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sldIdLst>
    <p:sldId id="268" r:id="rId5"/>
    <p:sldId id="2147472041" r:id="rId6"/>
    <p:sldId id="2147472043" r:id="rId7"/>
    <p:sldId id="2147472048" r:id="rId8"/>
    <p:sldId id="274" r:id="rId9"/>
    <p:sldId id="2147472049" r:id="rId10"/>
    <p:sldId id="269" r:id="rId11"/>
    <p:sldId id="2147472064" r:id="rId12"/>
    <p:sldId id="2147472108" r:id="rId13"/>
    <p:sldId id="2147472109" r:id="rId14"/>
    <p:sldId id="2147472110" r:id="rId15"/>
    <p:sldId id="2147472089" r:id="rId16"/>
    <p:sldId id="2147472107" r:id="rId17"/>
    <p:sldId id="527" r:id="rId18"/>
    <p:sldId id="270" r:id="rId19"/>
    <p:sldId id="1701" r:id="rId20"/>
    <p:sldId id="1700" r:id="rId21"/>
    <p:sldId id="1740" r:id="rId22"/>
    <p:sldId id="1693" r:id="rId23"/>
    <p:sldId id="2147472045" r:id="rId24"/>
    <p:sldId id="2147472055" r:id="rId25"/>
    <p:sldId id="2147472046" r:id="rId26"/>
    <p:sldId id="1940" r:id="rId27"/>
    <p:sldId id="2147472053" r:id="rId28"/>
    <p:sldId id="1930" r:id="rId29"/>
    <p:sldId id="2147472058" r:id="rId30"/>
    <p:sldId id="2147472057" r:id="rId31"/>
    <p:sldId id="2147472059" r:id="rId32"/>
    <p:sldId id="2147472060" r:id="rId3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023C9C-9EAD-6DF4-6D39-A8A6213C1697}" name="Lizette Söderlund" initials="LS" userId="S::Lizette.Soderlund@biometria.se::ffb87a56-3ba4-4d87-b182-bccbc9485587" providerId="AD"/>
  <p188:author id="{4E8DF5DE-891D-D5B1-81D3-53D9F82B949B}" name="Amanda Lundberg" initials="AL" userId="S::Amanda.Lundberg@biometria.se::ace7a99f-853f-4c42-b04f-2675a9048d9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B4F"/>
    <a:srgbClr val="0F0F0F"/>
    <a:srgbClr val="0404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3440C7-AE05-4655-8E7A-045653ACD2CB}" v="4" dt="2024-02-26T15:21:20.611"/>
    <p1510:client id="{C625FDBA-1B4E-480D-86D8-6E6DE020F88D}" v="3" dt="2024-02-28T14:29:03.2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zette Söderlund" userId="ffb87a56-3ba4-4d87-b182-bccbc9485587" providerId="ADAL" clId="{7B09E887-1B28-4FC3-8406-D332CC0237F3}"/>
    <pc:docChg chg="custSel addSld delSld modSld modSection">
      <pc:chgData name="Lizette Söderlund" userId="ffb87a56-3ba4-4d87-b182-bccbc9485587" providerId="ADAL" clId="{7B09E887-1B28-4FC3-8406-D332CC0237F3}" dt="2024-02-09T09:26:44.692" v="123" actId="1076"/>
      <pc:docMkLst>
        <pc:docMk/>
      </pc:docMkLst>
      <pc:sldChg chg="del">
        <pc:chgData name="Lizette Söderlund" userId="ffb87a56-3ba4-4d87-b182-bccbc9485587" providerId="ADAL" clId="{7B09E887-1B28-4FC3-8406-D332CC0237F3}" dt="2024-02-09T09:08:21.674" v="120" actId="47"/>
        <pc:sldMkLst>
          <pc:docMk/>
          <pc:sldMk cId="1308016802" sldId="2147472038"/>
        </pc:sldMkLst>
      </pc:sldChg>
      <pc:sldChg chg="modSp mod">
        <pc:chgData name="Lizette Söderlund" userId="ffb87a56-3ba4-4d87-b182-bccbc9485587" providerId="ADAL" clId="{7B09E887-1B28-4FC3-8406-D332CC0237F3}" dt="2024-02-09T09:26:44.692" v="123" actId="1076"/>
        <pc:sldMkLst>
          <pc:docMk/>
          <pc:sldMk cId="906025859" sldId="2147472052"/>
        </pc:sldMkLst>
        <pc:spChg chg="mod">
          <ac:chgData name="Lizette Söderlund" userId="ffb87a56-3ba4-4d87-b182-bccbc9485587" providerId="ADAL" clId="{7B09E887-1B28-4FC3-8406-D332CC0237F3}" dt="2024-02-09T09:26:44.692" v="123" actId="1076"/>
          <ac:spMkLst>
            <pc:docMk/>
            <pc:sldMk cId="906025859" sldId="2147472052"/>
            <ac:spMk id="8" creationId="{20461CAF-A5E7-BC99-E83C-B0E4BB26E2A3}"/>
          </ac:spMkLst>
        </pc:spChg>
      </pc:sldChg>
      <pc:sldChg chg="addSp delSp modSp add mod modAnim modCm">
        <pc:chgData name="Lizette Söderlund" userId="ffb87a56-3ba4-4d87-b182-bccbc9485587" providerId="ADAL" clId="{7B09E887-1B28-4FC3-8406-D332CC0237F3}" dt="2024-02-09T09:08:17.958" v="119"/>
        <pc:sldMkLst>
          <pc:docMk/>
          <pc:sldMk cId="3521011548" sldId="2147472055"/>
        </pc:sldMkLst>
        <pc:spChg chg="del">
          <ac:chgData name="Lizette Söderlund" userId="ffb87a56-3ba4-4d87-b182-bccbc9485587" providerId="ADAL" clId="{7B09E887-1B28-4FC3-8406-D332CC0237F3}" dt="2024-02-09T09:07:44.099" v="1" actId="478"/>
          <ac:spMkLst>
            <pc:docMk/>
            <pc:sldMk cId="3521011548" sldId="2147472055"/>
            <ac:spMk id="3" creationId="{A7674A62-B6BA-D430-9E89-AA75626BA24C}"/>
          </ac:spMkLst>
        </pc:spChg>
        <pc:spChg chg="add mod">
          <ac:chgData name="Lizette Söderlund" userId="ffb87a56-3ba4-4d87-b182-bccbc9485587" providerId="ADAL" clId="{7B09E887-1B28-4FC3-8406-D332CC0237F3}" dt="2024-02-09T09:08:10.071" v="117" actId="1076"/>
          <ac:spMkLst>
            <pc:docMk/>
            <pc:sldMk cId="3521011548" sldId="2147472055"/>
            <ac:spMk id="5" creationId="{AEF34758-957A-236A-9EAA-53724E130D67}"/>
          </ac:spMkLst>
        </pc:spChg>
        <pc:spChg chg="add mod">
          <ac:chgData name="Lizette Söderlund" userId="ffb87a56-3ba4-4d87-b182-bccbc9485587" providerId="ADAL" clId="{7B09E887-1B28-4FC3-8406-D332CC0237F3}" dt="2024-02-09T09:08:10.071" v="117" actId="1076"/>
          <ac:spMkLst>
            <pc:docMk/>
            <pc:sldMk cId="3521011548" sldId="2147472055"/>
            <ac:spMk id="6" creationId="{6DDDE399-9A75-D660-D21B-80A3B43D05EF}"/>
          </ac:spMkLst>
        </pc:spChg>
        <pc:spChg chg="del">
          <ac:chgData name="Lizette Söderlund" userId="ffb87a56-3ba4-4d87-b182-bccbc9485587" providerId="ADAL" clId="{7B09E887-1B28-4FC3-8406-D332CC0237F3}" dt="2024-02-09T09:07:44.099" v="1" actId="478"/>
          <ac:spMkLst>
            <pc:docMk/>
            <pc:sldMk cId="3521011548" sldId="2147472055"/>
            <ac:spMk id="8" creationId="{4564AE04-2734-0C6E-4009-B6BF37EAF132}"/>
          </ac:spMkLst>
        </pc:spChg>
        <pc:spChg chg="del">
          <ac:chgData name="Lizette Söderlund" userId="ffb87a56-3ba4-4d87-b182-bccbc9485587" providerId="ADAL" clId="{7B09E887-1B28-4FC3-8406-D332CC0237F3}" dt="2024-02-09T09:07:44.099" v="1" actId="478"/>
          <ac:spMkLst>
            <pc:docMk/>
            <pc:sldMk cId="3521011548" sldId="2147472055"/>
            <ac:spMk id="10" creationId="{535CB58B-69F0-C589-7200-AE892EAA1256}"/>
          </ac:spMkLst>
        </pc:spChg>
        <pc:spChg chg="add mod">
          <ac:chgData name="Lizette Söderlund" userId="ffb87a56-3ba4-4d87-b182-bccbc9485587" providerId="ADAL" clId="{7B09E887-1B28-4FC3-8406-D332CC0237F3}" dt="2024-02-09T09:08:10.071" v="117" actId="1076"/>
          <ac:spMkLst>
            <pc:docMk/>
            <pc:sldMk cId="3521011548" sldId="2147472055"/>
            <ac:spMk id="15" creationId="{E546A39D-D8A7-BC3A-8318-0C5787CE5A4A}"/>
          </ac:spMkLst>
        </pc:spChg>
        <pc:spChg chg="mod">
          <ac:chgData name="Lizette Söderlund" userId="ffb87a56-3ba4-4d87-b182-bccbc9485587" providerId="ADAL" clId="{7B09E887-1B28-4FC3-8406-D332CC0237F3}" dt="2024-02-09T09:07:54.621" v="66" actId="1035"/>
          <ac:spMkLst>
            <pc:docMk/>
            <pc:sldMk cId="3521011548" sldId="2147472055"/>
            <ac:spMk id="17" creationId="{72BA7F62-1911-AD50-E926-7C15461233BF}"/>
          </ac:spMkLst>
        </pc:spChg>
        <pc:spChg chg="mod">
          <ac:chgData name="Lizette Söderlund" userId="ffb87a56-3ba4-4d87-b182-bccbc9485587" providerId="ADAL" clId="{7B09E887-1B28-4FC3-8406-D332CC0237F3}" dt="2024-02-09T09:07:54.621" v="66" actId="1035"/>
          <ac:spMkLst>
            <pc:docMk/>
            <pc:sldMk cId="3521011548" sldId="2147472055"/>
            <ac:spMk id="18" creationId="{692CF491-B013-F9CF-C935-0AE69CEABCE3}"/>
          </ac:spMkLst>
        </pc:spChg>
        <pc:spChg chg="mod">
          <ac:chgData name="Lizette Söderlund" userId="ffb87a56-3ba4-4d87-b182-bccbc9485587" providerId="ADAL" clId="{7B09E887-1B28-4FC3-8406-D332CC0237F3}" dt="2024-02-09T09:07:54.621" v="66" actId="1035"/>
          <ac:spMkLst>
            <pc:docMk/>
            <pc:sldMk cId="3521011548" sldId="2147472055"/>
            <ac:spMk id="20" creationId="{9AE20E45-A253-4B3C-BD30-2370AEB2D58F}"/>
          </ac:spMkLst>
        </pc:spChg>
        <pc:spChg chg="mod">
          <ac:chgData name="Lizette Söderlund" userId="ffb87a56-3ba4-4d87-b182-bccbc9485587" providerId="ADAL" clId="{7B09E887-1B28-4FC3-8406-D332CC0237F3}" dt="2024-02-09T09:07:54.621" v="66" actId="1035"/>
          <ac:spMkLst>
            <pc:docMk/>
            <pc:sldMk cId="3521011548" sldId="2147472055"/>
            <ac:spMk id="21" creationId="{15E15A38-4322-344E-2009-742053996BA5}"/>
          </ac:spMkLst>
        </pc:spChg>
        <pc:spChg chg="mod">
          <ac:chgData name="Lizette Söderlund" userId="ffb87a56-3ba4-4d87-b182-bccbc9485587" providerId="ADAL" clId="{7B09E887-1B28-4FC3-8406-D332CC0237F3}" dt="2024-02-09T09:07:54.621" v="66" actId="1035"/>
          <ac:spMkLst>
            <pc:docMk/>
            <pc:sldMk cId="3521011548" sldId="2147472055"/>
            <ac:spMk id="23" creationId="{7672AAD6-06FA-6852-E252-71BA224DC5CC}"/>
          </ac:spMkLst>
        </pc:spChg>
        <pc:spChg chg="add mod">
          <ac:chgData name="Lizette Söderlund" userId="ffb87a56-3ba4-4d87-b182-bccbc9485587" providerId="ADAL" clId="{7B09E887-1B28-4FC3-8406-D332CC0237F3}" dt="2024-02-09T09:08:10.071" v="117" actId="1076"/>
          <ac:spMkLst>
            <pc:docMk/>
            <pc:sldMk cId="3521011548" sldId="2147472055"/>
            <ac:spMk id="25" creationId="{14B1FEF4-0CC5-9839-C7EE-2BBFBFBA1DE4}"/>
          </ac:spMkLst>
        </pc:spChg>
        <pc:spChg chg="mod">
          <ac:chgData name="Lizette Söderlund" userId="ffb87a56-3ba4-4d87-b182-bccbc9485587" providerId="ADAL" clId="{7B09E887-1B28-4FC3-8406-D332CC0237F3}" dt="2024-02-09T09:07:54.621" v="66" actId="1035"/>
          <ac:spMkLst>
            <pc:docMk/>
            <pc:sldMk cId="3521011548" sldId="2147472055"/>
            <ac:spMk id="33" creationId="{0C8CF6E8-032D-D90E-7E68-77249EE2F781}"/>
          </ac:spMkLst>
        </pc:spChg>
        <pc:spChg chg="del">
          <ac:chgData name="Lizette Söderlund" userId="ffb87a56-3ba4-4d87-b182-bccbc9485587" providerId="ADAL" clId="{7B09E887-1B28-4FC3-8406-D332CC0237F3}" dt="2024-02-09T09:07:44.099" v="1" actId="478"/>
          <ac:spMkLst>
            <pc:docMk/>
            <pc:sldMk cId="3521011548" sldId="2147472055"/>
            <ac:spMk id="34" creationId="{C1DA0A24-66E4-02D7-EEA3-27946DAB03B8}"/>
          </ac:spMkLst>
        </pc:spChg>
        <pc:picChg chg="del">
          <ac:chgData name="Lizette Söderlund" userId="ffb87a56-3ba4-4d87-b182-bccbc9485587" providerId="ADAL" clId="{7B09E887-1B28-4FC3-8406-D332CC0237F3}" dt="2024-02-09T09:07:44.099" v="1" actId="478"/>
          <ac:picMkLst>
            <pc:docMk/>
            <pc:sldMk cId="3521011548" sldId="2147472055"/>
            <ac:picMk id="14" creationId="{9E3142BC-F6E0-2809-85C0-DF03548AE0B0}"/>
          </ac:picMkLst>
        </pc:picChg>
        <pc:picChg chg="mod">
          <ac:chgData name="Lizette Söderlund" userId="ffb87a56-3ba4-4d87-b182-bccbc9485587" providerId="ADAL" clId="{7B09E887-1B28-4FC3-8406-D332CC0237F3}" dt="2024-02-09T09:07:54.621" v="66" actId="1035"/>
          <ac:picMkLst>
            <pc:docMk/>
            <pc:sldMk cId="3521011548" sldId="2147472055"/>
            <ac:picMk id="22" creationId="{3B34A329-89B0-3A37-7C5F-494FC907738A}"/>
          </ac:picMkLst>
        </pc:picChg>
        <pc:picChg chg="add mod">
          <ac:chgData name="Lizette Söderlund" userId="ffb87a56-3ba4-4d87-b182-bccbc9485587" providerId="ADAL" clId="{7B09E887-1B28-4FC3-8406-D332CC0237F3}" dt="2024-02-09T09:08:10.071" v="117" actId="1076"/>
          <ac:picMkLst>
            <pc:docMk/>
            <pc:sldMk cId="3521011548" sldId="2147472055"/>
            <ac:picMk id="24" creationId="{432C5B31-D1F5-6F89-4E21-FB48CD74ECBB}"/>
          </ac:picMkLst>
        </pc:picChg>
        <pc:picChg chg="mod">
          <ac:chgData name="Lizette Söderlund" userId="ffb87a56-3ba4-4d87-b182-bccbc9485587" providerId="ADAL" clId="{7B09E887-1B28-4FC3-8406-D332CC0237F3}" dt="2024-02-09T09:07:54.621" v="66" actId="1035"/>
          <ac:picMkLst>
            <pc:docMk/>
            <pc:sldMk cId="3521011548" sldId="2147472055"/>
            <ac:picMk id="26" creationId="{ED110D4B-8C53-856C-2E88-D29D2C43A0B4}"/>
          </ac:picMkLst>
        </pc:picChg>
        <pc:cxnChg chg="add mod">
          <ac:chgData name="Lizette Söderlund" userId="ffb87a56-3ba4-4d87-b182-bccbc9485587" providerId="ADAL" clId="{7B09E887-1B28-4FC3-8406-D332CC0237F3}" dt="2024-02-09T09:08:10.071" v="117" actId="1076"/>
          <ac:cxnSpMkLst>
            <pc:docMk/>
            <pc:sldMk cId="3521011548" sldId="2147472055"/>
            <ac:cxnSpMk id="7" creationId="{2CACA337-220E-FD57-5691-C0F9A13D6E53}"/>
          </ac:cxnSpMkLst>
        </pc:cxnChg>
        <pc:cxnChg chg="add del mod">
          <ac:chgData name="Lizette Söderlund" userId="ffb87a56-3ba4-4d87-b182-bccbc9485587" providerId="ADAL" clId="{7B09E887-1B28-4FC3-8406-D332CC0237F3}" dt="2024-02-09T09:08:14.282" v="118" actId="478"/>
          <ac:cxnSpMkLst>
            <pc:docMk/>
            <pc:sldMk cId="3521011548" sldId="2147472055"/>
            <ac:cxnSpMk id="16" creationId="{6D36DD02-AB58-2B30-48C2-6168E9A39D34}"/>
          </ac:cxnSpMkLst>
        </pc:cxnChg>
        <pc:cxnChg chg="del">
          <ac:chgData name="Lizette Söderlund" userId="ffb87a56-3ba4-4d87-b182-bccbc9485587" providerId="ADAL" clId="{7B09E887-1B28-4FC3-8406-D332CC0237F3}" dt="2024-02-09T09:07:44.099" v="1" actId="478"/>
          <ac:cxnSpMkLst>
            <pc:docMk/>
            <pc:sldMk cId="3521011548" sldId="2147472055"/>
            <ac:cxnSpMk id="19" creationId="{96F262E5-6A1D-4450-8B39-3E5EE9EA4D57}"/>
          </ac:cxnSpMkLst>
        </pc:cxnChg>
        <pc:extLst>
          <p:ext xmlns:p="http://schemas.openxmlformats.org/presentationml/2006/main" uri="{D6D511B9-2390-475A-947B-AFAB55BFBCF1}">
            <pc226:cmChg xmlns:pc226="http://schemas.microsoft.com/office/powerpoint/2022/06/main/command" chg="mod modRxn">
              <pc226:chgData name="Lizette Söderlund" userId="ffb87a56-3ba4-4d87-b182-bccbc9485587" providerId="ADAL" clId="{7B09E887-1B28-4FC3-8406-D332CC0237F3}" dt="2024-02-09T09:08:17.958" v="119"/>
              <pc2:cmMkLst xmlns:pc2="http://schemas.microsoft.com/office/powerpoint/2019/9/main/command">
                <pc:docMk/>
                <pc:sldMk cId="3521011548" sldId="2147472055"/>
                <pc2:cmMk id="{2D4E5886-60EF-4B7E-AADD-120A6611AB12}"/>
              </pc2:cmMkLst>
            </pc226:cmChg>
          </p:ext>
        </pc:extLst>
      </pc:sldChg>
    </pc:docChg>
  </pc:docChgLst>
  <pc:docChgLst>
    <pc:chgData name="Lizette Söderlund" userId="ffb87a56-3ba4-4d87-b182-bccbc9485587" providerId="ADAL" clId="{14B02BF6-5D54-47C0-B5D8-04C1CFC250E3}"/>
    <pc:docChg chg="undo custSel modSld sldOrd">
      <pc:chgData name="Lizette Söderlund" userId="ffb87a56-3ba4-4d87-b182-bccbc9485587" providerId="ADAL" clId="{14B02BF6-5D54-47C0-B5D8-04C1CFC250E3}" dt="2024-02-08T09:01:48.441" v="1629" actId="1076"/>
      <pc:docMkLst>
        <pc:docMk/>
      </pc:docMkLst>
      <pc:sldChg chg="addSp modSp mod ord">
        <pc:chgData name="Lizette Söderlund" userId="ffb87a56-3ba4-4d87-b182-bccbc9485587" providerId="ADAL" clId="{14B02BF6-5D54-47C0-B5D8-04C1CFC250E3}" dt="2024-02-08T09:01:48.441" v="1629" actId="1076"/>
        <pc:sldMkLst>
          <pc:docMk/>
          <pc:sldMk cId="962316283" sldId="274"/>
        </pc:sldMkLst>
        <pc:spChg chg="mod">
          <ac:chgData name="Lizette Söderlund" userId="ffb87a56-3ba4-4d87-b182-bccbc9485587" providerId="ADAL" clId="{14B02BF6-5D54-47C0-B5D8-04C1CFC250E3}" dt="2024-02-08T08:13:03.733" v="285" actId="20577"/>
          <ac:spMkLst>
            <pc:docMk/>
            <pc:sldMk cId="962316283" sldId="274"/>
            <ac:spMk id="4" creationId="{00B02075-CD1D-EB0F-6F12-73393A5E5187}"/>
          </ac:spMkLst>
        </pc:spChg>
        <pc:spChg chg="mod">
          <ac:chgData name="Lizette Söderlund" userId="ffb87a56-3ba4-4d87-b182-bccbc9485587" providerId="ADAL" clId="{14B02BF6-5D54-47C0-B5D8-04C1CFC250E3}" dt="2024-02-08T09:00:02.509" v="1493" actId="6549"/>
          <ac:spMkLst>
            <pc:docMk/>
            <pc:sldMk cId="962316283" sldId="274"/>
            <ac:spMk id="5" creationId="{46F30D08-1863-2717-8151-551898FF0A78}"/>
          </ac:spMkLst>
        </pc:spChg>
        <pc:spChg chg="add mod">
          <ac:chgData name="Lizette Söderlund" userId="ffb87a56-3ba4-4d87-b182-bccbc9485587" providerId="ADAL" clId="{14B02BF6-5D54-47C0-B5D8-04C1CFC250E3}" dt="2024-02-08T09:01:48.441" v="1629" actId="1076"/>
          <ac:spMkLst>
            <pc:docMk/>
            <pc:sldMk cId="962316283" sldId="274"/>
            <ac:spMk id="9" creationId="{4A62048D-A30D-9145-8EF0-3ECEE436580D}"/>
          </ac:spMkLst>
        </pc:spChg>
        <pc:spChg chg="add mod">
          <ac:chgData name="Lizette Söderlund" userId="ffb87a56-3ba4-4d87-b182-bccbc9485587" providerId="ADAL" clId="{14B02BF6-5D54-47C0-B5D8-04C1CFC250E3}" dt="2024-02-08T09:01:38.980" v="1627" actId="1076"/>
          <ac:spMkLst>
            <pc:docMk/>
            <pc:sldMk cId="962316283" sldId="274"/>
            <ac:spMk id="10" creationId="{9641B5A8-3731-383B-AF60-651BC4F34B16}"/>
          </ac:spMkLst>
        </pc:spChg>
        <pc:picChg chg="mod">
          <ac:chgData name="Lizette Söderlund" userId="ffb87a56-3ba4-4d87-b182-bccbc9485587" providerId="ADAL" clId="{14B02BF6-5D54-47C0-B5D8-04C1CFC250E3}" dt="2024-02-08T08:02:38.794" v="235" actId="1076"/>
          <ac:picMkLst>
            <pc:docMk/>
            <pc:sldMk cId="962316283" sldId="274"/>
            <ac:picMk id="3" creationId="{CD87B15A-2D5F-247F-9544-7D72BF121D65}"/>
          </ac:picMkLst>
        </pc:picChg>
        <pc:picChg chg="mod">
          <ac:chgData name="Lizette Söderlund" userId="ffb87a56-3ba4-4d87-b182-bccbc9485587" providerId="ADAL" clId="{14B02BF6-5D54-47C0-B5D8-04C1CFC250E3}" dt="2024-02-08T08:03:09.925" v="246" actId="1076"/>
          <ac:picMkLst>
            <pc:docMk/>
            <pc:sldMk cId="962316283" sldId="274"/>
            <ac:picMk id="6" creationId="{12ED0033-7A22-08E6-BAE4-5DF2D9F5CF2B}"/>
          </ac:picMkLst>
        </pc:picChg>
        <pc:cxnChg chg="add mod">
          <ac:chgData name="Lizette Söderlund" userId="ffb87a56-3ba4-4d87-b182-bccbc9485587" providerId="ADAL" clId="{14B02BF6-5D54-47C0-B5D8-04C1CFC250E3}" dt="2024-02-08T08:02:55.699" v="240" actId="1076"/>
          <ac:cxnSpMkLst>
            <pc:docMk/>
            <pc:sldMk cId="962316283" sldId="274"/>
            <ac:cxnSpMk id="7" creationId="{545B5684-E99F-F58E-9A89-CC85AF794361}"/>
          </ac:cxnSpMkLst>
        </pc:cxnChg>
      </pc:sldChg>
      <pc:sldChg chg="modSp mod">
        <pc:chgData name="Lizette Söderlund" userId="ffb87a56-3ba4-4d87-b182-bccbc9485587" providerId="ADAL" clId="{14B02BF6-5D54-47C0-B5D8-04C1CFC250E3}" dt="2024-02-08T08:57:53.763" v="1432" actId="1076"/>
        <pc:sldMkLst>
          <pc:docMk/>
          <pc:sldMk cId="1308016802" sldId="2147472038"/>
        </pc:sldMkLst>
        <pc:spChg chg="mod">
          <ac:chgData name="Lizette Söderlund" userId="ffb87a56-3ba4-4d87-b182-bccbc9485587" providerId="ADAL" clId="{14B02BF6-5D54-47C0-B5D8-04C1CFC250E3}" dt="2024-02-08T08:57:53.763" v="1432" actId="1076"/>
          <ac:spMkLst>
            <pc:docMk/>
            <pc:sldMk cId="1308016802" sldId="2147472038"/>
            <ac:spMk id="3" creationId="{83EA18B6-2D3E-5B77-63C5-93D639B0D0FD}"/>
          </ac:spMkLst>
        </pc:spChg>
        <pc:spChg chg="mod">
          <ac:chgData name="Lizette Söderlund" userId="ffb87a56-3ba4-4d87-b182-bccbc9485587" providerId="ADAL" clId="{14B02BF6-5D54-47C0-B5D8-04C1CFC250E3}" dt="2024-02-08T08:57:53.763" v="1432" actId="1076"/>
          <ac:spMkLst>
            <pc:docMk/>
            <pc:sldMk cId="1308016802" sldId="2147472038"/>
            <ac:spMk id="8" creationId="{0E1C73C5-47F7-D0BE-A119-D32FFEABC904}"/>
          </ac:spMkLst>
        </pc:spChg>
        <pc:spChg chg="mod">
          <ac:chgData name="Lizette Söderlund" userId="ffb87a56-3ba4-4d87-b182-bccbc9485587" providerId="ADAL" clId="{14B02BF6-5D54-47C0-B5D8-04C1CFC250E3}" dt="2024-02-08T08:57:53.763" v="1432" actId="1076"/>
          <ac:spMkLst>
            <pc:docMk/>
            <pc:sldMk cId="1308016802" sldId="2147472038"/>
            <ac:spMk id="10" creationId="{B77F7D7F-72C7-DA85-6C69-A5A5DF86DEAC}"/>
          </ac:spMkLst>
        </pc:spChg>
        <pc:spChg chg="mod">
          <ac:chgData name="Lizette Söderlund" userId="ffb87a56-3ba4-4d87-b182-bccbc9485587" providerId="ADAL" clId="{14B02BF6-5D54-47C0-B5D8-04C1CFC250E3}" dt="2024-02-08T08:57:53.763" v="1432" actId="1076"/>
          <ac:spMkLst>
            <pc:docMk/>
            <pc:sldMk cId="1308016802" sldId="2147472038"/>
            <ac:spMk id="34" creationId="{A57B9825-F646-6D40-0C00-9B7152BA85E5}"/>
          </ac:spMkLst>
        </pc:spChg>
        <pc:picChg chg="mod">
          <ac:chgData name="Lizette Söderlund" userId="ffb87a56-3ba4-4d87-b182-bccbc9485587" providerId="ADAL" clId="{14B02BF6-5D54-47C0-B5D8-04C1CFC250E3}" dt="2024-02-08T08:57:53.763" v="1432" actId="1076"/>
          <ac:picMkLst>
            <pc:docMk/>
            <pc:sldMk cId="1308016802" sldId="2147472038"/>
            <ac:picMk id="14" creationId="{1BE9CC87-0EE4-E6B2-CD51-0BFB75D85ABF}"/>
          </ac:picMkLst>
        </pc:picChg>
        <pc:cxnChg chg="mod">
          <ac:chgData name="Lizette Söderlund" userId="ffb87a56-3ba4-4d87-b182-bccbc9485587" providerId="ADAL" clId="{14B02BF6-5D54-47C0-B5D8-04C1CFC250E3}" dt="2024-02-08T08:57:53.763" v="1432" actId="1076"/>
          <ac:cxnSpMkLst>
            <pc:docMk/>
            <pc:sldMk cId="1308016802" sldId="2147472038"/>
            <ac:cxnSpMk id="12" creationId="{503966BB-630E-376D-93E0-5282FD178882}"/>
          </ac:cxnSpMkLst>
        </pc:cxnChg>
      </pc:sldChg>
      <pc:sldChg chg="modSp mod">
        <pc:chgData name="Lizette Söderlund" userId="ffb87a56-3ba4-4d87-b182-bccbc9485587" providerId="ADAL" clId="{14B02BF6-5D54-47C0-B5D8-04C1CFC250E3}" dt="2024-02-08T08:13:13.263" v="287" actId="20577"/>
        <pc:sldMkLst>
          <pc:docMk/>
          <pc:sldMk cId="3889674852" sldId="2147472043"/>
        </pc:sldMkLst>
        <pc:spChg chg="mod">
          <ac:chgData name="Lizette Söderlund" userId="ffb87a56-3ba4-4d87-b182-bccbc9485587" providerId="ADAL" clId="{14B02BF6-5D54-47C0-B5D8-04C1CFC250E3}" dt="2024-02-08T08:13:13.263" v="287" actId="20577"/>
          <ac:spMkLst>
            <pc:docMk/>
            <pc:sldMk cId="3889674852" sldId="2147472043"/>
            <ac:spMk id="5" creationId="{AF5856C1-5087-B58A-DDAF-03326195309C}"/>
          </ac:spMkLst>
        </pc:spChg>
      </pc:sldChg>
      <pc:sldChg chg="modSp mod">
        <pc:chgData name="Lizette Söderlund" userId="ffb87a56-3ba4-4d87-b182-bccbc9485587" providerId="ADAL" clId="{14B02BF6-5D54-47C0-B5D8-04C1CFC250E3}" dt="2024-02-08T08:58:17.860" v="1434" actId="20577"/>
        <pc:sldMkLst>
          <pc:docMk/>
          <pc:sldMk cId="2432872938" sldId="2147472044"/>
        </pc:sldMkLst>
        <pc:spChg chg="mod">
          <ac:chgData name="Lizette Söderlund" userId="ffb87a56-3ba4-4d87-b182-bccbc9485587" providerId="ADAL" clId="{14B02BF6-5D54-47C0-B5D8-04C1CFC250E3}" dt="2024-02-08T08:58:17.860" v="1434" actId="20577"/>
          <ac:spMkLst>
            <pc:docMk/>
            <pc:sldMk cId="2432872938" sldId="2147472044"/>
            <ac:spMk id="4" creationId="{DBDDE199-7F67-8F36-EBBB-94E40D393939}"/>
          </ac:spMkLst>
        </pc:spChg>
      </pc:sldChg>
      <pc:sldChg chg="addSp delSp modSp mod">
        <pc:chgData name="Lizette Söderlund" userId="ffb87a56-3ba4-4d87-b182-bccbc9485587" providerId="ADAL" clId="{14B02BF6-5D54-47C0-B5D8-04C1CFC250E3}" dt="2024-02-08T08:57:30.695" v="1431" actId="1076"/>
        <pc:sldMkLst>
          <pc:docMk/>
          <pc:sldMk cId="906025859" sldId="2147472052"/>
        </pc:sldMkLst>
        <pc:spChg chg="add del">
          <ac:chgData name="Lizette Söderlund" userId="ffb87a56-3ba4-4d87-b182-bccbc9485587" providerId="ADAL" clId="{14B02BF6-5D54-47C0-B5D8-04C1CFC250E3}" dt="2024-02-08T08:19:42.569" v="1340" actId="22"/>
          <ac:spMkLst>
            <pc:docMk/>
            <pc:sldMk cId="906025859" sldId="2147472052"/>
            <ac:spMk id="3" creationId="{75793A4A-E210-78B4-EF26-481983B29872}"/>
          </ac:spMkLst>
        </pc:spChg>
        <pc:spChg chg="mod">
          <ac:chgData name="Lizette Söderlund" userId="ffb87a56-3ba4-4d87-b182-bccbc9485587" providerId="ADAL" clId="{14B02BF6-5D54-47C0-B5D8-04C1CFC250E3}" dt="2024-02-08T08:56:50.746" v="1368" actId="1076"/>
          <ac:spMkLst>
            <pc:docMk/>
            <pc:sldMk cId="906025859" sldId="2147472052"/>
            <ac:spMk id="5" creationId="{AFBCE338-2169-DA19-99E8-D7CC4F16AE7F}"/>
          </ac:spMkLst>
        </pc:spChg>
        <pc:spChg chg="add mod">
          <ac:chgData name="Lizette Söderlund" userId="ffb87a56-3ba4-4d87-b182-bccbc9485587" providerId="ADAL" clId="{14B02BF6-5D54-47C0-B5D8-04C1CFC250E3}" dt="2024-02-08T08:56:50.746" v="1368" actId="1076"/>
          <ac:spMkLst>
            <pc:docMk/>
            <pc:sldMk cId="906025859" sldId="2147472052"/>
            <ac:spMk id="7" creationId="{E0EF7E47-DA94-7F29-7152-C3658B7B869E}"/>
          </ac:spMkLst>
        </pc:spChg>
        <pc:spChg chg="add mod">
          <ac:chgData name="Lizette Söderlund" userId="ffb87a56-3ba4-4d87-b182-bccbc9485587" providerId="ADAL" clId="{14B02BF6-5D54-47C0-B5D8-04C1CFC250E3}" dt="2024-02-08T08:57:30.695" v="1431" actId="1076"/>
          <ac:spMkLst>
            <pc:docMk/>
            <pc:sldMk cId="906025859" sldId="2147472052"/>
            <ac:spMk id="8" creationId="{20461CAF-A5E7-BC99-E83C-B0E4BB26E2A3}"/>
          </ac:spMkLst>
        </pc:spChg>
      </pc:sldChg>
      <pc:sldChg chg="modSp mod">
        <pc:chgData name="Lizette Söderlund" userId="ffb87a56-3ba4-4d87-b182-bccbc9485587" providerId="ADAL" clId="{14B02BF6-5D54-47C0-B5D8-04C1CFC250E3}" dt="2024-02-08T08:59:21.206" v="1473" actId="207"/>
        <pc:sldMkLst>
          <pc:docMk/>
          <pc:sldMk cId="2526075158" sldId="2147472053"/>
        </pc:sldMkLst>
        <pc:spChg chg="mod">
          <ac:chgData name="Lizette Söderlund" userId="ffb87a56-3ba4-4d87-b182-bccbc9485587" providerId="ADAL" clId="{14B02BF6-5D54-47C0-B5D8-04C1CFC250E3}" dt="2024-02-08T08:59:21.206" v="1473" actId="207"/>
          <ac:spMkLst>
            <pc:docMk/>
            <pc:sldMk cId="2526075158" sldId="2147472053"/>
            <ac:spMk id="5" creationId="{F8025828-9330-9084-8630-24C43D773C04}"/>
          </ac:spMkLst>
        </pc:spChg>
      </pc:sldChg>
    </pc:docChg>
  </pc:docChgLst>
  <pc:docChgLst>
    <pc:chgData name="Tobias Brännlund" userId="b7116983-eb01-405c-99e0-4af01144badc" providerId="ADAL" clId="{B33440C7-AE05-4655-8E7A-045653ACD2CB}"/>
    <pc:docChg chg="undo custSel delSld modSld">
      <pc:chgData name="Tobias Brännlund" userId="b7116983-eb01-405c-99e0-4af01144badc" providerId="ADAL" clId="{B33440C7-AE05-4655-8E7A-045653ACD2CB}" dt="2024-02-28T06:16:50.502" v="126" actId="20577"/>
      <pc:docMkLst>
        <pc:docMk/>
      </pc:docMkLst>
      <pc:sldChg chg="modSp mod">
        <pc:chgData name="Tobias Brännlund" userId="b7116983-eb01-405c-99e0-4af01144badc" providerId="ADAL" clId="{B33440C7-AE05-4655-8E7A-045653ACD2CB}" dt="2024-02-28T06:16:50.502" v="126" actId="20577"/>
        <pc:sldMkLst>
          <pc:docMk/>
          <pc:sldMk cId="962316283" sldId="274"/>
        </pc:sldMkLst>
        <pc:spChg chg="mod">
          <ac:chgData name="Tobias Brännlund" userId="b7116983-eb01-405c-99e0-4af01144badc" providerId="ADAL" clId="{B33440C7-AE05-4655-8E7A-045653ACD2CB}" dt="2024-02-28T06:16:50.502" v="126" actId="20577"/>
          <ac:spMkLst>
            <pc:docMk/>
            <pc:sldMk cId="962316283" sldId="274"/>
            <ac:spMk id="5" creationId="{46F30D08-1863-2717-8151-551898FF0A78}"/>
          </ac:spMkLst>
        </pc:spChg>
      </pc:sldChg>
      <pc:sldChg chg="modSp mod">
        <pc:chgData name="Tobias Brännlund" userId="b7116983-eb01-405c-99e0-4af01144badc" providerId="ADAL" clId="{B33440C7-AE05-4655-8E7A-045653ACD2CB}" dt="2024-02-26T13:32:26.698" v="85" actId="20577"/>
        <pc:sldMkLst>
          <pc:docMk/>
          <pc:sldMk cId="186238030" sldId="1940"/>
        </pc:sldMkLst>
        <pc:spChg chg="mod">
          <ac:chgData name="Tobias Brännlund" userId="b7116983-eb01-405c-99e0-4af01144badc" providerId="ADAL" clId="{B33440C7-AE05-4655-8E7A-045653ACD2CB}" dt="2024-02-26T13:32:26.698" v="85" actId="20577"/>
          <ac:spMkLst>
            <pc:docMk/>
            <pc:sldMk cId="186238030" sldId="1940"/>
            <ac:spMk id="6" creationId="{96CF5521-88AD-A799-2ADC-8A0900E1AD5B}"/>
          </ac:spMkLst>
        </pc:spChg>
      </pc:sldChg>
      <pc:sldChg chg="modSp mod">
        <pc:chgData name="Tobias Brännlund" userId="b7116983-eb01-405c-99e0-4af01144badc" providerId="ADAL" clId="{B33440C7-AE05-4655-8E7A-045653ACD2CB}" dt="2024-02-27T12:38:53.197" v="120" actId="20577"/>
        <pc:sldMkLst>
          <pc:docMk/>
          <pc:sldMk cId="3889674852" sldId="2147472043"/>
        </pc:sldMkLst>
        <pc:spChg chg="mod">
          <ac:chgData name="Tobias Brännlund" userId="b7116983-eb01-405c-99e0-4af01144badc" providerId="ADAL" clId="{B33440C7-AE05-4655-8E7A-045653ACD2CB}" dt="2024-02-27T12:38:53.197" v="120" actId="20577"/>
          <ac:spMkLst>
            <pc:docMk/>
            <pc:sldMk cId="3889674852" sldId="2147472043"/>
            <ac:spMk id="5" creationId="{AF5856C1-5087-B58A-DDAF-03326195309C}"/>
          </ac:spMkLst>
        </pc:spChg>
      </pc:sldChg>
      <pc:sldChg chg="del">
        <pc:chgData name="Tobias Brännlund" userId="b7116983-eb01-405c-99e0-4af01144badc" providerId="ADAL" clId="{B33440C7-AE05-4655-8E7A-045653ACD2CB}" dt="2024-02-27T12:39:47.609" v="122" actId="2696"/>
        <pc:sldMkLst>
          <pc:docMk/>
          <pc:sldMk cId="2432872938" sldId="2147472044"/>
        </pc:sldMkLst>
      </pc:sldChg>
      <pc:sldChg chg="modSp mod">
        <pc:chgData name="Tobias Brännlund" userId="b7116983-eb01-405c-99e0-4af01144badc" providerId="ADAL" clId="{B33440C7-AE05-4655-8E7A-045653ACD2CB}" dt="2024-02-27T12:42:15.356" v="124" actId="20577"/>
        <pc:sldMkLst>
          <pc:docMk/>
          <pc:sldMk cId="4175072842" sldId="2147472046"/>
        </pc:sldMkLst>
        <pc:spChg chg="mod">
          <ac:chgData name="Tobias Brännlund" userId="b7116983-eb01-405c-99e0-4af01144badc" providerId="ADAL" clId="{B33440C7-AE05-4655-8E7A-045653ACD2CB}" dt="2024-02-27T12:42:15.356" v="124" actId="20577"/>
          <ac:spMkLst>
            <pc:docMk/>
            <pc:sldMk cId="4175072842" sldId="2147472046"/>
            <ac:spMk id="55" creationId="{5AD3AC78-2055-BC69-7824-3C1345E7F531}"/>
          </ac:spMkLst>
        </pc:spChg>
      </pc:sldChg>
      <pc:sldChg chg="addSp delSp modSp mod">
        <pc:chgData name="Tobias Brännlund" userId="b7116983-eb01-405c-99e0-4af01144badc" providerId="ADAL" clId="{B33440C7-AE05-4655-8E7A-045653ACD2CB}" dt="2024-02-22T09:25:17.642" v="81" actId="255"/>
        <pc:sldMkLst>
          <pc:docMk/>
          <pc:sldMk cId="2869587194" sldId="2147472051"/>
        </pc:sldMkLst>
        <pc:spChg chg="add mod">
          <ac:chgData name="Tobias Brännlund" userId="b7116983-eb01-405c-99e0-4af01144badc" providerId="ADAL" clId="{B33440C7-AE05-4655-8E7A-045653ACD2CB}" dt="2024-02-22T07:12:17.978" v="15" actId="20577"/>
          <ac:spMkLst>
            <pc:docMk/>
            <pc:sldMk cId="2869587194" sldId="2147472051"/>
            <ac:spMk id="2" creationId="{1C49FACC-D0EB-14AA-476D-32A585382BEA}"/>
          </ac:spMkLst>
        </pc:spChg>
        <pc:spChg chg="add del mod">
          <ac:chgData name="Tobias Brännlund" userId="b7116983-eb01-405c-99e0-4af01144badc" providerId="ADAL" clId="{B33440C7-AE05-4655-8E7A-045653ACD2CB}" dt="2024-02-22T09:24:38.156" v="29" actId="478"/>
          <ac:spMkLst>
            <pc:docMk/>
            <pc:sldMk cId="2869587194" sldId="2147472051"/>
            <ac:spMk id="4" creationId="{BED75CD4-9380-2EFF-0AE2-3375BF2D28E3}"/>
          </ac:spMkLst>
        </pc:spChg>
        <pc:spChg chg="add del mod">
          <ac:chgData name="Tobias Brännlund" userId="b7116983-eb01-405c-99e0-4af01144badc" providerId="ADAL" clId="{B33440C7-AE05-4655-8E7A-045653ACD2CB}" dt="2024-02-22T07:12:33.594" v="17" actId="478"/>
          <ac:spMkLst>
            <pc:docMk/>
            <pc:sldMk cId="2869587194" sldId="2147472051"/>
            <ac:spMk id="5" creationId="{3D2EAA8C-16DF-1AC7-71B3-5BD6351C15C5}"/>
          </ac:spMkLst>
        </pc:spChg>
        <pc:spChg chg="add mod">
          <ac:chgData name="Tobias Brännlund" userId="b7116983-eb01-405c-99e0-4af01144badc" providerId="ADAL" clId="{B33440C7-AE05-4655-8E7A-045653ACD2CB}" dt="2024-02-22T09:25:17.642" v="81" actId="255"/>
          <ac:spMkLst>
            <pc:docMk/>
            <pc:sldMk cId="2869587194" sldId="2147472051"/>
            <ac:spMk id="7" creationId="{942799BE-B980-5CA8-2747-8EEBFD60CAA2}"/>
          </ac:spMkLst>
        </pc:spChg>
      </pc:sldChg>
      <pc:sldChg chg="delSp modSp del mod">
        <pc:chgData name="Tobias Brännlund" userId="b7116983-eb01-405c-99e0-4af01144badc" providerId="ADAL" clId="{B33440C7-AE05-4655-8E7A-045653ACD2CB}" dt="2024-02-27T12:39:17.235" v="121" actId="2696"/>
        <pc:sldMkLst>
          <pc:docMk/>
          <pc:sldMk cId="906025859" sldId="2147472052"/>
        </pc:sldMkLst>
        <pc:spChg chg="mod">
          <ac:chgData name="Tobias Brännlund" userId="b7116983-eb01-405c-99e0-4af01144badc" providerId="ADAL" clId="{B33440C7-AE05-4655-8E7A-045653ACD2CB}" dt="2024-02-22T07:12:41.566" v="18" actId="1076"/>
          <ac:spMkLst>
            <pc:docMk/>
            <pc:sldMk cId="906025859" sldId="2147472052"/>
            <ac:spMk id="7" creationId="{E0EF7E47-DA94-7F29-7152-C3658B7B869E}"/>
          </ac:spMkLst>
        </pc:spChg>
        <pc:spChg chg="del">
          <ac:chgData name="Tobias Brännlund" userId="b7116983-eb01-405c-99e0-4af01144badc" providerId="ADAL" clId="{B33440C7-AE05-4655-8E7A-045653ACD2CB}" dt="2024-02-22T07:10:22" v="0" actId="478"/>
          <ac:spMkLst>
            <pc:docMk/>
            <pc:sldMk cId="906025859" sldId="2147472052"/>
            <ac:spMk id="8" creationId="{20461CAF-A5E7-BC99-E83C-B0E4BB26E2A3}"/>
          </ac:spMkLst>
        </pc:spChg>
      </pc:sldChg>
      <pc:sldChg chg="modSp mod">
        <pc:chgData name="Tobias Brännlund" userId="b7116983-eb01-405c-99e0-4af01144badc" providerId="ADAL" clId="{B33440C7-AE05-4655-8E7A-045653ACD2CB}" dt="2024-02-26T13:34:26.345" v="86" actId="207"/>
        <pc:sldMkLst>
          <pc:docMk/>
          <pc:sldMk cId="2526075158" sldId="2147472053"/>
        </pc:sldMkLst>
        <pc:spChg chg="mod">
          <ac:chgData name="Tobias Brännlund" userId="b7116983-eb01-405c-99e0-4af01144badc" providerId="ADAL" clId="{B33440C7-AE05-4655-8E7A-045653ACD2CB}" dt="2024-02-26T13:34:26.345" v="86" actId="207"/>
          <ac:spMkLst>
            <pc:docMk/>
            <pc:sldMk cId="2526075158" sldId="2147472053"/>
            <ac:spMk id="5" creationId="{F8025828-9330-9084-8630-24C43D773C04}"/>
          </ac:spMkLst>
        </pc:spChg>
      </pc:sldChg>
    </pc:docChg>
  </pc:docChgLst>
  <pc:docChgLst>
    <pc:chgData name="Tobias Brännlund" userId="S::tobias.brannlund@biometria.se::b7116983-eb01-405c-99e0-4af01144badc" providerId="AD" clId="Web-{1D536D87-74A9-C71A-0B98-B2401AA42DF4}"/>
    <pc:docChg chg="modSld">
      <pc:chgData name="Tobias Brännlund" userId="S::tobias.brannlund@biometria.se::b7116983-eb01-405c-99e0-4af01144badc" providerId="AD" clId="Web-{1D536D87-74A9-C71A-0B98-B2401AA42DF4}" dt="2024-02-19T06:47:36.097" v="60" actId="20577"/>
      <pc:docMkLst>
        <pc:docMk/>
      </pc:docMkLst>
      <pc:sldChg chg="modSp">
        <pc:chgData name="Tobias Brännlund" userId="S::tobias.brannlund@biometria.se::b7116983-eb01-405c-99e0-4af01144badc" providerId="AD" clId="Web-{1D536D87-74A9-C71A-0B98-B2401AA42DF4}" dt="2024-02-19T06:43:37.839" v="34" actId="20577"/>
        <pc:sldMkLst>
          <pc:docMk/>
          <pc:sldMk cId="906025859" sldId="2147472052"/>
        </pc:sldMkLst>
        <pc:spChg chg="mod">
          <ac:chgData name="Tobias Brännlund" userId="S::tobias.brannlund@biometria.se::b7116983-eb01-405c-99e0-4af01144badc" providerId="AD" clId="Web-{1D536D87-74A9-C71A-0B98-B2401AA42DF4}" dt="2024-02-19T06:43:37.839" v="34" actId="20577"/>
          <ac:spMkLst>
            <pc:docMk/>
            <pc:sldMk cId="906025859" sldId="2147472052"/>
            <ac:spMk id="7" creationId="{E0EF7E47-DA94-7F29-7152-C3658B7B869E}"/>
          </ac:spMkLst>
        </pc:spChg>
      </pc:sldChg>
      <pc:sldChg chg="modSp">
        <pc:chgData name="Tobias Brännlund" userId="S::tobias.brannlund@biometria.se::b7116983-eb01-405c-99e0-4af01144badc" providerId="AD" clId="Web-{1D536D87-74A9-C71A-0B98-B2401AA42DF4}" dt="2024-02-19T06:47:36.097" v="60" actId="20577"/>
        <pc:sldMkLst>
          <pc:docMk/>
          <pc:sldMk cId="2526075158" sldId="2147472053"/>
        </pc:sldMkLst>
        <pc:spChg chg="mod">
          <ac:chgData name="Tobias Brännlund" userId="S::tobias.brannlund@biometria.se::b7116983-eb01-405c-99e0-4af01144badc" providerId="AD" clId="Web-{1D536D87-74A9-C71A-0B98-B2401AA42DF4}" dt="2024-02-19T06:47:36.097" v="60" actId="20577"/>
          <ac:spMkLst>
            <pc:docMk/>
            <pc:sldMk cId="2526075158" sldId="2147472053"/>
            <ac:spMk id="5" creationId="{F8025828-9330-9084-8630-24C43D773C04}"/>
          </ac:spMkLst>
        </pc:spChg>
      </pc:sldChg>
    </pc:docChg>
  </pc:docChgLst>
  <pc:docChgLst>
    <pc:chgData name="Tobias Brännlund" userId="S::tobias.brannlund@biometria.se::b7116983-eb01-405c-99e0-4af01144badc" providerId="AD" clId="Web-{0905E328-A176-976F-F9AC-FF16DB94737C}"/>
    <pc:docChg chg="addSld delSld modSld">
      <pc:chgData name="Tobias Brännlund" userId="S::tobias.brannlund@biometria.se::b7116983-eb01-405c-99e0-4af01144badc" providerId="AD" clId="Web-{0905E328-A176-976F-F9AC-FF16DB94737C}" dt="2024-02-26T06:34:26.797" v="105"/>
      <pc:docMkLst>
        <pc:docMk/>
      </pc:docMkLst>
      <pc:sldChg chg="addSp delSp modSp add del">
        <pc:chgData name="Tobias Brännlund" userId="S::tobias.brannlund@biometria.se::b7116983-eb01-405c-99e0-4af01144badc" providerId="AD" clId="Web-{0905E328-A176-976F-F9AC-FF16DB94737C}" dt="2024-02-26T06:34:26.797" v="105"/>
        <pc:sldMkLst>
          <pc:docMk/>
          <pc:sldMk cId="2869587194" sldId="2147472051"/>
        </pc:sldMkLst>
        <pc:spChg chg="add mod">
          <ac:chgData name="Tobias Brännlund" userId="S::tobias.brannlund@biometria.se::b7116983-eb01-405c-99e0-4af01144badc" providerId="AD" clId="Web-{0905E328-A176-976F-F9AC-FF16DB94737C}" dt="2024-02-26T06:33:49.045" v="102" actId="20577"/>
          <ac:spMkLst>
            <pc:docMk/>
            <pc:sldMk cId="2869587194" sldId="2147472051"/>
            <ac:spMk id="4" creationId="{D82D5E16-F8DA-15E1-C3D1-CE878B86444F}"/>
          </ac:spMkLst>
        </pc:spChg>
        <pc:spChg chg="del mod">
          <ac:chgData name="Tobias Brännlund" userId="S::tobias.brannlund@biometria.se::b7116983-eb01-405c-99e0-4af01144badc" providerId="AD" clId="Web-{0905E328-A176-976F-F9AC-FF16DB94737C}" dt="2024-02-26T06:30:53.067" v="57"/>
          <ac:spMkLst>
            <pc:docMk/>
            <pc:sldMk cId="2869587194" sldId="2147472051"/>
            <ac:spMk id="7" creationId="{942799BE-B980-5CA8-2747-8EEBFD60CAA2}"/>
          </ac:spMkLst>
        </pc:spChg>
      </pc:sldChg>
      <pc:sldChg chg="delSp modSp delAnim">
        <pc:chgData name="Tobias Brännlund" userId="S::tobias.brannlund@biometria.se::b7116983-eb01-405c-99e0-4af01144badc" providerId="AD" clId="Web-{0905E328-A176-976F-F9AC-FF16DB94737C}" dt="2024-02-26T06:26:50.085" v="38"/>
        <pc:sldMkLst>
          <pc:docMk/>
          <pc:sldMk cId="3521011548" sldId="2147472055"/>
        </pc:sldMkLst>
        <pc:spChg chg="mod">
          <ac:chgData name="Tobias Brännlund" userId="S::tobias.brannlund@biometria.se::b7116983-eb01-405c-99e0-4af01144badc" providerId="AD" clId="Web-{0905E328-A176-976F-F9AC-FF16DB94737C}" dt="2024-02-26T06:26:38.021" v="37" actId="20577"/>
          <ac:spMkLst>
            <pc:docMk/>
            <pc:sldMk cId="3521011548" sldId="2147472055"/>
            <ac:spMk id="4" creationId="{B847BA2E-333C-866C-67FB-8D5E633B0290}"/>
          </ac:spMkLst>
        </pc:spChg>
        <pc:spChg chg="del">
          <ac:chgData name="Tobias Brännlund" userId="S::tobias.brannlund@biometria.se::b7116983-eb01-405c-99e0-4af01144badc" providerId="AD" clId="Web-{0905E328-A176-976F-F9AC-FF16DB94737C}" dt="2024-02-26T06:26:50.085" v="38"/>
          <ac:spMkLst>
            <pc:docMk/>
            <pc:sldMk cId="3521011548" sldId="2147472055"/>
            <ac:spMk id="33" creationId="{0C8CF6E8-032D-D90E-7E68-77249EE2F781}"/>
          </ac:spMkLst>
        </pc:spChg>
      </pc:sldChg>
    </pc:docChg>
  </pc:docChgLst>
  <pc:docChgLst>
    <pc:chgData name="Lizette Söderlund" userId="ffb87a56-3ba4-4d87-b182-bccbc9485587" providerId="ADAL" clId="{C625FDBA-1B4E-480D-86D8-6E6DE020F88D}"/>
    <pc:docChg chg="undo custSel addSld delSld modSld delSection modSection">
      <pc:chgData name="Lizette Söderlund" userId="ffb87a56-3ba4-4d87-b182-bccbc9485587" providerId="ADAL" clId="{C625FDBA-1B4E-480D-86D8-6E6DE020F88D}" dt="2024-02-28T14:29:03.284" v="1012"/>
      <pc:docMkLst>
        <pc:docMk/>
      </pc:docMkLst>
      <pc:sldChg chg="add">
        <pc:chgData name="Lizette Söderlund" userId="ffb87a56-3ba4-4d87-b182-bccbc9485587" providerId="ADAL" clId="{C625FDBA-1B4E-480D-86D8-6E6DE020F88D}" dt="2024-02-28T14:29:03.284" v="1012"/>
        <pc:sldMkLst>
          <pc:docMk/>
          <pc:sldMk cId="184743564" sldId="269"/>
        </pc:sldMkLst>
      </pc:sldChg>
      <pc:sldChg chg="add">
        <pc:chgData name="Lizette Söderlund" userId="ffb87a56-3ba4-4d87-b182-bccbc9485587" providerId="ADAL" clId="{C625FDBA-1B4E-480D-86D8-6E6DE020F88D}" dt="2024-02-28T14:29:03.284" v="1012"/>
        <pc:sldMkLst>
          <pc:docMk/>
          <pc:sldMk cId="2591178021" sldId="270"/>
        </pc:sldMkLst>
      </pc:sldChg>
      <pc:sldChg chg="modSp mod">
        <pc:chgData name="Lizette Söderlund" userId="ffb87a56-3ba4-4d87-b182-bccbc9485587" providerId="ADAL" clId="{C625FDBA-1B4E-480D-86D8-6E6DE020F88D}" dt="2024-02-26T15:21:17.797" v="1011" actId="6549"/>
        <pc:sldMkLst>
          <pc:docMk/>
          <pc:sldMk cId="962316283" sldId="274"/>
        </pc:sldMkLst>
        <pc:spChg chg="mod">
          <ac:chgData name="Lizette Söderlund" userId="ffb87a56-3ba4-4d87-b182-bccbc9485587" providerId="ADAL" clId="{C625FDBA-1B4E-480D-86D8-6E6DE020F88D}" dt="2024-02-26T15:21:17.797" v="1011" actId="6549"/>
          <ac:spMkLst>
            <pc:docMk/>
            <pc:sldMk cId="962316283" sldId="274"/>
            <ac:spMk id="5" creationId="{46F30D08-1863-2717-8151-551898FF0A78}"/>
          </ac:spMkLst>
        </pc:spChg>
      </pc:sldChg>
      <pc:sldChg chg="del">
        <pc:chgData name="Lizette Söderlund" userId="ffb87a56-3ba4-4d87-b182-bccbc9485587" providerId="ADAL" clId="{C625FDBA-1B4E-480D-86D8-6E6DE020F88D}" dt="2024-02-09T12:47:09.772" v="731" actId="47"/>
        <pc:sldMkLst>
          <pc:docMk/>
          <pc:sldMk cId="167068617" sldId="277"/>
        </pc:sldMkLst>
      </pc:sldChg>
      <pc:sldChg chg="add">
        <pc:chgData name="Lizette Söderlund" userId="ffb87a56-3ba4-4d87-b182-bccbc9485587" providerId="ADAL" clId="{C625FDBA-1B4E-480D-86D8-6E6DE020F88D}" dt="2024-02-28T14:29:03.284" v="1012"/>
        <pc:sldMkLst>
          <pc:docMk/>
          <pc:sldMk cId="1499505216" sldId="527"/>
        </pc:sldMkLst>
      </pc:sldChg>
      <pc:sldChg chg="add">
        <pc:chgData name="Lizette Söderlund" userId="ffb87a56-3ba4-4d87-b182-bccbc9485587" providerId="ADAL" clId="{C625FDBA-1B4E-480D-86D8-6E6DE020F88D}" dt="2024-02-28T14:29:03.284" v="1012"/>
        <pc:sldMkLst>
          <pc:docMk/>
          <pc:sldMk cId="2774305511" sldId="1693"/>
        </pc:sldMkLst>
      </pc:sldChg>
      <pc:sldChg chg="add">
        <pc:chgData name="Lizette Söderlund" userId="ffb87a56-3ba4-4d87-b182-bccbc9485587" providerId="ADAL" clId="{C625FDBA-1B4E-480D-86D8-6E6DE020F88D}" dt="2024-02-28T14:29:03.284" v="1012"/>
        <pc:sldMkLst>
          <pc:docMk/>
          <pc:sldMk cId="3303324727" sldId="1700"/>
        </pc:sldMkLst>
      </pc:sldChg>
      <pc:sldChg chg="add">
        <pc:chgData name="Lizette Söderlund" userId="ffb87a56-3ba4-4d87-b182-bccbc9485587" providerId="ADAL" clId="{C625FDBA-1B4E-480D-86D8-6E6DE020F88D}" dt="2024-02-28T14:29:03.284" v="1012"/>
        <pc:sldMkLst>
          <pc:docMk/>
          <pc:sldMk cId="520308634" sldId="1701"/>
        </pc:sldMkLst>
      </pc:sldChg>
      <pc:sldChg chg="add">
        <pc:chgData name="Lizette Söderlund" userId="ffb87a56-3ba4-4d87-b182-bccbc9485587" providerId="ADAL" clId="{C625FDBA-1B4E-480D-86D8-6E6DE020F88D}" dt="2024-02-28T14:29:03.284" v="1012"/>
        <pc:sldMkLst>
          <pc:docMk/>
          <pc:sldMk cId="480519989" sldId="1740"/>
        </pc:sldMkLst>
      </pc:sldChg>
      <pc:sldChg chg="modSp mod">
        <pc:chgData name="Lizette Söderlund" userId="ffb87a56-3ba4-4d87-b182-bccbc9485587" providerId="ADAL" clId="{C625FDBA-1B4E-480D-86D8-6E6DE020F88D}" dt="2024-02-09T13:16:22.223" v="793" actId="207"/>
        <pc:sldMkLst>
          <pc:docMk/>
          <pc:sldMk cId="186238030" sldId="1940"/>
        </pc:sldMkLst>
        <pc:spChg chg="mod">
          <ac:chgData name="Lizette Söderlund" userId="ffb87a56-3ba4-4d87-b182-bccbc9485587" providerId="ADAL" clId="{C625FDBA-1B4E-480D-86D8-6E6DE020F88D}" dt="2024-02-09T13:16:10.713" v="789" actId="6549"/>
          <ac:spMkLst>
            <pc:docMk/>
            <pc:sldMk cId="186238030" sldId="1940"/>
            <ac:spMk id="9" creationId="{59C01ABA-0641-D78E-A4A3-BC6F4B4F9DAE}"/>
          </ac:spMkLst>
        </pc:spChg>
        <pc:spChg chg="mod">
          <ac:chgData name="Lizette Söderlund" userId="ffb87a56-3ba4-4d87-b182-bccbc9485587" providerId="ADAL" clId="{C625FDBA-1B4E-480D-86D8-6E6DE020F88D}" dt="2024-02-09T13:16:22.223" v="793" actId="207"/>
          <ac:spMkLst>
            <pc:docMk/>
            <pc:sldMk cId="186238030" sldId="1940"/>
            <ac:spMk id="16" creationId="{8337D786-2996-35BB-581E-7D7C2D9C111A}"/>
          </ac:spMkLst>
        </pc:spChg>
      </pc:sldChg>
      <pc:sldChg chg="del">
        <pc:chgData name="Lizette Söderlund" userId="ffb87a56-3ba4-4d87-b182-bccbc9485587" providerId="ADAL" clId="{C625FDBA-1B4E-480D-86D8-6E6DE020F88D}" dt="2024-02-09T12:47:09.992" v="732" actId="47"/>
        <pc:sldMkLst>
          <pc:docMk/>
          <pc:sldMk cId="1605298198" sldId="2147472039"/>
        </pc:sldMkLst>
      </pc:sldChg>
      <pc:sldChg chg="del">
        <pc:chgData name="Lizette Söderlund" userId="ffb87a56-3ba4-4d87-b182-bccbc9485587" providerId="ADAL" clId="{C625FDBA-1B4E-480D-86D8-6E6DE020F88D}" dt="2024-02-09T12:47:10.142" v="733" actId="47"/>
        <pc:sldMkLst>
          <pc:docMk/>
          <pc:sldMk cId="549256055" sldId="2147472040"/>
        </pc:sldMkLst>
      </pc:sldChg>
      <pc:sldChg chg="del">
        <pc:chgData name="Lizette Söderlund" userId="ffb87a56-3ba4-4d87-b182-bccbc9485587" providerId="ADAL" clId="{C625FDBA-1B4E-480D-86D8-6E6DE020F88D}" dt="2024-02-09T09:51:57.710" v="0" actId="2696"/>
        <pc:sldMkLst>
          <pc:docMk/>
          <pc:sldMk cId="1185527377" sldId="2147472041"/>
        </pc:sldMkLst>
      </pc:sldChg>
      <pc:sldChg chg="add">
        <pc:chgData name="Lizette Söderlund" userId="ffb87a56-3ba4-4d87-b182-bccbc9485587" providerId="ADAL" clId="{C625FDBA-1B4E-480D-86D8-6E6DE020F88D}" dt="2024-02-09T09:51:59.986" v="1"/>
        <pc:sldMkLst>
          <pc:docMk/>
          <pc:sldMk cId="3077307593" sldId="2147472041"/>
        </pc:sldMkLst>
      </pc:sldChg>
      <pc:sldChg chg="del">
        <pc:chgData name="Lizette Söderlund" userId="ffb87a56-3ba4-4d87-b182-bccbc9485587" providerId="ADAL" clId="{C625FDBA-1B4E-480D-86D8-6E6DE020F88D}" dt="2024-02-09T12:47:10.706" v="734" actId="47"/>
        <pc:sldMkLst>
          <pc:docMk/>
          <pc:sldMk cId="1554186039" sldId="2147472042"/>
        </pc:sldMkLst>
      </pc:sldChg>
      <pc:sldChg chg="modSp mod">
        <pc:chgData name="Lizette Söderlund" userId="ffb87a56-3ba4-4d87-b182-bccbc9485587" providerId="ADAL" clId="{C625FDBA-1B4E-480D-86D8-6E6DE020F88D}" dt="2024-02-09T12:47:36.295" v="739" actId="6549"/>
        <pc:sldMkLst>
          <pc:docMk/>
          <pc:sldMk cId="3889674852" sldId="2147472043"/>
        </pc:sldMkLst>
        <pc:spChg chg="mod">
          <ac:chgData name="Lizette Söderlund" userId="ffb87a56-3ba4-4d87-b182-bccbc9485587" providerId="ADAL" clId="{C625FDBA-1B4E-480D-86D8-6E6DE020F88D}" dt="2024-02-09T12:47:36.295" v="739" actId="6549"/>
          <ac:spMkLst>
            <pc:docMk/>
            <pc:sldMk cId="3889674852" sldId="2147472043"/>
            <ac:spMk id="5" creationId="{AF5856C1-5087-B58A-DDAF-03326195309C}"/>
          </ac:spMkLst>
        </pc:spChg>
      </pc:sldChg>
      <pc:sldChg chg="addSp modSp mod">
        <pc:chgData name="Lizette Söderlund" userId="ffb87a56-3ba4-4d87-b182-bccbc9485587" providerId="ADAL" clId="{C625FDBA-1B4E-480D-86D8-6E6DE020F88D}" dt="2024-02-09T11:38:53.292" v="366" actId="1076"/>
        <pc:sldMkLst>
          <pc:docMk/>
          <pc:sldMk cId="2432872938" sldId="2147472044"/>
        </pc:sldMkLst>
        <pc:spChg chg="add mod">
          <ac:chgData name="Lizette Söderlund" userId="ffb87a56-3ba4-4d87-b182-bccbc9485587" providerId="ADAL" clId="{C625FDBA-1B4E-480D-86D8-6E6DE020F88D}" dt="2024-02-09T11:38:53.292" v="366" actId="1076"/>
          <ac:spMkLst>
            <pc:docMk/>
            <pc:sldMk cId="2432872938" sldId="2147472044"/>
            <ac:spMk id="2" creationId="{9E0F7B79-2524-FCF5-2DC2-5B459E731036}"/>
          </ac:spMkLst>
        </pc:spChg>
        <pc:spChg chg="mod">
          <ac:chgData name="Lizette Söderlund" userId="ffb87a56-3ba4-4d87-b182-bccbc9485587" providerId="ADAL" clId="{C625FDBA-1B4E-480D-86D8-6E6DE020F88D}" dt="2024-02-09T09:53:53.620" v="152" actId="207"/>
          <ac:spMkLst>
            <pc:docMk/>
            <pc:sldMk cId="2432872938" sldId="2147472044"/>
            <ac:spMk id="4" creationId="{DBDDE199-7F67-8F36-EBBB-94E40D393939}"/>
          </ac:spMkLst>
        </pc:spChg>
      </pc:sldChg>
      <pc:sldChg chg="addSp modSp mod delCm">
        <pc:chgData name="Lizette Söderlund" userId="ffb87a56-3ba4-4d87-b182-bccbc9485587" providerId="ADAL" clId="{C625FDBA-1B4E-480D-86D8-6E6DE020F88D}" dt="2024-02-09T09:55:55.558" v="282" actId="20577"/>
        <pc:sldMkLst>
          <pc:docMk/>
          <pc:sldMk cId="497650967" sldId="2147472045"/>
        </pc:sldMkLst>
        <pc:spChg chg="add mod">
          <ac:chgData name="Lizette Söderlund" userId="ffb87a56-3ba4-4d87-b182-bccbc9485587" providerId="ADAL" clId="{C625FDBA-1B4E-480D-86D8-6E6DE020F88D}" dt="2024-02-09T09:55:55.558" v="282" actId="20577"/>
          <ac:spMkLst>
            <pc:docMk/>
            <pc:sldMk cId="497650967" sldId="2147472045"/>
            <ac:spMk id="2" creationId="{212E71C1-8FEC-C1A1-88A2-EBC3B67E3AE2}"/>
          </ac:spMkLst>
        </pc:spChg>
        <pc:spChg chg="mod">
          <ac:chgData name="Lizette Söderlund" userId="ffb87a56-3ba4-4d87-b182-bccbc9485587" providerId="ADAL" clId="{C625FDBA-1B4E-480D-86D8-6E6DE020F88D}" dt="2024-02-09T09:55:44.425" v="279" actId="1076"/>
          <ac:spMkLst>
            <pc:docMk/>
            <pc:sldMk cId="497650967" sldId="2147472045"/>
            <ac:spMk id="4" creationId="{A37C138E-172F-B889-7BE4-D512C103E396}"/>
          </ac:spMkLst>
        </pc:spChg>
        <pc:extLst>
          <p:ext xmlns:p="http://schemas.openxmlformats.org/presentationml/2006/main" uri="{D6D511B9-2390-475A-947B-AFAB55BFBCF1}">
            <pc226:cmChg xmlns:pc226="http://schemas.microsoft.com/office/powerpoint/2022/06/main/command" chg="del">
              <pc226:chgData name="Lizette Söderlund" userId="ffb87a56-3ba4-4d87-b182-bccbc9485587" providerId="ADAL" clId="{C625FDBA-1B4E-480D-86D8-6E6DE020F88D}" dt="2024-02-09T09:54:41.022" v="153"/>
              <pc2:cmMkLst xmlns:pc2="http://schemas.microsoft.com/office/powerpoint/2019/9/main/command">
                <pc:docMk/>
                <pc:sldMk cId="497650967" sldId="2147472045"/>
                <pc2:cmMk id="{DA1CAA2B-400B-41EE-8AA9-E5D83DBA5F16}"/>
              </pc2:cmMkLst>
            </pc226:cmChg>
          </p:ext>
        </pc:extLst>
      </pc:sldChg>
      <pc:sldChg chg="addSp modSp mod delCm">
        <pc:chgData name="Lizette Söderlund" userId="ffb87a56-3ba4-4d87-b182-bccbc9485587" providerId="ADAL" clId="{C625FDBA-1B4E-480D-86D8-6E6DE020F88D}" dt="2024-02-09T13:17:13.266" v="796" actId="1076"/>
        <pc:sldMkLst>
          <pc:docMk/>
          <pc:sldMk cId="4175072842" sldId="2147472046"/>
        </pc:sldMkLst>
        <pc:spChg chg="add mod">
          <ac:chgData name="Lizette Söderlund" userId="ffb87a56-3ba4-4d87-b182-bccbc9485587" providerId="ADAL" clId="{C625FDBA-1B4E-480D-86D8-6E6DE020F88D}" dt="2024-02-09T11:39:55.532" v="427" actId="1076"/>
          <ac:spMkLst>
            <pc:docMk/>
            <pc:sldMk cId="4175072842" sldId="2147472046"/>
            <ac:spMk id="3" creationId="{08CA4F0C-49E8-9A89-B02E-2E85B65C6E96}"/>
          </ac:spMkLst>
        </pc:spChg>
        <pc:spChg chg="mod">
          <ac:chgData name="Lizette Söderlund" userId="ffb87a56-3ba4-4d87-b182-bccbc9485587" providerId="ADAL" clId="{C625FDBA-1B4E-480D-86D8-6E6DE020F88D}" dt="2024-02-09T13:17:13.266" v="796" actId="1076"/>
          <ac:spMkLst>
            <pc:docMk/>
            <pc:sldMk cId="4175072842" sldId="2147472046"/>
            <ac:spMk id="32" creationId="{9525B339-CBD2-A580-B93B-C3AE70F738F9}"/>
          </ac:spMkLst>
        </pc:spChg>
        <pc:extLst>
          <p:ext xmlns:p="http://schemas.openxmlformats.org/presentationml/2006/main" uri="{D6D511B9-2390-475A-947B-AFAB55BFBCF1}">
            <pc226:cmChg xmlns:pc226="http://schemas.microsoft.com/office/powerpoint/2022/06/main/command" chg="del">
              <pc226:chgData name="Lizette Söderlund" userId="ffb87a56-3ba4-4d87-b182-bccbc9485587" providerId="ADAL" clId="{C625FDBA-1B4E-480D-86D8-6E6DE020F88D}" dt="2024-02-09T09:57:21.009" v="285"/>
              <pc2:cmMkLst xmlns:pc2="http://schemas.microsoft.com/office/powerpoint/2019/9/main/command">
                <pc:docMk/>
                <pc:sldMk cId="4175072842" sldId="2147472046"/>
                <pc2:cmMk id="{D1AC7921-26B2-4A59-8289-9F70F0897CA1}"/>
              </pc2:cmMkLst>
            </pc226:cmChg>
            <pc226:cmChg xmlns:pc226="http://schemas.microsoft.com/office/powerpoint/2022/06/main/command" chg="del">
              <pc226:chgData name="Lizette Söderlund" userId="ffb87a56-3ba4-4d87-b182-bccbc9485587" providerId="ADAL" clId="{C625FDBA-1B4E-480D-86D8-6E6DE020F88D}" dt="2024-02-09T09:57:22.216" v="286"/>
              <pc2:cmMkLst xmlns:pc2="http://schemas.microsoft.com/office/powerpoint/2019/9/main/command">
                <pc:docMk/>
                <pc:sldMk cId="4175072842" sldId="2147472046"/>
                <pc2:cmMk id="{5F667799-8127-4E2A-8113-0D1F5BDEA9FF}"/>
              </pc2:cmMkLst>
            </pc226:cmChg>
            <pc226:cmChg xmlns:pc226="http://schemas.microsoft.com/office/powerpoint/2022/06/main/command" chg="del">
              <pc226:chgData name="Lizette Söderlund" userId="ffb87a56-3ba4-4d87-b182-bccbc9485587" providerId="ADAL" clId="{C625FDBA-1B4E-480D-86D8-6E6DE020F88D}" dt="2024-02-09T09:57:19.409" v="284"/>
              <pc2:cmMkLst xmlns:pc2="http://schemas.microsoft.com/office/powerpoint/2019/9/main/command">
                <pc:docMk/>
                <pc:sldMk cId="4175072842" sldId="2147472046"/>
                <pc2:cmMk id="{6467FC9C-3537-40C4-BF48-575E35C8D662}"/>
              </pc2:cmMkLst>
            </pc226:cmChg>
            <pc226:cmChg xmlns:pc226="http://schemas.microsoft.com/office/powerpoint/2022/06/main/command" chg="del">
              <pc226:chgData name="Lizette Söderlund" userId="ffb87a56-3ba4-4d87-b182-bccbc9485587" providerId="ADAL" clId="{C625FDBA-1B4E-480D-86D8-6E6DE020F88D}" dt="2024-02-09T09:57:23.684" v="287"/>
              <pc2:cmMkLst xmlns:pc2="http://schemas.microsoft.com/office/powerpoint/2019/9/main/command">
                <pc:docMk/>
                <pc:sldMk cId="4175072842" sldId="2147472046"/>
                <pc2:cmMk id="{F753C0A8-822F-4148-828C-1479A7C43E05}"/>
              </pc2:cmMkLst>
            </pc226:cmChg>
          </p:ext>
        </pc:extLst>
      </pc:sldChg>
      <pc:sldChg chg="addSp delSp modSp mod">
        <pc:chgData name="Lizette Söderlund" userId="ffb87a56-3ba4-4d87-b182-bccbc9485587" providerId="ADAL" clId="{C625FDBA-1B4E-480D-86D8-6E6DE020F88D}" dt="2024-02-09T13:16:50.521" v="795" actId="20577"/>
        <pc:sldMkLst>
          <pc:docMk/>
          <pc:sldMk cId="906025859" sldId="2147472052"/>
        </pc:sldMkLst>
        <pc:spChg chg="add del mod">
          <ac:chgData name="Lizette Söderlund" userId="ffb87a56-3ba4-4d87-b182-bccbc9485587" providerId="ADAL" clId="{C625FDBA-1B4E-480D-86D8-6E6DE020F88D}" dt="2024-02-09T09:52:21.638" v="9" actId="478"/>
          <ac:spMkLst>
            <pc:docMk/>
            <pc:sldMk cId="906025859" sldId="2147472052"/>
            <ac:spMk id="3" creationId="{9522CE22-FF8E-BDEC-D05C-A134FDFB5081}"/>
          </ac:spMkLst>
        </pc:spChg>
        <pc:spChg chg="del">
          <ac:chgData name="Lizette Söderlund" userId="ffb87a56-3ba4-4d87-b182-bccbc9485587" providerId="ADAL" clId="{C625FDBA-1B4E-480D-86D8-6E6DE020F88D}" dt="2024-02-09T09:52:20.110" v="8" actId="478"/>
          <ac:spMkLst>
            <pc:docMk/>
            <pc:sldMk cId="906025859" sldId="2147472052"/>
            <ac:spMk id="5" creationId="{AFBCE338-2169-DA19-99E8-D7CC4F16AE7F}"/>
          </ac:spMkLst>
        </pc:spChg>
        <pc:spChg chg="mod">
          <ac:chgData name="Lizette Söderlund" userId="ffb87a56-3ba4-4d87-b182-bccbc9485587" providerId="ADAL" clId="{C625FDBA-1B4E-480D-86D8-6E6DE020F88D}" dt="2024-02-09T09:52:26.537" v="12" actId="20577"/>
          <ac:spMkLst>
            <pc:docMk/>
            <pc:sldMk cId="906025859" sldId="2147472052"/>
            <ac:spMk id="7" creationId="{E0EF7E47-DA94-7F29-7152-C3658B7B869E}"/>
          </ac:spMkLst>
        </pc:spChg>
        <pc:spChg chg="mod">
          <ac:chgData name="Lizette Söderlund" userId="ffb87a56-3ba4-4d87-b182-bccbc9485587" providerId="ADAL" clId="{C625FDBA-1B4E-480D-86D8-6E6DE020F88D}" dt="2024-02-09T13:16:50.521" v="795" actId="20577"/>
          <ac:spMkLst>
            <pc:docMk/>
            <pc:sldMk cId="906025859" sldId="2147472052"/>
            <ac:spMk id="8" creationId="{20461CAF-A5E7-BC99-E83C-B0E4BB26E2A3}"/>
          </ac:spMkLst>
        </pc:spChg>
      </pc:sldChg>
      <pc:sldChg chg="modSp mod">
        <pc:chgData name="Lizette Söderlund" userId="ffb87a56-3ba4-4d87-b182-bccbc9485587" providerId="ADAL" clId="{C625FDBA-1B4E-480D-86D8-6E6DE020F88D}" dt="2024-02-11T13:12:34.795" v="921" actId="20577"/>
        <pc:sldMkLst>
          <pc:docMk/>
          <pc:sldMk cId="2526075158" sldId="2147472053"/>
        </pc:sldMkLst>
        <pc:spChg chg="mod">
          <ac:chgData name="Lizette Söderlund" userId="ffb87a56-3ba4-4d87-b182-bccbc9485587" providerId="ADAL" clId="{C625FDBA-1B4E-480D-86D8-6E6DE020F88D}" dt="2024-02-11T13:12:34.795" v="921" actId="20577"/>
          <ac:spMkLst>
            <pc:docMk/>
            <pc:sldMk cId="2526075158" sldId="2147472053"/>
            <ac:spMk id="5" creationId="{F8025828-9330-9084-8630-24C43D773C04}"/>
          </ac:spMkLst>
        </pc:spChg>
      </pc:sldChg>
      <pc:sldChg chg="del">
        <pc:chgData name="Lizette Söderlund" userId="ffb87a56-3ba4-4d87-b182-bccbc9485587" providerId="ADAL" clId="{C625FDBA-1B4E-480D-86D8-6E6DE020F88D}" dt="2024-02-09T09:52:01.183" v="2" actId="47"/>
        <pc:sldMkLst>
          <pc:docMk/>
          <pc:sldMk cId="1250817928" sldId="2147472054"/>
        </pc:sldMkLst>
      </pc:sldChg>
      <pc:sldChg chg="addSp modSp mod delCm">
        <pc:chgData name="Lizette Söderlund" userId="ffb87a56-3ba4-4d87-b182-bccbc9485587" providerId="ADAL" clId="{C625FDBA-1B4E-480D-86D8-6E6DE020F88D}" dt="2024-02-20T11:56:46.529" v="956" actId="20577"/>
        <pc:sldMkLst>
          <pc:docMk/>
          <pc:sldMk cId="3521011548" sldId="2147472055"/>
        </pc:sldMkLst>
        <pc:spChg chg="add mod">
          <ac:chgData name="Lizette Söderlund" userId="ffb87a56-3ba4-4d87-b182-bccbc9485587" providerId="ADAL" clId="{C625FDBA-1B4E-480D-86D8-6E6DE020F88D}" dt="2024-02-09T12:48:16.707" v="747" actId="1076"/>
          <ac:spMkLst>
            <pc:docMk/>
            <pc:sldMk cId="3521011548" sldId="2147472055"/>
            <ac:spMk id="3" creationId="{F944B02C-8374-9A0E-BFDD-70D360D503E2}"/>
          </ac:spMkLst>
        </pc:spChg>
        <pc:spChg chg="mod">
          <ac:chgData name="Lizette Söderlund" userId="ffb87a56-3ba4-4d87-b182-bccbc9485587" providerId="ADAL" clId="{C625FDBA-1B4E-480D-86D8-6E6DE020F88D}" dt="2024-02-09T11:44:58.716" v="720" actId="1035"/>
          <ac:spMkLst>
            <pc:docMk/>
            <pc:sldMk cId="3521011548" sldId="2147472055"/>
            <ac:spMk id="4" creationId="{B847BA2E-333C-866C-67FB-8D5E633B0290}"/>
          </ac:spMkLst>
        </pc:spChg>
        <pc:spChg chg="mod">
          <ac:chgData name="Lizette Söderlund" userId="ffb87a56-3ba4-4d87-b182-bccbc9485587" providerId="ADAL" clId="{C625FDBA-1B4E-480D-86D8-6E6DE020F88D}" dt="2024-02-09T11:45:05.233" v="728" actId="1035"/>
          <ac:spMkLst>
            <pc:docMk/>
            <pc:sldMk cId="3521011548" sldId="2147472055"/>
            <ac:spMk id="5" creationId="{AEF34758-957A-236A-9EAA-53724E130D67}"/>
          </ac:spMkLst>
        </pc:spChg>
        <pc:spChg chg="mod">
          <ac:chgData name="Lizette Söderlund" userId="ffb87a56-3ba4-4d87-b182-bccbc9485587" providerId="ADAL" clId="{C625FDBA-1B4E-480D-86D8-6E6DE020F88D}" dt="2024-02-09T11:45:05.233" v="728" actId="1035"/>
          <ac:spMkLst>
            <pc:docMk/>
            <pc:sldMk cId="3521011548" sldId="2147472055"/>
            <ac:spMk id="6" creationId="{6DDDE399-9A75-D660-D21B-80A3B43D05EF}"/>
          </ac:spMkLst>
        </pc:spChg>
        <pc:spChg chg="add mod">
          <ac:chgData name="Lizette Söderlund" userId="ffb87a56-3ba4-4d87-b182-bccbc9485587" providerId="ADAL" clId="{C625FDBA-1B4E-480D-86D8-6E6DE020F88D}" dt="2024-02-20T11:56:46.529" v="956" actId="20577"/>
          <ac:spMkLst>
            <pc:docMk/>
            <pc:sldMk cId="3521011548" sldId="2147472055"/>
            <ac:spMk id="8" creationId="{89A14193-BBD4-8712-B040-8C6DF0B04DFC}"/>
          </ac:spMkLst>
        </pc:spChg>
        <pc:spChg chg="mod">
          <ac:chgData name="Lizette Söderlund" userId="ffb87a56-3ba4-4d87-b182-bccbc9485587" providerId="ADAL" clId="{C625FDBA-1B4E-480D-86D8-6E6DE020F88D}" dt="2024-02-09T11:44:58.716" v="720" actId="1035"/>
          <ac:spMkLst>
            <pc:docMk/>
            <pc:sldMk cId="3521011548" sldId="2147472055"/>
            <ac:spMk id="9" creationId="{45DDD3BB-B6E5-DE2E-B8C4-16572AC330E0}"/>
          </ac:spMkLst>
        </pc:spChg>
        <pc:spChg chg="add mod">
          <ac:chgData name="Lizette Söderlund" userId="ffb87a56-3ba4-4d87-b182-bccbc9485587" providerId="ADAL" clId="{C625FDBA-1B4E-480D-86D8-6E6DE020F88D}" dt="2024-02-09T12:48:12.940" v="746" actId="1076"/>
          <ac:spMkLst>
            <pc:docMk/>
            <pc:sldMk cId="3521011548" sldId="2147472055"/>
            <ac:spMk id="10" creationId="{B485E196-8B22-827D-27B7-C51962482B9B}"/>
          </ac:spMkLst>
        </pc:spChg>
        <pc:spChg chg="mod">
          <ac:chgData name="Lizette Söderlund" userId="ffb87a56-3ba4-4d87-b182-bccbc9485587" providerId="ADAL" clId="{C625FDBA-1B4E-480D-86D8-6E6DE020F88D}" dt="2024-02-09T11:44:58.716" v="720" actId="1035"/>
          <ac:spMkLst>
            <pc:docMk/>
            <pc:sldMk cId="3521011548" sldId="2147472055"/>
            <ac:spMk id="11" creationId="{F76F7907-32EB-8B5D-B020-272CB59D6CA9}"/>
          </ac:spMkLst>
        </pc:spChg>
        <pc:spChg chg="mod">
          <ac:chgData name="Lizette Söderlund" userId="ffb87a56-3ba4-4d87-b182-bccbc9485587" providerId="ADAL" clId="{C625FDBA-1B4E-480D-86D8-6E6DE020F88D}" dt="2024-02-09T11:45:05.233" v="728" actId="1035"/>
          <ac:spMkLst>
            <pc:docMk/>
            <pc:sldMk cId="3521011548" sldId="2147472055"/>
            <ac:spMk id="15" creationId="{E546A39D-D8A7-BC3A-8318-0C5787CE5A4A}"/>
          </ac:spMkLst>
        </pc:spChg>
        <pc:spChg chg="mod">
          <ac:chgData name="Lizette Söderlund" userId="ffb87a56-3ba4-4d87-b182-bccbc9485587" providerId="ADAL" clId="{C625FDBA-1B4E-480D-86D8-6E6DE020F88D}" dt="2024-02-09T11:45:05.233" v="728" actId="1035"/>
          <ac:spMkLst>
            <pc:docMk/>
            <pc:sldMk cId="3521011548" sldId="2147472055"/>
            <ac:spMk id="17" creationId="{72BA7F62-1911-AD50-E926-7C15461233BF}"/>
          </ac:spMkLst>
        </pc:spChg>
        <pc:spChg chg="mod">
          <ac:chgData name="Lizette Söderlund" userId="ffb87a56-3ba4-4d87-b182-bccbc9485587" providerId="ADAL" clId="{C625FDBA-1B4E-480D-86D8-6E6DE020F88D}" dt="2024-02-09T11:45:05.233" v="728" actId="1035"/>
          <ac:spMkLst>
            <pc:docMk/>
            <pc:sldMk cId="3521011548" sldId="2147472055"/>
            <ac:spMk id="18" creationId="{692CF491-B013-F9CF-C935-0AE69CEABCE3}"/>
          </ac:spMkLst>
        </pc:spChg>
        <pc:spChg chg="mod">
          <ac:chgData name="Lizette Söderlund" userId="ffb87a56-3ba4-4d87-b182-bccbc9485587" providerId="ADAL" clId="{C625FDBA-1B4E-480D-86D8-6E6DE020F88D}" dt="2024-02-09T11:45:05.233" v="728" actId="1035"/>
          <ac:spMkLst>
            <pc:docMk/>
            <pc:sldMk cId="3521011548" sldId="2147472055"/>
            <ac:spMk id="20" creationId="{9AE20E45-A253-4B3C-BD30-2370AEB2D58F}"/>
          </ac:spMkLst>
        </pc:spChg>
        <pc:spChg chg="mod">
          <ac:chgData name="Lizette Söderlund" userId="ffb87a56-3ba4-4d87-b182-bccbc9485587" providerId="ADAL" clId="{C625FDBA-1B4E-480D-86D8-6E6DE020F88D}" dt="2024-02-09T11:45:05.233" v="728" actId="1035"/>
          <ac:spMkLst>
            <pc:docMk/>
            <pc:sldMk cId="3521011548" sldId="2147472055"/>
            <ac:spMk id="21" creationId="{15E15A38-4322-344E-2009-742053996BA5}"/>
          </ac:spMkLst>
        </pc:spChg>
        <pc:spChg chg="mod">
          <ac:chgData name="Lizette Söderlund" userId="ffb87a56-3ba4-4d87-b182-bccbc9485587" providerId="ADAL" clId="{C625FDBA-1B4E-480D-86D8-6E6DE020F88D}" dt="2024-02-09T11:45:05.233" v="728" actId="1035"/>
          <ac:spMkLst>
            <pc:docMk/>
            <pc:sldMk cId="3521011548" sldId="2147472055"/>
            <ac:spMk id="23" creationId="{7672AAD6-06FA-6852-E252-71BA224DC5CC}"/>
          </ac:spMkLst>
        </pc:spChg>
        <pc:spChg chg="mod">
          <ac:chgData name="Lizette Söderlund" userId="ffb87a56-3ba4-4d87-b182-bccbc9485587" providerId="ADAL" clId="{C625FDBA-1B4E-480D-86D8-6E6DE020F88D}" dt="2024-02-09T11:45:05.233" v="728" actId="1035"/>
          <ac:spMkLst>
            <pc:docMk/>
            <pc:sldMk cId="3521011548" sldId="2147472055"/>
            <ac:spMk id="25" creationId="{14B1FEF4-0CC5-9839-C7EE-2BBFBFBA1DE4}"/>
          </ac:spMkLst>
        </pc:spChg>
        <pc:spChg chg="mod">
          <ac:chgData name="Lizette Söderlund" userId="ffb87a56-3ba4-4d87-b182-bccbc9485587" providerId="ADAL" clId="{C625FDBA-1B4E-480D-86D8-6E6DE020F88D}" dt="2024-02-09T11:45:05.233" v="728" actId="1035"/>
          <ac:spMkLst>
            <pc:docMk/>
            <pc:sldMk cId="3521011548" sldId="2147472055"/>
            <ac:spMk id="33" creationId="{0C8CF6E8-032D-D90E-7E68-77249EE2F781}"/>
          </ac:spMkLst>
        </pc:spChg>
        <pc:picChg chg="mod">
          <ac:chgData name="Lizette Söderlund" userId="ffb87a56-3ba4-4d87-b182-bccbc9485587" providerId="ADAL" clId="{C625FDBA-1B4E-480D-86D8-6E6DE020F88D}" dt="2024-02-09T11:44:58.716" v="720" actId="1035"/>
          <ac:picMkLst>
            <pc:docMk/>
            <pc:sldMk cId="3521011548" sldId="2147472055"/>
            <ac:picMk id="13" creationId="{5C6C77ED-7242-F6CB-5ABE-CB062D689DD5}"/>
          </ac:picMkLst>
        </pc:picChg>
        <pc:picChg chg="mod">
          <ac:chgData name="Lizette Söderlund" userId="ffb87a56-3ba4-4d87-b182-bccbc9485587" providerId="ADAL" clId="{C625FDBA-1B4E-480D-86D8-6E6DE020F88D}" dt="2024-02-09T11:45:05.233" v="728" actId="1035"/>
          <ac:picMkLst>
            <pc:docMk/>
            <pc:sldMk cId="3521011548" sldId="2147472055"/>
            <ac:picMk id="22" creationId="{3B34A329-89B0-3A37-7C5F-494FC907738A}"/>
          </ac:picMkLst>
        </pc:picChg>
        <pc:picChg chg="mod">
          <ac:chgData name="Lizette Söderlund" userId="ffb87a56-3ba4-4d87-b182-bccbc9485587" providerId="ADAL" clId="{C625FDBA-1B4E-480D-86D8-6E6DE020F88D}" dt="2024-02-09T11:45:05.233" v="728" actId="1035"/>
          <ac:picMkLst>
            <pc:docMk/>
            <pc:sldMk cId="3521011548" sldId="2147472055"/>
            <ac:picMk id="24" creationId="{432C5B31-D1F5-6F89-4E21-FB48CD74ECBB}"/>
          </ac:picMkLst>
        </pc:picChg>
        <pc:picChg chg="mod">
          <ac:chgData name="Lizette Söderlund" userId="ffb87a56-3ba4-4d87-b182-bccbc9485587" providerId="ADAL" clId="{C625FDBA-1B4E-480D-86D8-6E6DE020F88D}" dt="2024-02-09T11:45:05.233" v="728" actId="1035"/>
          <ac:picMkLst>
            <pc:docMk/>
            <pc:sldMk cId="3521011548" sldId="2147472055"/>
            <ac:picMk id="26" creationId="{ED110D4B-8C53-856C-2E88-D29D2C43A0B4}"/>
          </ac:picMkLst>
        </pc:picChg>
        <pc:cxnChg chg="mod">
          <ac:chgData name="Lizette Söderlund" userId="ffb87a56-3ba4-4d87-b182-bccbc9485587" providerId="ADAL" clId="{C625FDBA-1B4E-480D-86D8-6E6DE020F88D}" dt="2024-02-09T11:45:05.233" v="728" actId="1035"/>
          <ac:cxnSpMkLst>
            <pc:docMk/>
            <pc:sldMk cId="3521011548" sldId="2147472055"/>
            <ac:cxnSpMk id="7" creationId="{2CACA337-220E-FD57-5691-C0F9A13D6E53}"/>
          </ac:cxnSpMkLst>
        </pc:cxnChg>
        <pc:cxnChg chg="mod">
          <ac:chgData name="Lizette Söderlund" userId="ffb87a56-3ba4-4d87-b182-bccbc9485587" providerId="ADAL" clId="{C625FDBA-1B4E-480D-86D8-6E6DE020F88D}" dt="2024-02-09T11:44:58.716" v="720" actId="1035"/>
          <ac:cxnSpMkLst>
            <pc:docMk/>
            <pc:sldMk cId="3521011548" sldId="2147472055"/>
            <ac:cxnSpMk id="12" creationId="{B8016B7E-55E0-2E5B-32B3-ED6799301420}"/>
          </ac:cxnSpMkLst>
        </pc:cxnChg>
        <pc:extLst>
          <p:ext xmlns:p="http://schemas.openxmlformats.org/presentationml/2006/main" uri="{D6D511B9-2390-475A-947B-AFAB55BFBCF1}">
            <pc226:cmChg xmlns:pc226="http://schemas.microsoft.com/office/powerpoint/2022/06/main/command" chg="del">
              <pc226:chgData name="Lizette Söderlund" userId="ffb87a56-3ba4-4d87-b182-bccbc9485587" providerId="ADAL" clId="{C625FDBA-1B4E-480D-86D8-6E6DE020F88D}" dt="2024-02-09T09:56:06.854" v="283"/>
              <pc2:cmMkLst xmlns:pc2="http://schemas.microsoft.com/office/powerpoint/2019/9/main/command">
                <pc:docMk/>
                <pc:sldMk cId="3521011548" sldId="2147472055"/>
                <pc2:cmMk id="{2D4E5886-60EF-4B7E-AADD-120A6611AB12}"/>
              </pc2:cmMkLst>
            </pc226:cmChg>
          </p:ext>
        </pc:extLst>
      </pc:sldChg>
      <pc:sldChg chg="add">
        <pc:chgData name="Lizette Söderlund" userId="ffb87a56-3ba4-4d87-b182-bccbc9485587" providerId="ADAL" clId="{C625FDBA-1B4E-480D-86D8-6E6DE020F88D}" dt="2024-02-11T13:58:28.090" v="922"/>
        <pc:sldMkLst>
          <pc:docMk/>
          <pc:sldMk cId="1994869460" sldId="2147472057"/>
        </pc:sldMkLst>
      </pc:sldChg>
      <pc:sldChg chg="modSp add mod">
        <pc:chgData name="Lizette Söderlund" userId="ffb87a56-3ba4-4d87-b182-bccbc9485587" providerId="ADAL" clId="{C625FDBA-1B4E-480D-86D8-6E6DE020F88D}" dt="2024-02-20T11:57:02.522" v="977" actId="1076"/>
        <pc:sldMkLst>
          <pc:docMk/>
          <pc:sldMk cId="2585200785" sldId="2147472058"/>
        </pc:sldMkLst>
        <pc:spChg chg="mod">
          <ac:chgData name="Lizette Söderlund" userId="ffb87a56-3ba4-4d87-b182-bccbc9485587" providerId="ADAL" clId="{C625FDBA-1B4E-480D-86D8-6E6DE020F88D}" dt="2024-02-20T11:57:02.522" v="977" actId="1076"/>
          <ac:spMkLst>
            <pc:docMk/>
            <pc:sldMk cId="2585200785" sldId="2147472058"/>
            <ac:spMk id="5" creationId="{38EB4221-E535-84FA-5AF9-33DA88E6299C}"/>
          </ac:spMkLst>
        </pc:spChg>
      </pc:sldChg>
      <pc:sldChg chg="add">
        <pc:chgData name="Lizette Söderlund" userId="ffb87a56-3ba4-4d87-b182-bccbc9485587" providerId="ADAL" clId="{C625FDBA-1B4E-480D-86D8-6E6DE020F88D}" dt="2024-02-11T13:58:28.090" v="922"/>
        <pc:sldMkLst>
          <pc:docMk/>
          <pc:sldMk cId="2919547448" sldId="2147472059"/>
        </pc:sldMkLst>
      </pc:sldChg>
      <pc:sldChg chg="add">
        <pc:chgData name="Lizette Söderlund" userId="ffb87a56-3ba4-4d87-b182-bccbc9485587" providerId="ADAL" clId="{C625FDBA-1B4E-480D-86D8-6E6DE020F88D}" dt="2024-02-11T13:58:28.090" v="922"/>
        <pc:sldMkLst>
          <pc:docMk/>
          <pc:sldMk cId="2241214943" sldId="2147472060"/>
        </pc:sldMkLst>
      </pc:sldChg>
      <pc:sldChg chg="add">
        <pc:chgData name="Lizette Söderlund" userId="ffb87a56-3ba4-4d87-b182-bccbc9485587" providerId="ADAL" clId="{C625FDBA-1B4E-480D-86D8-6E6DE020F88D}" dt="2024-02-28T14:29:03.284" v="1012"/>
        <pc:sldMkLst>
          <pc:docMk/>
          <pc:sldMk cId="4029988065" sldId="2147472064"/>
        </pc:sldMkLst>
      </pc:sldChg>
      <pc:sldChg chg="add">
        <pc:chgData name="Lizette Söderlund" userId="ffb87a56-3ba4-4d87-b182-bccbc9485587" providerId="ADAL" clId="{C625FDBA-1B4E-480D-86D8-6E6DE020F88D}" dt="2024-02-28T14:29:03.284" v="1012"/>
        <pc:sldMkLst>
          <pc:docMk/>
          <pc:sldMk cId="3689813706" sldId="2147472089"/>
        </pc:sldMkLst>
      </pc:sldChg>
      <pc:sldChg chg="add">
        <pc:chgData name="Lizette Söderlund" userId="ffb87a56-3ba4-4d87-b182-bccbc9485587" providerId="ADAL" clId="{C625FDBA-1B4E-480D-86D8-6E6DE020F88D}" dt="2024-02-28T14:29:03.284" v="1012"/>
        <pc:sldMkLst>
          <pc:docMk/>
          <pc:sldMk cId="247894619" sldId="2147472107"/>
        </pc:sldMkLst>
      </pc:sldChg>
      <pc:sldChg chg="add">
        <pc:chgData name="Lizette Söderlund" userId="ffb87a56-3ba4-4d87-b182-bccbc9485587" providerId="ADAL" clId="{C625FDBA-1B4E-480D-86D8-6E6DE020F88D}" dt="2024-02-28T14:29:03.284" v="1012"/>
        <pc:sldMkLst>
          <pc:docMk/>
          <pc:sldMk cId="2268528921" sldId="2147472108"/>
        </pc:sldMkLst>
      </pc:sldChg>
      <pc:sldChg chg="add">
        <pc:chgData name="Lizette Söderlund" userId="ffb87a56-3ba4-4d87-b182-bccbc9485587" providerId="ADAL" clId="{C625FDBA-1B4E-480D-86D8-6E6DE020F88D}" dt="2024-02-28T14:29:03.284" v="1012"/>
        <pc:sldMkLst>
          <pc:docMk/>
          <pc:sldMk cId="3930729314" sldId="2147472109"/>
        </pc:sldMkLst>
      </pc:sldChg>
      <pc:sldChg chg="add">
        <pc:chgData name="Lizette Söderlund" userId="ffb87a56-3ba4-4d87-b182-bccbc9485587" providerId="ADAL" clId="{C625FDBA-1B4E-480D-86D8-6E6DE020F88D}" dt="2024-02-28T14:29:03.284" v="1012"/>
        <pc:sldMkLst>
          <pc:docMk/>
          <pc:sldMk cId="603277892" sldId="2147472110"/>
        </pc:sldMkLst>
      </pc:sldChg>
    </pc:docChg>
  </pc:docChgLst>
  <pc:docChgLst>
    <pc:chgData name="Amanda Lundberg" userId="ace7a99f-853f-4c42-b04f-2675a9048d9e" providerId="ADAL" clId="{2EFD1EB8-D716-4530-8D2F-F16ADDDA7DB7}"/>
    <pc:docChg chg="">
      <pc:chgData name="Amanda Lundberg" userId="ace7a99f-853f-4c42-b04f-2675a9048d9e" providerId="ADAL" clId="{2EFD1EB8-D716-4530-8D2F-F16ADDDA7DB7}" dt="2024-02-09T09:07:50.656" v="5" actId="2056"/>
      <pc:docMkLst>
        <pc:docMk/>
      </pc:docMkLst>
      <pc:sldChg chg="addCm">
        <pc:chgData name="Amanda Lundberg" userId="ace7a99f-853f-4c42-b04f-2675a9048d9e" providerId="ADAL" clId="{2EFD1EB8-D716-4530-8D2F-F16ADDDA7DB7}" dt="2024-02-08T12:36:22.310" v="1"/>
        <pc:sldMkLst>
          <pc:docMk/>
          <pc:sldMk cId="1308016802" sldId="2147472038"/>
        </pc:sldMkLst>
        <pc:extLst>
          <p:ext xmlns:p="http://schemas.openxmlformats.org/presentationml/2006/main" uri="{D6D511B9-2390-475A-947B-AFAB55BFBCF1}">
            <pc226:cmChg xmlns:pc226="http://schemas.microsoft.com/office/powerpoint/2022/06/main/command" chg="add">
              <pc226:chgData name="Amanda Lundberg" userId="ace7a99f-853f-4c42-b04f-2675a9048d9e" providerId="ADAL" clId="{2EFD1EB8-D716-4530-8D2F-F16ADDDA7DB7}" dt="2024-02-08T12:36:22.310" v="1"/>
              <pc2:cmMkLst xmlns:pc2="http://schemas.microsoft.com/office/powerpoint/2019/9/main/command">
                <pc:docMk/>
                <pc:sldMk cId="1308016802" sldId="2147472038"/>
                <pc2:cmMk id="{0247276C-DCAE-4794-AE88-E4DD989DA7EB}"/>
              </pc2:cmMkLst>
            </pc226:cmChg>
          </p:ext>
        </pc:extLst>
      </pc:sldChg>
      <pc:sldChg chg="addCm">
        <pc:chgData name="Amanda Lundberg" userId="ace7a99f-853f-4c42-b04f-2675a9048d9e" providerId="ADAL" clId="{2EFD1EB8-D716-4530-8D2F-F16ADDDA7DB7}" dt="2024-02-08T12:35:56.867" v="0"/>
        <pc:sldMkLst>
          <pc:docMk/>
          <pc:sldMk cId="497650967" sldId="2147472045"/>
        </pc:sldMkLst>
        <pc:extLst>
          <p:ext xmlns:p="http://schemas.openxmlformats.org/presentationml/2006/main" uri="{D6D511B9-2390-475A-947B-AFAB55BFBCF1}">
            <pc226:cmChg xmlns:pc226="http://schemas.microsoft.com/office/powerpoint/2022/06/main/command" chg="add">
              <pc226:chgData name="Amanda Lundberg" userId="ace7a99f-853f-4c42-b04f-2675a9048d9e" providerId="ADAL" clId="{2EFD1EB8-D716-4530-8D2F-F16ADDDA7DB7}" dt="2024-02-08T12:35:56.867" v="0"/>
              <pc2:cmMkLst xmlns:pc2="http://schemas.microsoft.com/office/powerpoint/2019/9/main/command">
                <pc:docMk/>
                <pc:sldMk cId="497650967" sldId="2147472045"/>
                <pc2:cmMk id="{DA1CAA2B-400B-41EE-8AA9-E5D83DBA5F16}"/>
              </pc2:cmMkLst>
            </pc226:cmChg>
          </p:ext>
        </pc:extLst>
      </pc:sldChg>
      <pc:sldChg chg="addCm">
        <pc:chgData name="Amanda Lundberg" userId="ace7a99f-853f-4c42-b04f-2675a9048d9e" providerId="ADAL" clId="{2EFD1EB8-D716-4530-8D2F-F16ADDDA7DB7}" dt="2024-02-08T12:52:33.398" v="4"/>
        <pc:sldMkLst>
          <pc:docMk/>
          <pc:sldMk cId="4175072842" sldId="2147472046"/>
        </pc:sldMkLst>
        <pc:extLst>
          <p:ext xmlns:p="http://schemas.openxmlformats.org/presentationml/2006/main" uri="{D6D511B9-2390-475A-947B-AFAB55BFBCF1}">
            <pc226:cmChg xmlns:pc226="http://schemas.microsoft.com/office/powerpoint/2022/06/main/command" chg="add">
              <pc226:chgData name="Amanda Lundberg" userId="ace7a99f-853f-4c42-b04f-2675a9048d9e" providerId="ADAL" clId="{2EFD1EB8-D716-4530-8D2F-F16ADDDA7DB7}" dt="2024-02-08T12:40:53.829" v="2"/>
              <pc2:cmMkLst xmlns:pc2="http://schemas.microsoft.com/office/powerpoint/2019/9/main/command">
                <pc:docMk/>
                <pc:sldMk cId="4175072842" sldId="2147472046"/>
                <pc2:cmMk id="{D1AC7921-26B2-4A59-8289-9F70F0897CA1}"/>
              </pc2:cmMkLst>
            </pc226:cmChg>
            <pc226:cmChg xmlns:pc226="http://schemas.microsoft.com/office/powerpoint/2022/06/main/command" chg="add">
              <pc226:chgData name="Amanda Lundberg" userId="ace7a99f-853f-4c42-b04f-2675a9048d9e" providerId="ADAL" clId="{2EFD1EB8-D716-4530-8D2F-F16ADDDA7DB7}" dt="2024-02-08T12:47:22.867" v="3"/>
              <pc2:cmMkLst xmlns:pc2="http://schemas.microsoft.com/office/powerpoint/2019/9/main/command">
                <pc:docMk/>
                <pc:sldMk cId="4175072842" sldId="2147472046"/>
                <pc2:cmMk id="{5F667799-8127-4E2A-8113-0D1F5BDEA9FF}"/>
              </pc2:cmMkLst>
            </pc226:cmChg>
            <pc226:cmChg xmlns:pc226="http://schemas.microsoft.com/office/powerpoint/2022/06/main/command" chg="add">
              <pc226:chgData name="Amanda Lundberg" userId="ace7a99f-853f-4c42-b04f-2675a9048d9e" providerId="ADAL" clId="{2EFD1EB8-D716-4530-8D2F-F16ADDDA7DB7}" dt="2024-02-08T12:52:33.398" v="4"/>
              <pc2:cmMkLst xmlns:pc2="http://schemas.microsoft.com/office/powerpoint/2019/9/main/command">
                <pc:docMk/>
                <pc:sldMk cId="4175072842" sldId="2147472046"/>
                <pc2:cmMk id="{F753C0A8-822F-4148-828C-1479A7C43E05}"/>
              </pc2:cmMkLst>
            </pc226:cmChg>
          </p:ext>
        </pc:extLst>
      </pc:sldChg>
      <pc:sldChg chg="modCm">
        <pc:chgData name="Amanda Lundberg" userId="ace7a99f-853f-4c42-b04f-2675a9048d9e" providerId="ADAL" clId="{2EFD1EB8-D716-4530-8D2F-F16ADDDA7DB7}" dt="2024-02-09T09:07:50.656" v="5" actId="2056"/>
        <pc:sldMkLst>
          <pc:docMk/>
          <pc:sldMk cId="3521011548" sldId="2147472055"/>
        </pc:sldMkLst>
        <pc:extLst>
          <p:ext xmlns:p="http://schemas.openxmlformats.org/presentationml/2006/main" uri="{D6D511B9-2390-475A-947B-AFAB55BFBCF1}">
            <pc226:cmChg xmlns:pc226="http://schemas.microsoft.com/office/powerpoint/2022/06/main/command" chg="mod">
              <pc226:chgData name="Amanda Lundberg" userId="ace7a99f-853f-4c42-b04f-2675a9048d9e" providerId="ADAL" clId="{2EFD1EB8-D716-4530-8D2F-F16ADDDA7DB7}" dt="2024-02-09T09:07:50.656" v="5" actId="2056"/>
              <pc2:cmMkLst xmlns:pc2="http://schemas.microsoft.com/office/powerpoint/2019/9/main/command">
                <pc:docMk/>
                <pc:sldMk cId="3521011548" sldId="2147472055"/>
                <pc2:cmMk id="{2D4E5886-60EF-4B7E-AADD-120A6611AB12}"/>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FF8505-9155-40D1-BEF1-7801BDB045DC}" type="datetimeFigureOut">
              <a:rPr lang="sv-SE" smtClean="0"/>
              <a:t>2024-02-28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5F9135-D8E4-4BB9-9346-3FF4898EDC80}" type="slidenum">
              <a:rPr lang="sv-SE" smtClean="0"/>
              <a:t>‹#›</a:t>
            </a:fld>
            <a:endParaRPr lang="sv-SE"/>
          </a:p>
        </p:txBody>
      </p:sp>
    </p:spTree>
    <p:extLst>
      <p:ext uri="{BB962C8B-B14F-4D97-AF65-F5344CB8AC3E}">
        <p14:creationId xmlns:p14="http://schemas.microsoft.com/office/powerpoint/2010/main" val="1061502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Grått endast doris</a:t>
            </a:r>
          </a:p>
          <a:p>
            <a:r>
              <a:rPr lang="sv-SE"/>
              <a:t>Vitt </a:t>
            </a:r>
            <a:r>
              <a:rPr lang="sv-SE" err="1"/>
              <a:t>doris+mapp</a:t>
            </a:r>
            <a:endParaRPr lang="sv-SE"/>
          </a:p>
          <a:p>
            <a:endParaRPr lang="sv-SE"/>
          </a:p>
          <a:p>
            <a:r>
              <a:rPr lang="sv-SE"/>
              <a:t>Vi använder inte terminaler mot VIOL 3</a:t>
            </a:r>
          </a:p>
        </p:txBody>
      </p:sp>
      <p:sp>
        <p:nvSpPr>
          <p:cNvPr id="4" name="Platshållare för bildnummer 3"/>
          <p:cNvSpPr>
            <a:spLocks noGrp="1"/>
          </p:cNvSpPr>
          <p:nvPr>
            <p:ph type="sldNum" sz="quarter" idx="5"/>
          </p:nvPr>
        </p:nvSpPr>
        <p:spPr/>
        <p:txBody>
          <a:bodyPr/>
          <a:lstStyle/>
          <a:p>
            <a:fld id="{FD5DA3C2-4B54-426C-B706-F3E11DB0659F}" type="slidenum">
              <a:rPr lang="sv-SE" smtClean="0"/>
              <a:t>8</a:t>
            </a:fld>
            <a:endParaRPr lang="sv-SE"/>
          </a:p>
        </p:txBody>
      </p:sp>
    </p:spTree>
    <p:extLst>
      <p:ext uri="{BB962C8B-B14F-4D97-AF65-F5344CB8AC3E}">
        <p14:creationId xmlns:p14="http://schemas.microsoft.com/office/powerpoint/2010/main" val="909311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C853B-F7CC-1CCC-144C-D60F5D41E56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D11358C-E870-DB27-D344-90920ED92D6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525CE48-E9DC-E613-A01F-8C1E7C7420C9}"/>
              </a:ext>
            </a:extLst>
          </p:cNvPr>
          <p:cNvSpPr>
            <a:spLocks noGrp="1"/>
          </p:cNvSpPr>
          <p:nvPr>
            <p:ph type="body" idx="1"/>
          </p:nvPr>
        </p:nvSpPr>
        <p:spPr/>
        <p:txBody>
          <a:bodyPr/>
          <a:lstStyle/>
          <a:p>
            <a:r>
              <a:rPr lang="sv-SE"/>
              <a:t>Grått endast doris</a:t>
            </a:r>
          </a:p>
          <a:p>
            <a:r>
              <a:rPr lang="sv-SE"/>
              <a:t>Vitt </a:t>
            </a:r>
            <a:r>
              <a:rPr lang="sv-SE" err="1"/>
              <a:t>doris+mapp</a:t>
            </a:r>
            <a:endParaRPr lang="sv-SE"/>
          </a:p>
          <a:p>
            <a:endParaRPr lang="sv-SE"/>
          </a:p>
        </p:txBody>
      </p:sp>
      <p:sp>
        <p:nvSpPr>
          <p:cNvPr id="4" name="Platshållare för bildnummer 3">
            <a:extLst>
              <a:ext uri="{FF2B5EF4-FFF2-40B4-BE49-F238E27FC236}">
                <a16:creationId xmlns:a16="http://schemas.microsoft.com/office/drawing/2014/main" id="{92D55185-947B-B64D-6E4B-050281DF995E}"/>
              </a:ext>
            </a:extLst>
          </p:cNvPr>
          <p:cNvSpPr>
            <a:spLocks noGrp="1"/>
          </p:cNvSpPr>
          <p:nvPr>
            <p:ph type="sldNum" sz="quarter" idx="5"/>
          </p:nvPr>
        </p:nvSpPr>
        <p:spPr/>
        <p:txBody>
          <a:bodyPr/>
          <a:lstStyle/>
          <a:p>
            <a:fld id="{FD5DA3C2-4B54-426C-B706-F3E11DB0659F}" type="slidenum">
              <a:rPr lang="sv-SE" smtClean="0"/>
              <a:t>9</a:t>
            </a:fld>
            <a:endParaRPr lang="sv-SE"/>
          </a:p>
        </p:txBody>
      </p:sp>
    </p:spTree>
    <p:extLst>
      <p:ext uri="{BB962C8B-B14F-4D97-AF65-F5344CB8AC3E}">
        <p14:creationId xmlns:p14="http://schemas.microsoft.com/office/powerpoint/2010/main" val="2474442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D5DA3C2-4B54-426C-B706-F3E11DB0659F}" type="slidenum">
              <a:rPr lang="sv-SE" smtClean="0"/>
              <a:t>12</a:t>
            </a:fld>
            <a:endParaRPr lang="sv-SE"/>
          </a:p>
        </p:txBody>
      </p:sp>
    </p:spTree>
    <p:extLst>
      <p:ext uri="{BB962C8B-B14F-4D97-AF65-F5344CB8AC3E}">
        <p14:creationId xmlns:p14="http://schemas.microsoft.com/office/powerpoint/2010/main" val="2887499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a:t>Mätmetod: Trav</a:t>
            </a:r>
          </a:p>
          <a:p>
            <a:r>
              <a:rPr lang="sv-SE" sz="1200" b="1"/>
              <a:t>(Chaufför får utföra allt)</a:t>
            </a:r>
          </a:p>
          <a:p>
            <a:endParaRPr lang="sv-SE"/>
          </a:p>
        </p:txBody>
      </p:sp>
      <p:sp>
        <p:nvSpPr>
          <p:cNvPr id="4" name="Platshållare för bildnummer 3"/>
          <p:cNvSpPr>
            <a:spLocks noGrp="1"/>
          </p:cNvSpPr>
          <p:nvPr>
            <p:ph type="sldNum" sz="quarter" idx="5"/>
          </p:nvPr>
        </p:nvSpPr>
        <p:spPr/>
        <p:txBody>
          <a:bodyPr/>
          <a:lstStyle/>
          <a:p>
            <a:fld id="{FD5DA3C2-4B54-426C-B706-F3E11DB0659F}" type="slidenum">
              <a:rPr lang="sv-SE" smtClean="0"/>
              <a:t>16</a:t>
            </a:fld>
            <a:endParaRPr lang="sv-SE"/>
          </a:p>
        </p:txBody>
      </p:sp>
    </p:spTree>
    <p:extLst>
      <p:ext uri="{BB962C8B-B14F-4D97-AF65-F5344CB8AC3E}">
        <p14:creationId xmlns:p14="http://schemas.microsoft.com/office/powerpoint/2010/main" val="3779804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0ADCB-0016-37F3-F08B-B1DDEBDC353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850A80C-610A-ADE5-338C-862E14AECB2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4CA13B1-ABD4-305B-85E9-181213B658B7}"/>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3E0686E4-5172-BC63-098A-2F61A26CFFFC}"/>
              </a:ext>
            </a:extLst>
          </p:cNvPr>
          <p:cNvSpPr>
            <a:spLocks noGrp="1"/>
          </p:cNvSpPr>
          <p:nvPr>
            <p:ph type="sldNum" sz="quarter" idx="5"/>
          </p:nvPr>
        </p:nvSpPr>
        <p:spPr/>
        <p:txBody>
          <a:bodyPr/>
          <a:lstStyle/>
          <a:p>
            <a:fld id="{DC8014BD-6A1F-4CC8-BD61-AE2A70E2E6CF}" type="slidenum">
              <a:rPr lang="sv-SE" smtClean="0"/>
              <a:t>21</a:t>
            </a:fld>
            <a:endParaRPr lang="sv-SE"/>
          </a:p>
        </p:txBody>
      </p:sp>
    </p:spTree>
    <p:extLst>
      <p:ext uri="{BB962C8B-B14F-4D97-AF65-F5344CB8AC3E}">
        <p14:creationId xmlns:p14="http://schemas.microsoft.com/office/powerpoint/2010/main" val="1487966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F36D8-1C2C-9386-3BB5-32649C26BD3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74A089F-E3BE-180E-FB06-6488783A2CE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49D6576-DA31-8FB2-9443-9BE3D88D8049}"/>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0C794C0D-CEA0-7536-7204-AD82BFEBDE16}"/>
              </a:ext>
            </a:extLst>
          </p:cNvPr>
          <p:cNvSpPr>
            <a:spLocks noGrp="1"/>
          </p:cNvSpPr>
          <p:nvPr>
            <p:ph type="sldNum" sz="quarter" idx="5"/>
          </p:nvPr>
        </p:nvSpPr>
        <p:spPr/>
        <p:txBody>
          <a:bodyPr/>
          <a:lstStyle/>
          <a:p>
            <a:fld id="{DC8014BD-6A1F-4CC8-BD61-AE2A70E2E6CF}" type="slidenum">
              <a:rPr lang="sv-SE" smtClean="0"/>
              <a:t>22</a:t>
            </a:fld>
            <a:endParaRPr lang="sv-SE"/>
          </a:p>
        </p:txBody>
      </p:sp>
    </p:spTree>
    <p:extLst>
      <p:ext uri="{BB962C8B-B14F-4D97-AF65-F5344CB8AC3E}">
        <p14:creationId xmlns:p14="http://schemas.microsoft.com/office/powerpoint/2010/main" val="2734756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C8014BD-6A1F-4CC8-BD61-AE2A70E2E6CF}" type="slidenum">
              <a:rPr lang="sv-SE" smtClean="0"/>
              <a:t>23</a:t>
            </a:fld>
            <a:endParaRPr lang="sv-SE"/>
          </a:p>
        </p:txBody>
      </p:sp>
    </p:spTree>
    <p:extLst>
      <p:ext uri="{BB962C8B-B14F-4D97-AF65-F5344CB8AC3E}">
        <p14:creationId xmlns:p14="http://schemas.microsoft.com/office/powerpoint/2010/main" val="4064705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98EB1-C6D7-A0C1-638D-40B8DD9EFD7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559CAA9-94EB-A58B-CDF5-B6D2233AC6C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3E1E7C7-DF21-C33C-B366-9EC63477C1D1}"/>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F28E4A0D-A1DA-43B7-E909-B25D07A5CDFA}"/>
              </a:ext>
            </a:extLst>
          </p:cNvPr>
          <p:cNvSpPr>
            <a:spLocks noGrp="1"/>
          </p:cNvSpPr>
          <p:nvPr>
            <p:ph type="sldNum" sz="quarter" idx="5"/>
          </p:nvPr>
        </p:nvSpPr>
        <p:spPr/>
        <p:txBody>
          <a:bodyPr/>
          <a:lstStyle/>
          <a:p>
            <a:fld id="{DC8014BD-6A1F-4CC8-BD61-AE2A70E2E6CF}" type="slidenum">
              <a:rPr lang="sv-SE" smtClean="0"/>
              <a:t>24</a:t>
            </a:fld>
            <a:endParaRPr lang="sv-SE"/>
          </a:p>
        </p:txBody>
      </p:sp>
    </p:spTree>
    <p:extLst>
      <p:ext uri="{BB962C8B-B14F-4D97-AF65-F5344CB8AC3E}">
        <p14:creationId xmlns:p14="http://schemas.microsoft.com/office/powerpoint/2010/main" val="27575452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örstasida endast logo">
    <p:spTree>
      <p:nvGrpSpPr>
        <p:cNvPr id="1" name=""/>
        <p:cNvGrpSpPr/>
        <p:nvPr/>
      </p:nvGrpSpPr>
      <p:grpSpPr>
        <a:xfrm>
          <a:off x="0" y="0"/>
          <a:ext cx="0" cy="0"/>
          <a:chOff x="0" y="0"/>
          <a:chExt cx="0" cy="0"/>
        </a:xfrm>
      </p:grpSpPr>
      <p:pic>
        <p:nvPicPr>
          <p:cNvPr id="4" name="Bildobjekt 3" descr="En bild som visar träd, utomhus, skog, trä&#10;&#10;Automatiskt genererad beskrivning">
            <a:extLst>
              <a:ext uri="{FF2B5EF4-FFF2-40B4-BE49-F238E27FC236}">
                <a16:creationId xmlns:a16="http://schemas.microsoft.com/office/drawing/2014/main" id="{844745CF-7C36-3243-B9C6-AD5D1C2F5B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Bildobjekt 6" descr="En bild som visar ritning&#10;&#10;Automatiskt genererad beskrivning">
            <a:extLst>
              <a:ext uri="{FF2B5EF4-FFF2-40B4-BE49-F238E27FC236}">
                <a16:creationId xmlns:a16="http://schemas.microsoft.com/office/drawing/2014/main" id="{43E5D5CC-697F-6844-939F-0A5A8BC965B0}"/>
              </a:ext>
            </a:extLst>
          </p:cNvPr>
          <p:cNvPicPr>
            <a:picLocks noChangeAspect="1"/>
          </p:cNvPicPr>
          <p:nvPr userDrawn="1"/>
        </p:nvPicPr>
        <p:blipFill>
          <a:blip r:embed="rId3"/>
          <a:stretch>
            <a:fillRect/>
          </a:stretch>
        </p:blipFill>
        <p:spPr>
          <a:xfrm>
            <a:off x="1841326" y="2280912"/>
            <a:ext cx="8509348" cy="1994378"/>
          </a:xfrm>
          <a:prstGeom prst="rect">
            <a:avLst/>
          </a:prstGeom>
        </p:spPr>
      </p:pic>
    </p:spTree>
    <p:extLst>
      <p:ext uri="{BB962C8B-B14F-4D97-AF65-F5344CB8AC3E}">
        <p14:creationId xmlns:p14="http://schemas.microsoft.com/office/powerpoint/2010/main" val="1540171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Mellansida Rubrik 5">
    <p:spTree>
      <p:nvGrpSpPr>
        <p:cNvPr id="1" name=""/>
        <p:cNvGrpSpPr/>
        <p:nvPr/>
      </p:nvGrpSpPr>
      <p:grpSpPr>
        <a:xfrm>
          <a:off x="0" y="0"/>
          <a:ext cx="0" cy="0"/>
          <a:chOff x="0" y="0"/>
          <a:chExt cx="0" cy="0"/>
        </a:xfrm>
      </p:grpSpPr>
      <p:pic>
        <p:nvPicPr>
          <p:cNvPr id="5" name="Bildobjekt 4" descr="En bild som visar utomhus, snö, stående, person&#10;&#10;Automatiskt genererad beskrivning">
            <a:extLst>
              <a:ext uri="{FF2B5EF4-FFF2-40B4-BE49-F238E27FC236}">
                <a16:creationId xmlns:a16="http://schemas.microsoft.com/office/drawing/2014/main" id="{EDA43F72-F58B-4A42-A6FA-37B1057F67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824244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Mellansida Rubrik 6">
    <p:spTree>
      <p:nvGrpSpPr>
        <p:cNvPr id="1" name=""/>
        <p:cNvGrpSpPr/>
        <p:nvPr/>
      </p:nvGrpSpPr>
      <p:grpSpPr>
        <a:xfrm>
          <a:off x="0" y="0"/>
          <a:ext cx="0" cy="0"/>
          <a:chOff x="0" y="0"/>
          <a:chExt cx="0" cy="0"/>
        </a:xfrm>
      </p:grpSpPr>
      <p:pic>
        <p:nvPicPr>
          <p:cNvPr id="5" name="Bildobjekt 4" descr="En bild som visar träd, utomhus, transport, av trä&#10;&#10;Automatiskt genererad beskrivning">
            <a:extLst>
              <a:ext uri="{FF2B5EF4-FFF2-40B4-BE49-F238E27FC236}">
                <a16:creationId xmlns:a16="http://schemas.microsoft.com/office/drawing/2014/main" id="{9068025E-6855-214E-880C-F7376AE82D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244865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Mellansida Rubrik 6">
    <p:spTree>
      <p:nvGrpSpPr>
        <p:cNvPr id="1" name=""/>
        <p:cNvGrpSpPr/>
        <p:nvPr/>
      </p:nvGrpSpPr>
      <p:grpSpPr>
        <a:xfrm>
          <a:off x="0" y="0"/>
          <a:ext cx="0" cy="0"/>
          <a:chOff x="0" y="0"/>
          <a:chExt cx="0" cy="0"/>
        </a:xfrm>
      </p:grpSpPr>
      <p:pic>
        <p:nvPicPr>
          <p:cNvPr id="6" name="Bildobjekt 5" descr="En bild som visar träd, utomhus, växt, skog&#10;&#10;Automatiskt genererad beskrivning">
            <a:extLst>
              <a:ext uri="{FF2B5EF4-FFF2-40B4-BE49-F238E27FC236}">
                <a16:creationId xmlns:a16="http://schemas.microsoft.com/office/drawing/2014/main" id="{DD08B0C4-8633-7041-A346-C1115B476B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4226762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2_Mellansida Rubrik 6">
    <p:spTree>
      <p:nvGrpSpPr>
        <p:cNvPr id="1" name=""/>
        <p:cNvGrpSpPr/>
        <p:nvPr/>
      </p:nvGrpSpPr>
      <p:grpSpPr>
        <a:xfrm>
          <a:off x="0" y="0"/>
          <a:ext cx="0" cy="0"/>
          <a:chOff x="0" y="0"/>
          <a:chExt cx="0" cy="0"/>
        </a:xfrm>
      </p:grpSpPr>
      <p:pic>
        <p:nvPicPr>
          <p:cNvPr id="5" name="Bildobjekt 4" descr="En bild som visar bit, choklad, nära&#10;&#10;Automatiskt genererad beskrivning">
            <a:extLst>
              <a:ext uri="{FF2B5EF4-FFF2-40B4-BE49-F238E27FC236}">
                <a16:creationId xmlns:a16="http://schemas.microsoft.com/office/drawing/2014/main" id="{5219BA8A-737E-7A40-BC15-66400703B6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098488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3_Mellansida Rubrik 6">
    <p:spTree>
      <p:nvGrpSpPr>
        <p:cNvPr id="1" name=""/>
        <p:cNvGrpSpPr/>
        <p:nvPr/>
      </p:nvGrpSpPr>
      <p:grpSpPr>
        <a:xfrm>
          <a:off x="0" y="0"/>
          <a:ext cx="0" cy="0"/>
          <a:chOff x="0" y="0"/>
          <a:chExt cx="0" cy="0"/>
        </a:xfrm>
      </p:grpSpPr>
      <p:pic>
        <p:nvPicPr>
          <p:cNvPr id="6" name="Bildobjekt 5" descr="En bild som visar tårta, leksak, födelsedag&#10;&#10;Automatiskt genererad beskrivning">
            <a:extLst>
              <a:ext uri="{FF2B5EF4-FFF2-40B4-BE49-F238E27FC236}">
                <a16:creationId xmlns:a16="http://schemas.microsoft.com/office/drawing/2014/main" id="{2F1CB311-7921-1D45-B6AC-44CA93726D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116702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Rubrik och punktlist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279198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Rubrik och brö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851536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Rubrik och punktlista">
    <p:bg>
      <p:bgPr>
        <a:solidFill>
          <a:srgbClr val="DFDCD8"/>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E373ED7-365C-4324-8A54-F8822D97EEB4}"/>
              </a:ext>
            </a:extLst>
          </p:cNvPr>
          <p:cNvPicPr>
            <a:picLocks noChangeAspect="1"/>
          </p:cNvPicPr>
          <p:nvPr userDrawn="1"/>
        </p:nvPicPr>
        <p:blipFill>
          <a:blip r:embed="rId2"/>
          <a:stretch>
            <a:fillRect/>
          </a:stretch>
        </p:blipFill>
        <p:spPr>
          <a:xfrm>
            <a:off x="11317288" y="296863"/>
            <a:ext cx="539631" cy="532800"/>
          </a:xfrm>
          <a:prstGeom prst="rect">
            <a:avLst/>
          </a:prstGeom>
        </p:spPr>
      </p:pic>
      <p:sp>
        <p:nvSpPr>
          <p:cNvPr id="5" name="Rubrik 1">
            <a:extLst>
              <a:ext uri="{FF2B5EF4-FFF2-40B4-BE49-F238E27FC236}">
                <a16:creationId xmlns:a16="http://schemas.microsoft.com/office/drawing/2014/main" id="{EED67C67-F8DF-482E-96DD-3E08F44A409C}"/>
              </a:ext>
            </a:extLst>
          </p:cNvPr>
          <p:cNvSpPr>
            <a:spLocks noGrp="1"/>
          </p:cNvSpPr>
          <p:nvPr>
            <p:ph type="title" hasCustomPrompt="1"/>
          </p:nvPr>
        </p:nvSpPr>
        <p:spPr>
          <a:xfrm>
            <a:off x="838200" y="2595369"/>
            <a:ext cx="6439422" cy="1325563"/>
          </a:xfrm>
        </p:spPr>
        <p:txBody>
          <a:bodyPr anchor="t"/>
          <a:lstStyle>
            <a:lvl1pPr>
              <a:defRPr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E37F559B-BA39-40A8-A8E2-FD864868AD6C}"/>
              </a:ext>
            </a:extLst>
          </p:cNvPr>
          <p:cNvSpPr>
            <a:spLocks noGrp="1"/>
          </p:cNvSpPr>
          <p:nvPr>
            <p:ph type="body" sz="quarter" idx="10" hasCustomPrompt="1"/>
          </p:nvPr>
        </p:nvSpPr>
        <p:spPr>
          <a:xfrm>
            <a:off x="838199" y="4117068"/>
            <a:ext cx="8452757" cy="1559990"/>
          </a:xfrm>
        </p:spPr>
        <p:txBody>
          <a:bodyPr/>
          <a:lstStyle>
            <a:lvl1pPr>
              <a:buFontTx/>
              <a:buNone/>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1185540096"/>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Rubrik och punktlista">
    <p:bg>
      <p:bgPr>
        <a:solidFill>
          <a:srgbClr val="0F0F0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515350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Rubrik och brödtext">
    <p:bg>
      <p:bgPr>
        <a:solidFill>
          <a:srgbClr val="0F0F0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lstStyle>
            <a:lvl1pPr marL="4763" indent="0">
              <a:lnSpc>
                <a:spcPct val="130000"/>
              </a:lnSpc>
              <a:spcAft>
                <a:spcPts val="1200"/>
              </a:spcAft>
              <a:buFont typeface="Arial" panose="020B0604020202020204" pitchFamily="34" charset="0"/>
              <a:buNone/>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699193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Förstasida_1">
    <p:spTree>
      <p:nvGrpSpPr>
        <p:cNvPr id="1" name=""/>
        <p:cNvGrpSpPr/>
        <p:nvPr/>
      </p:nvGrpSpPr>
      <p:grpSpPr>
        <a:xfrm>
          <a:off x="0" y="0"/>
          <a:ext cx="0" cy="0"/>
          <a:chOff x="0" y="0"/>
          <a:chExt cx="0" cy="0"/>
        </a:xfrm>
      </p:grpSpPr>
      <p:pic>
        <p:nvPicPr>
          <p:cNvPr id="7" name="Bildobjekt 6" descr="En bild som visar inomhus, bit, choklad, nära&#10;&#10;Automatiskt genererad beskrivning">
            <a:extLst>
              <a:ext uri="{FF2B5EF4-FFF2-40B4-BE49-F238E27FC236}">
                <a16:creationId xmlns:a16="http://schemas.microsoft.com/office/drawing/2014/main" id="{D698C875-4914-3947-BDA0-1A8EDB48C6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5309DB69-9C4F-3247-AF7F-705F73A4D21D}"/>
              </a:ext>
            </a:extLst>
          </p:cNvPr>
          <p:cNvSpPr>
            <a:spLocks noGrp="1"/>
          </p:cNvSpPr>
          <p:nvPr>
            <p:ph type="ctrTitle" hasCustomPrompt="1"/>
          </p:nvPr>
        </p:nvSpPr>
        <p:spPr>
          <a:xfrm>
            <a:off x="1631267" y="1382707"/>
            <a:ext cx="6242137" cy="443314"/>
          </a:xfrm>
        </p:spPr>
        <p:txBody>
          <a:bodyPr anchor="t"/>
          <a:lstStyle>
            <a:lvl1pPr algn="l">
              <a:defRPr sz="1600" b="1" i="0" spc="-3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döpa presentationen</a:t>
            </a:r>
          </a:p>
        </p:txBody>
      </p:sp>
      <p:sp>
        <p:nvSpPr>
          <p:cNvPr id="3" name="Underrubrik 2">
            <a:extLst>
              <a:ext uri="{FF2B5EF4-FFF2-40B4-BE49-F238E27FC236}">
                <a16:creationId xmlns:a16="http://schemas.microsoft.com/office/drawing/2014/main" id="{746FF08F-4952-E34F-8725-A2380E0A879C}"/>
              </a:ext>
            </a:extLst>
          </p:cNvPr>
          <p:cNvSpPr>
            <a:spLocks noGrp="1"/>
          </p:cNvSpPr>
          <p:nvPr>
            <p:ph type="subTitle" idx="1" hasCustomPrompt="1"/>
          </p:nvPr>
        </p:nvSpPr>
        <p:spPr>
          <a:xfrm>
            <a:off x="1631267" y="1667233"/>
            <a:ext cx="4230941" cy="317575"/>
          </a:xfrm>
        </p:spPr>
        <p:txBody>
          <a:bodyPr/>
          <a:lstStyle>
            <a:lvl1pPr marL="0" indent="0" algn="l">
              <a:buNone/>
              <a:defRPr sz="11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skriva datum</a:t>
            </a:r>
          </a:p>
        </p:txBody>
      </p:sp>
      <p:pic>
        <p:nvPicPr>
          <p:cNvPr id="6" name="Bildobjekt 5" descr="En bild som visar ritning&#10;&#10;Automatiskt genererad beskrivning">
            <a:extLst>
              <a:ext uri="{FF2B5EF4-FFF2-40B4-BE49-F238E27FC236}">
                <a16:creationId xmlns:a16="http://schemas.microsoft.com/office/drawing/2014/main" id="{13A9E33A-5696-6347-B3A9-1F8412DFEBD4}"/>
              </a:ext>
            </a:extLst>
          </p:cNvPr>
          <p:cNvPicPr>
            <a:picLocks noChangeAspect="1"/>
          </p:cNvPicPr>
          <p:nvPr userDrawn="1"/>
        </p:nvPicPr>
        <p:blipFill>
          <a:blip r:embed="rId3"/>
          <a:stretch>
            <a:fillRect/>
          </a:stretch>
        </p:blipFill>
        <p:spPr>
          <a:xfrm>
            <a:off x="565758" y="503694"/>
            <a:ext cx="4106783" cy="962527"/>
          </a:xfrm>
          <a:prstGeom prst="rect">
            <a:avLst/>
          </a:prstGeom>
        </p:spPr>
      </p:pic>
    </p:spTree>
    <p:extLst>
      <p:ext uri="{BB962C8B-B14F-4D97-AF65-F5344CB8AC3E}">
        <p14:creationId xmlns:p14="http://schemas.microsoft.com/office/powerpoint/2010/main" val="10016747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Rubrik och punktlista">
    <p:bg>
      <p:bgPr>
        <a:solidFill>
          <a:srgbClr val="1F6575"/>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4455CA7D-5F1E-47A7-A16A-DA19D8CA7E0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241900017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Rubrik och punktlista">
    <p:bg>
      <p:bgPr>
        <a:solidFill>
          <a:srgbClr val="1F657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3251033413"/>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8_Rubrik och punktlista skog">
    <p:bg>
      <p:bgPr>
        <a:solidFill>
          <a:srgbClr val="1F6575"/>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4455CA7D-5F1E-47A7-A16A-DA19D8CA7E0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8" name="Bildobjekt 7" descr="En bild som visar text, träd, utomhus, natur&#10;&#10;Automatiskt genererad beskrivning">
            <a:extLst>
              <a:ext uri="{FF2B5EF4-FFF2-40B4-BE49-F238E27FC236}">
                <a16:creationId xmlns:a16="http://schemas.microsoft.com/office/drawing/2014/main" id="{A96232E9-F9E3-4F98-94D0-77E4C9D89C88}"/>
              </a:ext>
            </a:extLst>
          </p:cNvPr>
          <p:cNvPicPr>
            <a:picLocks noChangeAspect="1"/>
          </p:cNvPicPr>
          <p:nvPr userDrawn="1"/>
        </p:nvPicPr>
        <p:blipFill rotWithShape="1">
          <a:blip r:embed="rId3" cstate="email">
            <a:alphaModFix amt="20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1576175015"/>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7_Rubrik och punktlista skog">
    <p:bg>
      <p:bgPr>
        <a:solidFill>
          <a:srgbClr val="1F657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8" name="Bildobjekt 7" descr="En bild som visar text, träd, utomhus, natur&#10;&#10;Automatiskt genererad beskrivning">
            <a:extLst>
              <a:ext uri="{FF2B5EF4-FFF2-40B4-BE49-F238E27FC236}">
                <a16:creationId xmlns:a16="http://schemas.microsoft.com/office/drawing/2014/main" id="{A959F5E3-4393-4ED4-9630-CA956E0373C6}"/>
              </a:ext>
            </a:extLst>
          </p:cNvPr>
          <p:cNvPicPr>
            <a:picLocks noChangeAspect="1"/>
          </p:cNvPicPr>
          <p:nvPr userDrawn="1"/>
        </p:nvPicPr>
        <p:blipFill rotWithShape="1">
          <a:blip r:embed="rId4" cstate="email">
            <a:alphaModFix amt="20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2562748464"/>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Rubrik och punktlista">
    <p:bg>
      <p:bgPr>
        <a:solidFill>
          <a:srgbClr val="007B4F"/>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635A18FD-F9DB-4EF3-900E-AB3E825F52A1}"/>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861597B-4C3A-4E44-BB94-8E312EBCEB6E}"/>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1276488086"/>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Rubrik och punktlista">
    <p:bg>
      <p:bgPr>
        <a:solidFill>
          <a:srgbClr val="007B4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842649535"/>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Rubrik och punktlista">
    <p:bg>
      <p:bgPr>
        <a:solidFill>
          <a:srgbClr val="007B4F"/>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635A18FD-F9DB-4EF3-900E-AB3E825F52A1}"/>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861597B-4C3A-4E44-BB94-8E312EBCEB6E}"/>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3" name="Bildobjekt 2" descr="En bild som visar text, växt, natthimmel&#10;&#10;Automatiskt genererad beskrivning">
            <a:extLst>
              <a:ext uri="{FF2B5EF4-FFF2-40B4-BE49-F238E27FC236}">
                <a16:creationId xmlns:a16="http://schemas.microsoft.com/office/drawing/2014/main" id="{F6EB22F1-56EB-427F-9F7D-8BD801DCC993}"/>
              </a:ext>
            </a:extLst>
          </p:cNvPr>
          <p:cNvPicPr>
            <a:picLocks noChangeAspect="1"/>
          </p:cNvPicPr>
          <p:nvPr userDrawn="1"/>
        </p:nvPicPr>
        <p:blipFill rotWithShape="1">
          <a:blip r:embed="rId3" cstate="email">
            <a:alphaModFix amt="20000"/>
            <a:extLst>
              <a:ext uri="{28A0092B-C50C-407E-A947-70E740481C1C}">
                <a14:useLocalDpi xmlns:a14="http://schemas.microsoft.com/office/drawing/2010/main"/>
              </a:ext>
            </a:extLst>
          </a:blip>
          <a:srcRect/>
          <a:stretch/>
        </p:blipFill>
        <p:spPr>
          <a:xfrm>
            <a:off x="0" y="3810613"/>
            <a:ext cx="12192000" cy="3047388"/>
          </a:xfrm>
          <a:prstGeom prst="rect">
            <a:avLst/>
          </a:prstGeom>
        </p:spPr>
      </p:pic>
    </p:spTree>
    <p:extLst>
      <p:ext uri="{BB962C8B-B14F-4D97-AF65-F5344CB8AC3E}">
        <p14:creationId xmlns:p14="http://schemas.microsoft.com/office/powerpoint/2010/main" val="1356485548"/>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2_Rubrik och punktlista">
    <p:bg>
      <p:bgPr>
        <a:solidFill>
          <a:srgbClr val="007B4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6" name="Bildobjekt 5" descr="En bild som visar text, växt, natthimmel&#10;&#10;Automatiskt genererad beskrivning">
            <a:extLst>
              <a:ext uri="{FF2B5EF4-FFF2-40B4-BE49-F238E27FC236}">
                <a16:creationId xmlns:a16="http://schemas.microsoft.com/office/drawing/2014/main" id="{608C5B33-718D-40E8-9021-6F58AE46CB7E}"/>
              </a:ext>
            </a:extLst>
          </p:cNvPr>
          <p:cNvPicPr>
            <a:picLocks noChangeAspect="1"/>
          </p:cNvPicPr>
          <p:nvPr userDrawn="1"/>
        </p:nvPicPr>
        <p:blipFill rotWithShape="1">
          <a:blip r:embed="rId4" cstate="email">
            <a:alphaModFix amt="20000"/>
            <a:extLst>
              <a:ext uri="{28A0092B-C50C-407E-A947-70E740481C1C}">
                <a14:useLocalDpi xmlns:a14="http://schemas.microsoft.com/office/drawing/2010/main"/>
              </a:ext>
            </a:extLst>
          </a:blip>
          <a:srcRect/>
          <a:stretch/>
        </p:blipFill>
        <p:spPr>
          <a:xfrm>
            <a:off x="0" y="3821763"/>
            <a:ext cx="12192000" cy="3036237"/>
          </a:xfrm>
          <a:prstGeom prst="rect">
            <a:avLst/>
          </a:prstGeom>
        </p:spPr>
      </p:pic>
    </p:spTree>
    <p:extLst>
      <p:ext uri="{BB962C8B-B14F-4D97-AF65-F5344CB8AC3E}">
        <p14:creationId xmlns:p14="http://schemas.microsoft.com/office/powerpoint/2010/main" val="285977652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_Mellansida Rubrik 1">
    <p:spTree>
      <p:nvGrpSpPr>
        <p:cNvPr id="1" name=""/>
        <p:cNvGrpSpPr/>
        <p:nvPr/>
      </p:nvGrpSpPr>
      <p:grpSpPr>
        <a:xfrm>
          <a:off x="0" y="0"/>
          <a:ext cx="0" cy="0"/>
          <a:chOff x="0" y="0"/>
          <a:chExt cx="0" cy="0"/>
        </a:xfrm>
      </p:grpSpPr>
      <p:pic>
        <p:nvPicPr>
          <p:cNvPr id="5" name="Bildobjekt 4" descr="En bild som visar utomhus, himmel, föremål utomhus, rad&#10;&#10;Automatiskt genererad beskrivning">
            <a:extLst>
              <a:ext uri="{FF2B5EF4-FFF2-40B4-BE49-F238E27FC236}">
                <a16:creationId xmlns:a16="http://schemas.microsoft.com/office/drawing/2014/main" id="{CB8BBDA1-C9D2-E048-A654-0B56C6A04F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8" name="Bildobjekt 7">
            <a:extLst>
              <a:ext uri="{FF2B5EF4-FFF2-40B4-BE49-F238E27FC236}">
                <a16:creationId xmlns:a16="http://schemas.microsoft.com/office/drawing/2014/main" id="{1A506F4A-FEB1-3448-8FB5-208E45A78918}"/>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704308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1_Mellansida Rubrik 4">
    <p:spTree>
      <p:nvGrpSpPr>
        <p:cNvPr id="1" name=""/>
        <p:cNvGrpSpPr/>
        <p:nvPr/>
      </p:nvGrpSpPr>
      <p:grpSpPr>
        <a:xfrm>
          <a:off x="0" y="0"/>
          <a:ext cx="0" cy="0"/>
          <a:chOff x="0" y="0"/>
          <a:chExt cx="0" cy="0"/>
        </a:xfrm>
      </p:grpSpPr>
      <p:pic>
        <p:nvPicPr>
          <p:cNvPr id="5" name="Bildobjekt 4" descr="En bild som visar träd, utomhus, skog, växt&#10;&#10;Automatiskt genererad beskrivning">
            <a:extLst>
              <a:ext uri="{FF2B5EF4-FFF2-40B4-BE49-F238E27FC236}">
                <a16:creationId xmlns:a16="http://schemas.microsoft.com/office/drawing/2014/main" id="{2C9D44E2-6AB2-3847-8709-32933A20EB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5577468"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044072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309DB69-9C4F-3247-AF7F-705F73A4D21D}"/>
              </a:ext>
            </a:extLst>
          </p:cNvPr>
          <p:cNvSpPr>
            <a:spLocks noGrp="1"/>
          </p:cNvSpPr>
          <p:nvPr>
            <p:ph type="ctrTitle"/>
          </p:nvPr>
        </p:nvSpPr>
        <p:spPr>
          <a:xfrm>
            <a:off x="1524000" y="2393795"/>
            <a:ext cx="8127304" cy="1116168"/>
          </a:xfrm>
        </p:spPr>
        <p:txBody>
          <a:bodyPr anchor="t"/>
          <a:lstStyle>
            <a:lvl1pPr algn="l">
              <a:defRPr sz="3600" b="1" i="0" spc="-8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746FF08F-4952-E34F-8725-A2380E0A879C}"/>
              </a:ext>
            </a:extLst>
          </p:cNvPr>
          <p:cNvSpPr>
            <a:spLocks noGrp="1"/>
          </p:cNvSpPr>
          <p:nvPr>
            <p:ph type="subTitle" idx="1"/>
          </p:nvPr>
        </p:nvSpPr>
        <p:spPr>
          <a:xfrm>
            <a:off x="1524000" y="3602038"/>
            <a:ext cx="9144000" cy="1655762"/>
          </a:xfrm>
        </p:spPr>
        <p:txBody>
          <a:bodyPr/>
          <a:lstStyle>
            <a:lvl1pPr marL="0" indent="0" algn="l">
              <a:buNone/>
              <a:defRPr sz="2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7D0B8E1C-8E9D-B44C-99B1-6CE46C99917B}"/>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5724144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4_Mellansida Rubrik 6">
    <p:spTree>
      <p:nvGrpSpPr>
        <p:cNvPr id="1" name=""/>
        <p:cNvGrpSpPr/>
        <p:nvPr/>
      </p:nvGrpSpPr>
      <p:grpSpPr>
        <a:xfrm>
          <a:off x="0" y="0"/>
          <a:ext cx="0" cy="0"/>
          <a:chOff x="0" y="0"/>
          <a:chExt cx="0" cy="0"/>
        </a:xfrm>
      </p:grpSpPr>
      <p:pic>
        <p:nvPicPr>
          <p:cNvPr id="6" name="Bildobjekt 5" descr="En bild som visar träd, utomhus, transport, skog&#10;&#10;Automatiskt genererad beskrivning">
            <a:extLst>
              <a:ext uri="{FF2B5EF4-FFF2-40B4-BE49-F238E27FC236}">
                <a16:creationId xmlns:a16="http://schemas.microsoft.com/office/drawing/2014/main" id="{583E969E-2309-714E-8EC1-B47605F58C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07352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5_Mellansida Rubrik 6">
    <p:spTree>
      <p:nvGrpSpPr>
        <p:cNvPr id="1" name=""/>
        <p:cNvGrpSpPr/>
        <p:nvPr/>
      </p:nvGrpSpPr>
      <p:grpSpPr>
        <a:xfrm>
          <a:off x="0" y="0"/>
          <a:ext cx="0" cy="0"/>
          <a:chOff x="0" y="0"/>
          <a:chExt cx="0" cy="0"/>
        </a:xfrm>
      </p:grpSpPr>
      <p:pic>
        <p:nvPicPr>
          <p:cNvPr id="5" name="Bildobjekt 4" descr="En bild som visar träd, utomhus, skog, trä&#10;&#10;Automatiskt genererad beskrivning">
            <a:extLst>
              <a:ext uri="{FF2B5EF4-FFF2-40B4-BE49-F238E27FC236}">
                <a16:creationId xmlns:a16="http://schemas.microsoft.com/office/drawing/2014/main" id="{FE204568-3E71-624C-B70D-14E2EC4526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960118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6_Mellansida Rubrik 6">
    <p:spTree>
      <p:nvGrpSpPr>
        <p:cNvPr id="1" name=""/>
        <p:cNvGrpSpPr/>
        <p:nvPr/>
      </p:nvGrpSpPr>
      <p:grpSpPr>
        <a:xfrm>
          <a:off x="0" y="0"/>
          <a:ext cx="0" cy="0"/>
          <a:chOff x="0" y="0"/>
          <a:chExt cx="0" cy="0"/>
        </a:xfrm>
      </p:grpSpPr>
      <p:pic>
        <p:nvPicPr>
          <p:cNvPr id="6" name="Bildobjekt 5" descr="En bild som visar utomhus, gräs, träd, växt&#10;&#10;Automatiskt genererad beskrivning">
            <a:extLst>
              <a:ext uri="{FF2B5EF4-FFF2-40B4-BE49-F238E27FC236}">
                <a16:creationId xmlns:a16="http://schemas.microsoft.com/office/drawing/2014/main" id="{DE5F308A-4224-664E-AC74-19DE6F9619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662095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Rubriksida mål och fokus skog ljung">
    <p:spTree>
      <p:nvGrpSpPr>
        <p:cNvPr id="1" name=""/>
        <p:cNvGrpSpPr/>
        <p:nvPr/>
      </p:nvGrpSpPr>
      <p:grpSpPr>
        <a:xfrm>
          <a:off x="0" y="0"/>
          <a:ext cx="0" cy="0"/>
          <a:chOff x="0" y="0"/>
          <a:chExt cx="0" cy="0"/>
        </a:xfrm>
      </p:grpSpPr>
      <p:pic>
        <p:nvPicPr>
          <p:cNvPr id="2" name="Bildobjekt 1" descr="En bild som visar text, växt, natthimmel&#10;&#10;Automatiskt genererad beskrivning">
            <a:extLst>
              <a:ext uri="{FF2B5EF4-FFF2-40B4-BE49-F238E27FC236}">
                <a16:creationId xmlns:a16="http://schemas.microsoft.com/office/drawing/2014/main" id="{ED4AF340-8D86-7791-AD7D-652282C9E56E}"/>
              </a:ext>
            </a:extLst>
          </p:cNvPr>
          <p:cNvPicPr>
            <a:picLocks noChangeAspect="1"/>
          </p:cNvPicPr>
          <p:nvPr userDrawn="1"/>
        </p:nvPicPr>
        <p:blipFill rotWithShape="1">
          <a:blip r:embed="rId2"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32613658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0_Rubrik och punktlista skog ljun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7" name="Bildobjekt 6" descr="En bild som visar text, växt, natthimmel&#10;&#10;Automatiskt genererad beskrivning">
            <a:extLst>
              <a:ext uri="{FF2B5EF4-FFF2-40B4-BE49-F238E27FC236}">
                <a16:creationId xmlns:a16="http://schemas.microsoft.com/office/drawing/2014/main" id="{74C213AF-6C3D-43A3-A57B-830BEB5811E3}"/>
              </a:ext>
            </a:extLst>
          </p:cNvPr>
          <p:cNvPicPr>
            <a:picLocks noChangeAspect="1"/>
          </p:cNvPicPr>
          <p:nvPr userDrawn="1"/>
        </p:nvPicPr>
        <p:blipFill rotWithShape="1">
          <a:blip r:embed="rId4"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Tree>
    <p:extLst>
      <p:ext uri="{BB962C8B-B14F-4D97-AF65-F5344CB8AC3E}">
        <p14:creationId xmlns:p14="http://schemas.microsoft.com/office/powerpoint/2010/main" val="12052844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4_Rubrik och brödtext liten textruta skog ljung">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8687B7DF-24F8-4FCC-8CF5-01FAFB97641E}"/>
              </a:ext>
            </a:extLst>
          </p:cNvPr>
          <p:cNvPicPr>
            <a:picLocks noChangeAspect="1"/>
          </p:cNvPicPr>
          <p:nvPr userDrawn="1"/>
        </p:nvPicPr>
        <p:blipFill rotWithShape="1">
          <a:blip r:embed="rId2"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271532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Rubriksida mål och fokus skog grön">
    <p:spTree>
      <p:nvGrpSpPr>
        <p:cNvPr id="1" name=""/>
        <p:cNvGrpSpPr/>
        <p:nvPr/>
      </p:nvGrpSpPr>
      <p:grpSpPr>
        <a:xfrm>
          <a:off x="0" y="0"/>
          <a:ext cx="0" cy="0"/>
          <a:chOff x="0" y="0"/>
          <a:chExt cx="0" cy="0"/>
        </a:xfrm>
      </p:grpSpPr>
      <p:pic>
        <p:nvPicPr>
          <p:cNvPr id="4" name="Bildobjekt 3" descr="En bild som visar text, växt, natthimmel&#10;&#10;Automatiskt genererad beskrivning">
            <a:extLst>
              <a:ext uri="{FF2B5EF4-FFF2-40B4-BE49-F238E27FC236}">
                <a16:creationId xmlns:a16="http://schemas.microsoft.com/office/drawing/2014/main" id="{61119EC1-EAE9-4FF6-8300-3884E9383155}"/>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8" name="Bildobjekt 7">
            <a:extLst>
              <a:ext uri="{FF2B5EF4-FFF2-40B4-BE49-F238E27FC236}">
                <a16:creationId xmlns:a16="http://schemas.microsoft.com/office/drawing/2014/main" id="{ABA4F4CE-E9D4-44F7-BBC7-2A1E00A60782}"/>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9168544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8_Rubrik och text skog grön">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0F636A2D-8C25-4F6A-90B1-56A1F5D75C83}"/>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6"/>
            <a:ext cx="10515600" cy="4123482"/>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320141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3_Rubrik och brödtext liten textruta skog grön">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8687B7DF-24F8-4FCC-8CF5-01FAFB97641E}"/>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1294344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7_Rubriksida mål och fokus skog blå">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2"/>
          <a:stretch>
            <a:fillRect/>
          </a:stretch>
        </p:blipFill>
        <p:spPr>
          <a:xfrm>
            <a:off x="11317288" y="306859"/>
            <a:ext cx="539631" cy="532800"/>
          </a:xfrm>
          <a:prstGeom prst="rect">
            <a:avLst/>
          </a:prstGeom>
        </p:spPr>
      </p:pic>
      <p:pic>
        <p:nvPicPr>
          <p:cNvPr id="8" name="Bildobjekt 7">
            <a:extLst>
              <a:ext uri="{FF2B5EF4-FFF2-40B4-BE49-F238E27FC236}">
                <a16:creationId xmlns:a16="http://schemas.microsoft.com/office/drawing/2014/main" id="{ABA4F4CE-E9D4-44F7-BBC7-2A1E00A60782}"/>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11" name="Bildobjekt 10" descr="En bild som visar text, träd, utomhus, natur&#10;&#10;Automatiskt genererad beskrivning">
            <a:extLst>
              <a:ext uri="{FF2B5EF4-FFF2-40B4-BE49-F238E27FC236}">
                <a16:creationId xmlns:a16="http://schemas.microsoft.com/office/drawing/2014/main" id="{271A51A6-0CC7-4C24-B019-85A592794107}"/>
              </a:ext>
            </a:extLst>
          </p:cNvPr>
          <p:cNvPicPr>
            <a:picLocks noChangeAspect="1"/>
          </p:cNvPicPr>
          <p:nvPr userDrawn="1"/>
        </p:nvPicPr>
        <p:blipFill rotWithShape="1">
          <a:blip r:embed="rId4"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585905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Mellansida Rubrik 1">
    <p:spTree>
      <p:nvGrpSpPr>
        <p:cNvPr id="1" name=""/>
        <p:cNvGrpSpPr/>
        <p:nvPr/>
      </p:nvGrpSpPr>
      <p:grpSpPr>
        <a:xfrm>
          <a:off x="0" y="0"/>
          <a:ext cx="0" cy="0"/>
          <a:chOff x="0" y="0"/>
          <a:chExt cx="0" cy="0"/>
        </a:xfrm>
      </p:grpSpPr>
      <p:pic>
        <p:nvPicPr>
          <p:cNvPr id="4" name="Bildobjekt 3" descr="En bild som visar himmel, utomhus, föremål utomhus, rad&#10;&#10;Automatiskt genererad beskrivning">
            <a:extLst>
              <a:ext uri="{FF2B5EF4-FFF2-40B4-BE49-F238E27FC236}">
                <a16:creationId xmlns:a16="http://schemas.microsoft.com/office/drawing/2014/main" id="{90666055-DDF7-5044-974C-60C12F5A5E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8" name="Bildobjekt 7">
            <a:extLst>
              <a:ext uri="{FF2B5EF4-FFF2-40B4-BE49-F238E27FC236}">
                <a16:creationId xmlns:a16="http://schemas.microsoft.com/office/drawing/2014/main" id="{1A506F4A-FEB1-3448-8FB5-208E45A78918}"/>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732583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4_Rubrik och punktlista skog blå">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7" name="Bildobjekt 6" descr="En bild som visar text, träd, utomhus, natur&#10;&#10;Automatiskt genererad beskrivning">
            <a:extLst>
              <a:ext uri="{FF2B5EF4-FFF2-40B4-BE49-F238E27FC236}">
                <a16:creationId xmlns:a16="http://schemas.microsoft.com/office/drawing/2014/main" id="{BE2BA5EE-D5BB-406C-93B0-CA8F887936EF}"/>
              </a:ext>
            </a:extLst>
          </p:cNvPr>
          <p:cNvPicPr>
            <a:picLocks noChangeAspect="1"/>
          </p:cNvPicPr>
          <p:nvPr userDrawn="1"/>
        </p:nvPicPr>
        <p:blipFill rotWithShape="1">
          <a:blip r:embed="rId4"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2484827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5_Rubrik och brödtext liten textruta skog blå">
    <p:spTree>
      <p:nvGrpSpPr>
        <p:cNvPr id="1" name=""/>
        <p:cNvGrpSpPr/>
        <p:nvPr/>
      </p:nvGrpSpPr>
      <p:grpSpPr>
        <a:xfrm>
          <a:off x="0" y="0"/>
          <a:ext cx="0" cy="0"/>
          <a:chOff x="0" y="0"/>
          <a:chExt cx="0" cy="0"/>
        </a:xfrm>
      </p:grpSpPr>
      <p:pic>
        <p:nvPicPr>
          <p:cNvPr id="4" name="Bildobjekt 3" descr="En bild som visar text, träd, utomhus, natur&#10;&#10;Automatiskt genererad beskrivning">
            <a:extLst>
              <a:ext uri="{FF2B5EF4-FFF2-40B4-BE49-F238E27FC236}">
                <a16:creationId xmlns:a16="http://schemas.microsoft.com/office/drawing/2014/main" id="{DD81890C-23DF-6210-0CDB-1E929B94206C}"/>
              </a:ext>
            </a:extLst>
          </p:cNvPr>
          <p:cNvPicPr>
            <a:picLocks noChangeAspect="1"/>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2662842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6_Rubrik och punktlista handslag">
    <p:spTree>
      <p:nvGrpSpPr>
        <p:cNvPr id="1" name=""/>
        <p:cNvGrpSpPr/>
        <p:nvPr/>
      </p:nvGrpSpPr>
      <p:grpSpPr>
        <a:xfrm>
          <a:off x="0" y="0"/>
          <a:ext cx="0" cy="0"/>
          <a:chOff x="0" y="0"/>
          <a:chExt cx="0" cy="0"/>
        </a:xfrm>
      </p:grpSpPr>
      <p:pic>
        <p:nvPicPr>
          <p:cNvPr id="5" name="Bildobjekt 4" descr="En bild som visar duva&#10;&#10;Automatiskt genererad beskrivning">
            <a:extLst>
              <a:ext uri="{FF2B5EF4-FFF2-40B4-BE49-F238E27FC236}">
                <a16:creationId xmlns:a16="http://schemas.microsoft.com/office/drawing/2014/main" id="{7B3FEB56-2BD7-4995-8EB3-C8DE7B414547}"/>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7472796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7_Rubrik och punktlista handslag ljus toning">
    <p:spTree>
      <p:nvGrpSpPr>
        <p:cNvPr id="1" name=""/>
        <p:cNvGrpSpPr/>
        <p:nvPr/>
      </p:nvGrpSpPr>
      <p:grpSpPr>
        <a:xfrm>
          <a:off x="0" y="0"/>
          <a:ext cx="0" cy="0"/>
          <a:chOff x="0" y="0"/>
          <a:chExt cx="0" cy="0"/>
        </a:xfrm>
      </p:grpSpPr>
      <p:pic>
        <p:nvPicPr>
          <p:cNvPr id="5" name="Bildobjekt 4" descr="En bild som visar duva&#10;&#10;Automatiskt genererad beskrivning">
            <a:extLst>
              <a:ext uri="{FF2B5EF4-FFF2-40B4-BE49-F238E27FC236}">
                <a16:creationId xmlns:a16="http://schemas.microsoft.com/office/drawing/2014/main" id="{7B3FEB56-2BD7-4995-8EB3-C8DE7B414547}"/>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ktangel 6">
            <a:extLst>
              <a:ext uri="{FF2B5EF4-FFF2-40B4-BE49-F238E27FC236}">
                <a16:creationId xmlns:a16="http://schemas.microsoft.com/office/drawing/2014/main" id="{45489A8B-6881-414C-AAA8-C5354BC0FB48}"/>
              </a:ext>
            </a:extLst>
          </p:cNvPr>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8545819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4_Rubrik och punktlista blå bakgrund pussel">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ChangeAspect="1"/>
          </p:cNvPicPr>
          <p:nvPr userDrawn="1"/>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4274741032"/>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Rubriksida mål och fokus grön bakgrund sko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83FF4CA-70AC-47A8-A306-987D5991B9C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20896750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Rubriksida mål och fokus blå bakgrund skog">
    <p:spTree>
      <p:nvGrpSpPr>
        <p:cNvPr id="1" name=""/>
        <p:cNvGrpSpPr/>
        <p:nvPr/>
      </p:nvGrpSpPr>
      <p:grpSpPr>
        <a:xfrm>
          <a:off x="0" y="0"/>
          <a:ext cx="0" cy="0"/>
          <a:chOff x="0" y="0"/>
          <a:chExt cx="0" cy="0"/>
        </a:xfrm>
      </p:grpSpPr>
      <p:pic>
        <p:nvPicPr>
          <p:cNvPr id="4" name="Bildobjekt 3" descr="En bild som visar vår, oskärpa, havsbotten&#10;&#10;Automatiskt genererad beskrivning">
            <a:extLst>
              <a:ext uri="{FF2B5EF4-FFF2-40B4-BE49-F238E27FC236}">
                <a16:creationId xmlns:a16="http://schemas.microsoft.com/office/drawing/2014/main" id="{FA705A57-FC75-428A-A2D0-216A038F2F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8254107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_Rubrik och punktlista pussel ljus">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C7A0564-F709-4FBD-9315-712441A16B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ktangel 3">
            <a:extLst>
              <a:ext uri="{FF2B5EF4-FFF2-40B4-BE49-F238E27FC236}">
                <a16:creationId xmlns:a16="http://schemas.microsoft.com/office/drawing/2014/main" id="{341DACD4-61AE-4542-A805-0FDA3E1A7E1F}"/>
              </a:ext>
            </a:extLst>
          </p:cNvPr>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9732258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Rubriksida mål och fokus pussel">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84DA6C6-552A-42CE-981A-75BBFEF3C4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2" name="Bildobjekt 1">
            <a:extLst>
              <a:ext uri="{FF2B5EF4-FFF2-40B4-BE49-F238E27FC236}">
                <a16:creationId xmlns:a16="http://schemas.microsoft.com/office/drawing/2014/main" id="{1DB32E4F-3972-5F7B-998D-769AFCE30746}"/>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4238706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90DBE3-5934-F94B-117D-41850CA8A6E3}"/>
              </a:ext>
            </a:extLst>
          </p:cNvPr>
          <p:cNvSpPr>
            <a:spLocks noGrp="1"/>
          </p:cNvSpPr>
          <p:nvPr>
            <p:ph type="title"/>
          </p:nvPr>
        </p:nvSpPr>
        <p:spPr/>
        <p:txBody>
          <a:bodyPr>
            <a:normAutofit/>
          </a:bodyPr>
          <a:lstStyle>
            <a:lvl1pPr>
              <a:defRPr sz="2400" b="1">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pic>
        <p:nvPicPr>
          <p:cNvPr id="6" name="Bildobjekt 5">
            <a:extLst>
              <a:ext uri="{FF2B5EF4-FFF2-40B4-BE49-F238E27FC236}">
                <a16:creationId xmlns:a16="http://schemas.microsoft.com/office/drawing/2014/main" id="{CEA471F8-9AF6-BEB1-F4BD-5217A41672E9}"/>
              </a:ext>
            </a:extLst>
          </p:cNvPr>
          <p:cNvPicPr>
            <a:picLocks noChangeAspect="1"/>
          </p:cNvPicPr>
          <p:nvPr userDrawn="1"/>
        </p:nvPicPr>
        <p:blipFill>
          <a:blip r:embed="rId2"/>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685477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Mellansida Rubrik 2">
    <p:spTree>
      <p:nvGrpSpPr>
        <p:cNvPr id="1" name=""/>
        <p:cNvGrpSpPr/>
        <p:nvPr/>
      </p:nvGrpSpPr>
      <p:grpSpPr>
        <a:xfrm>
          <a:off x="0" y="0"/>
          <a:ext cx="0" cy="0"/>
          <a:chOff x="0" y="0"/>
          <a:chExt cx="0" cy="0"/>
        </a:xfrm>
      </p:grpSpPr>
      <p:pic>
        <p:nvPicPr>
          <p:cNvPr id="5" name="Bildobjekt 4" descr="En bild som visar grön, sitter, skog, träd&#10;&#10;Automatiskt genererad beskrivning">
            <a:extLst>
              <a:ext uri="{FF2B5EF4-FFF2-40B4-BE49-F238E27FC236}">
                <a16:creationId xmlns:a16="http://schemas.microsoft.com/office/drawing/2014/main" id="{922A2FA4-7B6B-4B4A-8C6A-280873A755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028337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Rubrik och innehåll 3">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9307AE-B9C0-432C-8A3F-EB63E4725EE3}"/>
              </a:ext>
            </a:extLst>
          </p:cNvPr>
          <p:cNvSpPr>
            <a:spLocks noGrp="1"/>
          </p:cNvSpPr>
          <p:nvPr>
            <p:ph type="title"/>
          </p:nvPr>
        </p:nvSpPr>
        <p:spPr>
          <a:xfrm>
            <a:off x="838200" y="365125"/>
            <a:ext cx="9231489" cy="1325563"/>
          </a:xfrm>
        </p:spPr>
        <p:txBody>
          <a:bodyPr/>
          <a:lstStyle>
            <a:lvl1pPr>
              <a:defRPr b="1">
                <a:solidFill>
                  <a:srgbClr val="35962B"/>
                </a:solidFill>
              </a:defRPr>
            </a:lvl1pPr>
          </a:lstStyle>
          <a:p>
            <a:r>
              <a:rPr lang="sv-SE"/>
              <a:t>Klicka här för att ändra mall för rubrikformat</a:t>
            </a:r>
          </a:p>
        </p:txBody>
      </p:sp>
      <p:sp>
        <p:nvSpPr>
          <p:cNvPr id="5" name="Platshållare för text 4">
            <a:extLst>
              <a:ext uri="{FF2B5EF4-FFF2-40B4-BE49-F238E27FC236}">
                <a16:creationId xmlns:a16="http://schemas.microsoft.com/office/drawing/2014/main" id="{465285A8-5268-44F5-92EB-8547E57B4CEC}"/>
              </a:ext>
            </a:extLst>
          </p:cNvPr>
          <p:cNvSpPr>
            <a:spLocks noGrp="1"/>
          </p:cNvSpPr>
          <p:nvPr>
            <p:ph type="body" sz="quarter" idx="10"/>
          </p:nvPr>
        </p:nvSpPr>
        <p:spPr>
          <a:xfrm>
            <a:off x="838200" y="1709353"/>
            <a:ext cx="9231489" cy="397632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685454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Mellansida Rubrik 2">
    <p:spTree>
      <p:nvGrpSpPr>
        <p:cNvPr id="1" name=""/>
        <p:cNvGrpSpPr/>
        <p:nvPr/>
      </p:nvGrpSpPr>
      <p:grpSpPr>
        <a:xfrm>
          <a:off x="0" y="0"/>
          <a:ext cx="0" cy="0"/>
          <a:chOff x="0" y="0"/>
          <a:chExt cx="0" cy="0"/>
        </a:xfrm>
      </p:grpSpPr>
      <p:pic>
        <p:nvPicPr>
          <p:cNvPr id="4" name="Bildobjekt 3" descr="En bild som visar utomhus, träd, skog, växt&#10;&#10;Automatiskt genererad beskrivning">
            <a:extLst>
              <a:ext uri="{FF2B5EF4-FFF2-40B4-BE49-F238E27FC236}">
                <a16:creationId xmlns:a16="http://schemas.microsoft.com/office/drawing/2014/main" id="{D05B3671-A5BB-C92A-C73F-68063F4B9F31}"/>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20000"/>
                    </a14:imgEffect>
                    <a14:imgEffect>
                      <a14:brightnessContrast contrast="-13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a:effectLst>
            <a:outerShdw blurRad="63500" dist="38100" dir="18900000" algn="bl" rotWithShape="0">
              <a:prstClr val="black">
                <a:alpha val="40000"/>
              </a:prstClr>
            </a:outerShdw>
          </a:effectLst>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18" name="Platshållare för text 17">
            <a:extLst>
              <a:ext uri="{FF2B5EF4-FFF2-40B4-BE49-F238E27FC236}">
                <a16:creationId xmlns:a16="http://schemas.microsoft.com/office/drawing/2014/main" id="{887B0604-5438-4DCD-88B7-2DF8A2874897}"/>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7" name="Bildobjekt 6">
            <a:extLst>
              <a:ext uri="{FF2B5EF4-FFF2-40B4-BE49-F238E27FC236}">
                <a16:creationId xmlns:a16="http://schemas.microsoft.com/office/drawing/2014/main" id="{55854DE9-2CFB-45C4-8325-43FF1AE76EBD}"/>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72308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Mellansida Rubrik 2">
    <p:spTree>
      <p:nvGrpSpPr>
        <p:cNvPr id="1" name=""/>
        <p:cNvGrpSpPr/>
        <p:nvPr/>
      </p:nvGrpSpPr>
      <p:grpSpPr>
        <a:xfrm>
          <a:off x="0" y="0"/>
          <a:ext cx="0" cy="0"/>
          <a:chOff x="0" y="0"/>
          <a:chExt cx="0" cy="0"/>
        </a:xfrm>
      </p:grpSpPr>
      <p:pic>
        <p:nvPicPr>
          <p:cNvPr id="8" name="Bildobjekt 7" descr="En bild som visar träd, växt, utomhus, löv&#10;&#10;Automatiskt genererad beskrivning">
            <a:extLst>
              <a:ext uri="{FF2B5EF4-FFF2-40B4-BE49-F238E27FC236}">
                <a16:creationId xmlns:a16="http://schemas.microsoft.com/office/drawing/2014/main" id="{CCCBB8AC-2B37-F50A-184A-6B4687A88070}"/>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35000"/>
                    </a14:imgEffect>
                    <a14:imgEffect>
                      <a14:colorTemperature colorTemp="7200"/>
                    </a14:imgEffect>
                    <a14:imgEffect>
                      <a14:saturation sat="81000"/>
                    </a14:imgEffect>
                    <a14:imgEffect>
                      <a14:brightnessContrast bright="-24000" contrast="5000"/>
                    </a14:imgEffect>
                  </a14:imgLayer>
                </a14:imgProps>
              </a:ext>
              <a:ext uri="{28A0092B-C50C-407E-A947-70E740481C1C}">
                <a14:useLocalDpi xmlns:a14="http://schemas.microsoft.com/office/drawing/2010/main"/>
              </a:ext>
            </a:extLst>
          </a:blip>
          <a:srcRect/>
          <a:stretch/>
        </p:blipFill>
        <p:spPr>
          <a:xfrm>
            <a:off x="-1" y="0"/>
            <a:ext cx="12218997"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a:effectLst>
            <a:outerShdw blurRad="63500" dist="38100" dir="18900000" algn="bl" rotWithShape="0">
              <a:prstClr val="black">
                <a:alpha val="40000"/>
              </a:prstClr>
            </a:outerShdw>
          </a:effectLst>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18" name="Platshållare för text 17">
            <a:extLst>
              <a:ext uri="{FF2B5EF4-FFF2-40B4-BE49-F238E27FC236}">
                <a16:creationId xmlns:a16="http://schemas.microsoft.com/office/drawing/2014/main" id="{887B0604-5438-4DCD-88B7-2DF8A2874897}"/>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7" name="Bildobjekt 6">
            <a:extLst>
              <a:ext uri="{FF2B5EF4-FFF2-40B4-BE49-F238E27FC236}">
                <a16:creationId xmlns:a16="http://schemas.microsoft.com/office/drawing/2014/main" id="{55854DE9-2CFB-45C4-8325-43FF1AE76EBD}"/>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1477161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Mellansida Rubrik 3">
    <p:spTree>
      <p:nvGrpSpPr>
        <p:cNvPr id="1" name=""/>
        <p:cNvGrpSpPr/>
        <p:nvPr/>
      </p:nvGrpSpPr>
      <p:grpSpPr>
        <a:xfrm>
          <a:off x="0" y="0"/>
          <a:ext cx="0" cy="0"/>
          <a:chOff x="0" y="0"/>
          <a:chExt cx="0" cy="0"/>
        </a:xfrm>
      </p:grpSpPr>
      <p:pic>
        <p:nvPicPr>
          <p:cNvPr id="5" name="Bildobjekt 4" descr="En bild som visar gräs&#10;&#10;Automatiskt genererad beskrivning">
            <a:extLst>
              <a:ext uri="{FF2B5EF4-FFF2-40B4-BE49-F238E27FC236}">
                <a16:creationId xmlns:a16="http://schemas.microsoft.com/office/drawing/2014/main" id="{658C782C-89B4-254C-A0A9-6C93B1645F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314264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Mellansida Rubrik 4">
    <p:spTree>
      <p:nvGrpSpPr>
        <p:cNvPr id="1" name=""/>
        <p:cNvGrpSpPr/>
        <p:nvPr/>
      </p:nvGrpSpPr>
      <p:grpSpPr>
        <a:xfrm>
          <a:off x="0" y="0"/>
          <a:ext cx="0" cy="0"/>
          <a:chOff x="0" y="0"/>
          <a:chExt cx="0" cy="0"/>
        </a:xfrm>
      </p:grpSpPr>
      <p:pic>
        <p:nvPicPr>
          <p:cNvPr id="6" name="Bildobjekt 5" descr="En bild som visar träd, utomhus, gräs, skog&#10;&#10;Automatiskt genererad beskrivning">
            <a:extLst>
              <a:ext uri="{FF2B5EF4-FFF2-40B4-BE49-F238E27FC236}">
                <a16:creationId xmlns:a16="http://schemas.microsoft.com/office/drawing/2014/main" id="{2065AC02-8907-0B41-A36A-ADB110B29B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3730242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CC2A48DD-DCF3-F147-8A83-D4DBAA8C3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1120664-BCC5-EA40-8A3E-D97D345E8D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A835E7F-1923-2B4E-8792-250CFBB348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37D77F-9B0E-A448-B81E-B6100637E94F}" type="datetimeFigureOut">
              <a:rPr lang="sv-SE" smtClean="0"/>
              <a:t>2024-02-28</a:t>
            </a:fld>
            <a:endParaRPr lang="sv-SE"/>
          </a:p>
        </p:txBody>
      </p:sp>
      <p:sp>
        <p:nvSpPr>
          <p:cNvPr id="5" name="Platshållare för sidfot 4">
            <a:extLst>
              <a:ext uri="{FF2B5EF4-FFF2-40B4-BE49-F238E27FC236}">
                <a16:creationId xmlns:a16="http://schemas.microsoft.com/office/drawing/2014/main" id="{4AF51D83-120C-794C-9089-DF6BF25576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76B92AA7-8AD5-6A44-8B93-B38C992A6A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8DE52-BC3F-934E-9E28-15BE3F642BA6}" type="slidenum">
              <a:rPr lang="sv-SE" smtClean="0"/>
              <a:t>‹#›</a:t>
            </a:fld>
            <a:endParaRPr lang="sv-SE"/>
          </a:p>
        </p:txBody>
      </p:sp>
    </p:spTree>
    <p:extLst>
      <p:ext uri="{BB962C8B-B14F-4D97-AF65-F5344CB8AC3E}">
        <p14:creationId xmlns:p14="http://schemas.microsoft.com/office/powerpoint/2010/main" val="420870592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49" r:id="rId3"/>
    <p:sldLayoutId id="2147483654" r:id="rId4"/>
    <p:sldLayoutId id="2147483660" r:id="rId5"/>
    <p:sldLayoutId id="2147483678" r:id="rId6"/>
    <p:sldLayoutId id="2147483679" r:id="rId7"/>
    <p:sldLayoutId id="2147483661" r:id="rId8"/>
    <p:sldLayoutId id="2147483662" r:id="rId9"/>
    <p:sldLayoutId id="2147483664" r:id="rId10"/>
    <p:sldLayoutId id="2147483663" r:id="rId11"/>
    <p:sldLayoutId id="2147483668" r:id="rId12"/>
    <p:sldLayoutId id="2147483669" r:id="rId13"/>
    <p:sldLayoutId id="2147483670" r:id="rId14"/>
    <p:sldLayoutId id="2147483650" r:id="rId15"/>
    <p:sldLayoutId id="2147483667" r:id="rId16"/>
    <p:sldLayoutId id="2147483713" r:id="rId17"/>
    <p:sldLayoutId id="2147483671" r:id="rId18"/>
    <p:sldLayoutId id="2147483672" r:id="rId19"/>
    <p:sldLayoutId id="2147483699" r:id="rId20"/>
    <p:sldLayoutId id="2147483689" r:id="rId21"/>
    <p:sldLayoutId id="2147483701" r:id="rId22"/>
    <p:sldLayoutId id="2147483693" r:id="rId23"/>
    <p:sldLayoutId id="2147483704" r:id="rId24"/>
    <p:sldLayoutId id="2147483702" r:id="rId25"/>
    <p:sldLayoutId id="2147483705" r:id="rId26"/>
    <p:sldLayoutId id="2147483703" r:id="rId27"/>
    <p:sldLayoutId id="2147483673" r:id="rId28"/>
    <p:sldLayoutId id="2147483674" r:id="rId29"/>
    <p:sldLayoutId id="2147483675" r:id="rId30"/>
    <p:sldLayoutId id="2147483676" r:id="rId31"/>
    <p:sldLayoutId id="2147483677" r:id="rId32"/>
    <p:sldLayoutId id="2147483711" r:id="rId33"/>
    <p:sldLayoutId id="2147483681" r:id="rId34"/>
    <p:sldLayoutId id="2147483688" r:id="rId35"/>
    <p:sldLayoutId id="2147483709" r:id="rId36"/>
    <p:sldLayoutId id="2147483716" r:id="rId37"/>
    <p:sldLayoutId id="2147483687" r:id="rId38"/>
    <p:sldLayoutId id="2147483710" r:id="rId39"/>
    <p:sldLayoutId id="2147483683" r:id="rId40"/>
    <p:sldLayoutId id="2147483717" r:id="rId41"/>
    <p:sldLayoutId id="2147483685" r:id="rId42"/>
    <p:sldLayoutId id="2147483686" r:id="rId43"/>
    <p:sldLayoutId id="2147483694" r:id="rId44"/>
    <p:sldLayoutId id="2147483712" r:id="rId45"/>
    <p:sldLayoutId id="2147483706" r:id="rId46"/>
    <p:sldLayoutId id="2147483707" r:id="rId47"/>
    <p:sldLayoutId id="2147483708" r:id="rId48"/>
    <p:sldLayoutId id="2147483680" r:id="rId49"/>
    <p:sldLayoutId id="2147483718" r:id="rId5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gif"/><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gif"/></Relationships>
</file>

<file path=ppt/slides/_rels/slide1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45.gif"/><Relationship Id="rId7" Type="http://schemas.openxmlformats.org/officeDocument/2006/relationships/image" Target="../media/image48.png"/><Relationship Id="rId2" Type="http://schemas.openxmlformats.org/officeDocument/2006/relationships/image" Target="../media/image44.gif"/><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image" Target="../media/image39.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5.gif"/><Relationship Id="rId7" Type="http://schemas.openxmlformats.org/officeDocument/2006/relationships/image" Target="../media/image48.png"/><Relationship Id="rId2" Type="http://schemas.openxmlformats.org/officeDocument/2006/relationships/image" Target="../media/image44.gif"/><Relationship Id="rId1" Type="http://schemas.openxmlformats.org/officeDocument/2006/relationships/slideLayout" Target="../slideLayouts/slideLayout50.xml"/><Relationship Id="rId6" Type="http://schemas.openxmlformats.org/officeDocument/2006/relationships/image" Target="../media/image50.png"/><Relationship Id="rId5" Type="http://schemas.openxmlformats.org/officeDocument/2006/relationships/image" Target="../media/image39.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0.jpeg"/><Relationship Id="rId2" Type="http://schemas.openxmlformats.org/officeDocument/2006/relationships/image" Target="../media/image45.gif"/><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5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hyperlink" Target="https://www.biometria.se/media/4ghnuhxg/oeversikt-milstolpar-kundgrupp-blaa-digital.pdf" TargetMode="Externa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hyperlink" Target="https://www.youtube.com/watch?v=tDEn4FqA4XA" TargetMode="External"/><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hyperlink" Target="https://www.youtube.com/watch?v=eaKPBr_K_Wk&amp;t=3311s" TargetMode="External"/><Relationship Id="rId4" Type="http://schemas.openxmlformats.org/officeDocument/2006/relationships/hyperlink" Target="https://www.biometria.se/viol-3/om-viol-3/kundorganisationen-forest-storm/kundgrupp-blaa/"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hyperlink" Target="https://www.at1.biometria.se/mina-sidor/viol-3-kundtestmiljoe/mina-tjaenster/" TargetMode="External"/><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hyperlink" Target="https://utbildning.biometria.se/open_courses/?course=A0E59FE3-9CB5-1CB8-18BC-AE6AFAB81C32"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hyperlink" Target="https://www.youtube.com/watch?v=tDEn4FqA4XA" TargetMode="Externa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hyperlink" Target="https://utbildning.biometria.se/login/index.php" TargetMode="External"/><Relationship Id="rId2" Type="http://schemas.openxmlformats.org/officeDocument/2006/relationships/hyperlink" Target="https://www.biometria.se/media/dejhra4i/best-practice-aktoer-20-1.pdf" TargetMode="External"/><Relationship Id="rId1" Type="http://schemas.openxmlformats.org/officeDocument/2006/relationships/slideLayout" Target="../slideLayouts/slideLayout23.xml"/><Relationship Id="rId4" Type="http://schemas.openxmlformats.org/officeDocument/2006/relationships/hyperlink" Target="https://www.biometria.se/media/yihel4ky/viol-3-10-funktioner-version-2.pdf"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biometria.se/media/yihel4ky/viol-3-10-funktioner-version-2.pdf" TargetMode="External"/><Relationship Id="rId2" Type="http://schemas.openxmlformats.org/officeDocument/2006/relationships/hyperlink" Target="https://www.biometria.se/media/xabltjkt/best-practice-plats.pdf" TargetMode="External"/><Relationship Id="rId1" Type="http://schemas.openxmlformats.org/officeDocument/2006/relationships/slideLayout" Target="../slideLayouts/slideLayout23.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youtube.com/watch?v=w4smBeA00WE" TargetMode="External"/><Relationship Id="rId1" Type="http://schemas.openxmlformats.org/officeDocument/2006/relationships/slideLayout" Target="../slideLayouts/slideLayout23.xml"/><Relationship Id="rId5" Type="http://schemas.openxmlformats.org/officeDocument/2006/relationships/hyperlink" Target="https://www.youtube.com/watch?v=eaKPBr_K_Wk&amp;t=3311s" TargetMode="External"/><Relationship Id="rId4" Type="http://schemas.openxmlformats.org/officeDocument/2006/relationships/hyperlink" Target="https://www.biometria.se/media/3xxnwxqr/sortimentsstrukturen-i-viol-3.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hyperlink" Target="https://forms.office.com/Pages/ResponsePage.aspx?id=M2NKMJYxH0iDL51wLb1AXIqyOup7DqZGh4e2-dqopJJUQUYwRUpMUkRXUkxXRDNRQjRSTjROT0JNUS4u" TargetMode="External"/><Relationship Id="rId2" Type="http://schemas.openxmlformats.org/officeDocument/2006/relationships/hyperlink" Target="https://www.biometria.se/viol-3/aktuellt/nyhetsbrev-viol-3/" TargetMode="External"/><Relationship Id="rId1" Type="http://schemas.openxmlformats.org/officeDocument/2006/relationships/slideLayout" Target="../slideLayouts/slideLayout21.xml"/><Relationship Id="rId6" Type="http://schemas.openxmlformats.org/officeDocument/2006/relationships/hyperlink" Target="https://www.biometria.se/viol-3/om-viol-3/kundorganisationen-forest-storm/kundgrupp-blaa/"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673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A04FB0D-0D2C-476E-5ECE-5C030DEE967D}"/>
              </a:ext>
            </a:extLst>
          </p:cNvPr>
          <p:cNvSpPr>
            <a:spLocks noGrp="1"/>
          </p:cNvSpPr>
          <p:nvPr>
            <p:ph type="title"/>
          </p:nvPr>
        </p:nvSpPr>
        <p:spPr/>
        <p:txBody>
          <a:bodyPr/>
          <a:lstStyle/>
          <a:p>
            <a:r>
              <a:rPr lang="sv-SE" err="1"/>
              <a:t>Vågkort</a:t>
            </a:r>
            <a:r>
              <a:rPr lang="sv-SE"/>
              <a:t> försvinner med VIOL 3</a:t>
            </a:r>
          </a:p>
        </p:txBody>
      </p:sp>
      <p:sp>
        <p:nvSpPr>
          <p:cNvPr id="3" name="Platshållare för innehåll 2">
            <a:extLst>
              <a:ext uri="{FF2B5EF4-FFF2-40B4-BE49-F238E27FC236}">
                <a16:creationId xmlns:a16="http://schemas.microsoft.com/office/drawing/2014/main" id="{B141223C-FE0C-B29A-B48E-94DD52E3B212}"/>
              </a:ext>
            </a:extLst>
          </p:cNvPr>
          <p:cNvSpPr>
            <a:spLocks noGrp="1"/>
          </p:cNvSpPr>
          <p:nvPr>
            <p:ph idx="1"/>
          </p:nvPr>
        </p:nvSpPr>
        <p:spPr/>
        <p:txBody>
          <a:bodyPr/>
          <a:lstStyle/>
          <a:p>
            <a:r>
              <a:rPr lang="sv-SE"/>
              <a:t>Vågkortens koppling mot Biometria system i VIOL 3 försvinner</a:t>
            </a:r>
          </a:p>
          <a:p>
            <a:r>
              <a:rPr lang="sv-SE"/>
              <a:t>I VIOL 3 ska alla ha en personlig inloggning</a:t>
            </a:r>
          </a:p>
          <a:p>
            <a:pPr lvl="1"/>
            <a:r>
              <a:rPr lang="sv-SE"/>
              <a:t>Bättre förutsättningar att kunna se vem som är utförare av moment i mätningsprocessen</a:t>
            </a:r>
          </a:p>
          <a:p>
            <a:r>
              <a:rPr lang="sv-SE"/>
              <a:t>Vikt hämtas genom att skicka en fråga från Chaufförsklienten (återkommer senare hur de kan se ut)</a:t>
            </a:r>
          </a:p>
          <a:p>
            <a:r>
              <a:rPr lang="sv-SE"/>
              <a:t>Bildtagningen görs från Chaufförsklienten</a:t>
            </a:r>
          </a:p>
        </p:txBody>
      </p:sp>
    </p:spTree>
    <p:extLst>
      <p:ext uri="{BB962C8B-B14F-4D97-AF65-F5344CB8AC3E}">
        <p14:creationId xmlns:p14="http://schemas.microsoft.com/office/powerpoint/2010/main" val="3930729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05A15-195F-AF8C-441E-8C41C1BD31F6}"/>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90EC3AB6-6FBB-649B-41E2-68F217A5113A}"/>
              </a:ext>
            </a:extLst>
          </p:cNvPr>
          <p:cNvSpPr>
            <a:spLocks noGrp="1"/>
          </p:cNvSpPr>
          <p:nvPr>
            <p:ph type="title"/>
          </p:nvPr>
        </p:nvSpPr>
        <p:spPr/>
        <p:txBody>
          <a:bodyPr/>
          <a:lstStyle/>
          <a:p>
            <a:r>
              <a:rPr lang="sv-SE"/>
              <a:t>Chaufförer som använder </a:t>
            </a:r>
            <a:r>
              <a:rPr lang="sv-SE" err="1"/>
              <a:t>Biometrias</a:t>
            </a:r>
            <a:r>
              <a:rPr lang="sv-SE"/>
              <a:t> system enstaka gånger (</a:t>
            </a:r>
            <a:r>
              <a:rPr lang="sv-SE" err="1"/>
              <a:t>Vågkort</a:t>
            </a:r>
            <a:r>
              <a:rPr lang="sv-SE"/>
              <a:t> försvinner)</a:t>
            </a:r>
          </a:p>
        </p:txBody>
      </p:sp>
      <p:sp>
        <p:nvSpPr>
          <p:cNvPr id="3" name="Platshållare för innehåll 2">
            <a:extLst>
              <a:ext uri="{FF2B5EF4-FFF2-40B4-BE49-F238E27FC236}">
                <a16:creationId xmlns:a16="http://schemas.microsoft.com/office/drawing/2014/main" id="{C5C69F70-30CA-79DB-B9CC-F75EC94DD0AB}"/>
              </a:ext>
            </a:extLst>
          </p:cNvPr>
          <p:cNvSpPr>
            <a:spLocks noGrp="1"/>
          </p:cNvSpPr>
          <p:nvPr>
            <p:ph idx="1"/>
          </p:nvPr>
        </p:nvSpPr>
        <p:spPr/>
        <p:txBody>
          <a:bodyPr/>
          <a:lstStyle/>
          <a:p>
            <a:r>
              <a:rPr lang="sv-SE"/>
              <a:t>Pågår utredningar om hur vi ska hantera chaufförer som bara använder systemet fåtal gånger</a:t>
            </a:r>
          </a:p>
          <a:p>
            <a:pPr lvl="1"/>
            <a:r>
              <a:rPr lang="sv-SE" err="1"/>
              <a:t>Exv</a:t>
            </a:r>
            <a:r>
              <a:rPr lang="sv-SE"/>
              <a:t> utländsk chaufför som kör ett </a:t>
            </a:r>
            <a:r>
              <a:rPr lang="sv-SE" err="1"/>
              <a:t>returlass</a:t>
            </a:r>
            <a:r>
              <a:rPr lang="sv-SE"/>
              <a:t> och aldrig kommer vara inne i </a:t>
            </a:r>
            <a:r>
              <a:rPr lang="sv-SE" err="1"/>
              <a:t>Biometrias</a:t>
            </a:r>
            <a:r>
              <a:rPr lang="sv-SE"/>
              <a:t> system igen</a:t>
            </a:r>
          </a:p>
          <a:p>
            <a:pPr lvl="1"/>
            <a:r>
              <a:rPr lang="sv-SE" err="1"/>
              <a:t>Exv</a:t>
            </a:r>
            <a:r>
              <a:rPr lang="sv-SE"/>
              <a:t> chaufför som jobbar inom annan bransch som har </a:t>
            </a:r>
            <a:r>
              <a:rPr lang="sv-SE" err="1"/>
              <a:t>engånguppdrag</a:t>
            </a:r>
            <a:r>
              <a:rPr lang="sv-SE"/>
              <a:t> att köra in via Biometria System</a:t>
            </a:r>
          </a:p>
        </p:txBody>
      </p:sp>
    </p:spTree>
    <p:extLst>
      <p:ext uri="{BB962C8B-B14F-4D97-AF65-F5344CB8AC3E}">
        <p14:creationId xmlns:p14="http://schemas.microsoft.com/office/powerpoint/2010/main" val="603277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CCDA2-024C-C488-FDA6-70A25981BEF0}"/>
              </a:ext>
            </a:extLst>
          </p:cNvPr>
          <p:cNvSpPr>
            <a:spLocks noGrp="1"/>
          </p:cNvSpPr>
          <p:nvPr>
            <p:ph type="title"/>
          </p:nvPr>
        </p:nvSpPr>
        <p:spPr>
          <a:xfrm>
            <a:off x="904103" y="347760"/>
            <a:ext cx="10258168" cy="895285"/>
          </a:xfrm>
        </p:spPr>
        <p:txBody>
          <a:bodyPr/>
          <a:lstStyle/>
          <a:p>
            <a:r>
              <a:rPr lang="sv-SE"/>
              <a:t>Vad är fördelarna med att använda Biometrias mätplatsstöd oavsett typ av mottagningsplats?</a:t>
            </a:r>
          </a:p>
        </p:txBody>
      </p:sp>
      <p:sp>
        <p:nvSpPr>
          <p:cNvPr id="3" name="Platshållare för innehåll 2">
            <a:extLst>
              <a:ext uri="{FF2B5EF4-FFF2-40B4-BE49-F238E27FC236}">
                <a16:creationId xmlns:a16="http://schemas.microsoft.com/office/drawing/2014/main" id="{9E11C025-6C84-C8C6-CE0A-1DCBB8C729B4}"/>
              </a:ext>
            </a:extLst>
          </p:cNvPr>
          <p:cNvSpPr>
            <a:spLocks noGrp="1"/>
          </p:cNvSpPr>
          <p:nvPr>
            <p:ph idx="1"/>
          </p:nvPr>
        </p:nvSpPr>
        <p:spPr>
          <a:xfrm>
            <a:off x="838200" y="1514729"/>
            <a:ext cx="10515600" cy="4351338"/>
          </a:xfrm>
        </p:spPr>
        <p:txBody>
          <a:bodyPr/>
          <a:lstStyle/>
          <a:p>
            <a:r>
              <a:rPr lang="sv-SE"/>
              <a:t>Alla chaufförer som utför transporter till större mätplatser kommer att behöva ha </a:t>
            </a:r>
            <a:r>
              <a:rPr lang="sv-SE" err="1"/>
              <a:t>Biometrias</a:t>
            </a:r>
            <a:r>
              <a:rPr lang="sv-SE"/>
              <a:t> chaufförsklient eller arbeta i </a:t>
            </a:r>
            <a:r>
              <a:rPr lang="sv-SE" err="1"/>
              <a:t>Biometrias</a:t>
            </a:r>
            <a:r>
              <a:rPr lang="sv-SE"/>
              <a:t> mätplatsstöd</a:t>
            </a:r>
          </a:p>
          <a:p>
            <a:pPr lvl="1"/>
            <a:r>
              <a:rPr lang="sv-SE"/>
              <a:t>Så varför inte använda dem även på de mindre mottagningsplatserna?</a:t>
            </a:r>
          </a:p>
          <a:p>
            <a:r>
              <a:rPr lang="sv-SE"/>
              <a:t>Samma rutiner för chauffören oavsett storlek på mottagningsplats</a:t>
            </a:r>
          </a:p>
          <a:p>
            <a:pPr lvl="1"/>
            <a:r>
              <a:rPr lang="sv-SE"/>
              <a:t>Leveransavisering via externt system eller via </a:t>
            </a:r>
            <a:r>
              <a:rPr lang="sv-SE" err="1"/>
              <a:t>Biometrias</a:t>
            </a:r>
            <a:r>
              <a:rPr lang="sv-SE"/>
              <a:t> chaufförsklient</a:t>
            </a:r>
          </a:p>
          <a:p>
            <a:pPr lvl="1"/>
            <a:r>
              <a:rPr lang="sv-SE"/>
              <a:t>Tydligt mätningsflöde för genomförandet</a:t>
            </a:r>
          </a:p>
          <a:p>
            <a:pPr lvl="1"/>
            <a:r>
              <a:rPr lang="sv-SE"/>
              <a:t>Registrering görs klart under pågående leverans</a:t>
            </a:r>
          </a:p>
          <a:p>
            <a:pPr lvl="1"/>
            <a:r>
              <a:rPr lang="sv-SE"/>
              <a:t>Effektivare mätning och redovisning</a:t>
            </a:r>
          </a:p>
          <a:p>
            <a:r>
              <a:rPr lang="sv-SE"/>
              <a:t>Låg tröskel att börja använda </a:t>
            </a:r>
            <a:r>
              <a:rPr lang="sv-SE" err="1"/>
              <a:t>Biometrias</a:t>
            </a:r>
            <a:r>
              <a:rPr lang="sv-SE"/>
              <a:t> mätplatsstöd</a:t>
            </a:r>
          </a:p>
          <a:p>
            <a:pPr lvl="1"/>
            <a:r>
              <a:rPr lang="sv-SE"/>
              <a:t>Behövs inga installationer om inte utrustning ska kopplas till </a:t>
            </a:r>
            <a:r>
              <a:rPr lang="sv-SE" err="1"/>
              <a:t>Biometrias</a:t>
            </a:r>
            <a:r>
              <a:rPr lang="sv-SE"/>
              <a:t> mätplatsstöd</a:t>
            </a:r>
          </a:p>
          <a:p>
            <a:pPr lvl="1"/>
            <a:r>
              <a:rPr lang="sv-SE"/>
              <a:t>Vi använder inga terminaler för registrering i </a:t>
            </a:r>
            <a:r>
              <a:rPr lang="sv-SE" err="1"/>
              <a:t>Biometrias</a:t>
            </a:r>
            <a:r>
              <a:rPr lang="sv-SE"/>
              <a:t> mätplatsstöd (Allt sker via molnet med hjälp av Chaufförsklienten/Mätplatsstödet på telefon eller ”surfplatta”)</a:t>
            </a:r>
          </a:p>
        </p:txBody>
      </p:sp>
    </p:spTree>
    <p:extLst>
      <p:ext uri="{BB962C8B-B14F-4D97-AF65-F5344CB8AC3E}">
        <p14:creationId xmlns:p14="http://schemas.microsoft.com/office/powerpoint/2010/main" val="3689813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6C7A70-27FE-436E-AE06-D82C778A5550}"/>
              </a:ext>
            </a:extLst>
          </p:cNvPr>
          <p:cNvSpPr>
            <a:spLocks noGrp="1"/>
          </p:cNvSpPr>
          <p:nvPr>
            <p:ph type="title"/>
          </p:nvPr>
        </p:nvSpPr>
        <p:spPr>
          <a:xfrm>
            <a:off x="313509" y="448156"/>
            <a:ext cx="11564982" cy="834671"/>
          </a:xfrm>
        </p:spPr>
        <p:txBody>
          <a:bodyPr>
            <a:noAutofit/>
          </a:bodyPr>
          <a:lstStyle/>
          <a:p>
            <a:r>
              <a:rPr lang="sv-SE" sz="2800" spc="0">
                <a:solidFill>
                  <a:srgbClr val="35962B"/>
                </a:solidFill>
                <a:latin typeface="Calibri" panose="020F0502020204030204" pitchFamily="34" charset="0"/>
                <a:cs typeface="Open Sans Light" panose="020B0306030504020204" pitchFamily="34" charset="0"/>
              </a:rPr>
              <a:t>Leveranser av skogsflis till värmeverk som levererar flera måttslag</a:t>
            </a:r>
            <a:br>
              <a:rPr lang="sv-SE" sz="4000">
                <a:latin typeface="Calibri" panose="020F0502020204030204" pitchFamily="34" charset="0"/>
              </a:rPr>
            </a:br>
            <a:r>
              <a:rPr lang="sv-SE" sz="1600" spc="0">
                <a:solidFill>
                  <a:srgbClr val="35962B"/>
                </a:solidFill>
                <a:latin typeface="Calibri" panose="020F0502020204030204" pitchFamily="34" charset="0"/>
                <a:cs typeface="Open Sans Light" panose="020B0306030504020204" pitchFamily="34" charset="0"/>
              </a:rPr>
              <a:t>Skattning  (m3s) Vägning med torrhaltsbestämning ton, </a:t>
            </a:r>
            <a:r>
              <a:rPr lang="sv-SE" sz="1600" spc="0" err="1">
                <a:solidFill>
                  <a:srgbClr val="35962B"/>
                </a:solidFill>
                <a:latin typeface="Calibri" panose="020F0502020204030204" pitchFamily="34" charset="0"/>
                <a:cs typeface="Open Sans Light" panose="020B0306030504020204" pitchFamily="34" charset="0"/>
              </a:rPr>
              <a:t>ttv</a:t>
            </a:r>
            <a:r>
              <a:rPr lang="sv-SE" sz="1600" spc="0">
                <a:solidFill>
                  <a:srgbClr val="35962B"/>
                </a:solidFill>
                <a:latin typeface="Calibri" panose="020F0502020204030204" pitchFamily="34" charset="0"/>
                <a:cs typeface="Open Sans Light" panose="020B0306030504020204" pitchFamily="34" charset="0"/>
              </a:rPr>
              <a:t> &amp; MWh</a:t>
            </a:r>
          </a:p>
        </p:txBody>
      </p:sp>
      <p:sp>
        <p:nvSpPr>
          <p:cNvPr id="11" name="textruta 10">
            <a:extLst>
              <a:ext uri="{FF2B5EF4-FFF2-40B4-BE49-F238E27FC236}">
                <a16:creationId xmlns:a16="http://schemas.microsoft.com/office/drawing/2014/main" id="{5EFFB631-2FAD-B5DD-B684-B3A884F3C078}"/>
              </a:ext>
            </a:extLst>
          </p:cNvPr>
          <p:cNvSpPr txBox="1"/>
          <p:nvPr/>
        </p:nvSpPr>
        <p:spPr>
          <a:xfrm>
            <a:off x="4261530" y="4928842"/>
            <a:ext cx="1367875" cy="646331"/>
          </a:xfrm>
          <a:prstGeom prst="rect">
            <a:avLst/>
          </a:prstGeom>
          <a:noFill/>
        </p:spPr>
        <p:txBody>
          <a:bodyPr wrap="none" rtlCol="0">
            <a:spAutoFit/>
          </a:bodyPr>
          <a:lstStyle/>
          <a:p>
            <a:r>
              <a:rPr lang="sv-SE" sz="1200" b="1">
                <a:solidFill>
                  <a:srgbClr val="FF0000"/>
                </a:solidFill>
              </a:rPr>
              <a:t>Mätande företag 1</a:t>
            </a:r>
          </a:p>
          <a:p>
            <a:r>
              <a:rPr lang="sv-SE" sz="1200" b="1">
                <a:solidFill>
                  <a:srgbClr val="FF0000"/>
                </a:solidFill>
              </a:rPr>
              <a:t>Mätande företag 2</a:t>
            </a:r>
          </a:p>
          <a:p>
            <a:r>
              <a:rPr lang="sv-SE" sz="1200" b="1">
                <a:solidFill>
                  <a:srgbClr val="FF0000"/>
                </a:solidFill>
              </a:rPr>
              <a:t>Mätande företag 3</a:t>
            </a:r>
          </a:p>
        </p:txBody>
      </p:sp>
      <p:sp>
        <p:nvSpPr>
          <p:cNvPr id="12" name="textruta 11">
            <a:extLst>
              <a:ext uri="{FF2B5EF4-FFF2-40B4-BE49-F238E27FC236}">
                <a16:creationId xmlns:a16="http://schemas.microsoft.com/office/drawing/2014/main" id="{6E062C36-37F8-EAF0-D8CC-54809D13EEB7}"/>
              </a:ext>
            </a:extLst>
          </p:cNvPr>
          <p:cNvSpPr txBox="1"/>
          <p:nvPr/>
        </p:nvSpPr>
        <p:spPr>
          <a:xfrm>
            <a:off x="2629344" y="4897771"/>
            <a:ext cx="1292533" cy="461665"/>
          </a:xfrm>
          <a:prstGeom prst="rect">
            <a:avLst/>
          </a:prstGeom>
          <a:noFill/>
        </p:spPr>
        <p:txBody>
          <a:bodyPr wrap="none" rtlCol="0">
            <a:spAutoFit/>
          </a:bodyPr>
          <a:lstStyle/>
          <a:p>
            <a:r>
              <a:rPr lang="sv-SE" sz="1200" b="1">
                <a:solidFill>
                  <a:srgbClr val="FF0000"/>
                </a:solidFill>
              </a:rPr>
              <a:t>Mätande företag </a:t>
            </a:r>
          </a:p>
          <a:p>
            <a:r>
              <a:rPr lang="sv-SE" sz="1200" b="1">
                <a:solidFill>
                  <a:srgbClr val="FF0000"/>
                </a:solidFill>
              </a:rPr>
              <a:t>Värmeverk 1</a:t>
            </a:r>
          </a:p>
        </p:txBody>
      </p:sp>
      <p:sp>
        <p:nvSpPr>
          <p:cNvPr id="13" name="textruta 12">
            <a:extLst>
              <a:ext uri="{FF2B5EF4-FFF2-40B4-BE49-F238E27FC236}">
                <a16:creationId xmlns:a16="http://schemas.microsoft.com/office/drawing/2014/main" id="{F8DD5A0B-3761-E96A-D97C-190EE1E04B90}"/>
              </a:ext>
            </a:extLst>
          </p:cNvPr>
          <p:cNvSpPr txBox="1"/>
          <p:nvPr/>
        </p:nvSpPr>
        <p:spPr>
          <a:xfrm>
            <a:off x="6438034" y="4990105"/>
            <a:ext cx="2096215" cy="276999"/>
          </a:xfrm>
          <a:prstGeom prst="rect">
            <a:avLst/>
          </a:prstGeom>
          <a:noFill/>
        </p:spPr>
        <p:txBody>
          <a:bodyPr wrap="none" rtlCol="0">
            <a:spAutoFit/>
          </a:bodyPr>
          <a:lstStyle/>
          <a:p>
            <a:r>
              <a:rPr lang="sv-SE" sz="1200" b="1"/>
              <a:t>Mätande företag Värmeverk 1</a:t>
            </a:r>
          </a:p>
        </p:txBody>
      </p:sp>
      <p:sp>
        <p:nvSpPr>
          <p:cNvPr id="14" name="Ellips 13">
            <a:extLst>
              <a:ext uri="{FF2B5EF4-FFF2-40B4-BE49-F238E27FC236}">
                <a16:creationId xmlns:a16="http://schemas.microsoft.com/office/drawing/2014/main" id="{65D8F803-0F11-DC98-181A-526B1F692EB7}"/>
              </a:ext>
            </a:extLst>
          </p:cNvPr>
          <p:cNvSpPr/>
          <p:nvPr/>
        </p:nvSpPr>
        <p:spPr>
          <a:xfrm>
            <a:off x="9858310" y="2001241"/>
            <a:ext cx="2038207" cy="1665574"/>
          </a:xfrm>
          <a:prstGeom prst="ellipse">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ruta 15">
            <a:extLst>
              <a:ext uri="{FF2B5EF4-FFF2-40B4-BE49-F238E27FC236}">
                <a16:creationId xmlns:a16="http://schemas.microsoft.com/office/drawing/2014/main" id="{C2B76E2D-7197-0D9E-A43E-A1D1C0EBFF3C}"/>
              </a:ext>
            </a:extLst>
          </p:cNvPr>
          <p:cNvSpPr txBox="1"/>
          <p:nvPr/>
        </p:nvSpPr>
        <p:spPr>
          <a:xfrm>
            <a:off x="10181885" y="1528625"/>
            <a:ext cx="1391056" cy="369332"/>
          </a:xfrm>
          <a:prstGeom prst="rect">
            <a:avLst/>
          </a:prstGeom>
          <a:noFill/>
        </p:spPr>
        <p:txBody>
          <a:bodyPr wrap="square" rtlCol="0">
            <a:spAutoFit/>
          </a:bodyPr>
          <a:lstStyle/>
          <a:p>
            <a:r>
              <a:rPr lang="sv-SE" b="1"/>
              <a:t>Värmeverk 1</a:t>
            </a:r>
          </a:p>
        </p:txBody>
      </p:sp>
      <p:sp>
        <p:nvSpPr>
          <p:cNvPr id="19" name="Pil: streckad höger 18">
            <a:extLst>
              <a:ext uri="{FF2B5EF4-FFF2-40B4-BE49-F238E27FC236}">
                <a16:creationId xmlns:a16="http://schemas.microsoft.com/office/drawing/2014/main" id="{D8977F7B-5D94-1F6E-3C17-9947CE877E38}"/>
              </a:ext>
            </a:extLst>
          </p:cNvPr>
          <p:cNvSpPr/>
          <p:nvPr/>
        </p:nvSpPr>
        <p:spPr>
          <a:xfrm>
            <a:off x="1329081" y="3351970"/>
            <a:ext cx="8193928" cy="1080240"/>
          </a:xfrm>
          <a:prstGeom prst="stripedRightArrow">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textruta 19">
            <a:extLst>
              <a:ext uri="{FF2B5EF4-FFF2-40B4-BE49-F238E27FC236}">
                <a16:creationId xmlns:a16="http://schemas.microsoft.com/office/drawing/2014/main" id="{1AB9C02C-0AE0-1E65-28CF-D65EEF61C6C5}"/>
              </a:ext>
            </a:extLst>
          </p:cNvPr>
          <p:cNvSpPr txBox="1"/>
          <p:nvPr/>
        </p:nvSpPr>
        <p:spPr>
          <a:xfrm>
            <a:off x="1526806" y="3676646"/>
            <a:ext cx="1125449" cy="430887"/>
          </a:xfrm>
          <a:prstGeom prst="rect">
            <a:avLst/>
          </a:prstGeom>
          <a:noFill/>
        </p:spPr>
        <p:txBody>
          <a:bodyPr wrap="square" rtlCol="0">
            <a:spAutoFit/>
          </a:bodyPr>
          <a:lstStyle/>
          <a:p>
            <a:r>
              <a:rPr lang="sv-SE" sz="1100" b="1">
                <a:latin typeface="Calibri" panose="020F0502020204030204" pitchFamily="34" charset="0"/>
                <a:cs typeface="Calibri" panose="020F0502020204030204" pitchFamily="34" charset="0"/>
              </a:rPr>
              <a:t>Ordinarie mätningsflöde</a:t>
            </a:r>
          </a:p>
        </p:txBody>
      </p:sp>
      <p:sp>
        <p:nvSpPr>
          <p:cNvPr id="21" name="Rektangel: rundade hörn 20">
            <a:extLst>
              <a:ext uri="{FF2B5EF4-FFF2-40B4-BE49-F238E27FC236}">
                <a16:creationId xmlns:a16="http://schemas.microsoft.com/office/drawing/2014/main" id="{795D8496-F1EF-4B56-964F-6B9616343F62}"/>
              </a:ext>
            </a:extLst>
          </p:cNvPr>
          <p:cNvSpPr/>
          <p:nvPr/>
        </p:nvSpPr>
        <p:spPr>
          <a:xfrm>
            <a:off x="5825642" y="3331216"/>
            <a:ext cx="2963791" cy="1174805"/>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2" name="Bildobjekt 21">
            <a:extLst>
              <a:ext uri="{FF2B5EF4-FFF2-40B4-BE49-F238E27FC236}">
                <a16:creationId xmlns:a16="http://schemas.microsoft.com/office/drawing/2014/main" id="{BCC6A5E4-51AE-587E-8009-88B4D973EBE2}"/>
              </a:ext>
            </a:extLst>
          </p:cNvPr>
          <p:cNvPicPr>
            <a:picLocks noChangeAspect="1"/>
          </p:cNvPicPr>
          <p:nvPr/>
        </p:nvPicPr>
        <p:blipFill>
          <a:blip r:embed="rId3"/>
          <a:stretch>
            <a:fillRect/>
          </a:stretch>
        </p:blipFill>
        <p:spPr>
          <a:xfrm>
            <a:off x="5910724" y="3430682"/>
            <a:ext cx="1448900" cy="956550"/>
          </a:xfrm>
          <a:prstGeom prst="rect">
            <a:avLst/>
          </a:prstGeom>
        </p:spPr>
      </p:pic>
      <p:pic>
        <p:nvPicPr>
          <p:cNvPr id="23" name="Picture 2" descr="Bildresultat fÃ¶r vÃ¤gning av flis">
            <a:extLst>
              <a:ext uri="{FF2B5EF4-FFF2-40B4-BE49-F238E27FC236}">
                <a16:creationId xmlns:a16="http://schemas.microsoft.com/office/drawing/2014/main" id="{96743B84-F25D-6413-7993-AF2DEA3B3E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3563" y="3449004"/>
            <a:ext cx="1159999" cy="956550"/>
          </a:xfrm>
          <a:prstGeom prst="rect">
            <a:avLst/>
          </a:prstGeom>
          <a:noFill/>
          <a:extLst>
            <a:ext uri="{909E8E84-426E-40DD-AFC4-6F175D3DCCD1}">
              <a14:hiddenFill xmlns:a14="http://schemas.microsoft.com/office/drawing/2010/main">
                <a:solidFill>
                  <a:srgbClr val="FFFFFF"/>
                </a:solidFill>
              </a14:hiddenFill>
            </a:ext>
          </a:extLst>
        </p:spPr>
      </p:pic>
      <p:pic>
        <p:nvPicPr>
          <p:cNvPr id="24" name="Bildobjekt 23">
            <a:extLst>
              <a:ext uri="{FF2B5EF4-FFF2-40B4-BE49-F238E27FC236}">
                <a16:creationId xmlns:a16="http://schemas.microsoft.com/office/drawing/2014/main" id="{9A664865-D205-4C5E-B8F3-9CF4276FD777}"/>
              </a:ext>
            </a:extLst>
          </p:cNvPr>
          <p:cNvPicPr>
            <a:picLocks noChangeAspect="1"/>
          </p:cNvPicPr>
          <p:nvPr/>
        </p:nvPicPr>
        <p:blipFill>
          <a:blip r:embed="rId5"/>
          <a:stretch>
            <a:fillRect/>
          </a:stretch>
        </p:blipFill>
        <p:spPr>
          <a:xfrm>
            <a:off x="2606651" y="3406016"/>
            <a:ext cx="1446476" cy="981216"/>
          </a:xfrm>
          <a:prstGeom prst="rect">
            <a:avLst/>
          </a:prstGeom>
        </p:spPr>
      </p:pic>
      <p:sp>
        <p:nvSpPr>
          <p:cNvPr id="25" name="textruta 24">
            <a:extLst>
              <a:ext uri="{FF2B5EF4-FFF2-40B4-BE49-F238E27FC236}">
                <a16:creationId xmlns:a16="http://schemas.microsoft.com/office/drawing/2014/main" id="{F20CDA56-410E-D719-0BD9-BFC36A5BB012}"/>
              </a:ext>
            </a:extLst>
          </p:cNvPr>
          <p:cNvSpPr txBox="1"/>
          <p:nvPr/>
        </p:nvSpPr>
        <p:spPr>
          <a:xfrm>
            <a:off x="2579743" y="3058698"/>
            <a:ext cx="1849113" cy="253916"/>
          </a:xfrm>
          <a:prstGeom prst="rect">
            <a:avLst/>
          </a:prstGeom>
          <a:noFill/>
        </p:spPr>
        <p:txBody>
          <a:bodyPr wrap="square" rtlCol="0">
            <a:spAutoFit/>
          </a:bodyPr>
          <a:lstStyle/>
          <a:p>
            <a:r>
              <a:rPr lang="sv-SE" sz="1050" b="1"/>
              <a:t>Mottagningskontroll</a:t>
            </a:r>
          </a:p>
        </p:txBody>
      </p:sp>
      <p:sp>
        <p:nvSpPr>
          <p:cNvPr id="26" name="textruta 25">
            <a:extLst>
              <a:ext uri="{FF2B5EF4-FFF2-40B4-BE49-F238E27FC236}">
                <a16:creationId xmlns:a16="http://schemas.microsoft.com/office/drawing/2014/main" id="{EAE3FBAB-B004-CA9E-94E9-C23C4A08EFC0}"/>
              </a:ext>
            </a:extLst>
          </p:cNvPr>
          <p:cNvSpPr txBox="1"/>
          <p:nvPr/>
        </p:nvSpPr>
        <p:spPr>
          <a:xfrm>
            <a:off x="6191227" y="3058698"/>
            <a:ext cx="1072845" cy="253916"/>
          </a:xfrm>
          <a:prstGeom prst="rect">
            <a:avLst/>
          </a:prstGeom>
          <a:noFill/>
        </p:spPr>
        <p:txBody>
          <a:bodyPr wrap="square" rtlCol="0">
            <a:spAutoFit/>
          </a:bodyPr>
          <a:lstStyle/>
          <a:p>
            <a:r>
              <a:rPr lang="sv-SE" sz="1050" b="1"/>
              <a:t>Vägning</a:t>
            </a:r>
          </a:p>
        </p:txBody>
      </p:sp>
      <p:sp>
        <p:nvSpPr>
          <p:cNvPr id="27" name="textruta 26">
            <a:extLst>
              <a:ext uri="{FF2B5EF4-FFF2-40B4-BE49-F238E27FC236}">
                <a16:creationId xmlns:a16="http://schemas.microsoft.com/office/drawing/2014/main" id="{EC7B5E96-A11D-D073-0413-5ABF9C70049D}"/>
              </a:ext>
            </a:extLst>
          </p:cNvPr>
          <p:cNvSpPr txBox="1"/>
          <p:nvPr/>
        </p:nvSpPr>
        <p:spPr>
          <a:xfrm>
            <a:off x="7486142" y="3075407"/>
            <a:ext cx="1504047" cy="253916"/>
          </a:xfrm>
          <a:prstGeom prst="rect">
            <a:avLst/>
          </a:prstGeom>
          <a:noFill/>
        </p:spPr>
        <p:txBody>
          <a:bodyPr wrap="square" rtlCol="0">
            <a:spAutoFit/>
          </a:bodyPr>
          <a:lstStyle/>
          <a:p>
            <a:r>
              <a:rPr lang="sv-SE" sz="1050" b="1"/>
              <a:t>Torrhaltsbestämning</a:t>
            </a:r>
          </a:p>
        </p:txBody>
      </p:sp>
      <p:sp>
        <p:nvSpPr>
          <p:cNvPr id="28" name="Pil: nedåt 27">
            <a:extLst>
              <a:ext uri="{FF2B5EF4-FFF2-40B4-BE49-F238E27FC236}">
                <a16:creationId xmlns:a16="http://schemas.microsoft.com/office/drawing/2014/main" id="{8DAB603E-B1AD-3B86-66E0-D7BBE402A489}"/>
              </a:ext>
            </a:extLst>
          </p:cNvPr>
          <p:cNvSpPr/>
          <p:nvPr/>
        </p:nvSpPr>
        <p:spPr>
          <a:xfrm>
            <a:off x="6753134" y="4551315"/>
            <a:ext cx="1212980" cy="1861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textruta 28">
            <a:extLst>
              <a:ext uri="{FF2B5EF4-FFF2-40B4-BE49-F238E27FC236}">
                <a16:creationId xmlns:a16="http://schemas.microsoft.com/office/drawing/2014/main" id="{9BF4322A-F62D-E1DB-1D99-07623D81962F}"/>
              </a:ext>
            </a:extLst>
          </p:cNvPr>
          <p:cNvSpPr txBox="1"/>
          <p:nvPr/>
        </p:nvSpPr>
        <p:spPr>
          <a:xfrm>
            <a:off x="4312155" y="3050472"/>
            <a:ext cx="1072845" cy="253916"/>
          </a:xfrm>
          <a:prstGeom prst="rect">
            <a:avLst/>
          </a:prstGeom>
          <a:noFill/>
        </p:spPr>
        <p:txBody>
          <a:bodyPr wrap="square" rtlCol="0">
            <a:spAutoFit/>
          </a:bodyPr>
          <a:lstStyle/>
          <a:p>
            <a:r>
              <a:rPr lang="sv-SE" sz="1050" b="1" err="1"/>
              <a:t>Skäppmätning</a:t>
            </a:r>
            <a:endParaRPr lang="sv-SE" sz="1050" b="1"/>
          </a:p>
        </p:txBody>
      </p:sp>
      <p:sp>
        <p:nvSpPr>
          <p:cNvPr id="30" name="Rektangel: rundade hörn 29">
            <a:extLst>
              <a:ext uri="{FF2B5EF4-FFF2-40B4-BE49-F238E27FC236}">
                <a16:creationId xmlns:a16="http://schemas.microsoft.com/office/drawing/2014/main" id="{84226EEA-78C5-C23B-3C9B-A08CF762D064}"/>
              </a:ext>
            </a:extLst>
          </p:cNvPr>
          <p:cNvSpPr/>
          <p:nvPr/>
        </p:nvSpPr>
        <p:spPr>
          <a:xfrm>
            <a:off x="4117741" y="3331216"/>
            <a:ext cx="1601808" cy="1174805"/>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Pil: nedåt 30">
            <a:extLst>
              <a:ext uri="{FF2B5EF4-FFF2-40B4-BE49-F238E27FC236}">
                <a16:creationId xmlns:a16="http://schemas.microsoft.com/office/drawing/2014/main" id="{41161861-34AA-D928-11F9-C082ADDC72CF}"/>
              </a:ext>
            </a:extLst>
          </p:cNvPr>
          <p:cNvSpPr/>
          <p:nvPr/>
        </p:nvSpPr>
        <p:spPr>
          <a:xfrm>
            <a:off x="4312155" y="4562996"/>
            <a:ext cx="1212980" cy="1861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2" name="Bildobjekt 31">
            <a:extLst>
              <a:ext uri="{FF2B5EF4-FFF2-40B4-BE49-F238E27FC236}">
                <a16:creationId xmlns:a16="http://schemas.microsoft.com/office/drawing/2014/main" id="{6C95D341-898F-8136-81E0-E1A393117BF7}"/>
              </a:ext>
            </a:extLst>
          </p:cNvPr>
          <p:cNvPicPr>
            <a:picLocks noChangeAspect="1"/>
          </p:cNvPicPr>
          <p:nvPr/>
        </p:nvPicPr>
        <p:blipFill>
          <a:blip r:embed="rId6"/>
          <a:stretch>
            <a:fillRect/>
          </a:stretch>
        </p:blipFill>
        <p:spPr>
          <a:xfrm>
            <a:off x="4261530" y="3430682"/>
            <a:ext cx="1314229" cy="966115"/>
          </a:xfrm>
          <a:prstGeom prst="rect">
            <a:avLst/>
          </a:prstGeom>
        </p:spPr>
      </p:pic>
    </p:spTree>
    <p:extLst>
      <p:ext uri="{BB962C8B-B14F-4D97-AF65-F5344CB8AC3E}">
        <p14:creationId xmlns:p14="http://schemas.microsoft.com/office/powerpoint/2010/main" val="24789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ruta 44">
            <a:extLst>
              <a:ext uri="{FF2B5EF4-FFF2-40B4-BE49-F238E27FC236}">
                <a16:creationId xmlns:a16="http://schemas.microsoft.com/office/drawing/2014/main" id="{D1CB41A1-D112-486A-8887-BEC08101BCDB}"/>
              </a:ext>
            </a:extLst>
          </p:cNvPr>
          <p:cNvSpPr txBox="1"/>
          <p:nvPr/>
        </p:nvSpPr>
        <p:spPr>
          <a:xfrm>
            <a:off x="805626" y="2652941"/>
            <a:ext cx="1585434" cy="461665"/>
          </a:xfrm>
          <a:prstGeom prst="rect">
            <a:avLst/>
          </a:prstGeom>
          <a:noFill/>
        </p:spPr>
        <p:txBody>
          <a:bodyPr wrap="none" rtlCol="0">
            <a:spAutoFit/>
          </a:bodyPr>
          <a:lstStyle/>
          <a:p>
            <a:r>
              <a:rPr lang="sv-SE" sz="1200" b="1"/>
              <a:t>Branschgemensamma</a:t>
            </a:r>
          </a:p>
          <a:p>
            <a:r>
              <a:rPr lang="sv-SE" sz="1200" b="1"/>
              <a:t>mätningstjänster</a:t>
            </a:r>
          </a:p>
        </p:txBody>
      </p:sp>
      <p:sp>
        <p:nvSpPr>
          <p:cNvPr id="55" name="textruta 54">
            <a:extLst>
              <a:ext uri="{FF2B5EF4-FFF2-40B4-BE49-F238E27FC236}">
                <a16:creationId xmlns:a16="http://schemas.microsoft.com/office/drawing/2014/main" id="{8FD955C1-A31B-42C5-A13E-8ED99B32F08D}"/>
              </a:ext>
            </a:extLst>
          </p:cNvPr>
          <p:cNvSpPr txBox="1"/>
          <p:nvPr/>
        </p:nvSpPr>
        <p:spPr>
          <a:xfrm>
            <a:off x="801716" y="3513199"/>
            <a:ext cx="1423467" cy="1015663"/>
          </a:xfrm>
          <a:prstGeom prst="rect">
            <a:avLst/>
          </a:prstGeom>
          <a:noFill/>
        </p:spPr>
        <p:txBody>
          <a:bodyPr wrap="none" rtlCol="0">
            <a:spAutoFit/>
          </a:bodyPr>
          <a:lstStyle/>
          <a:p>
            <a:r>
              <a:rPr lang="sv-SE" sz="1200" b="1"/>
              <a:t>Erbjudande</a:t>
            </a:r>
          </a:p>
          <a:p>
            <a:r>
              <a:rPr lang="sv-SE" sz="1200" b="1"/>
              <a:t>Mätningstjänster</a:t>
            </a:r>
          </a:p>
          <a:p>
            <a:pPr marL="171450" indent="-171450">
              <a:buFont typeface="Arial" panose="020B0604020202020204" pitchFamily="34" charset="0"/>
              <a:buChar char="•"/>
            </a:pPr>
            <a:r>
              <a:rPr lang="sv-SE" sz="1200"/>
              <a:t>Mätplats</a:t>
            </a:r>
          </a:p>
          <a:p>
            <a:pPr marL="171450" indent="-171450">
              <a:buFont typeface="Arial" panose="020B0604020202020204" pitchFamily="34" charset="0"/>
              <a:buChar char="•"/>
            </a:pPr>
            <a:r>
              <a:rPr lang="sv-SE" sz="1200"/>
              <a:t>Mätande företag</a:t>
            </a:r>
          </a:p>
          <a:p>
            <a:pPr marL="171450" indent="-171450">
              <a:buFont typeface="Arial" panose="020B0604020202020204" pitchFamily="34" charset="0"/>
              <a:buChar char="•"/>
            </a:pPr>
            <a:r>
              <a:rPr lang="sv-SE" sz="1200"/>
              <a:t>Måttslagskvalitet</a:t>
            </a:r>
          </a:p>
        </p:txBody>
      </p:sp>
      <p:sp>
        <p:nvSpPr>
          <p:cNvPr id="3" name="Pil: nedåt 2">
            <a:extLst>
              <a:ext uri="{FF2B5EF4-FFF2-40B4-BE49-F238E27FC236}">
                <a16:creationId xmlns:a16="http://schemas.microsoft.com/office/drawing/2014/main" id="{58E10F26-F049-427F-ADE6-5BBED45FA385}"/>
              </a:ext>
            </a:extLst>
          </p:cNvPr>
          <p:cNvSpPr/>
          <p:nvPr/>
        </p:nvSpPr>
        <p:spPr>
          <a:xfrm>
            <a:off x="4204125" y="3633927"/>
            <a:ext cx="429208" cy="2334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0" name="Pil: nedåt 59">
            <a:extLst>
              <a:ext uri="{FF2B5EF4-FFF2-40B4-BE49-F238E27FC236}">
                <a16:creationId xmlns:a16="http://schemas.microsoft.com/office/drawing/2014/main" id="{BF69ED23-D0A6-418A-BBE3-48C3238608F1}"/>
              </a:ext>
            </a:extLst>
          </p:cNvPr>
          <p:cNvSpPr/>
          <p:nvPr/>
        </p:nvSpPr>
        <p:spPr>
          <a:xfrm>
            <a:off x="5662328" y="3585041"/>
            <a:ext cx="429208" cy="2334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2" name="Pil: nedåt 61">
            <a:extLst>
              <a:ext uri="{FF2B5EF4-FFF2-40B4-BE49-F238E27FC236}">
                <a16:creationId xmlns:a16="http://schemas.microsoft.com/office/drawing/2014/main" id="{8AFB10B3-EF7E-4521-8EF9-736EFB742925}"/>
              </a:ext>
            </a:extLst>
          </p:cNvPr>
          <p:cNvSpPr/>
          <p:nvPr/>
        </p:nvSpPr>
        <p:spPr>
          <a:xfrm>
            <a:off x="9396421" y="3560937"/>
            <a:ext cx="429208" cy="2334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3" name="textruta 62">
            <a:extLst>
              <a:ext uri="{FF2B5EF4-FFF2-40B4-BE49-F238E27FC236}">
                <a16:creationId xmlns:a16="http://schemas.microsoft.com/office/drawing/2014/main" id="{5B29332A-B9BD-496E-999E-2169F587C18B}"/>
              </a:ext>
            </a:extLst>
          </p:cNvPr>
          <p:cNvSpPr txBox="1"/>
          <p:nvPr/>
        </p:nvSpPr>
        <p:spPr>
          <a:xfrm>
            <a:off x="943052" y="4722989"/>
            <a:ext cx="1946367" cy="830997"/>
          </a:xfrm>
          <a:prstGeom prst="rect">
            <a:avLst/>
          </a:prstGeom>
          <a:noFill/>
        </p:spPr>
        <p:txBody>
          <a:bodyPr wrap="none" rtlCol="0">
            <a:spAutoFit/>
          </a:bodyPr>
          <a:lstStyle/>
          <a:p>
            <a:r>
              <a:rPr lang="sv-SE" sz="1200" b="1"/>
              <a:t>Mätresultat</a:t>
            </a:r>
          </a:p>
          <a:p>
            <a:pPr marL="171450" indent="-171450">
              <a:buFont typeface="Arial" panose="020B0604020202020204" pitchFamily="34" charset="0"/>
              <a:buChar char="•"/>
            </a:pPr>
            <a:r>
              <a:rPr lang="sv-SE" sz="1200"/>
              <a:t>Mätande företag</a:t>
            </a:r>
          </a:p>
          <a:p>
            <a:pPr marL="171450" indent="-171450">
              <a:buFont typeface="Arial" panose="020B0604020202020204" pitchFamily="34" charset="0"/>
              <a:buChar char="•"/>
            </a:pPr>
            <a:r>
              <a:rPr lang="sv-SE" sz="1200"/>
              <a:t>Mätande företags ombud</a:t>
            </a:r>
          </a:p>
          <a:p>
            <a:pPr marL="171450" indent="-171450">
              <a:buFont typeface="Arial" panose="020B0604020202020204" pitchFamily="34" charset="0"/>
              <a:buChar char="•"/>
            </a:pPr>
            <a:r>
              <a:rPr lang="sv-SE" sz="1200"/>
              <a:t>Mätningsutförare</a:t>
            </a:r>
          </a:p>
        </p:txBody>
      </p:sp>
      <p:sp>
        <p:nvSpPr>
          <p:cNvPr id="65" name="textruta 64">
            <a:extLst>
              <a:ext uri="{FF2B5EF4-FFF2-40B4-BE49-F238E27FC236}">
                <a16:creationId xmlns:a16="http://schemas.microsoft.com/office/drawing/2014/main" id="{E31090ED-EA65-43D6-977C-8FACFF918F69}"/>
              </a:ext>
            </a:extLst>
          </p:cNvPr>
          <p:cNvSpPr txBox="1"/>
          <p:nvPr/>
        </p:nvSpPr>
        <p:spPr>
          <a:xfrm>
            <a:off x="3478957" y="4736423"/>
            <a:ext cx="1909797" cy="1061829"/>
          </a:xfrm>
          <a:prstGeom prst="rect">
            <a:avLst/>
          </a:prstGeom>
          <a:noFill/>
        </p:spPr>
        <p:txBody>
          <a:bodyPr wrap="square">
            <a:spAutoFit/>
          </a:bodyPr>
          <a:lstStyle/>
          <a:p>
            <a:r>
              <a:rPr lang="sv-SE" sz="1050" b="1"/>
              <a:t>Mätande företag:</a:t>
            </a:r>
          </a:p>
          <a:p>
            <a:pPr marL="171450" indent="-171450">
              <a:buFont typeface="Arial" panose="020B0604020202020204" pitchFamily="34" charset="0"/>
              <a:buChar char="•"/>
            </a:pPr>
            <a:r>
              <a:rPr lang="sv-SE" sz="1050"/>
              <a:t>XXXXX-00000, Värmeverk 1</a:t>
            </a:r>
          </a:p>
          <a:p>
            <a:r>
              <a:rPr lang="sv-SE" sz="1050" b="1"/>
              <a:t>Mätande företags ombud</a:t>
            </a:r>
            <a:r>
              <a:rPr lang="sv-SE" sz="1050"/>
              <a:t>:</a:t>
            </a:r>
          </a:p>
          <a:p>
            <a:pPr marL="171450" indent="-171450">
              <a:buFont typeface="Arial" panose="020B0604020202020204" pitchFamily="34" charset="0"/>
              <a:buChar char="•"/>
            </a:pPr>
            <a:r>
              <a:rPr lang="sv-SE" sz="1050"/>
              <a:t>80169-00000 Sundfrakt</a:t>
            </a:r>
          </a:p>
          <a:p>
            <a:r>
              <a:rPr lang="sv-SE" sz="1050" b="1"/>
              <a:t>Mätningsutförare:</a:t>
            </a:r>
          </a:p>
          <a:p>
            <a:r>
              <a:rPr lang="sv-SE" sz="1050"/>
              <a:t>Bo.ek@sundfrakt.se</a:t>
            </a:r>
          </a:p>
        </p:txBody>
      </p:sp>
      <p:sp>
        <p:nvSpPr>
          <p:cNvPr id="68" name="Rubrik 3">
            <a:extLst>
              <a:ext uri="{FF2B5EF4-FFF2-40B4-BE49-F238E27FC236}">
                <a16:creationId xmlns:a16="http://schemas.microsoft.com/office/drawing/2014/main" id="{885E9365-41FF-4FD5-A3D0-5A5D79FA68FB}"/>
              </a:ext>
            </a:extLst>
          </p:cNvPr>
          <p:cNvSpPr txBox="1">
            <a:spLocks/>
          </p:cNvSpPr>
          <p:nvPr/>
        </p:nvSpPr>
        <p:spPr>
          <a:xfrm>
            <a:off x="862073" y="414033"/>
            <a:ext cx="8627230" cy="442446"/>
          </a:xfrm>
          <a:prstGeom prst="rect">
            <a:avLst/>
          </a:prstGeom>
        </p:spPr>
        <p:txBody>
          <a:bodyPr vert="horz" lIns="91440" tIns="45720" rIns="91440" bIns="45720" rtlCol="0" anchor="t">
            <a:normAutofit fontScale="70000" lnSpcReduction="20000"/>
          </a:bodyPr>
          <a:lstStyle>
            <a:lvl1pPr algn="l" defTabSz="914400" rtl="0" eaLnBrk="1" latinLnBrk="0" hangingPunct="1">
              <a:lnSpc>
                <a:spcPct val="90000"/>
              </a:lnSpc>
              <a:spcBef>
                <a:spcPct val="0"/>
              </a:spcBef>
              <a:buNone/>
              <a:defRPr sz="3600" b="1" i="0" kern="120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sz="4000" spc="0">
                <a:solidFill>
                  <a:srgbClr val="35962B"/>
                </a:solidFill>
                <a:latin typeface="Calibri" panose="020F0502020204030204" pitchFamily="34" charset="0"/>
                <a:cs typeface="Open Sans Light" panose="020B0306030504020204" pitchFamily="34" charset="0"/>
              </a:rPr>
              <a:t>Mätande företag och mätande företags ombud</a:t>
            </a:r>
          </a:p>
        </p:txBody>
      </p:sp>
      <p:sp>
        <p:nvSpPr>
          <p:cNvPr id="69" name="textruta 68">
            <a:extLst>
              <a:ext uri="{FF2B5EF4-FFF2-40B4-BE49-F238E27FC236}">
                <a16:creationId xmlns:a16="http://schemas.microsoft.com/office/drawing/2014/main" id="{8AB123A9-F4AD-4D5F-AB02-D2BBE730B539}"/>
              </a:ext>
            </a:extLst>
          </p:cNvPr>
          <p:cNvSpPr txBox="1"/>
          <p:nvPr/>
        </p:nvSpPr>
        <p:spPr>
          <a:xfrm>
            <a:off x="3522582" y="3891094"/>
            <a:ext cx="1685911" cy="461665"/>
          </a:xfrm>
          <a:prstGeom prst="rect">
            <a:avLst/>
          </a:prstGeom>
          <a:noFill/>
        </p:spPr>
        <p:txBody>
          <a:bodyPr wrap="none" rtlCol="0">
            <a:spAutoFit/>
          </a:bodyPr>
          <a:lstStyle/>
          <a:p>
            <a:r>
              <a:rPr lang="sv-SE" sz="1200" b="1"/>
              <a:t>19245MA, Värmeverk 1</a:t>
            </a:r>
          </a:p>
          <a:p>
            <a:r>
              <a:rPr lang="sv-SE" sz="1200" b="1"/>
              <a:t>Värmeverk 1</a:t>
            </a:r>
          </a:p>
        </p:txBody>
      </p:sp>
      <p:sp>
        <p:nvSpPr>
          <p:cNvPr id="70" name="textruta 69">
            <a:extLst>
              <a:ext uri="{FF2B5EF4-FFF2-40B4-BE49-F238E27FC236}">
                <a16:creationId xmlns:a16="http://schemas.microsoft.com/office/drawing/2014/main" id="{F294C2D7-6300-4F75-82B4-48E1CD818E8C}"/>
              </a:ext>
            </a:extLst>
          </p:cNvPr>
          <p:cNvSpPr txBox="1"/>
          <p:nvPr/>
        </p:nvSpPr>
        <p:spPr>
          <a:xfrm>
            <a:off x="5286606" y="3882531"/>
            <a:ext cx="1685911" cy="461665"/>
          </a:xfrm>
          <a:prstGeom prst="rect">
            <a:avLst/>
          </a:prstGeom>
          <a:noFill/>
        </p:spPr>
        <p:txBody>
          <a:bodyPr wrap="none" rtlCol="0">
            <a:spAutoFit/>
          </a:bodyPr>
          <a:lstStyle/>
          <a:p>
            <a:r>
              <a:rPr lang="sv-SE" sz="1200" b="1"/>
              <a:t>19245MA, Värmeverk 1</a:t>
            </a:r>
          </a:p>
          <a:p>
            <a:r>
              <a:rPr lang="sv-SE" sz="1200" b="1"/>
              <a:t>00507-00000, Södra</a:t>
            </a:r>
          </a:p>
        </p:txBody>
      </p:sp>
      <p:sp>
        <p:nvSpPr>
          <p:cNvPr id="71" name="textruta 70">
            <a:extLst>
              <a:ext uri="{FF2B5EF4-FFF2-40B4-BE49-F238E27FC236}">
                <a16:creationId xmlns:a16="http://schemas.microsoft.com/office/drawing/2014/main" id="{35833974-5275-4BB3-B6FE-AB84F56BEB1A}"/>
              </a:ext>
            </a:extLst>
          </p:cNvPr>
          <p:cNvSpPr txBox="1"/>
          <p:nvPr/>
        </p:nvSpPr>
        <p:spPr>
          <a:xfrm>
            <a:off x="8964367" y="3845189"/>
            <a:ext cx="1927707" cy="461665"/>
          </a:xfrm>
          <a:prstGeom prst="rect">
            <a:avLst/>
          </a:prstGeom>
          <a:noFill/>
        </p:spPr>
        <p:txBody>
          <a:bodyPr wrap="none" rtlCol="0">
            <a:spAutoFit/>
          </a:bodyPr>
          <a:lstStyle/>
          <a:p>
            <a:r>
              <a:rPr lang="sv-SE" sz="1200" b="1"/>
              <a:t>19245MA, Värmeverk 1</a:t>
            </a:r>
          </a:p>
          <a:p>
            <a:r>
              <a:rPr lang="sv-SE" sz="1200" b="1"/>
              <a:t>XXXXX-00000, Värmeverk 1</a:t>
            </a:r>
          </a:p>
        </p:txBody>
      </p:sp>
      <p:sp>
        <p:nvSpPr>
          <p:cNvPr id="72" name="textruta 71">
            <a:extLst>
              <a:ext uri="{FF2B5EF4-FFF2-40B4-BE49-F238E27FC236}">
                <a16:creationId xmlns:a16="http://schemas.microsoft.com/office/drawing/2014/main" id="{56A52EB5-682A-4EEF-B895-05994A5921A6}"/>
              </a:ext>
            </a:extLst>
          </p:cNvPr>
          <p:cNvSpPr txBox="1"/>
          <p:nvPr/>
        </p:nvSpPr>
        <p:spPr>
          <a:xfrm>
            <a:off x="5348592" y="4746051"/>
            <a:ext cx="1722523" cy="1061829"/>
          </a:xfrm>
          <a:prstGeom prst="rect">
            <a:avLst/>
          </a:prstGeom>
          <a:noFill/>
        </p:spPr>
        <p:txBody>
          <a:bodyPr wrap="square">
            <a:spAutoFit/>
          </a:bodyPr>
          <a:lstStyle/>
          <a:p>
            <a:r>
              <a:rPr lang="sv-SE" sz="1050" b="1"/>
              <a:t>Mätande företag:</a:t>
            </a:r>
          </a:p>
          <a:p>
            <a:r>
              <a:rPr lang="sv-SE" sz="1050"/>
              <a:t>00507-00000, Södra</a:t>
            </a:r>
          </a:p>
          <a:p>
            <a:r>
              <a:rPr lang="sv-SE" sz="1050" b="1"/>
              <a:t>Mätande företags ombud:</a:t>
            </a:r>
          </a:p>
          <a:p>
            <a:pPr marL="171450" indent="-171450">
              <a:buFont typeface="Arial" panose="020B0604020202020204" pitchFamily="34" charset="0"/>
              <a:buChar char="•"/>
            </a:pPr>
            <a:r>
              <a:rPr lang="sv-SE" sz="1050"/>
              <a:t>80169-00000 Sundfrakt</a:t>
            </a:r>
          </a:p>
          <a:p>
            <a:r>
              <a:rPr lang="sv-SE" sz="1050" b="1"/>
              <a:t>Mätningsutförare:</a:t>
            </a:r>
          </a:p>
          <a:p>
            <a:r>
              <a:rPr lang="sv-SE" sz="1050"/>
              <a:t>Bo.ek@sundfrakt.se</a:t>
            </a:r>
          </a:p>
        </p:txBody>
      </p:sp>
      <p:pic>
        <p:nvPicPr>
          <p:cNvPr id="74" name="Bildobjekt 73">
            <a:extLst>
              <a:ext uri="{FF2B5EF4-FFF2-40B4-BE49-F238E27FC236}">
                <a16:creationId xmlns:a16="http://schemas.microsoft.com/office/drawing/2014/main" id="{ACCB1D04-69CE-4732-9959-C21D45B14877}"/>
              </a:ext>
            </a:extLst>
          </p:cNvPr>
          <p:cNvPicPr>
            <a:picLocks noChangeAspect="1"/>
          </p:cNvPicPr>
          <p:nvPr/>
        </p:nvPicPr>
        <p:blipFill>
          <a:blip r:embed="rId2"/>
          <a:stretch>
            <a:fillRect/>
          </a:stretch>
        </p:blipFill>
        <p:spPr>
          <a:xfrm>
            <a:off x="5900326" y="758526"/>
            <a:ext cx="382420" cy="406156"/>
          </a:xfrm>
          <a:prstGeom prst="rect">
            <a:avLst/>
          </a:prstGeom>
        </p:spPr>
      </p:pic>
      <p:sp>
        <p:nvSpPr>
          <p:cNvPr id="75" name="textruta 74">
            <a:extLst>
              <a:ext uri="{FF2B5EF4-FFF2-40B4-BE49-F238E27FC236}">
                <a16:creationId xmlns:a16="http://schemas.microsoft.com/office/drawing/2014/main" id="{7C80B701-EC37-4562-BA9A-B03909CC3B50}"/>
              </a:ext>
            </a:extLst>
          </p:cNvPr>
          <p:cNvSpPr txBox="1"/>
          <p:nvPr/>
        </p:nvSpPr>
        <p:spPr>
          <a:xfrm>
            <a:off x="5445050" y="1112673"/>
            <a:ext cx="1890301" cy="738664"/>
          </a:xfrm>
          <a:prstGeom prst="rect">
            <a:avLst/>
          </a:prstGeom>
          <a:noFill/>
        </p:spPr>
        <p:txBody>
          <a:bodyPr wrap="square">
            <a:spAutoFit/>
          </a:bodyPr>
          <a:lstStyle/>
          <a:p>
            <a:r>
              <a:rPr lang="sv-SE" sz="1050" b="1"/>
              <a:t>Inloggad användare: </a:t>
            </a:r>
            <a:r>
              <a:rPr lang="sv-SE" sz="1050"/>
              <a:t>Bo.ek@sundfrakt.se</a:t>
            </a:r>
          </a:p>
          <a:p>
            <a:r>
              <a:rPr lang="sv-SE" sz="1050" b="1"/>
              <a:t>Roll:</a:t>
            </a:r>
            <a:r>
              <a:rPr lang="sv-SE" sz="1050"/>
              <a:t> Chaufför</a:t>
            </a:r>
          </a:p>
          <a:p>
            <a:r>
              <a:rPr lang="sv-SE" sz="1050" b="1"/>
              <a:t>Aktör:</a:t>
            </a:r>
            <a:r>
              <a:rPr lang="sv-SE" sz="1050"/>
              <a:t> 80169-00000 Sundfrakt</a:t>
            </a:r>
          </a:p>
        </p:txBody>
      </p:sp>
      <p:pic>
        <p:nvPicPr>
          <p:cNvPr id="76" name="Bildobjekt 75">
            <a:extLst>
              <a:ext uri="{FF2B5EF4-FFF2-40B4-BE49-F238E27FC236}">
                <a16:creationId xmlns:a16="http://schemas.microsoft.com/office/drawing/2014/main" id="{909359E9-BE25-4A02-BACB-EFFF1745A2D3}"/>
              </a:ext>
            </a:extLst>
          </p:cNvPr>
          <p:cNvPicPr>
            <a:picLocks noChangeAspect="1"/>
          </p:cNvPicPr>
          <p:nvPr/>
        </p:nvPicPr>
        <p:blipFill>
          <a:blip r:embed="rId2"/>
          <a:stretch>
            <a:fillRect/>
          </a:stretch>
        </p:blipFill>
        <p:spPr>
          <a:xfrm>
            <a:off x="9205211" y="745692"/>
            <a:ext cx="382420" cy="406156"/>
          </a:xfrm>
          <a:prstGeom prst="rect">
            <a:avLst/>
          </a:prstGeom>
        </p:spPr>
      </p:pic>
      <p:sp>
        <p:nvSpPr>
          <p:cNvPr id="77" name="textruta 76">
            <a:extLst>
              <a:ext uri="{FF2B5EF4-FFF2-40B4-BE49-F238E27FC236}">
                <a16:creationId xmlns:a16="http://schemas.microsoft.com/office/drawing/2014/main" id="{70E4D101-7626-4E0A-8B6C-F05CAF2B97E0}"/>
              </a:ext>
            </a:extLst>
          </p:cNvPr>
          <p:cNvSpPr txBox="1"/>
          <p:nvPr/>
        </p:nvSpPr>
        <p:spPr>
          <a:xfrm>
            <a:off x="8741559" y="1113675"/>
            <a:ext cx="2153796" cy="738664"/>
          </a:xfrm>
          <a:prstGeom prst="rect">
            <a:avLst/>
          </a:prstGeom>
          <a:noFill/>
        </p:spPr>
        <p:txBody>
          <a:bodyPr wrap="square">
            <a:spAutoFit/>
          </a:bodyPr>
          <a:lstStyle/>
          <a:p>
            <a:r>
              <a:rPr lang="sv-SE" sz="1050" b="1"/>
              <a:t>Inloggad användare:</a:t>
            </a:r>
          </a:p>
          <a:p>
            <a:pPr marL="171450" indent="-171450">
              <a:buFont typeface="Arial" panose="020B0604020202020204" pitchFamily="34" charset="0"/>
              <a:buChar char="•"/>
            </a:pPr>
            <a:r>
              <a:rPr lang="sv-SE" sz="1050"/>
              <a:t>Kalle.karlsson@varmeverk1.se</a:t>
            </a:r>
          </a:p>
          <a:p>
            <a:r>
              <a:rPr lang="sv-SE" sz="1050" b="1"/>
              <a:t>Roll: </a:t>
            </a:r>
            <a:r>
              <a:rPr lang="sv-SE" sz="1050"/>
              <a:t>Mätare</a:t>
            </a:r>
          </a:p>
          <a:p>
            <a:r>
              <a:rPr lang="sv-SE" sz="1050" b="1"/>
              <a:t>Aktör:</a:t>
            </a:r>
            <a:r>
              <a:rPr lang="sv-SE" sz="1050"/>
              <a:t> XXXXX-00000, Värmeverk 1</a:t>
            </a:r>
          </a:p>
        </p:txBody>
      </p:sp>
      <p:sp>
        <p:nvSpPr>
          <p:cNvPr id="78" name="Höger klammerparentes 77">
            <a:extLst>
              <a:ext uri="{FF2B5EF4-FFF2-40B4-BE49-F238E27FC236}">
                <a16:creationId xmlns:a16="http://schemas.microsoft.com/office/drawing/2014/main" id="{A0D361F8-C18C-4277-8907-4215A9C3579A}"/>
              </a:ext>
            </a:extLst>
          </p:cNvPr>
          <p:cNvSpPr/>
          <p:nvPr/>
        </p:nvSpPr>
        <p:spPr>
          <a:xfrm rot="16200000">
            <a:off x="6041726" y="-393179"/>
            <a:ext cx="220190" cy="523004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79" name="Höger klammerparentes 78">
            <a:extLst>
              <a:ext uri="{FF2B5EF4-FFF2-40B4-BE49-F238E27FC236}">
                <a16:creationId xmlns:a16="http://schemas.microsoft.com/office/drawing/2014/main" id="{6AEE4A2D-48FB-469A-BD48-F939477BC221}"/>
              </a:ext>
            </a:extLst>
          </p:cNvPr>
          <p:cNvSpPr/>
          <p:nvPr/>
        </p:nvSpPr>
        <p:spPr>
          <a:xfrm rot="16200000">
            <a:off x="9438791" y="1525523"/>
            <a:ext cx="220190" cy="135940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80" name="textruta 79">
            <a:extLst>
              <a:ext uri="{FF2B5EF4-FFF2-40B4-BE49-F238E27FC236}">
                <a16:creationId xmlns:a16="http://schemas.microsoft.com/office/drawing/2014/main" id="{CC4F1356-4676-4202-880D-B30BEFBA3862}"/>
              </a:ext>
            </a:extLst>
          </p:cNvPr>
          <p:cNvSpPr txBox="1"/>
          <p:nvPr/>
        </p:nvSpPr>
        <p:spPr>
          <a:xfrm>
            <a:off x="8993074" y="4722989"/>
            <a:ext cx="2095197" cy="1061829"/>
          </a:xfrm>
          <a:prstGeom prst="rect">
            <a:avLst/>
          </a:prstGeom>
          <a:noFill/>
        </p:spPr>
        <p:txBody>
          <a:bodyPr wrap="square">
            <a:spAutoFit/>
          </a:bodyPr>
          <a:lstStyle/>
          <a:p>
            <a:r>
              <a:rPr lang="sv-SE" sz="1050" b="1"/>
              <a:t>Mätande företag:</a:t>
            </a:r>
          </a:p>
          <a:p>
            <a:pPr marL="171450" indent="-171450">
              <a:buFont typeface="Arial" panose="020B0604020202020204" pitchFamily="34" charset="0"/>
              <a:buChar char="•"/>
            </a:pPr>
            <a:r>
              <a:rPr lang="sv-SE" sz="1050"/>
              <a:t>XXXXX-00000, Värmeverk 1</a:t>
            </a:r>
          </a:p>
          <a:p>
            <a:r>
              <a:rPr lang="sv-SE" sz="1050" b="1"/>
              <a:t>Mätande företags ombud:</a:t>
            </a:r>
          </a:p>
          <a:p>
            <a:pPr marL="171450" indent="-171450">
              <a:buFont typeface="Arial" panose="020B0604020202020204" pitchFamily="34" charset="0"/>
              <a:buChar char="•"/>
            </a:pPr>
            <a:r>
              <a:rPr lang="sv-SE" sz="1050" b="1"/>
              <a:t>-</a:t>
            </a:r>
          </a:p>
          <a:p>
            <a:r>
              <a:rPr lang="sv-SE" sz="1050" b="1"/>
              <a:t>Mätningsutförare:</a:t>
            </a:r>
          </a:p>
          <a:p>
            <a:r>
              <a:rPr lang="sv-SE" sz="1050"/>
              <a:t>Kalle.karlsson@varmeverk1.se</a:t>
            </a:r>
          </a:p>
        </p:txBody>
      </p:sp>
      <p:sp>
        <p:nvSpPr>
          <p:cNvPr id="2" name="Pil: streckad höger 1">
            <a:extLst>
              <a:ext uri="{FF2B5EF4-FFF2-40B4-BE49-F238E27FC236}">
                <a16:creationId xmlns:a16="http://schemas.microsoft.com/office/drawing/2014/main" id="{760AB9F4-3CD9-91FF-F0C8-1AFCF9917A75}"/>
              </a:ext>
            </a:extLst>
          </p:cNvPr>
          <p:cNvSpPr/>
          <p:nvPr/>
        </p:nvSpPr>
        <p:spPr>
          <a:xfrm>
            <a:off x="2391060" y="2353379"/>
            <a:ext cx="8697211" cy="1080240"/>
          </a:xfrm>
          <a:prstGeom prst="stripedRightArrow">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D67EB4AB-2872-2C47-31BB-7E5E751E9980}"/>
              </a:ext>
            </a:extLst>
          </p:cNvPr>
          <p:cNvSpPr txBox="1"/>
          <p:nvPr/>
        </p:nvSpPr>
        <p:spPr>
          <a:xfrm>
            <a:off x="2588786" y="2678055"/>
            <a:ext cx="1125449" cy="430887"/>
          </a:xfrm>
          <a:prstGeom prst="rect">
            <a:avLst/>
          </a:prstGeom>
          <a:noFill/>
        </p:spPr>
        <p:txBody>
          <a:bodyPr wrap="square" rtlCol="0">
            <a:spAutoFit/>
          </a:bodyPr>
          <a:lstStyle/>
          <a:p>
            <a:r>
              <a:rPr lang="sv-SE" sz="1100" b="1">
                <a:latin typeface="Calibri" panose="020F0502020204030204" pitchFamily="34" charset="0"/>
                <a:cs typeface="Calibri" panose="020F0502020204030204" pitchFamily="34" charset="0"/>
              </a:rPr>
              <a:t>Ordinarie mätningsflöde</a:t>
            </a:r>
          </a:p>
        </p:txBody>
      </p:sp>
      <p:sp>
        <p:nvSpPr>
          <p:cNvPr id="8" name="Rektangel: rundade hörn 7">
            <a:extLst>
              <a:ext uri="{FF2B5EF4-FFF2-40B4-BE49-F238E27FC236}">
                <a16:creationId xmlns:a16="http://schemas.microsoft.com/office/drawing/2014/main" id="{D93C8039-28E6-7EE7-2F88-5558FAB4A8E5}"/>
              </a:ext>
            </a:extLst>
          </p:cNvPr>
          <p:cNvSpPr/>
          <p:nvPr/>
        </p:nvSpPr>
        <p:spPr>
          <a:xfrm>
            <a:off x="7009129" y="2332625"/>
            <a:ext cx="3187519" cy="1174805"/>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EB45FCB6-F274-07A4-8499-436B21DB03F5}"/>
              </a:ext>
            </a:extLst>
          </p:cNvPr>
          <p:cNvPicPr>
            <a:picLocks noChangeAspect="1"/>
          </p:cNvPicPr>
          <p:nvPr/>
        </p:nvPicPr>
        <p:blipFill>
          <a:blip r:embed="rId3"/>
          <a:stretch>
            <a:fillRect/>
          </a:stretch>
        </p:blipFill>
        <p:spPr>
          <a:xfrm>
            <a:off x="7152321" y="2441656"/>
            <a:ext cx="1448900" cy="956550"/>
          </a:xfrm>
          <a:prstGeom prst="rect">
            <a:avLst/>
          </a:prstGeom>
        </p:spPr>
      </p:pic>
      <p:pic>
        <p:nvPicPr>
          <p:cNvPr id="10" name="Picture 2" descr="Bildresultat fÃ¶r vÃ¤gning av flis">
            <a:extLst>
              <a:ext uri="{FF2B5EF4-FFF2-40B4-BE49-F238E27FC236}">
                <a16:creationId xmlns:a16="http://schemas.microsoft.com/office/drawing/2014/main" id="{75AE4B68-7EA1-91CF-4850-E9B7FDFF83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0778" y="2450413"/>
            <a:ext cx="1159999" cy="956550"/>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objekt 10">
            <a:extLst>
              <a:ext uri="{FF2B5EF4-FFF2-40B4-BE49-F238E27FC236}">
                <a16:creationId xmlns:a16="http://schemas.microsoft.com/office/drawing/2014/main" id="{34A9552D-FEDA-3778-E145-724212C850A2}"/>
              </a:ext>
            </a:extLst>
          </p:cNvPr>
          <p:cNvPicPr>
            <a:picLocks noChangeAspect="1"/>
          </p:cNvPicPr>
          <p:nvPr/>
        </p:nvPicPr>
        <p:blipFill>
          <a:blip r:embed="rId5"/>
          <a:stretch>
            <a:fillRect/>
          </a:stretch>
        </p:blipFill>
        <p:spPr>
          <a:xfrm>
            <a:off x="3668631" y="2407425"/>
            <a:ext cx="1446476" cy="981216"/>
          </a:xfrm>
          <a:prstGeom prst="rect">
            <a:avLst/>
          </a:prstGeom>
        </p:spPr>
      </p:pic>
      <p:sp>
        <p:nvSpPr>
          <p:cNvPr id="12" name="textruta 11">
            <a:extLst>
              <a:ext uri="{FF2B5EF4-FFF2-40B4-BE49-F238E27FC236}">
                <a16:creationId xmlns:a16="http://schemas.microsoft.com/office/drawing/2014/main" id="{E4EA8BEF-DFB8-D59B-4463-E99A8BAFD2F7}"/>
              </a:ext>
            </a:extLst>
          </p:cNvPr>
          <p:cNvSpPr txBox="1"/>
          <p:nvPr/>
        </p:nvSpPr>
        <p:spPr>
          <a:xfrm>
            <a:off x="3650679" y="1891067"/>
            <a:ext cx="1849113" cy="253916"/>
          </a:xfrm>
          <a:prstGeom prst="rect">
            <a:avLst/>
          </a:prstGeom>
          <a:noFill/>
        </p:spPr>
        <p:txBody>
          <a:bodyPr wrap="square" rtlCol="0">
            <a:spAutoFit/>
          </a:bodyPr>
          <a:lstStyle/>
          <a:p>
            <a:r>
              <a:rPr lang="sv-SE" sz="1050" b="1"/>
              <a:t>Mottagningskontroll</a:t>
            </a:r>
          </a:p>
        </p:txBody>
      </p:sp>
      <p:sp>
        <p:nvSpPr>
          <p:cNvPr id="13" name="textruta 12">
            <a:extLst>
              <a:ext uri="{FF2B5EF4-FFF2-40B4-BE49-F238E27FC236}">
                <a16:creationId xmlns:a16="http://schemas.microsoft.com/office/drawing/2014/main" id="{72A8AE47-FFD2-DD7A-783A-031A46E88CFE}"/>
              </a:ext>
            </a:extLst>
          </p:cNvPr>
          <p:cNvSpPr txBox="1"/>
          <p:nvPr/>
        </p:nvSpPr>
        <p:spPr>
          <a:xfrm>
            <a:off x="7607398" y="1891067"/>
            <a:ext cx="1072845" cy="253916"/>
          </a:xfrm>
          <a:prstGeom prst="rect">
            <a:avLst/>
          </a:prstGeom>
          <a:noFill/>
        </p:spPr>
        <p:txBody>
          <a:bodyPr wrap="square" rtlCol="0">
            <a:spAutoFit/>
          </a:bodyPr>
          <a:lstStyle/>
          <a:p>
            <a:r>
              <a:rPr lang="sv-SE" sz="1050" b="1"/>
              <a:t>Vägning</a:t>
            </a:r>
          </a:p>
        </p:txBody>
      </p:sp>
      <p:sp>
        <p:nvSpPr>
          <p:cNvPr id="14" name="textruta 13">
            <a:extLst>
              <a:ext uri="{FF2B5EF4-FFF2-40B4-BE49-F238E27FC236}">
                <a16:creationId xmlns:a16="http://schemas.microsoft.com/office/drawing/2014/main" id="{A19CA6A9-A822-D073-4309-6D16FD426336}"/>
              </a:ext>
            </a:extLst>
          </p:cNvPr>
          <p:cNvSpPr txBox="1"/>
          <p:nvPr/>
        </p:nvSpPr>
        <p:spPr>
          <a:xfrm>
            <a:off x="8945598" y="1905061"/>
            <a:ext cx="1504047" cy="253916"/>
          </a:xfrm>
          <a:prstGeom prst="rect">
            <a:avLst/>
          </a:prstGeom>
          <a:noFill/>
        </p:spPr>
        <p:txBody>
          <a:bodyPr wrap="square" rtlCol="0">
            <a:spAutoFit/>
          </a:bodyPr>
          <a:lstStyle/>
          <a:p>
            <a:r>
              <a:rPr lang="sv-SE" sz="1050" b="1"/>
              <a:t>Torrhaltsbestämning</a:t>
            </a:r>
          </a:p>
        </p:txBody>
      </p:sp>
      <p:sp>
        <p:nvSpPr>
          <p:cNvPr id="15" name="textruta 14">
            <a:extLst>
              <a:ext uri="{FF2B5EF4-FFF2-40B4-BE49-F238E27FC236}">
                <a16:creationId xmlns:a16="http://schemas.microsoft.com/office/drawing/2014/main" id="{4799E7B4-FBC8-A194-ED64-7F6EFC5AE900}"/>
              </a:ext>
            </a:extLst>
          </p:cNvPr>
          <p:cNvSpPr txBox="1"/>
          <p:nvPr/>
        </p:nvSpPr>
        <p:spPr>
          <a:xfrm>
            <a:off x="5356094" y="1882841"/>
            <a:ext cx="1072845" cy="253916"/>
          </a:xfrm>
          <a:prstGeom prst="rect">
            <a:avLst/>
          </a:prstGeom>
          <a:noFill/>
        </p:spPr>
        <p:txBody>
          <a:bodyPr wrap="square" rtlCol="0">
            <a:spAutoFit/>
          </a:bodyPr>
          <a:lstStyle/>
          <a:p>
            <a:r>
              <a:rPr lang="sv-SE" sz="1050" b="1" err="1"/>
              <a:t>Skäppmätning</a:t>
            </a:r>
            <a:endParaRPr lang="sv-SE" sz="1050" b="1"/>
          </a:p>
        </p:txBody>
      </p:sp>
      <p:sp>
        <p:nvSpPr>
          <p:cNvPr id="18" name="Rektangel: rundade hörn 17">
            <a:extLst>
              <a:ext uri="{FF2B5EF4-FFF2-40B4-BE49-F238E27FC236}">
                <a16:creationId xmlns:a16="http://schemas.microsoft.com/office/drawing/2014/main" id="{7C6A3E2F-EE42-4E89-88AF-501C81C4495A}"/>
              </a:ext>
            </a:extLst>
          </p:cNvPr>
          <p:cNvSpPr/>
          <p:nvPr/>
        </p:nvSpPr>
        <p:spPr>
          <a:xfrm>
            <a:off x="5152724" y="2332625"/>
            <a:ext cx="1601808" cy="1174805"/>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9" name="Bildobjekt 18">
            <a:extLst>
              <a:ext uri="{FF2B5EF4-FFF2-40B4-BE49-F238E27FC236}">
                <a16:creationId xmlns:a16="http://schemas.microsoft.com/office/drawing/2014/main" id="{89733FE5-B7E3-567A-20B4-7EF8BE77C80D}"/>
              </a:ext>
            </a:extLst>
          </p:cNvPr>
          <p:cNvPicPr>
            <a:picLocks noChangeAspect="1"/>
          </p:cNvPicPr>
          <p:nvPr/>
        </p:nvPicPr>
        <p:blipFill>
          <a:blip r:embed="rId6"/>
          <a:stretch>
            <a:fillRect/>
          </a:stretch>
        </p:blipFill>
        <p:spPr>
          <a:xfrm>
            <a:off x="5296513" y="2432091"/>
            <a:ext cx="1314229" cy="966115"/>
          </a:xfrm>
          <a:prstGeom prst="rect">
            <a:avLst/>
          </a:prstGeom>
        </p:spPr>
      </p:pic>
      <p:sp>
        <p:nvSpPr>
          <p:cNvPr id="20" name="Pil: nedåt 19">
            <a:extLst>
              <a:ext uri="{FF2B5EF4-FFF2-40B4-BE49-F238E27FC236}">
                <a16:creationId xmlns:a16="http://schemas.microsoft.com/office/drawing/2014/main" id="{BA672691-525A-563F-1F8E-D7A6A5F2A818}"/>
              </a:ext>
            </a:extLst>
          </p:cNvPr>
          <p:cNvSpPr/>
          <p:nvPr/>
        </p:nvSpPr>
        <p:spPr>
          <a:xfrm>
            <a:off x="7536811" y="3569900"/>
            <a:ext cx="429208" cy="2334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textruta 20">
            <a:extLst>
              <a:ext uri="{FF2B5EF4-FFF2-40B4-BE49-F238E27FC236}">
                <a16:creationId xmlns:a16="http://schemas.microsoft.com/office/drawing/2014/main" id="{636EE730-23E7-309D-E099-5A0DBEBAC524}"/>
              </a:ext>
            </a:extLst>
          </p:cNvPr>
          <p:cNvSpPr txBox="1"/>
          <p:nvPr/>
        </p:nvSpPr>
        <p:spPr>
          <a:xfrm>
            <a:off x="7161089" y="3867390"/>
            <a:ext cx="1927707" cy="461665"/>
          </a:xfrm>
          <a:prstGeom prst="rect">
            <a:avLst/>
          </a:prstGeom>
          <a:noFill/>
        </p:spPr>
        <p:txBody>
          <a:bodyPr wrap="none" rtlCol="0">
            <a:spAutoFit/>
          </a:bodyPr>
          <a:lstStyle/>
          <a:p>
            <a:r>
              <a:rPr lang="sv-SE" sz="1200" b="1"/>
              <a:t>19245MA, Värmeverk 1</a:t>
            </a:r>
          </a:p>
          <a:p>
            <a:r>
              <a:rPr lang="sv-SE" sz="1200" b="1"/>
              <a:t>XXXXX-00000, Värmeverk 1</a:t>
            </a:r>
          </a:p>
        </p:txBody>
      </p:sp>
      <p:sp>
        <p:nvSpPr>
          <p:cNvPr id="22" name="textruta 21">
            <a:extLst>
              <a:ext uri="{FF2B5EF4-FFF2-40B4-BE49-F238E27FC236}">
                <a16:creationId xmlns:a16="http://schemas.microsoft.com/office/drawing/2014/main" id="{2E36F7BD-020D-B02E-0203-589C0306632F}"/>
              </a:ext>
            </a:extLst>
          </p:cNvPr>
          <p:cNvSpPr txBox="1"/>
          <p:nvPr/>
        </p:nvSpPr>
        <p:spPr>
          <a:xfrm>
            <a:off x="7071115" y="4730910"/>
            <a:ext cx="1874483" cy="1061829"/>
          </a:xfrm>
          <a:prstGeom prst="rect">
            <a:avLst/>
          </a:prstGeom>
          <a:noFill/>
        </p:spPr>
        <p:txBody>
          <a:bodyPr wrap="square">
            <a:spAutoFit/>
          </a:bodyPr>
          <a:lstStyle/>
          <a:p>
            <a:r>
              <a:rPr lang="sv-SE" sz="1050" b="1"/>
              <a:t>Mätande företag:</a:t>
            </a:r>
          </a:p>
          <a:p>
            <a:pPr marL="171450" indent="-171450">
              <a:buFont typeface="Arial" panose="020B0604020202020204" pitchFamily="34" charset="0"/>
              <a:buChar char="•"/>
            </a:pPr>
            <a:r>
              <a:rPr lang="sv-SE" sz="1050"/>
              <a:t>XXXXX-00000, Värmeverk 1</a:t>
            </a:r>
          </a:p>
          <a:p>
            <a:r>
              <a:rPr lang="sv-SE" sz="1050" b="1"/>
              <a:t>Mätande företags ombud:</a:t>
            </a:r>
          </a:p>
          <a:p>
            <a:pPr marL="171450" indent="-171450">
              <a:buFont typeface="Arial" panose="020B0604020202020204" pitchFamily="34" charset="0"/>
              <a:buChar char="•"/>
            </a:pPr>
            <a:r>
              <a:rPr lang="sv-SE" sz="1050"/>
              <a:t>80169-00000 Sundfrakt</a:t>
            </a:r>
          </a:p>
          <a:p>
            <a:r>
              <a:rPr lang="sv-SE" sz="1050" b="1"/>
              <a:t>Mätningsutförare:</a:t>
            </a:r>
          </a:p>
          <a:p>
            <a:r>
              <a:rPr lang="sv-SE" sz="1050"/>
              <a:t>Bo.ek@sundfrakt.se</a:t>
            </a:r>
          </a:p>
        </p:txBody>
      </p:sp>
    </p:spTree>
    <p:extLst>
      <p:ext uri="{BB962C8B-B14F-4D97-AF65-F5344CB8AC3E}">
        <p14:creationId xmlns:p14="http://schemas.microsoft.com/office/powerpoint/2010/main" val="149950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5" grpId="0"/>
      <p:bldP spid="72" grpId="0"/>
      <p:bldP spid="80"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471270-D00A-F0F1-86C3-D3E7EBA60793}"/>
              </a:ext>
            </a:extLst>
          </p:cNvPr>
          <p:cNvSpPr>
            <a:spLocks noGrp="1"/>
          </p:cNvSpPr>
          <p:nvPr>
            <p:ph type="title"/>
          </p:nvPr>
        </p:nvSpPr>
        <p:spPr/>
        <p:txBody>
          <a:bodyPr/>
          <a:lstStyle/>
          <a:p>
            <a:r>
              <a:rPr lang="sv-SE"/>
              <a:t>OBS Följande bilder är fiktiva scenarion</a:t>
            </a:r>
          </a:p>
        </p:txBody>
      </p:sp>
      <p:sp>
        <p:nvSpPr>
          <p:cNvPr id="3" name="Platshållare för innehåll 2">
            <a:extLst>
              <a:ext uri="{FF2B5EF4-FFF2-40B4-BE49-F238E27FC236}">
                <a16:creationId xmlns:a16="http://schemas.microsoft.com/office/drawing/2014/main" id="{31B03BD2-7E48-9DAC-6408-A566EF240548}"/>
              </a:ext>
            </a:extLst>
          </p:cNvPr>
          <p:cNvSpPr>
            <a:spLocks noGrp="1"/>
          </p:cNvSpPr>
          <p:nvPr>
            <p:ph idx="1"/>
          </p:nvPr>
        </p:nvSpPr>
        <p:spPr/>
        <p:txBody>
          <a:bodyPr/>
          <a:lstStyle/>
          <a:p>
            <a:endParaRPr lang="sv-SE"/>
          </a:p>
        </p:txBody>
      </p:sp>
    </p:spTree>
    <p:extLst>
      <p:ext uri="{BB962C8B-B14F-4D97-AF65-F5344CB8AC3E}">
        <p14:creationId xmlns:p14="http://schemas.microsoft.com/office/powerpoint/2010/main" val="2591178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Pil: höger 62">
            <a:extLst>
              <a:ext uri="{FF2B5EF4-FFF2-40B4-BE49-F238E27FC236}">
                <a16:creationId xmlns:a16="http://schemas.microsoft.com/office/drawing/2014/main" id="{F9FE80A8-427D-4F98-BDC7-4006FA326730}"/>
              </a:ext>
            </a:extLst>
          </p:cNvPr>
          <p:cNvSpPr/>
          <p:nvPr/>
        </p:nvSpPr>
        <p:spPr>
          <a:xfrm>
            <a:off x="2995900" y="6061458"/>
            <a:ext cx="5951116" cy="34264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cxnSp>
        <p:nvCxnSpPr>
          <p:cNvPr id="21" name="Rak koppling 20">
            <a:extLst>
              <a:ext uri="{FF2B5EF4-FFF2-40B4-BE49-F238E27FC236}">
                <a16:creationId xmlns:a16="http://schemas.microsoft.com/office/drawing/2014/main" id="{6A639B07-9C72-47F9-8778-3941DEB5187D}"/>
              </a:ext>
            </a:extLst>
          </p:cNvPr>
          <p:cNvCxnSpPr>
            <a:cxnSpLocks/>
            <a:stCxn id="9" idx="3"/>
          </p:cNvCxnSpPr>
          <p:nvPr/>
        </p:nvCxnSpPr>
        <p:spPr>
          <a:xfrm>
            <a:off x="2486213" y="4529856"/>
            <a:ext cx="2704926"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Bildobjekt 8">
            <a:extLst>
              <a:ext uri="{FF2B5EF4-FFF2-40B4-BE49-F238E27FC236}">
                <a16:creationId xmlns:a16="http://schemas.microsoft.com/office/drawing/2014/main" id="{8277409A-1411-42B1-9B13-9EFDB29D4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92" y="3958213"/>
            <a:ext cx="1417421" cy="1143286"/>
          </a:xfrm>
          <a:prstGeom prst="rect">
            <a:avLst/>
          </a:prstGeom>
        </p:spPr>
      </p:pic>
      <p:sp>
        <p:nvSpPr>
          <p:cNvPr id="58" name="Rektangel: rundade hörn 57">
            <a:extLst>
              <a:ext uri="{FF2B5EF4-FFF2-40B4-BE49-F238E27FC236}">
                <a16:creationId xmlns:a16="http://schemas.microsoft.com/office/drawing/2014/main" id="{F1F1A0F3-ACD5-4F3C-972C-1916271CD1BA}"/>
              </a:ext>
            </a:extLst>
          </p:cNvPr>
          <p:cNvSpPr/>
          <p:nvPr/>
        </p:nvSpPr>
        <p:spPr>
          <a:xfrm>
            <a:off x="3933121" y="5910576"/>
            <a:ext cx="1004533" cy="573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a:solidFill>
                  <a:schemeClr val="tx1"/>
                </a:solidFill>
              </a:rPr>
              <a:t>Mottagnings-kontroll</a:t>
            </a:r>
          </a:p>
          <a:p>
            <a:pPr algn="ctr"/>
            <a:r>
              <a:rPr lang="sv-SE" sz="800">
                <a:solidFill>
                  <a:schemeClr val="tx1"/>
                </a:solidFill>
              </a:rPr>
              <a:t>MTJ-100003</a:t>
            </a:r>
            <a:endParaRPr lang="sv-SE" sz="1050">
              <a:solidFill>
                <a:schemeClr val="tx1"/>
              </a:solidFill>
            </a:endParaRPr>
          </a:p>
        </p:txBody>
      </p:sp>
      <p:sp>
        <p:nvSpPr>
          <p:cNvPr id="59" name="Rektangel: rundade hörn 58">
            <a:extLst>
              <a:ext uri="{FF2B5EF4-FFF2-40B4-BE49-F238E27FC236}">
                <a16:creationId xmlns:a16="http://schemas.microsoft.com/office/drawing/2014/main" id="{BA323DEF-5D1E-436F-863B-4D2F4C2A16AE}"/>
              </a:ext>
            </a:extLst>
          </p:cNvPr>
          <p:cNvSpPr/>
          <p:nvPr/>
        </p:nvSpPr>
        <p:spPr>
          <a:xfrm>
            <a:off x="6173022" y="5897433"/>
            <a:ext cx="1004533" cy="573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a:solidFill>
                  <a:schemeClr val="tx1"/>
                </a:solidFill>
              </a:rPr>
              <a:t>Travmätning</a:t>
            </a:r>
          </a:p>
          <a:p>
            <a:pPr algn="ctr"/>
            <a:r>
              <a:rPr lang="sv-SE" sz="800">
                <a:solidFill>
                  <a:schemeClr val="tx1"/>
                </a:solidFill>
              </a:rPr>
              <a:t>MTJ-300010</a:t>
            </a:r>
          </a:p>
        </p:txBody>
      </p:sp>
      <p:sp>
        <p:nvSpPr>
          <p:cNvPr id="65" name="textruta 64">
            <a:extLst>
              <a:ext uri="{FF2B5EF4-FFF2-40B4-BE49-F238E27FC236}">
                <a16:creationId xmlns:a16="http://schemas.microsoft.com/office/drawing/2014/main" id="{0E0E11F1-EB1E-499D-BDC7-9A187E1FE51F}"/>
              </a:ext>
            </a:extLst>
          </p:cNvPr>
          <p:cNvSpPr txBox="1"/>
          <p:nvPr/>
        </p:nvSpPr>
        <p:spPr>
          <a:xfrm>
            <a:off x="2995899" y="5782676"/>
            <a:ext cx="1155864" cy="553998"/>
          </a:xfrm>
          <a:prstGeom prst="rect">
            <a:avLst/>
          </a:prstGeom>
          <a:noFill/>
        </p:spPr>
        <p:txBody>
          <a:bodyPr wrap="square" rtlCol="0">
            <a:spAutoFit/>
          </a:bodyPr>
          <a:lstStyle/>
          <a:p>
            <a:r>
              <a:rPr lang="sv-SE" sz="1000"/>
              <a:t>Mätningsflöde</a:t>
            </a:r>
          </a:p>
          <a:p>
            <a:r>
              <a:rPr lang="sv-SE" sz="1000"/>
              <a:t>ordinarie</a:t>
            </a:r>
          </a:p>
          <a:p>
            <a:endParaRPr lang="sv-SE" sz="1000"/>
          </a:p>
        </p:txBody>
      </p:sp>
      <p:sp>
        <p:nvSpPr>
          <p:cNvPr id="74" name="Rubrik 1">
            <a:extLst>
              <a:ext uri="{FF2B5EF4-FFF2-40B4-BE49-F238E27FC236}">
                <a16:creationId xmlns:a16="http://schemas.microsoft.com/office/drawing/2014/main" id="{3B66C295-17E7-4595-8604-1E309D607786}"/>
              </a:ext>
            </a:extLst>
          </p:cNvPr>
          <p:cNvSpPr>
            <a:spLocks noGrp="1"/>
          </p:cNvSpPr>
          <p:nvPr>
            <p:ph type="title"/>
          </p:nvPr>
        </p:nvSpPr>
        <p:spPr>
          <a:xfrm>
            <a:off x="383942" y="374124"/>
            <a:ext cx="11519554" cy="1236730"/>
          </a:xfrm>
        </p:spPr>
        <p:txBody>
          <a:bodyPr anchor="t">
            <a:noAutofit/>
          </a:bodyPr>
          <a:lstStyle/>
          <a:p>
            <a:r>
              <a:rPr lang="sv-SE"/>
              <a:t>Travmätning och kvalitetsklassning av bränsleved barr &amp; löv vid massabruk</a:t>
            </a:r>
          </a:p>
        </p:txBody>
      </p:sp>
      <p:sp>
        <p:nvSpPr>
          <p:cNvPr id="2" name="textruta 1">
            <a:extLst>
              <a:ext uri="{FF2B5EF4-FFF2-40B4-BE49-F238E27FC236}">
                <a16:creationId xmlns:a16="http://schemas.microsoft.com/office/drawing/2014/main" id="{3C1016BC-D69D-4027-A7C7-76D0439972DA}"/>
              </a:ext>
            </a:extLst>
          </p:cNvPr>
          <p:cNvSpPr txBox="1"/>
          <p:nvPr/>
        </p:nvSpPr>
        <p:spPr>
          <a:xfrm>
            <a:off x="1199964" y="5138105"/>
            <a:ext cx="3130561" cy="461665"/>
          </a:xfrm>
          <a:prstGeom prst="rect">
            <a:avLst/>
          </a:prstGeom>
          <a:noFill/>
        </p:spPr>
        <p:txBody>
          <a:bodyPr wrap="square" rtlCol="0" anchor="t">
            <a:spAutoFit/>
          </a:bodyPr>
          <a:lstStyle/>
          <a:p>
            <a:r>
              <a:rPr lang="sv-SE" sz="1200" u="sng"/>
              <a:t>Handelssortiment</a:t>
            </a:r>
          </a:p>
          <a:p>
            <a:r>
              <a:rPr lang="sv-SE" sz="1200"/>
              <a:t>509-1 Bränsleved Barr &amp; löv (509)</a:t>
            </a:r>
          </a:p>
        </p:txBody>
      </p:sp>
      <p:sp>
        <p:nvSpPr>
          <p:cNvPr id="4" name="Rektangel: rundade hörn 3">
            <a:extLst>
              <a:ext uri="{FF2B5EF4-FFF2-40B4-BE49-F238E27FC236}">
                <a16:creationId xmlns:a16="http://schemas.microsoft.com/office/drawing/2014/main" id="{6AB75344-2384-F79D-FE63-1E75EA16A7A4}"/>
              </a:ext>
            </a:extLst>
          </p:cNvPr>
          <p:cNvSpPr/>
          <p:nvPr/>
        </p:nvSpPr>
        <p:spPr>
          <a:xfrm>
            <a:off x="4968946" y="5910778"/>
            <a:ext cx="1172784" cy="573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a:solidFill>
                  <a:schemeClr val="tx1"/>
                </a:solidFill>
              </a:rPr>
              <a:t>Angiven brutto</a:t>
            </a:r>
          </a:p>
          <a:p>
            <a:pPr algn="ctr"/>
            <a:r>
              <a:rPr lang="sv-SE" sz="1050">
                <a:solidFill>
                  <a:schemeClr val="tx1"/>
                </a:solidFill>
              </a:rPr>
              <a:t>Kvantitet</a:t>
            </a:r>
          </a:p>
          <a:p>
            <a:pPr algn="ctr"/>
            <a:r>
              <a:rPr lang="sv-SE" sz="800">
                <a:solidFill>
                  <a:schemeClr val="tx1"/>
                </a:solidFill>
              </a:rPr>
              <a:t>MTJ-500001</a:t>
            </a:r>
          </a:p>
        </p:txBody>
      </p:sp>
      <p:sp>
        <p:nvSpPr>
          <p:cNvPr id="5" name="Rektangel 16">
            <a:extLst>
              <a:ext uri="{FF2B5EF4-FFF2-40B4-BE49-F238E27FC236}">
                <a16:creationId xmlns:a16="http://schemas.microsoft.com/office/drawing/2014/main" id="{CA86BD83-EBD8-09CF-A385-173CFE522600}"/>
              </a:ext>
            </a:extLst>
          </p:cNvPr>
          <p:cNvSpPr/>
          <p:nvPr/>
        </p:nvSpPr>
        <p:spPr>
          <a:xfrm>
            <a:off x="5168526" y="4263275"/>
            <a:ext cx="540801" cy="4898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solidFill>
                  <a:schemeClr val="tx1"/>
                </a:solidFill>
              </a:rPr>
              <a:t>FLK</a:t>
            </a:r>
          </a:p>
        </p:txBody>
      </p:sp>
      <p:sp>
        <p:nvSpPr>
          <p:cNvPr id="10" name="textruta 43">
            <a:extLst>
              <a:ext uri="{FF2B5EF4-FFF2-40B4-BE49-F238E27FC236}">
                <a16:creationId xmlns:a16="http://schemas.microsoft.com/office/drawing/2014/main" id="{439568DC-69E8-1558-9F84-5279F2E6C194}"/>
              </a:ext>
            </a:extLst>
          </p:cNvPr>
          <p:cNvSpPr txBox="1"/>
          <p:nvPr/>
        </p:nvSpPr>
        <p:spPr>
          <a:xfrm>
            <a:off x="9818792" y="3752349"/>
            <a:ext cx="2167890" cy="461665"/>
          </a:xfrm>
          <a:prstGeom prst="rect">
            <a:avLst/>
          </a:prstGeom>
          <a:noFill/>
        </p:spPr>
        <p:txBody>
          <a:bodyPr wrap="square" lIns="91440" tIns="45720" rIns="91440" bIns="45720" rtlCol="0" anchor="t">
            <a:spAutoFit/>
          </a:bodyPr>
          <a:lstStyle/>
          <a:p>
            <a:r>
              <a:rPr lang="sv-SE" sz="1200"/>
              <a:t>Mottagningsplats</a:t>
            </a:r>
          </a:p>
          <a:p>
            <a:r>
              <a:rPr lang="sv-SE" sz="1200"/>
              <a:t>Vittsjö (89537)</a:t>
            </a:r>
          </a:p>
        </p:txBody>
      </p:sp>
      <p:cxnSp>
        <p:nvCxnSpPr>
          <p:cNvPr id="12" name="Rak koppling 50">
            <a:extLst>
              <a:ext uri="{FF2B5EF4-FFF2-40B4-BE49-F238E27FC236}">
                <a16:creationId xmlns:a16="http://schemas.microsoft.com/office/drawing/2014/main" id="{6E81B059-46C2-D0E4-68C3-BC0BB1159019}"/>
              </a:ext>
            </a:extLst>
          </p:cNvPr>
          <p:cNvCxnSpPr>
            <a:cxnSpLocks/>
          </p:cNvCxnSpPr>
          <p:nvPr/>
        </p:nvCxnSpPr>
        <p:spPr>
          <a:xfrm>
            <a:off x="5709327" y="4508200"/>
            <a:ext cx="3237689"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ktangel 3">
            <a:extLst>
              <a:ext uri="{FF2B5EF4-FFF2-40B4-BE49-F238E27FC236}">
                <a16:creationId xmlns:a16="http://schemas.microsoft.com/office/drawing/2014/main" id="{620693D8-4BC7-0BE0-B1CF-491DD0D74162}"/>
              </a:ext>
            </a:extLst>
          </p:cNvPr>
          <p:cNvSpPr/>
          <p:nvPr/>
        </p:nvSpPr>
        <p:spPr>
          <a:xfrm>
            <a:off x="6349630" y="4300451"/>
            <a:ext cx="1093569" cy="415498"/>
          </a:xfrm>
          <a:prstGeom prst="rect">
            <a:avLst/>
          </a:prstGeom>
        </p:spPr>
        <p:txBody>
          <a:bodyPr wrap="none" lIns="91440" tIns="45720" rIns="91440" bIns="45720" anchor="t">
            <a:spAutoFit/>
          </a:bodyPr>
          <a:lstStyle/>
          <a:p>
            <a:r>
              <a:rPr lang="sv-SE" sz="1050"/>
              <a:t>Skogsbolaget AB</a:t>
            </a:r>
          </a:p>
          <a:p>
            <a:r>
              <a:rPr lang="sv-SE" sz="1050"/>
              <a:t>12345-00000</a:t>
            </a:r>
            <a:endParaRPr lang="sv-SE"/>
          </a:p>
        </p:txBody>
      </p:sp>
      <p:pic>
        <p:nvPicPr>
          <p:cNvPr id="18" name="Bildobjekt 30" descr="A picture containing text&#10;&#10;Description automatically generated">
            <a:extLst>
              <a:ext uri="{FF2B5EF4-FFF2-40B4-BE49-F238E27FC236}">
                <a16:creationId xmlns:a16="http://schemas.microsoft.com/office/drawing/2014/main" id="{5F770686-DA61-5CA6-3FC3-0CF46EFB5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7016" y="4050026"/>
            <a:ext cx="1367681" cy="916347"/>
          </a:xfrm>
          <a:prstGeom prst="rect">
            <a:avLst/>
          </a:prstGeom>
        </p:spPr>
      </p:pic>
      <p:sp>
        <p:nvSpPr>
          <p:cNvPr id="6" name="Rektangel 3">
            <a:extLst>
              <a:ext uri="{FF2B5EF4-FFF2-40B4-BE49-F238E27FC236}">
                <a16:creationId xmlns:a16="http://schemas.microsoft.com/office/drawing/2014/main" id="{803D2BC0-FAF4-B687-3FE1-DE3DF60D95FF}"/>
              </a:ext>
            </a:extLst>
          </p:cNvPr>
          <p:cNvSpPr/>
          <p:nvPr/>
        </p:nvSpPr>
        <p:spPr>
          <a:xfrm>
            <a:off x="2955266" y="4300450"/>
            <a:ext cx="1778051" cy="415498"/>
          </a:xfrm>
          <a:prstGeom prst="rect">
            <a:avLst/>
          </a:prstGeom>
        </p:spPr>
        <p:txBody>
          <a:bodyPr wrap="none" lIns="91440" tIns="45720" rIns="91440" bIns="45720" anchor="t">
            <a:spAutoFit/>
          </a:bodyPr>
          <a:lstStyle/>
          <a:p>
            <a:r>
              <a:rPr lang="sv-SE" sz="1050"/>
              <a:t>Skogsbolaget AB Region Norr</a:t>
            </a:r>
          </a:p>
          <a:p>
            <a:r>
              <a:rPr lang="sv-SE" sz="1050"/>
              <a:t>12345-10000</a:t>
            </a:r>
            <a:endParaRPr lang="sv-SE"/>
          </a:p>
        </p:txBody>
      </p:sp>
      <p:sp>
        <p:nvSpPr>
          <p:cNvPr id="8" name="textruta 7">
            <a:extLst>
              <a:ext uri="{FF2B5EF4-FFF2-40B4-BE49-F238E27FC236}">
                <a16:creationId xmlns:a16="http://schemas.microsoft.com/office/drawing/2014/main" id="{ED21DE82-6B72-29E8-D2A7-A52FFFC0380A}"/>
              </a:ext>
            </a:extLst>
          </p:cNvPr>
          <p:cNvSpPr txBox="1"/>
          <p:nvPr/>
        </p:nvSpPr>
        <p:spPr>
          <a:xfrm>
            <a:off x="9469251" y="5424664"/>
            <a:ext cx="2599470" cy="1015663"/>
          </a:xfrm>
          <a:prstGeom prst="rect">
            <a:avLst/>
          </a:prstGeom>
          <a:solidFill>
            <a:schemeClr val="accent1">
              <a:lumMod val="20000"/>
              <a:lumOff val="80000"/>
            </a:schemeClr>
          </a:solidFill>
        </p:spPr>
        <p:txBody>
          <a:bodyPr wrap="square" lIns="91440" tIns="45720" rIns="91440" bIns="45720" rtlCol="0" anchor="t">
            <a:spAutoFit/>
          </a:bodyPr>
          <a:lstStyle/>
          <a:p>
            <a:r>
              <a:rPr lang="sv-SE" sz="1200"/>
              <a:t>Mätplats: </a:t>
            </a:r>
            <a:r>
              <a:rPr lang="sv-SE" sz="1200" err="1"/>
              <a:t>Fegen</a:t>
            </a:r>
            <a:r>
              <a:rPr lang="sv-SE" sz="1200"/>
              <a:t> (89552MA</a:t>
            </a:r>
            <a:r>
              <a:rPr lang="sv-SE" sz="1200" i="1"/>
              <a:t>)</a:t>
            </a:r>
          </a:p>
          <a:p>
            <a:r>
              <a:rPr lang="sv-SE" sz="1200"/>
              <a:t>Mätande företag: </a:t>
            </a:r>
            <a:endParaRPr lang="sv-SE" sz="1200">
              <a:cs typeface="Calibri"/>
            </a:endParaRPr>
          </a:p>
          <a:p>
            <a:r>
              <a:rPr lang="sv-SE" sz="1200"/>
              <a:t>Biometria 74500-00000</a:t>
            </a:r>
          </a:p>
          <a:p>
            <a:r>
              <a:rPr lang="sv-SE" sz="1200"/>
              <a:t>Skogsbolaget 12345-00000</a:t>
            </a:r>
          </a:p>
          <a:p>
            <a:endParaRPr lang="sv-SE" sz="1200"/>
          </a:p>
        </p:txBody>
      </p:sp>
      <p:sp>
        <p:nvSpPr>
          <p:cNvPr id="11" name="textruta 10">
            <a:extLst>
              <a:ext uri="{FF2B5EF4-FFF2-40B4-BE49-F238E27FC236}">
                <a16:creationId xmlns:a16="http://schemas.microsoft.com/office/drawing/2014/main" id="{902418A2-4898-D31B-24D4-965D6E52731A}"/>
              </a:ext>
            </a:extLst>
          </p:cNvPr>
          <p:cNvSpPr txBox="1"/>
          <p:nvPr/>
        </p:nvSpPr>
        <p:spPr>
          <a:xfrm>
            <a:off x="633090" y="2999116"/>
            <a:ext cx="2980675" cy="830997"/>
          </a:xfrm>
          <a:prstGeom prst="rect">
            <a:avLst/>
          </a:prstGeom>
          <a:noFill/>
        </p:spPr>
        <p:txBody>
          <a:bodyPr wrap="square" rtlCol="0">
            <a:spAutoFit/>
          </a:bodyPr>
          <a:lstStyle/>
          <a:p>
            <a:r>
              <a:rPr lang="sv-SE" sz="1200" u="sng"/>
              <a:t>Avtalsobjekt</a:t>
            </a:r>
          </a:p>
          <a:p>
            <a:r>
              <a:rPr lang="sv-SE" sz="1200"/>
              <a:t>00000029 – Kvalitetsklassning</a:t>
            </a:r>
          </a:p>
          <a:p>
            <a:r>
              <a:rPr lang="sv-SE" sz="1200"/>
              <a:t>00000031 – Kvalitetsklassning</a:t>
            </a:r>
          </a:p>
          <a:p>
            <a:endParaRPr lang="sv-SE" sz="1200"/>
          </a:p>
        </p:txBody>
      </p:sp>
      <p:pic>
        <p:nvPicPr>
          <p:cNvPr id="16" name="Bildobjekt 15">
            <a:extLst>
              <a:ext uri="{FF2B5EF4-FFF2-40B4-BE49-F238E27FC236}">
                <a16:creationId xmlns:a16="http://schemas.microsoft.com/office/drawing/2014/main" id="{28F46D79-A64C-8055-A987-9B758B2CBC7C}"/>
              </a:ext>
            </a:extLst>
          </p:cNvPr>
          <p:cNvPicPr>
            <a:picLocks noChangeAspect="1"/>
          </p:cNvPicPr>
          <p:nvPr/>
        </p:nvPicPr>
        <p:blipFill>
          <a:blip r:embed="rId5"/>
          <a:stretch>
            <a:fillRect/>
          </a:stretch>
        </p:blipFill>
        <p:spPr>
          <a:xfrm>
            <a:off x="6218622" y="5207400"/>
            <a:ext cx="1101892" cy="633174"/>
          </a:xfrm>
          <a:prstGeom prst="rect">
            <a:avLst/>
          </a:prstGeom>
        </p:spPr>
      </p:pic>
      <p:pic>
        <p:nvPicPr>
          <p:cNvPr id="17" name="Picture 2" descr="Bildresultat fÃ¶r transport av timmer">
            <a:extLst>
              <a:ext uri="{FF2B5EF4-FFF2-40B4-BE49-F238E27FC236}">
                <a16:creationId xmlns:a16="http://schemas.microsoft.com/office/drawing/2014/main" id="{BE3D55FD-BDB1-389E-150B-9C38409D28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070338" y="5173041"/>
            <a:ext cx="957244" cy="667533"/>
          </a:xfrm>
          <a:prstGeom prst="rect">
            <a:avLst/>
          </a:prstGeom>
          <a:noFill/>
          <a:extLst>
            <a:ext uri="{909E8E84-426E-40DD-AFC4-6F175D3DCCD1}">
              <a14:hiddenFill xmlns:a14="http://schemas.microsoft.com/office/drawing/2010/main">
                <a:solidFill>
                  <a:srgbClr val="FFFFFF"/>
                </a:solidFill>
              </a14:hiddenFill>
            </a:ext>
          </a:extLst>
        </p:spPr>
      </p:pic>
      <p:pic>
        <p:nvPicPr>
          <p:cNvPr id="19" name="Bildobjekt 18">
            <a:extLst>
              <a:ext uri="{FF2B5EF4-FFF2-40B4-BE49-F238E27FC236}">
                <a16:creationId xmlns:a16="http://schemas.microsoft.com/office/drawing/2014/main" id="{85A3C183-7FB3-8470-6D3A-5C7EABF8CC2E}"/>
              </a:ext>
            </a:extLst>
          </p:cNvPr>
          <p:cNvPicPr>
            <a:picLocks noChangeAspect="1"/>
          </p:cNvPicPr>
          <p:nvPr/>
        </p:nvPicPr>
        <p:blipFill>
          <a:blip r:embed="rId7"/>
          <a:stretch>
            <a:fillRect/>
          </a:stretch>
        </p:blipFill>
        <p:spPr>
          <a:xfrm>
            <a:off x="7468808" y="4987994"/>
            <a:ext cx="707511" cy="960449"/>
          </a:xfrm>
          <a:prstGeom prst="rect">
            <a:avLst/>
          </a:prstGeom>
        </p:spPr>
      </p:pic>
      <p:sp>
        <p:nvSpPr>
          <p:cNvPr id="20" name="Rektangel: rundade hörn 19">
            <a:extLst>
              <a:ext uri="{FF2B5EF4-FFF2-40B4-BE49-F238E27FC236}">
                <a16:creationId xmlns:a16="http://schemas.microsoft.com/office/drawing/2014/main" id="{DA354D88-0207-EADD-A999-5C15200CC00D}"/>
              </a:ext>
            </a:extLst>
          </p:cNvPr>
          <p:cNvSpPr/>
          <p:nvPr/>
        </p:nvSpPr>
        <p:spPr>
          <a:xfrm>
            <a:off x="7245608" y="5887437"/>
            <a:ext cx="1301481" cy="573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a:solidFill>
                  <a:schemeClr val="tx1"/>
                </a:solidFill>
              </a:rPr>
              <a:t>Transportuppgifter</a:t>
            </a:r>
            <a:endParaRPr lang="sv-SE" sz="800">
              <a:solidFill>
                <a:schemeClr val="tx1"/>
              </a:solidFill>
            </a:endParaRPr>
          </a:p>
        </p:txBody>
      </p:sp>
      <p:pic>
        <p:nvPicPr>
          <p:cNvPr id="22" name="Bildobjekt 21">
            <a:extLst>
              <a:ext uri="{FF2B5EF4-FFF2-40B4-BE49-F238E27FC236}">
                <a16:creationId xmlns:a16="http://schemas.microsoft.com/office/drawing/2014/main" id="{41DFE21D-4C44-CFB7-1C15-484A1313E10D}"/>
              </a:ext>
            </a:extLst>
          </p:cNvPr>
          <p:cNvPicPr>
            <a:picLocks noChangeAspect="1"/>
          </p:cNvPicPr>
          <p:nvPr/>
        </p:nvPicPr>
        <p:blipFill>
          <a:blip r:embed="rId8"/>
          <a:stretch>
            <a:fillRect/>
          </a:stretch>
        </p:blipFill>
        <p:spPr>
          <a:xfrm>
            <a:off x="4002156" y="5240357"/>
            <a:ext cx="836580" cy="646331"/>
          </a:xfrm>
          <a:prstGeom prst="rect">
            <a:avLst/>
          </a:prstGeom>
        </p:spPr>
      </p:pic>
    </p:spTree>
    <p:extLst>
      <p:ext uri="{BB962C8B-B14F-4D97-AF65-F5344CB8AC3E}">
        <p14:creationId xmlns:p14="http://schemas.microsoft.com/office/powerpoint/2010/main" val="520308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Pil: höger 62">
            <a:extLst>
              <a:ext uri="{FF2B5EF4-FFF2-40B4-BE49-F238E27FC236}">
                <a16:creationId xmlns:a16="http://schemas.microsoft.com/office/drawing/2014/main" id="{F9FE80A8-427D-4F98-BDC7-4006FA326730}"/>
              </a:ext>
            </a:extLst>
          </p:cNvPr>
          <p:cNvSpPr/>
          <p:nvPr/>
        </p:nvSpPr>
        <p:spPr>
          <a:xfrm>
            <a:off x="2147375" y="5192576"/>
            <a:ext cx="6699617" cy="34264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cxnSp>
        <p:nvCxnSpPr>
          <p:cNvPr id="21" name="Rak koppling 20">
            <a:extLst>
              <a:ext uri="{FF2B5EF4-FFF2-40B4-BE49-F238E27FC236}">
                <a16:creationId xmlns:a16="http://schemas.microsoft.com/office/drawing/2014/main" id="{6A639B07-9C72-47F9-8778-3941DEB5187D}"/>
              </a:ext>
            </a:extLst>
          </p:cNvPr>
          <p:cNvCxnSpPr>
            <a:cxnSpLocks/>
            <a:stCxn id="9" idx="3"/>
          </p:cNvCxnSpPr>
          <p:nvPr/>
        </p:nvCxnSpPr>
        <p:spPr>
          <a:xfrm flipV="1">
            <a:off x="2608726" y="3509217"/>
            <a:ext cx="2341149" cy="8674"/>
          </a:xfrm>
          <a:prstGeom prst="line">
            <a:avLst/>
          </a:prstGeom>
        </p:spPr>
        <p:style>
          <a:lnRef idx="1">
            <a:schemeClr val="accent1"/>
          </a:lnRef>
          <a:fillRef idx="0">
            <a:schemeClr val="accent1"/>
          </a:fillRef>
          <a:effectRef idx="0">
            <a:schemeClr val="accent1"/>
          </a:effectRef>
          <a:fontRef idx="minor">
            <a:schemeClr val="tx1"/>
          </a:fontRef>
        </p:style>
      </p:cxnSp>
      <p:pic>
        <p:nvPicPr>
          <p:cNvPr id="9" name="Bildobjekt 8">
            <a:extLst>
              <a:ext uri="{FF2B5EF4-FFF2-40B4-BE49-F238E27FC236}">
                <a16:creationId xmlns:a16="http://schemas.microsoft.com/office/drawing/2014/main" id="{8277409A-1411-42B1-9B13-9EFDB29D44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1305" y="2946248"/>
            <a:ext cx="1417421" cy="1143286"/>
          </a:xfrm>
          <a:prstGeom prst="rect">
            <a:avLst/>
          </a:prstGeom>
        </p:spPr>
      </p:pic>
      <p:sp>
        <p:nvSpPr>
          <p:cNvPr id="58" name="Rektangel: rundade hörn 57">
            <a:extLst>
              <a:ext uri="{FF2B5EF4-FFF2-40B4-BE49-F238E27FC236}">
                <a16:creationId xmlns:a16="http://schemas.microsoft.com/office/drawing/2014/main" id="{F1F1A0F3-ACD5-4F3C-972C-1916271CD1BA}"/>
              </a:ext>
            </a:extLst>
          </p:cNvPr>
          <p:cNvSpPr/>
          <p:nvPr/>
        </p:nvSpPr>
        <p:spPr>
          <a:xfrm>
            <a:off x="3145037" y="5050876"/>
            <a:ext cx="1004533" cy="573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a:solidFill>
                  <a:schemeClr val="tx1"/>
                </a:solidFill>
              </a:rPr>
              <a:t>Mottagnings-kontroll</a:t>
            </a:r>
          </a:p>
          <a:p>
            <a:pPr algn="ctr"/>
            <a:r>
              <a:rPr lang="sv-SE" sz="800">
                <a:solidFill>
                  <a:schemeClr val="tx1"/>
                </a:solidFill>
              </a:rPr>
              <a:t>MTJ-100001</a:t>
            </a:r>
            <a:endParaRPr lang="sv-SE" sz="1050">
              <a:solidFill>
                <a:schemeClr val="tx1"/>
              </a:solidFill>
            </a:endParaRPr>
          </a:p>
        </p:txBody>
      </p:sp>
      <p:sp>
        <p:nvSpPr>
          <p:cNvPr id="59" name="Rektangel: rundade hörn 58">
            <a:extLst>
              <a:ext uri="{FF2B5EF4-FFF2-40B4-BE49-F238E27FC236}">
                <a16:creationId xmlns:a16="http://schemas.microsoft.com/office/drawing/2014/main" id="{BA323DEF-5D1E-436F-863B-4D2F4C2A16AE}"/>
              </a:ext>
            </a:extLst>
          </p:cNvPr>
          <p:cNvSpPr/>
          <p:nvPr/>
        </p:nvSpPr>
        <p:spPr>
          <a:xfrm>
            <a:off x="4199900" y="5060558"/>
            <a:ext cx="1004533" cy="573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a:solidFill>
                  <a:schemeClr val="tx1"/>
                </a:solidFill>
              </a:rPr>
              <a:t>Angiven bruttokvant</a:t>
            </a:r>
          </a:p>
          <a:p>
            <a:pPr algn="ctr"/>
            <a:r>
              <a:rPr lang="sv-SE" sz="800">
                <a:solidFill>
                  <a:schemeClr val="tx1"/>
                </a:solidFill>
              </a:rPr>
              <a:t>MTJ-500002</a:t>
            </a:r>
          </a:p>
        </p:txBody>
      </p:sp>
      <p:sp>
        <p:nvSpPr>
          <p:cNvPr id="65" name="textruta 64">
            <a:extLst>
              <a:ext uri="{FF2B5EF4-FFF2-40B4-BE49-F238E27FC236}">
                <a16:creationId xmlns:a16="http://schemas.microsoft.com/office/drawing/2014/main" id="{0E0E11F1-EB1E-499D-BDC7-9A187E1FE51F}"/>
              </a:ext>
            </a:extLst>
          </p:cNvPr>
          <p:cNvSpPr txBox="1"/>
          <p:nvPr/>
        </p:nvSpPr>
        <p:spPr>
          <a:xfrm>
            <a:off x="2157160" y="4838818"/>
            <a:ext cx="1155864" cy="400110"/>
          </a:xfrm>
          <a:prstGeom prst="rect">
            <a:avLst/>
          </a:prstGeom>
          <a:noFill/>
        </p:spPr>
        <p:txBody>
          <a:bodyPr wrap="square" rtlCol="0">
            <a:spAutoFit/>
          </a:bodyPr>
          <a:lstStyle/>
          <a:p>
            <a:r>
              <a:rPr lang="sv-SE" sz="1000"/>
              <a:t>Ordinarie</a:t>
            </a:r>
          </a:p>
          <a:p>
            <a:r>
              <a:rPr lang="sv-SE" sz="1000"/>
              <a:t>mätningsflöde</a:t>
            </a:r>
          </a:p>
        </p:txBody>
      </p:sp>
      <p:sp>
        <p:nvSpPr>
          <p:cNvPr id="74" name="Rubrik 1">
            <a:extLst>
              <a:ext uri="{FF2B5EF4-FFF2-40B4-BE49-F238E27FC236}">
                <a16:creationId xmlns:a16="http://schemas.microsoft.com/office/drawing/2014/main" id="{3B66C295-17E7-4595-8604-1E309D607786}"/>
              </a:ext>
            </a:extLst>
          </p:cNvPr>
          <p:cNvSpPr>
            <a:spLocks noGrp="1"/>
          </p:cNvSpPr>
          <p:nvPr>
            <p:ph type="title"/>
          </p:nvPr>
        </p:nvSpPr>
        <p:spPr>
          <a:xfrm>
            <a:off x="768944" y="196498"/>
            <a:ext cx="10515600" cy="895285"/>
          </a:xfrm>
        </p:spPr>
        <p:txBody>
          <a:bodyPr anchor="t">
            <a:noAutofit/>
          </a:bodyPr>
          <a:lstStyle/>
          <a:p>
            <a:r>
              <a:rPr lang="sv-SE" sz="4400">
                <a:solidFill>
                  <a:srgbClr val="35962B"/>
                </a:solidFill>
                <a:latin typeface="+mj-lt"/>
                <a:ea typeface="+mj-ea"/>
                <a:cs typeface="+mj-cs"/>
              </a:rPr>
              <a:t>Vägning med torrhaltsbestämning av sönderdelat biobränsle</a:t>
            </a:r>
          </a:p>
        </p:txBody>
      </p:sp>
      <p:sp>
        <p:nvSpPr>
          <p:cNvPr id="53" name="Rektangel: rundade hörn 52">
            <a:extLst>
              <a:ext uri="{FF2B5EF4-FFF2-40B4-BE49-F238E27FC236}">
                <a16:creationId xmlns:a16="http://schemas.microsoft.com/office/drawing/2014/main" id="{CA27C5C0-D0F7-4999-B478-ABC5C6AB0820}"/>
              </a:ext>
            </a:extLst>
          </p:cNvPr>
          <p:cNvSpPr/>
          <p:nvPr/>
        </p:nvSpPr>
        <p:spPr>
          <a:xfrm>
            <a:off x="5266363" y="5060621"/>
            <a:ext cx="1004533" cy="573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a:solidFill>
                  <a:schemeClr val="tx1"/>
                </a:solidFill>
              </a:rPr>
              <a:t>Vägning</a:t>
            </a:r>
          </a:p>
          <a:p>
            <a:pPr algn="ctr"/>
            <a:r>
              <a:rPr lang="sv-SE" sz="800">
                <a:solidFill>
                  <a:schemeClr val="tx1"/>
                </a:solidFill>
              </a:rPr>
              <a:t>MTJ-700002</a:t>
            </a:r>
            <a:endParaRPr lang="sv-SE" sz="1050">
              <a:solidFill>
                <a:schemeClr val="tx1"/>
              </a:solidFill>
            </a:endParaRPr>
          </a:p>
        </p:txBody>
      </p:sp>
      <p:sp>
        <p:nvSpPr>
          <p:cNvPr id="12" name="Rektangel: rundade hörn 11">
            <a:extLst>
              <a:ext uri="{FF2B5EF4-FFF2-40B4-BE49-F238E27FC236}">
                <a16:creationId xmlns:a16="http://schemas.microsoft.com/office/drawing/2014/main" id="{3FDAA326-1E34-40FD-87E1-F69408E1E098}"/>
              </a:ext>
            </a:extLst>
          </p:cNvPr>
          <p:cNvSpPr/>
          <p:nvPr/>
        </p:nvSpPr>
        <p:spPr>
          <a:xfrm>
            <a:off x="6332826" y="5053808"/>
            <a:ext cx="1004533" cy="573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a:solidFill>
                  <a:schemeClr val="tx1"/>
                </a:solidFill>
              </a:rPr>
              <a:t>Torrhalts-bestämning</a:t>
            </a:r>
          </a:p>
          <a:p>
            <a:pPr algn="ctr"/>
            <a:r>
              <a:rPr lang="sv-SE" sz="800">
                <a:solidFill>
                  <a:schemeClr val="tx1"/>
                </a:solidFill>
              </a:rPr>
              <a:t>MTJ-900001</a:t>
            </a:r>
            <a:endParaRPr lang="sv-SE" sz="1050">
              <a:solidFill>
                <a:schemeClr val="tx1"/>
              </a:solidFill>
            </a:endParaRPr>
          </a:p>
        </p:txBody>
      </p:sp>
      <p:sp>
        <p:nvSpPr>
          <p:cNvPr id="52" name="textruta 51">
            <a:extLst>
              <a:ext uri="{FF2B5EF4-FFF2-40B4-BE49-F238E27FC236}">
                <a16:creationId xmlns:a16="http://schemas.microsoft.com/office/drawing/2014/main" id="{47A0AC8D-EC05-4F98-AB5C-5FE9941DE753}"/>
              </a:ext>
            </a:extLst>
          </p:cNvPr>
          <p:cNvSpPr txBox="1"/>
          <p:nvPr/>
        </p:nvSpPr>
        <p:spPr>
          <a:xfrm>
            <a:off x="581286" y="4143478"/>
            <a:ext cx="3769126" cy="461665"/>
          </a:xfrm>
          <a:prstGeom prst="rect">
            <a:avLst/>
          </a:prstGeom>
          <a:noFill/>
        </p:spPr>
        <p:txBody>
          <a:bodyPr wrap="square" lIns="91440" tIns="45720" rIns="91440" bIns="45720" rtlCol="0" anchor="t">
            <a:spAutoFit/>
          </a:bodyPr>
          <a:lstStyle/>
          <a:p>
            <a:r>
              <a:rPr lang="sv-SE" sz="1200" u="sng"/>
              <a:t>Handelssortiment</a:t>
            </a:r>
          </a:p>
          <a:p>
            <a:r>
              <a:rPr lang="sv-SE" sz="1200"/>
              <a:t>639-1 Stamveds-flis Barr &amp; Löv </a:t>
            </a:r>
            <a:endParaRPr lang="sv-SE" sz="1200">
              <a:cs typeface="Calibri"/>
            </a:endParaRPr>
          </a:p>
        </p:txBody>
      </p:sp>
      <p:sp>
        <p:nvSpPr>
          <p:cNvPr id="3" name="Rektangel 16">
            <a:extLst>
              <a:ext uri="{FF2B5EF4-FFF2-40B4-BE49-F238E27FC236}">
                <a16:creationId xmlns:a16="http://schemas.microsoft.com/office/drawing/2014/main" id="{89338C2D-2ADF-E71B-7772-2C779FA508FB}"/>
              </a:ext>
            </a:extLst>
          </p:cNvPr>
          <p:cNvSpPr/>
          <p:nvPr/>
        </p:nvSpPr>
        <p:spPr>
          <a:xfrm>
            <a:off x="4913903" y="3246932"/>
            <a:ext cx="540801" cy="4898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solidFill>
                  <a:schemeClr val="tx1"/>
                </a:solidFill>
              </a:rPr>
              <a:t>FLK</a:t>
            </a:r>
          </a:p>
        </p:txBody>
      </p:sp>
      <p:sp>
        <p:nvSpPr>
          <p:cNvPr id="11" name="textruta 43">
            <a:extLst>
              <a:ext uri="{FF2B5EF4-FFF2-40B4-BE49-F238E27FC236}">
                <a16:creationId xmlns:a16="http://schemas.microsoft.com/office/drawing/2014/main" id="{9FF3AE59-6211-D81B-CB62-DB58B4FB9981}"/>
              </a:ext>
            </a:extLst>
          </p:cNvPr>
          <p:cNvSpPr txBox="1"/>
          <p:nvPr/>
        </p:nvSpPr>
        <p:spPr>
          <a:xfrm>
            <a:off x="9621060" y="2261021"/>
            <a:ext cx="2167890" cy="461665"/>
          </a:xfrm>
          <a:prstGeom prst="rect">
            <a:avLst/>
          </a:prstGeom>
          <a:noFill/>
        </p:spPr>
        <p:txBody>
          <a:bodyPr wrap="square" lIns="91440" tIns="45720" rIns="91440" bIns="45720" rtlCol="0" anchor="t">
            <a:spAutoFit/>
          </a:bodyPr>
          <a:lstStyle/>
          <a:p>
            <a:r>
              <a:rPr lang="sv-SE" sz="1200"/>
              <a:t>Mottagningsplats</a:t>
            </a:r>
          </a:p>
          <a:p>
            <a:r>
              <a:rPr lang="sv-SE" sz="1200"/>
              <a:t>Vittsjö (89537)</a:t>
            </a:r>
          </a:p>
        </p:txBody>
      </p:sp>
      <p:cxnSp>
        <p:nvCxnSpPr>
          <p:cNvPr id="14" name="Rak koppling 50">
            <a:extLst>
              <a:ext uri="{FF2B5EF4-FFF2-40B4-BE49-F238E27FC236}">
                <a16:creationId xmlns:a16="http://schemas.microsoft.com/office/drawing/2014/main" id="{C5493AF0-AFC0-02FB-28E5-574C3564BFB5}"/>
              </a:ext>
            </a:extLst>
          </p:cNvPr>
          <p:cNvCxnSpPr>
            <a:cxnSpLocks/>
          </p:cNvCxnSpPr>
          <p:nvPr/>
        </p:nvCxnSpPr>
        <p:spPr>
          <a:xfrm>
            <a:off x="5454704" y="3491857"/>
            <a:ext cx="3237689"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ktangel 3">
            <a:extLst>
              <a:ext uri="{FF2B5EF4-FFF2-40B4-BE49-F238E27FC236}">
                <a16:creationId xmlns:a16="http://schemas.microsoft.com/office/drawing/2014/main" id="{96E09EBD-D96D-39AC-6916-D5D018213211}"/>
              </a:ext>
            </a:extLst>
          </p:cNvPr>
          <p:cNvSpPr/>
          <p:nvPr/>
        </p:nvSpPr>
        <p:spPr>
          <a:xfrm>
            <a:off x="6095007" y="3284108"/>
            <a:ext cx="1093569" cy="415498"/>
          </a:xfrm>
          <a:prstGeom prst="rect">
            <a:avLst/>
          </a:prstGeom>
        </p:spPr>
        <p:txBody>
          <a:bodyPr wrap="none" lIns="91440" tIns="45720" rIns="91440" bIns="45720" anchor="t">
            <a:spAutoFit/>
          </a:bodyPr>
          <a:lstStyle/>
          <a:p>
            <a:r>
              <a:rPr lang="sv-SE" sz="1050"/>
              <a:t>Skogsbolaget AB</a:t>
            </a:r>
          </a:p>
          <a:p>
            <a:r>
              <a:rPr lang="sv-SE" sz="1050"/>
              <a:t>12345-00000</a:t>
            </a:r>
            <a:endParaRPr lang="sv-SE"/>
          </a:p>
        </p:txBody>
      </p:sp>
      <p:pic>
        <p:nvPicPr>
          <p:cNvPr id="20" name="Bildobjekt 30" descr="A picture containing text&#10;&#10;Description automatically generated">
            <a:extLst>
              <a:ext uri="{FF2B5EF4-FFF2-40B4-BE49-F238E27FC236}">
                <a16:creationId xmlns:a16="http://schemas.microsoft.com/office/drawing/2014/main" id="{7690215B-6480-D9E3-2181-E539144EC8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2393" y="3033683"/>
            <a:ext cx="1367681" cy="916347"/>
          </a:xfrm>
          <a:prstGeom prst="rect">
            <a:avLst/>
          </a:prstGeom>
        </p:spPr>
      </p:pic>
      <p:sp>
        <p:nvSpPr>
          <p:cNvPr id="4" name="Rektangel 3">
            <a:extLst>
              <a:ext uri="{FF2B5EF4-FFF2-40B4-BE49-F238E27FC236}">
                <a16:creationId xmlns:a16="http://schemas.microsoft.com/office/drawing/2014/main" id="{75CBDA2F-B12D-3712-EBD0-AFCCCBE39804}"/>
              </a:ext>
            </a:extLst>
          </p:cNvPr>
          <p:cNvSpPr/>
          <p:nvPr/>
        </p:nvSpPr>
        <p:spPr>
          <a:xfrm>
            <a:off x="2760019" y="3313795"/>
            <a:ext cx="1778051" cy="415498"/>
          </a:xfrm>
          <a:prstGeom prst="rect">
            <a:avLst/>
          </a:prstGeom>
        </p:spPr>
        <p:txBody>
          <a:bodyPr wrap="none" lIns="91440" tIns="45720" rIns="91440" bIns="45720" anchor="t">
            <a:spAutoFit/>
          </a:bodyPr>
          <a:lstStyle/>
          <a:p>
            <a:r>
              <a:rPr lang="sv-SE" sz="1050"/>
              <a:t>Skogsbolaget AB Region Norr</a:t>
            </a:r>
          </a:p>
          <a:p>
            <a:r>
              <a:rPr lang="sv-SE" sz="1050"/>
              <a:t>12345-10000</a:t>
            </a:r>
            <a:endParaRPr lang="sv-SE"/>
          </a:p>
        </p:txBody>
      </p:sp>
      <p:sp>
        <p:nvSpPr>
          <p:cNvPr id="2" name="textruta 1">
            <a:extLst>
              <a:ext uri="{FF2B5EF4-FFF2-40B4-BE49-F238E27FC236}">
                <a16:creationId xmlns:a16="http://schemas.microsoft.com/office/drawing/2014/main" id="{1734E34C-2340-5989-A4D2-A7FA3FE5A185}"/>
              </a:ext>
            </a:extLst>
          </p:cNvPr>
          <p:cNvSpPr txBox="1"/>
          <p:nvPr/>
        </p:nvSpPr>
        <p:spPr>
          <a:xfrm>
            <a:off x="1040862" y="2366440"/>
            <a:ext cx="3769126" cy="461665"/>
          </a:xfrm>
          <a:prstGeom prst="rect">
            <a:avLst/>
          </a:prstGeom>
          <a:noFill/>
        </p:spPr>
        <p:txBody>
          <a:bodyPr wrap="square" rtlCol="0" anchor="t">
            <a:spAutoFit/>
          </a:bodyPr>
          <a:lstStyle/>
          <a:p>
            <a:r>
              <a:rPr lang="sv-SE" sz="1200" u="sng"/>
              <a:t>Avtalsobjekt</a:t>
            </a:r>
          </a:p>
          <a:p>
            <a:r>
              <a:rPr lang="sv-SE" sz="1200"/>
              <a:t>00000354</a:t>
            </a:r>
          </a:p>
        </p:txBody>
      </p:sp>
      <p:sp>
        <p:nvSpPr>
          <p:cNvPr id="5" name="textruta 4">
            <a:extLst>
              <a:ext uri="{FF2B5EF4-FFF2-40B4-BE49-F238E27FC236}">
                <a16:creationId xmlns:a16="http://schemas.microsoft.com/office/drawing/2014/main" id="{660EDB5F-A3A2-4E80-3E29-B6BC858F777E}"/>
              </a:ext>
            </a:extLst>
          </p:cNvPr>
          <p:cNvSpPr txBox="1"/>
          <p:nvPr/>
        </p:nvSpPr>
        <p:spPr>
          <a:xfrm>
            <a:off x="8846993" y="4073926"/>
            <a:ext cx="2599470" cy="646331"/>
          </a:xfrm>
          <a:prstGeom prst="rect">
            <a:avLst/>
          </a:prstGeom>
          <a:solidFill>
            <a:schemeClr val="accent1">
              <a:lumMod val="20000"/>
              <a:lumOff val="80000"/>
            </a:schemeClr>
          </a:solidFill>
        </p:spPr>
        <p:txBody>
          <a:bodyPr wrap="square" lIns="91440" tIns="45720" rIns="91440" bIns="45720" rtlCol="0" anchor="t">
            <a:spAutoFit/>
          </a:bodyPr>
          <a:lstStyle/>
          <a:p>
            <a:r>
              <a:rPr lang="sv-SE" sz="1200"/>
              <a:t>Mätplats: </a:t>
            </a:r>
            <a:r>
              <a:rPr lang="sv-SE" sz="1200" err="1"/>
              <a:t>Fegen</a:t>
            </a:r>
            <a:r>
              <a:rPr lang="sv-SE" sz="1200"/>
              <a:t> (89552MA</a:t>
            </a:r>
            <a:r>
              <a:rPr lang="sv-SE" sz="1200" i="1"/>
              <a:t>)</a:t>
            </a:r>
          </a:p>
          <a:p>
            <a:r>
              <a:rPr lang="sv-SE" sz="1200"/>
              <a:t>Mätande företag: </a:t>
            </a:r>
            <a:endParaRPr lang="sv-SE" sz="1200">
              <a:cs typeface="Calibri"/>
            </a:endParaRPr>
          </a:p>
          <a:p>
            <a:r>
              <a:rPr lang="sv-SE" sz="1200"/>
              <a:t>Biometria 74500-00000</a:t>
            </a:r>
          </a:p>
        </p:txBody>
      </p:sp>
      <p:pic>
        <p:nvPicPr>
          <p:cNvPr id="6" name="Bildobjekt 5">
            <a:extLst>
              <a:ext uri="{FF2B5EF4-FFF2-40B4-BE49-F238E27FC236}">
                <a16:creationId xmlns:a16="http://schemas.microsoft.com/office/drawing/2014/main" id="{AFBB8A06-8D5C-085A-D2FB-E728B28FA043}"/>
              </a:ext>
            </a:extLst>
          </p:cNvPr>
          <p:cNvPicPr>
            <a:picLocks noChangeAspect="1"/>
          </p:cNvPicPr>
          <p:nvPr/>
        </p:nvPicPr>
        <p:blipFill>
          <a:blip r:embed="rId4"/>
          <a:stretch>
            <a:fillRect/>
          </a:stretch>
        </p:blipFill>
        <p:spPr>
          <a:xfrm>
            <a:off x="3115280" y="4384234"/>
            <a:ext cx="970035" cy="527299"/>
          </a:xfrm>
          <a:prstGeom prst="rect">
            <a:avLst/>
          </a:prstGeom>
        </p:spPr>
      </p:pic>
      <p:grpSp>
        <p:nvGrpSpPr>
          <p:cNvPr id="7" name="Grupp 6">
            <a:extLst>
              <a:ext uri="{FF2B5EF4-FFF2-40B4-BE49-F238E27FC236}">
                <a16:creationId xmlns:a16="http://schemas.microsoft.com/office/drawing/2014/main" id="{9DA3C950-A53A-0C19-86CD-12CA5F840AA5}"/>
              </a:ext>
            </a:extLst>
          </p:cNvPr>
          <p:cNvGrpSpPr/>
          <p:nvPr/>
        </p:nvGrpSpPr>
        <p:grpSpPr>
          <a:xfrm>
            <a:off x="4198956" y="4340511"/>
            <a:ext cx="970036" cy="593927"/>
            <a:chOff x="4505154" y="2345942"/>
            <a:chExt cx="2277429" cy="1223524"/>
          </a:xfrm>
        </p:grpSpPr>
        <p:pic>
          <p:nvPicPr>
            <p:cNvPr id="8" name="Bildobjekt 7">
              <a:extLst>
                <a:ext uri="{FF2B5EF4-FFF2-40B4-BE49-F238E27FC236}">
                  <a16:creationId xmlns:a16="http://schemas.microsoft.com/office/drawing/2014/main" id="{FFEC8B08-B817-362B-F929-0A6FD45FAC7D}"/>
                </a:ext>
              </a:extLst>
            </p:cNvPr>
            <p:cNvPicPr>
              <a:picLocks noChangeAspect="1"/>
            </p:cNvPicPr>
            <p:nvPr/>
          </p:nvPicPr>
          <p:blipFill>
            <a:blip r:embed="rId5"/>
            <a:stretch>
              <a:fillRect/>
            </a:stretch>
          </p:blipFill>
          <p:spPr>
            <a:xfrm>
              <a:off x="4505154" y="2345942"/>
              <a:ext cx="2277429" cy="1223524"/>
            </a:xfrm>
            <a:prstGeom prst="rect">
              <a:avLst/>
            </a:prstGeom>
          </p:spPr>
        </p:pic>
        <p:pic>
          <p:nvPicPr>
            <p:cNvPr id="10" name="Bildobjekt 9">
              <a:extLst>
                <a:ext uri="{FF2B5EF4-FFF2-40B4-BE49-F238E27FC236}">
                  <a16:creationId xmlns:a16="http://schemas.microsoft.com/office/drawing/2014/main" id="{108B6DA9-FC0C-0333-1D29-C86BB48C364C}"/>
                </a:ext>
              </a:extLst>
            </p:cNvPr>
            <p:cNvPicPr>
              <a:picLocks noChangeAspect="1"/>
            </p:cNvPicPr>
            <p:nvPr/>
          </p:nvPicPr>
          <p:blipFill>
            <a:blip r:embed="rId6"/>
            <a:stretch>
              <a:fillRect/>
            </a:stretch>
          </p:blipFill>
          <p:spPr>
            <a:xfrm flipH="1">
              <a:off x="4505154" y="2919170"/>
              <a:ext cx="318773" cy="650296"/>
            </a:xfrm>
            <a:prstGeom prst="rect">
              <a:avLst/>
            </a:prstGeom>
          </p:spPr>
        </p:pic>
      </p:grpSp>
      <p:pic>
        <p:nvPicPr>
          <p:cNvPr id="13" name="Bildobjekt 12">
            <a:extLst>
              <a:ext uri="{FF2B5EF4-FFF2-40B4-BE49-F238E27FC236}">
                <a16:creationId xmlns:a16="http://schemas.microsoft.com/office/drawing/2014/main" id="{B07FF59D-1737-D3F6-E87E-68BF0C121BE7}"/>
              </a:ext>
            </a:extLst>
          </p:cNvPr>
          <p:cNvPicPr>
            <a:picLocks noChangeAspect="1"/>
          </p:cNvPicPr>
          <p:nvPr/>
        </p:nvPicPr>
        <p:blipFill>
          <a:blip r:embed="rId7"/>
          <a:stretch>
            <a:fillRect/>
          </a:stretch>
        </p:blipFill>
        <p:spPr>
          <a:xfrm>
            <a:off x="7712615" y="4157249"/>
            <a:ext cx="707511" cy="960449"/>
          </a:xfrm>
          <a:prstGeom prst="rect">
            <a:avLst/>
          </a:prstGeom>
        </p:spPr>
      </p:pic>
      <p:sp>
        <p:nvSpPr>
          <p:cNvPr id="15" name="Rektangel: rundade hörn 14">
            <a:extLst>
              <a:ext uri="{FF2B5EF4-FFF2-40B4-BE49-F238E27FC236}">
                <a16:creationId xmlns:a16="http://schemas.microsoft.com/office/drawing/2014/main" id="{9A8394CB-E13B-DB6B-F722-A6086968EB35}"/>
              </a:ext>
            </a:extLst>
          </p:cNvPr>
          <p:cNvSpPr/>
          <p:nvPr/>
        </p:nvSpPr>
        <p:spPr>
          <a:xfrm>
            <a:off x="7399289" y="5060621"/>
            <a:ext cx="1301481" cy="573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a:solidFill>
                  <a:schemeClr val="tx1"/>
                </a:solidFill>
              </a:rPr>
              <a:t>Transportuppgifter</a:t>
            </a:r>
            <a:endParaRPr lang="sv-SE" sz="800">
              <a:solidFill>
                <a:schemeClr val="tx1"/>
              </a:solidFill>
            </a:endParaRPr>
          </a:p>
        </p:txBody>
      </p:sp>
      <p:pic>
        <p:nvPicPr>
          <p:cNvPr id="16" name="Bildobjekt 15">
            <a:extLst>
              <a:ext uri="{FF2B5EF4-FFF2-40B4-BE49-F238E27FC236}">
                <a16:creationId xmlns:a16="http://schemas.microsoft.com/office/drawing/2014/main" id="{D5126622-4AF3-DEFC-B4E4-12FA8FC2A8E4}"/>
              </a:ext>
            </a:extLst>
          </p:cNvPr>
          <p:cNvPicPr>
            <a:picLocks noChangeAspect="1"/>
          </p:cNvPicPr>
          <p:nvPr/>
        </p:nvPicPr>
        <p:blipFill>
          <a:blip r:embed="rId5"/>
          <a:stretch>
            <a:fillRect/>
          </a:stretch>
        </p:blipFill>
        <p:spPr>
          <a:xfrm>
            <a:off x="5258133" y="4357328"/>
            <a:ext cx="978348" cy="573098"/>
          </a:xfrm>
          <a:prstGeom prst="rect">
            <a:avLst/>
          </a:prstGeom>
        </p:spPr>
      </p:pic>
      <p:pic>
        <p:nvPicPr>
          <p:cNvPr id="17" name="Picture 2" descr="Bildresultat fÃ¶r vÃ¤gning av flis">
            <a:extLst>
              <a:ext uri="{FF2B5EF4-FFF2-40B4-BE49-F238E27FC236}">
                <a16:creationId xmlns:a16="http://schemas.microsoft.com/office/drawing/2014/main" id="{89D4E37C-BDF5-FC19-E8DE-E6DAA6B0F2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42072" y="4292977"/>
            <a:ext cx="1022802" cy="64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324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AF241-F7E4-B63A-08BD-15D83818F6C8}"/>
            </a:ext>
          </a:extLst>
        </p:cNvPr>
        <p:cNvGrpSpPr/>
        <p:nvPr/>
      </p:nvGrpSpPr>
      <p:grpSpPr>
        <a:xfrm>
          <a:off x="0" y="0"/>
          <a:ext cx="0" cy="0"/>
          <a:chOff x="0" y="0"/>
          <a:chExt cx="0" cy="0"/>
        </a:xfrm>
      </p:grpSpPr>
      <p:sp>
        <p:nvSpPr>
          <p:cNvPr id="63" name="Pil: höger 62">
            <a:extLst>
              <a:ext uri="{FF2B5EF4-FFF2-40B4-BE49-F238E27FC236}">
                <a16:creationId xmlns:a16="http://schemas.microsoft.com/office/drawing/2014/main" id="{BF382C54-FD71-F883-2509-1845DBA378CE}"/>
              </a:ext>
            </a:extLst>
          </p:cNvPr>
          <p:cNvSpPr/>
          <p:nvPr/>
        </p:nvSpPr>
        <p:spPr>
          <a:xfrm>
            <a:off x="3284418" y="5933432"/>
            <a:ext cx="7231181" cy="29959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17" name="Rektangel 16">
            <a:extLst>
              <a:ext uri="{FF2B5EF4-FFF2-40B4-BE49-F238E27FC236}">
                <a16:creationId xmlns:a16="http://schemas.microsoft.com/office/drawing/2014/main" id="{7147D65D-B544-92BF-CFF4-CFBEA5A1877A}"/>
              </a:ext>
            </a:extLst>
          </p:cNvPr>
          <p:cNvSpPr/>
          <p:nvPr/>
        </p:nvSpPr>
        <p:spPr>
          <a:xfrm>
            <a:off x="4891435" y="3709093"/>
            <a:ext cx="540801" cy="4898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solidFill>
                  <a:schemeClr val="tx1"/>
                </a:solidFill>
              </a:rPr>
              <a:t>FLK</a:t>
            </a:r>
          </a:p>
        </p:txBody>
      </p:sp>
      <p:cxnSp>
        <p:nvCxnSpPr>
          <p:cNvPr id="21" name="Rak koppling 20">
            <a:extLst>
              <a:ext uri="{FF2B5EF4-FFF2-40B4-BE49-F238E27FC236}">
                <a16:creationId xmlns:a16="http://schemas.microsoft.com/office/drawing/2014/main" id="{720967E1-2F4D-8268-7C66-5A9A431DB7B5}"/>
              </a:ext>
            </a:extLst>
          </p:cNvPr>
          <p:cNvCxnSpPr>
            <a:cxnSpLocks/>
            <a:stCxn id="9" idx="3"/>
            <a:endCxn id="17" idx="1"/>
          </p:cNvCxnSpPr>
          <p:nvPr/>
        </p:nvCxnSpPr>
        <p:spPr>
          <a:xfrm>
            <a:off x="2274957" y="3954017"/>
            <a:ext cx="2616478" cy="1"/>
          </a:xfrm>
          <a:prstGeom prst="line">
            <a:avLst/>
          </a:prstGeom>
        </p:spPr>
        <p:style>
          <a:lnRef idx="1">
            <a:schemeClr val="accent1"/>
          </a:lnRef>
          <a:fillRef idx="0">
            <a:schemeClr val="accent1"/>
          </a:fillRef>
          <a:effectRef idx="0">
            <a:schemeClr val="accent1"/>
          </a:effectRef>
          <a:fontRef idx="minor">
            <a:schemeClr val="tx1"/>
          </a:fontRef>
        </p:style>
      </p:cxnSp>
      <p:sp>
        <p:nvSpPr>
          <p:cNvPr id="43" name="textruta 42">
            <a:extLst>
              <a:ext uri="{FF2B5EF4-FFF2-40B4-BE49-F238E27FC236}">
                <a16:creationId xmlns:a16="http://schemas.microsoft.com/office/drawing/2014/main" id="{FC95E0C7-EB05-BF07-2496-4C4177C1CE36}"/>
              </a:ext>
            </a:extLst>
          </p:cNvPr>
          <p:cNvSpPr txBox="1"/>
          <p:nvPr/>
        </p:nvSpPr>
        <p:spPr>
          <a:xfrm>
            <a:off x="9795645" y="4218026"/>
            <a:ext cx="2337694" cy="646331"/>
          </a:xfrm>
          <a:prstGeom prst="rect">
            <a:avLst/>
          </a:prstGeom>
          <a:solidFill>
            <a:schemeClr val="accent5">
              <a:lumMod val="40000"/>
              <a:lumOff val="60000"/>
            </a:schemeClr>
          </a:solidFill>
        </p:spPr>
        <p:txBody>
          <a:bodyPr wrap="square" lIns="91440" tIns="45720" rIns="91440" bIns="45720" rtlCol="0" anchor="t">
            <a:spAutoFit/>
          </a:bodyPr>
          <a:lstStyle/>
          <a:p>
            <a:r>
              <a:rPr lang="sv-SE" sz="1200"/>
              <a:t>Mätplats: Vittsjö (89537MA</a:t>
            </a:r>
            <a:r>
              <a:rPr lang="sv-SE" sz="1200" i="1"/>
              <a:t>)</a:t>
            </a:r>
          </a:p>
          <a:p>
            <a:r>
              <a:rPr lang="sv-SE" sz="1200"/>
              <a:t>Mätande företag: </a:t>
            </a:r>
            <a:endParaRPr lang="sv-SE" sz="1200">
              <a:cs typeface="Calibri"/>
            </a:endParaRPr>
          </a:p>
          <a:p>
            <a:r>
              <a:rPr lang="sv-SE" sz="1200"/>
              <a:t>Biometria 74500-00000</a:t>
            </a:r>
          </a:p>
        </p:txBody>
      </p:sp>
      <p:sp>
        <p:nvSpPr>
          <p:cNvPr id="44" name="textruta 43">
            <a:extLst>
              <a:ext uri="{FF2B5EF4-FFF2-40B4-BE49-F238E27FC236}">
                <a16:creationId xmlns:a16="http://schemas.microsoft.com/office/drawing/2014/main" id="{1262D42F-3BD2-A4D1-7263-5EDBDC602197}"/>
              </a:ext>
            </a:extLst>
          </p:cNvPr>
          <p:cNvSpPr txBox="1"/>
          <p:nvPr/>
        </p:nvSpPr>
        <p:spPr>
          <a:xfrm>
            <a:off x="9541701" y="3198167"/>
            <a:ext cx="2167890" cy="461665"/>
          </a:xfrm>
          <a:prstGeom prst="rect">
            <a:avLst/>
          </a:prstGeom>
          <a:noFill/>
        </p:spPr>
        <p:txBody>
          <a:bodyPr wrap="square" lIns="91440" tIns="45720" rIns="91440" bIns="45720" rtlCol="0" anchor="t">
            <a:spAutoFit/>
          </a:bodyPr>
          <a:lstStyle/>
          <a:p>
            <a:r>
              <a:rPr lang="sv-SE" sz="1200"/>
              <a:t>Mottagningsplats</a:t>
            </a:r>
          </a:p>
          <a:p>
            <a:r>
              <a:rPr lang="sv-SE" sz="1200"/>
              <a:t>Vittsjö (89537)</a:t>
            </a:r>
          </a:p>
        </p:txBody>
      </p:sp>
      <p:sp>
        <p:nvSpPr>
          <p:cNvPr id="46" name="textruta 45">
            <a:extLst>
              <a:ext uri="{FF2B5EF4-FFF2-40B4-BE49-F238E27FC236}">
                <a16:creationId xmlns:a16="http://schemas.microsoft.com/office/drawing/2014/main" id="{9CA79828-A60F-BC64-B97F-099BFC21D9B0}"/>
              </a:ext>
            </a:extLst>
          </p:cNvPr>
          <p:cNvSpPr txBox="1"/>
          <p:nvPr/>
        </p:nvSpPr>
        <p:spPr>
          <a:xfrm>
            <a:off x="466531" y="4647432"/>
            <a:ext cx="2980675" cy="461665"/>
          </a:xfrm>
          <a:prstGeom prst="rect">
            <a:avLst/>
          </a:prstGeom>
          <a:noFill/>
        </p:spPr>
        <p:txBody>
          <a:bodyPr wrap="square" rtlCol="0">
            <a:spAutoFit/>
          </a:bodyPr>
          <a:lstStyle/>
          <a:p>
            <a:r>
              <a:rPr lang="sv-SE" sz="1200" u="sng"/>
              <a:t>Handelssortiment</a:t>
            </a:r>
          </a:p>
          <a:p>
            <a:r>
              <a:rPr lang="sv-SE" sz="1200"/>
              <a:t>899-1 GROT-Flis Löv </a:t>
            </a:r>
          </a:p>
        </p:txBody>
      </p:sp>
      <p:pic>
        <p:nvPicPr>
          <p:cNvPr id="9" name="Bildobjekt 8">
            <a:extLst>
              <a:ext uri="{FF2B5EF4-FFF2-40B4-BE49-F238E27FC236}">
                <a16:creationId xmlns:a16="http://schemas.microsoft.com/office/drawing/2014/main" id="{FD52469A-ED18-A5E4-0C28-2E1C64AAA2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536" y="3382374"/>
            <a:ext cx="1417421" cy="1143286"/>
          </a:xfrm>
          <a:prstGeom prst="rect">
            <a:avLst/>
          </a:prstGeom>
        </p:spPr>
      </p:pic>
      <p:cxnSp>
        <p:nvCxnSpPr>
          <p:cNvPr id="51" name="Rak koppling 50">
            <a:extLst>
              <a:ext uri="{FF2B5EF4-FFF2-40B4-BE49-F238E27FC236}">
                <a16:creationId xmlns:a16="http://schemas.microsoft.com/office/drawing/2014/main" id="{B208D38A-58C6-EC95-03BB-35851C6A0135}"/>
              </a:ext>
            </a:extLst>
          </p:cNvPr>
          <p:cNvCxnSpPr>
            <a:cxnSpLocks/>
            <a:stCxn id="17" idx="3"/>
            <a:endCxn id="31" idx="1"/>
          </p:cNvCxnSpPr>
          <p:nvPr/>
        </p:nvCxnSpPr>
        <p:spPr>
          <a:xfrm>
            <a:off x="5432236" y="3954018"/>
            <a:ext cx="3237689" cy="0"/>
          </a:xfrm>
          <a:prstGeom prst="line">
            <a:avLst/>
          </a:prstGeom>
        </p:spPr>
        <p:style>
          <a:lnRef idx="1">
            <a:schemeClr val="accent1"/>
          </a:lnRef>
          <a:fillRef idx="0">
            <a:schemeClr val="accent1"/>
          </a:fillRef>
          <a:effectRef idx="0">
            <a:schemeClr val="accent1"/>
          </a:effectRef>
          <a:fontRef idx="minor">
            <a:schemeClr val="tx1"/>
          </a:fontRef>
        </p:style>
      </p:cxnSp>
      <p:sp>
        <p:nvSpPr>
          <p:cNvPr id="58" name="Rektangel: rundade hörn 57">
            <a:extLst>
              <a:ext uri="{FF2B5EF4-FFF2-40B4-BE49-F238E27FC236}">
                <a16:creationId xmlns:a16="http://schemas.microsoft.com/office/drawing/2014/main" id="{794E7AAE-1DFF-77C2-CC48-CBEB83473CDE}"/>
              </a:ext>
            </a:extLst>
          </p:cNvPr>
          <p:cNvSpPr/>
          <p:nvPr/>
        </p:nvSpPr>
        <p:spPr>
          <a:xfrm>
            <a:off x="4260897" y="5781870"/>
            <a:ext cx="1026532" cy="573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a:solidFill>
                  <a:schemeClr val="tx1"/>
                </a:solidFill>
              </a:rPr>
              <a:t>Mottagnings-kontroll</a:t>
            </a:r>
          </a:p>
          <a:p>
            <a:pPr algn="ctr"/>
            <a:r>
              <a:rPr lang="sv-SE" sz="800">
                <a:solidFill>
                  <a:schemeClr val="tx1"/>
                </a:solidFill>
              </a:rPr>
              <a:t>MTJ-100001</a:t>
            </a:r>
            <a:endParaRPr lang="sv-SE" sz="1050">
              <a:solidFill>
                <a:schemeClr val="tx1"/>
              </a:solidFill>
            </a:endParaRPr>
          </a:p>
        </p:txBody>
      </p:sp>
      <p:sp>
        <p:nvSpPr>
          <p:cNvPr id="65" name="textruta 64">
            <a:extLst>
              <a:ext uri="{FF2B5EF4-FFF2-40B4-BE49-F238E27FC236}">
                <a16:creationId xmlns:a16="http://schemas.microsoft.com/office/drawing/2014/main" id="{9B18AA0B-59F0-13DF-7AFD-7BEBE3D97520}"/>
              </a:ext>
            </a:extLst>
          </p:cNvPr>
          <p:cNvSpPr txBox="1"/>
          <p:nvPr/>
        </p:nvSpPr>
        <p:spPr>
          <a:xfrm>
            <a:off x="3284419" y="5602031"/>
            <a:ext cx="1026532" cy="553998"/>
          </a:xfrm>
          <a:prstGeom prst="rect">
            <a:avLst/>
          </a:prstGeom>
          <a:noFill/>
        </p:spPr>
        <p:txBody>
          <a:bodyPr wrap="square" rtlCol="0">
            <a:spAutoFit/>
          </a:bodyPr>
          <a:lstStyle/>
          <a:p>
            <a:r>
              <a:rPr lang="sv-SE" sz="1000"/>
              <a:t>Mätningsflöde</a:t>
            </a:r>
          </a:p>
          <a:p>
            <a:r>
              <a:rPr lang="sv-SE" sz="1000"/>
              <a:t>ordinarie</a:t>
            </a:r>
          </a:p>
          <a:p>
            <a:endParaRPr lang="sv-SE" sz="1000"/>
          </a:p>
        </p:txBody>
      </p:sp>
      <p:sp>
        <p:nvSpPr>
          <p:cNvPr id="33" name="Rektangel: rundade hörn 32">
            <a:extLst>
              <a:ext uri="{FF2B5EF4-FFF2-40B4-BE49-F238E27FC236}">
                <a16:creationId xmlns:a16="http://schemas.microsoft.com/office/drawing/2014/main" id="{1450F4D1-B08B-117E-594A-36733CCD0B17}"/>
              </a:ext>
            </a:extLst>
          </p:cNvPr>
          <p:cNvSpPr/>
          <p:nvPr/>
        </p:nvSpPr>
        <p:spPr>
          <a:xfrm>
            <a:off x="5334488" y="5781870"/>
            <a:ext cx="1172784" cy="573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a:solidFill>
                  <a:schemeClr val="tx1"/>
                </a:solidFill>
              </a:rPr>
              <a:t>Angiven brutto</a:t>
            </a:r>
          </a:p>
          <a:p>
            <a:pPr algn="ctr"/>
            <a:r>
              <a:rPr lang="sv-SE" sz="1050">
                <a:solidFill>
                  <a:schemeClr val="tx1"/>
                </a:solidFill>
              </a:rPr>
              <a:t>Kvantitet</a:t>
            </a:r>
          </a:p>
          <a:p>
            <a:pPr algn="ctr"/>
            <a:r>
              <a:rPr lang="sv-SE" sz="800">
                <a:solidFill>
                  <a:schemeClr val="tx1"/>
                </a:solidFill>
              </a:rPr>
              <a:t>MTJ-500002</a:t>
            </a:r>
          </a:p>
        </p:txBody>
      </p:sp>
      <p:sp>
        <p:nvSpPr>
          <p:cNvPr id="4" name="Rektangel 3">
            <a:extLst>
              <a:ext uri="{FF2B5EF4-FFF2-40B4-BE49-F238E27FC236}">
                <a16:creationId xmlns:a16="http://schemas.microsoft.com/office/drawing/2014/main" id="{5B6B7378-3FC1-3DBC-00E4-838772A2E808}"/>
              </a:ext>
            </a:extLst>
          </p:cNvPr>
          <p:cNvSpPr/>
          <p:nvPr/>
        </p:nvSpPr>
        <p:spPr>
          <a:xfrm>
            <a:off x="6072539" y="3746269"/>
            <a:ext cx="1093569" cy="415498"/>
          </a:xfrm>
          <a:prstGeom prst="rect">
            <a:avLst/>
          </a:prstGeom>
        </p:spPr>
        <p:txBody>
          <a:bodyPr wrap="none" lIns="91440" tIns="45720" rIns="91440" bIns="45720" anchor="t">
            <a:spAutoFit/>
          </a:bodyPr>
          <a:lstStyle/>
          <a:p>
            <a:r>
              <a:rPr lang="sv-SE" sz="1050"/>
              <a:t>Skogsbolaget AB</a:t>
            </a:r>
          </a:p>
          <a:p>
            <a:r>
              <a:rPr lang="sv-SE" sz="1050"/>
              <a:t>12345-00000</a:t>
            </a:r>
            <a:endParaRPr lang="sv-SE"/>
          </a:p>
        </p:txBody>
      </p:sp>
      <p:sp>
        <p:nvSpPr>
          <p:cNvPr id="8" name="Rubrik 7">
            <a:extLst>
              <a:ext uri="{FF2B5EF4-FFF2-40B4-BE49-F238E27FC236}">
                <a16:creationId xmlns:a16="http://schemas.microsoft.com/office/drawing/2014/main" id="{E2966747-5362-18AE-B382-B676AFAEB787}"/>
              </a:ext>
            </a:extLst>
          </p:cNvPr>
          <p:cNvSpPr>
            <a:spLocks noGrp="1"/>
          </p:cNvSpPr>
          <p:nvPr>
            <p:ph type="title"/>
          </p:nvPr>
        </p:nvSpPr>
        <p:spPr>
          <a:xfrm>
            <a:off x="466532" y="689832"/>
            <a:ext cx="11307570" cy="1325563"/>
          </a:xfrm>
        </p:spPr>
        <p:txBody>
          <a:bodyPr>
            <a:normAutofit/>
          </a:bodyPr>
          <a:lstStyle/>
          <a:p>
            <a:r>
              <a:rPr lang="sv-SE" err="1"/>
              <a:t>Skäppmätning</a:t>
            </a:r>
            <a:r>
              <a:rPr lang="sv-SE"/>
              <a:t> utan kollektiv och med fordonsvåg</a:t>
            </a:r>
            <a:endParaRPr lang="sv-SE" sz="1600" i="1"/>
          </a:p>
        </p:txBody>
      </p:sp>
      <p:pic>
        <p:nvPicPr>
          <p:cNvPr id="31" name="Bildobjekt 30">
            <a:extLst>
              <a:ext uri="{FF2B5EF4-FFF2-40B4-BE49-F238E27FC236}">
                <a16:creationId xmlns:a16="http://schemas.microsoft.com/office/drawing/2014/main" id="{89E8E8EC-9B05-7B63-B236-EF06759D3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9925" y="3495844"/>
            <a:ext cx="1367681" cy="916347"/>
          </a:xfrm>
          <a:prstGeom prst="rect">
            <a:avLst/>
          </a:prstGeom>
        </p:spPr>
      </p:pic>
      <p:sp>
        <p:nvSpPr>
          <p:cNvPr id="2" name="Rektangel: rundade hörn 1">
            <a:extLst>
              <a:ext uri="{FF2B5EF4-FFF2-40B4-BE49-F238E27FC236}">
                <a16:creationId xmlns:a16="http://schemas.microsoft.com/office/drawing/2014/main" id="{B4A99B0A-6931-FC9F-8D66-B5C172FEEA3B}"/>
              </a:ext>
            </a:extLst>
          </p:cNvPr>
          <p:cNvSpPr/>
          <p:nvPr/>
        </p:nvSpPr>
        <p:spPr>
          <a:xfrm>
            <a:off x="6579716" y="5781870"/>
            <a:ext cx="1172784" cy="573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err="1">
                <a:solidFill>
                  <a:schemeClr val="tx1"/>
                </a:solidFill>
              </a:rPr>
              <a:t>Skäppmätning</a:t>
            </a:r>
            <a:endParaRPr lang="sv-SE" sz="1050">
              <a:solidFill>
                <a:schemeClr val="tx1"/>
              </a:solidFill>
            </a:endParaRPr>
          </a:p>
          <a:p>
            <a:pPr algn="ctr"/>
            <a:r>
              <a:rPr lang="sv-SE" sz="800">
                <a:solidFill>
                  <a:schemeClr val="tx1"/>
                </a:solidFill>
              </a:rPr>
              <a:t>MTJ-400001</a:t>
            </a:r>
          </a:p>
        </p:txBody>
      </p:sp>
      <p:sp>
        <p:nvSpPr>
          <p:cNvPr id="5" name="Rektangel 3">
            <a:extLst>
              <a:ext uri="{FF2B5EF4-FFF2-40B4-BE49-F238E27FC236}">
                <a16:creationId xmlns:a16="http://schemas.microsoft.com/office/drawing/2014/main" id="{D4FEA5F2-D53B-FD92-5ED6-0870A7547C59}"/>
              </a:ext>
            </a:extLst>
          </p:cNvPr>
          <p:cNvSpPr/>
          <p:nvPr/>
        </p:nvSpPr>
        <p:spPr>
          <a:xfrm>
            <a:off x="2747447" y="3746268"/>
            <a:ext cx="1778051" cy="415498"/>
          </a:xfrm>
          <a:prstGeom prst="rect">
            <a:avLst/>
          </a:prstGeom>
        </p:spPr>
        <p:txBody>
          <a:bodyPr wrap="none" lIns="91440" tIns="45720" rIns="91440" bIns="45720" anchor="t">
            <a:spAutoFit/>
          </a:bodyPr>
          <a:lstStyle/>
          <a:p>
            <a:r>
              <a:rPr lang="sv-SE" sz="1050"/>
              <a:t>Skogsbolaget AB Region Norr</a:t>
            </a:r>
          </a:p>
          <a:p>
            <a:r>
              <a:rPr lang="sv-SE" sz="1050"/>
              <a:t>12345-10000</a:t>
            </a:r>
            <a:endParaRPr lang="sv-SE"/>
          </a:p>
        </p:txBody>
      </p:sp>
      <p:sp>
        <p:nvSpPr>
          <p:cNvPr id="6" name="textruta 5">
            <a:extLst>
              <a:ext uri="{FF2B5EF4-FFF2-40B4-BE49-F238E27FC236}">
                <a16:creationId xmlns:a16="http://schemas.microsoft.com/office/drawing/2014/main" id="{A6F409C9-A683-DB68-6F7D-AFB35605F83A}"/>
              </a:ext>
            </a:extLst>
          </p:cNvPr>
          <p:cNvSpPr txBox="1"/>
          <p:nvPr/>
        </p:nvSpPr>
        <p:spPr>
          <a:xfrm>
            <a:off x="515187" y="2019451"/>
            <a:ext cx="3769126" cy="461665"/>
          </a:xfrm>
          <a:prstGeom prst="rect">
            <a:avLst/>
          </a:prstGeom>
          <a:noFill/>
        </p:spPr>
        <p:txBody>
          <a:bodyPr wrap="square" rtlCol="0" anchor="t">
            <a:spAutoFit/>
          </a:bodyPr>
          <a:lstStyle/>
          <a:p>
            <a:r>
              <a:rPr lang="sv-SE" sz="1200" u="sng"/>
              <a:t>AO</a:t>
            </a:r>
          </a:p>
          <a:p>
            <a:r>
              <a:rPr lang="sv-SE" sz="1200"/>
              <a:t>00000032</a:t>
            </a:r>
          </a:p>
        </p:txBody>
      </p:sp>
      <p:sp>
        <p:nvSpPr>
          <p:cNvPr id="7" name="Rektangel: rundade hörn 6">
            <a:extLst>
              <a:ext uri="{FF2B5EF4-FFF2-40B4-BE49-F238E27FC236}">
                <a16:creationId xmlns:a16="http://schemas.microsoft.com/office/drawing/2014/main" id="{3289747A-E213-BF7B-A28B-F49CAFFD5A17}"/>
              </a:ext>
            </a:extLst>
          </p:cNvPr>
          <p:cNvSpPr/>
          <p:nvPr/>
        </p:nvSpPr>
        <p:spPr>
          <a:xfrm>
            <a:off x="7802636" y="5777716"/>
            <a:ext cx="1172784" cy="573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a:solidFill>
                  <a:schemeClr val="tx1"/>
                </a:solidFill>
              </a:rPr>
              <a:t>Vägning</a:t>
            </a:r>
          </a:p>
          <a:p>
            <a:pPr algn="ctr"/>
            <a:r>
              <a:rPr lang="sv-SE" sz="800">
                <a:solidFill>
                  <a:schemeClr val="tx1"/>
                </a:solidFill>
              </a:rPr>
              <a:t>MTJ-700015</a:t>
            </a:r>
          </a:p>
        </p:txBody>
      </p:sp>
      <p:pic>
        <p:nvPicPr>
          <p:cNvPr id="3" name="Bildobjekt 2">
            <a:extLst>
              <a:ext uri="{FF2B5EF4-FFF2-40B4-BE49-F238E27FC236}">
                <a16:creationId xmlns:a16="http://schemas.microsoft.com/office/drawing/2014/main" id="{6E2D48C5-65C7-EC44-551A-75263CC82723}"/>
              </a:ext>
            </a:extLst>
          </p:cNvPr>
          <p:cNvPicPr>
            <a:picLocks noChangeAspect="1"/>
          </p:cNvPicPr>
          <p:nvPr/>
        </p:nvPicPr>
        <p:blipFill>
          <a:blip r:embed="rId4"/>
          <a:stretch>
            <a:fillRect/>
          </a:stretch>
        </p:blipFill>
        <p:spPr>
          <a:xfrm>
            <a:off x="4276076" y="5192885"/>
            <a:ext cx="970035" cy="527299"/>
          </a:xfrm>
          <a:prstGeom prst="rect">
            <a:avLst/>
          </a:prstGeom>
        </p:spPr>
      </p:pic>
      <p:grpSp>
        <p:nvGrpSpPr>
          <p:cNvPr id="10" name="Grupp 9">
            <a:extLst>
              <a:ext uri="{FF2B5EF4-FFF2-40B4-BE49-F238E27FC236}">
                <a16:creationId xmlns:a16="http://schemas.microsoft.com/office/drawing/2014/main" id="{731A1523-5C68-A170-350A-ED826D904EA7}"/>
              </a:ext>
            </a:extLst>
          </p:cNvPr>
          <p:cNvGrpSpPr/>
          <p:nvPr/>
        </p:nvGrpSpPr>
        <p:grpSpPr>
          <a:xfrm>
            <a:off x="5359751" y="5149162"/>
            <a:ext cx="1147521" cy="593927"/>
            <a:chOff x="4505154" y="2345942"/>
            <a:chExt cx="2277429" cy="1223524"/>
          </a:xfrm>
        </p:grpSpPr>
        <p:pic>
          <p:nvPicPr>
            <p:cNvPr id="11" name="Bildobjekt 10">
              <a:extLst>
                <a:ext uri="{FF2B5EF4-FFF2-40B4-BE49-F238E27FC236}">
                  <a16:creationId xmlns:a16="http://schemas.microsoft.com/office/drawing/2014/main" id="{2EF4799F-B1C3-7BA7-6989-3032EAADAB43}"/>
                </a:ext>
              </a:extLst>
            </p:cNvPr>
            <p:cNvPicPr>
              <a:picLocks noChangeAspect="1"/>
            </p:cNvPicPr>
            <p:nvPr/>
          </p:nvPicPr>
          <p:blipFill>
            <a:blip r:embed="rId5"/>
            <a:stretch>
              <a:fillRect/>
            </a:stretch>
          </p:blipFill>
          <p:spPr>
            <a:xfrm>
              <a:off x="4505154" y="2345942"/>
              <a:ext cx="2277429" cy="1223524"/>
            </a:xfrm>
            <a:prstGeom prst="rect">
              <a:avLst/>
            </a:prstGeom>
          </p:spPr>
        </p:pic>
        <p:pic>
          <p:nvPicPr>
            <p:cNvPr id="12" name="Bildobjekt 11">
              <a:extLst>
                <a:ext uri="{FF2B5EF4-FFF2-40B4-BE49-F238E27FC236}">
                  <a16:creationId xmlns:a16="http://schemas.microsoft.com/office/drawing/2014/main" id="{F38147A7-6CF6-786D-A3EC-8B35B9562005}"/>
                </a:ext>
              </a:extLst>
            </p:cNvPr>
            <p:cNvPicPr>
              <a:picLocks noChangeAspect="1"/>
            </p:cNvPicPr>
            <p:nvPr/>
          </p:nvPicPr>
          <p:blipFill>
            <a:blip r:embed="rId6"/>
            <a:stretch>
              <a:fillRect/>
            </a:stretch>
          </p:blipFill>
          <p:spPr>
            <a:xfrm flipH="1">
              <a:off x="4505154" y="2919170"/>
              <a:ext cx="318773" cy="650296"/>
            </a:xfrm>
            <a:prstGeom prst="rect">
              <a:avLst/>
            </a:prstGeom>
          </p:spPr>
        </p:pic>
      </p:grpSp>
      <p:pic>
        <p:nvPicPr>
          <p:cNvPr id="13" name="Bildobjekt 12">
            <a:extLst>
              <a:ext uri="{FF2B5EF4-FFF2-40B4-BE49-F238E27FC236}">
                <a16:creationId xmlns:a16="http://schemas.microsoft.com/office/drawing/2014/main" id="{271C7BC3-D1FC-CF85-5CB5-76A156E5721E}"/>
              </a:ext>
            </a:extLst>
          </p:cNvPr>
          <p:cNvPicPr>
            <a:picLocks noChangeAspect="1"/>
          </p:cNvPicPr>
          <p:nvPr/>
        </p:nvPicPr>
        <p:blipFill>
          <a:blip r:embed="rId7"/>
          <a:stretch>
            <a:fillRect/>
          </a:stretch>
        </p:blipFill>
        <p:spPr>
          <a:xfrm>
            <a:off x="9271063" y="4860273"/>
            <a:ext cx="707511" cy="960449"/>
          </a:xfrm>
          <a:prstGeom prst="rect">
            <a:avLst/>
          </a:prstGeom>
        </p:spPr>
      </p:pic>
      <p:sp>
        <p:nvSpPr>
          <p:cNvPr id="14" name="Rektangel: rundade hörn 13">
            <a:extLst>
              <a:ext uri="{FF2B5EF4-FFF2-40B4-BE49-F238E27FC236}">
                <a16:creationId xmlns:a16="http://schemas.microsoft.com/office/drawing/2014/main" id="{10693993-3A53-5FFA-BB90-B7DB50CFF278}"/>
              </a:ext>
            </a:extLst>
          </p:cNvPr>
          <p:cNvSpPr/>
          <p:nvPr/>
        </p:nvSpPr>
        <p:spPr>
          <a:xfrm>
            <a:off x="9047863" y="5759716"/>
            <a:ext cx="1301481" cy="573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a:solidFill>
                  <a:schemeClr val="tx1"/>
                </a:solidFill>
              </a:rPr>
              <a:t>Transportuppgifter</a:t>
            </a:r>
            <a:endParaRPr lang="sv-SE" sz="800">
              <a:solidFill>
                <a:schemeClr val="tx1"/>
              </a:solidFill>
            </a:endParaRPr>
          </a:p>
        </p:txBody>
      </p:sp>
      <p:pic>
        <p:nvPicPr>
          <p:cNvPr id="15" name="Bildobjekt 14">
            <a:extLst>
              <a:ext uri="{FF2B5EF4-FFF2-40B4-BE49-F238E27FC236}">
                <a16:creationId xmlns:a16="http://schemas.microsoft.com/office/drawing/2014/main" id="{596CEF8D-3716-7172-01E7-402C3179BAD2}"/>
              </a:ext>
            </a:extLst>
          </p:cNvPr>
          <p:cNvPicPr>
            <a:picLocks noChangeAspect="1"/>
          </p:cNvPicPr>
          <p:nvPr/>
        </p:nvPicPr>
        <p:blipFill>
          <a:blip r:embed="rId5"/>
          <a:stretch>
            <a:fillRect/>
          </a:stretch>
        </p:blipFill>
        <p:spPr>
          <a:xfrm>
            <a:off x="7855790" y="5038077"/>
            <a:ext cx="1179529" cy="690946"/>
          </a:xfrm>
          <a:prstGeom prst="rect">
            <a:avLst/>
          </a:prstGeom>
        </p:spPr>
      </p:pic>
      <p:pic>
        <p:nvPicPr>
          <p:cNvPr id="16" name="Bildobjekt 15">
            <a:extLst>
              <a:ext uri="{FF2B5EF4-FFF2-40B4-BE49-F238E27FC236}">
                <a16:creationId xmlns:a16="http://schemas.microsoft.com/office/drawing/2014/main" id="{2AF571BC-5761-0314-7026-E9A881A996AC}"/>
              </a:ext>
            </a:extLst>
          </p:cNvPr>
          <p:cNvPicPr>
            <a:picLocks noChangeAspect="1"/>
          </p:cNvPicPr>
          <p:nvPr/>
        </p:nvPicPr>
        <p:blipFill>
          <a:blip r:embed="rId8"/>
          <a:stretch>
            <a:fillRect/>
          </a:stretch>
        </p:blipFill>
        <p:spPr>
          <a:xfrm>
            <a:off x="6651234" y="4981342"/>
            <a:ext cx="1029747" cy="756987"/>
          </a:xfrm>
          <a:prstGeom prst="rect">
            <a:avLst/>
          </a:prstGeom>
        </p:spPr>
      </p:pic>
    </p:spTree>
    <p:extLst>
      <p:ext uri="{BB962C8B-B14F-4D97-AF65-F5344CB8AC3E}">
        <p14:creationId xmlns:p14="http://schemas.microsoft.com/office/powerpoint/2010/main" val="480519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Pil: höger 62">
            <a:extLst>
              <a:ext uri="{FF2B5EF4-FFF2-40B4-BE49-F238E27FC236}">
                <a16:creationId xmlns:a16="http://schemas.microsoft.com/office/drawing/2014/main" id="{F9FE80A8-427D-4F98-BDC7-4006FA326730}"/>
              </a:ext>
            </a:extLst>
          </p:cNvPr>
          <p:cNvSpPr/>
          <p:nvPr/>
        </p:nvSpPr>
        <p:spPr>
          <a:xfrm>
            <a:off x="4249908" y="4603926"/>
            <a:ext cx="5328249" cy="34264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cxnSp>
        <p:nvCxnSpPr>
          <p:cNvPr id="21" name="Rak koppling 20">
            <a:extLst>
              <a:ext uri="{FF2B5EF4-FFF2-40B4-BE49-F238E27FC236}">
                <a16:creationId xmlns:a16="http://schemas.microsoft.com/office/drawing/2014/main" id="{6A639B07-9C72-47F9-8778-3941DEB5187D}"/>
              </a:ext>
            </a:extLst>
          </p:cNvPr>
          <p:cNvCxnSpPr>
            <a:cxnSpLocks/>
            <a:stCxn id="6" idx="3"/>
          </p:cNvCxnSpPr>
          <p:nvPr/>
        </p:nvCxnSpPr>
        <p:spPr>
          <a:xfrm flipV="1">
            <a:off x="2836110" y="3395488"/>
            <a:ext cx="2506643" cy="13042"/>
          </a:xfrm>
          <a:prstGeom prst="line">
            <a:avLst/>
          </a:prstGeom>
        </p:spPr>
        <p:style>
          <a:lnRef idx="1">
            <a:schemeClr val="accent1"/>
          </a:lnRef>
          <a:fillRef idx="0">
            <a:schemeClr val="accent1"/>
          </a:fillRef>
          <a:effectRef idx="0">
            <a:schemeClr val="accent1"/>
          </a:effectRef>
          <a:fontRef idx="minor">
            <a:schemeClr val="tx1"/>
          </a:fontRef>
        </p:style>
      </p:cxnSp>
      <p:sp>
        <p:nvSpPr>
          <p:cNvPr id="74" name="Rubrik 1">
            <a:extLst>
              <a:ext uri="{FF2B5EF4-FFF2-40B4-BE49-F238E27FC236}">
                <a16:creationId xmlns:a16="http://schemas.microsoft.com/office/drawing/2014/main" id="{3B66C295-17E7-4595-8604-1E309D607786}"/>
              </a:ext>
            </a:extLst>
          </p:cNvPr>
          <p:cNvSpPr>
            <a:spLocks noGrp="1"/>
          </p:cNvSpPr>
          <p:nvPr>
            <p:ph type="title"/>
          </p:nvPr>
        </p:nvSpPr>
        <p:spPr>
          <a:xfrm>
            <a:off x="821912" y="191457"/>
            <a:ext cx="10515600" cy="895285"/>
          </a:xfrm>
        </p:spPr>
        <p:txBody>
          <a:bodyPr anchor="t">
            <a:normAutofit fontScale="90000"/>
          </a:bodyPr>
          <a:lstStyle/>
          <a:p>
            <a:r>
              <a:rPr lang="sv-SE" sz="4400">
                <a:solidFill>
                  <a:srgbClr val="35962B"/>
                </a:solidFill>
                <a:latin typeface="+mj-lt"/>
                <a:ea typeface="+mj-ea"/>
                <a:cs typeface="+mj-cs"/>
              </a:rPr>
              <a:t>Vägning med torrhalts- och fraktionsbestämning av cellulosaflis vid massabruk</a:t>
            </a:r>
            <a:br>
              <a:rPr lang="sv-SE" sz="4400">
                <a:solidFill>
                  <a:srgbClr val="35962B"/>
                </a:solidFill>
                <a:latin typeface="+mj-lt"/>
                <a:ea typeface="+mj-ea"/>
                <a:cs typeface="+mj-cs"/>
              </a:rPr>
            </a:br>
            <a:r>
              <a:rPr lang="sv-SE" sz="1600">
                <a:solidFill>
                  <a:srgbClr val="35962B"/>
                </a:solidFill>
                <a:latin typeface="+mj-lt"/>
                <a:ea typeface="+mj-ea"/>
                <a:cs typeface="+mj-cs"/>
              </a:rPr>
              <a:t>(Kollektivvariant 5)</a:t>
            </a:r>
            <a:endParaRPr lang="sv-SE" sz="4400">
              <a:solidFill>
                <a:srgbClr val="35962B"/>
              </a:solidFill>
              <a:latin typeface="+mj-lt"/>
              <a:ea typeface="+mj-ea"/>
              <a:cs typeface="+mj-cs"/>
            </a:endParaRPr>
          </a:p>
        </p:txBody>
      </p:sp>
      <p:sp>
        <p:nvSpPr>
          <p:cNvPr id="4" name="textruta 3">
            <a:extLst>
              <a:ext uri="{FF2B5EF4-FFF2-40B4-BE49-F238E27FC236}">
                <a16:creationId xmlns:a16="http://schemas.microsoft.com/office/drawing/2014/main" id="{11A59C05-2F55-4D81-8AAD-D37DA77D80D0}"/>
              </a:ext>
            </a:extLst>
          </p:cNvPr>
          <p:cNvSpPr txBox="1"/>
          <p:nvPr/>
        </p:nvSpPr>
        <p:spPr>
          <a:xfrm>
            <a:off x="493675" y="4031375"/>
            <a:ext cx="3769126" cy="461665"/>
          </a:xfrm>
          <a:prstGeom prst="rect">
            <a:avLst/>
          </a:prstGeom>
          <a:noFill/>
        </p:spPr>
        <p:txBody>
          <a:bodyPr wrap="square" rtlCol="0" anchor="t">
            <a:spAutoFit/>
          </a:bodyPr>
          <a:lstStyle/>
          <a:p>
            <a:r>
              <a:rPr lang="sv-SE" sz="1200" u="sng"/>
              <a:t>Handelssortiment </a:t>
            </a:r>
          </a:p>
          <a:p>
            <a:r>
              <a:rPr lang="sv-SE" sz="1200"/>
              <a:t>700-1 Cellulosaflis Barr</a:t>
            </a:r>
          </a:p>
        </p:txBody>
      </p:sp>
      <p:pic>
        <p:nvPicPr>
          <p:cNvPr id="6" name="Bildobjekt 5" descr="En bild som visar byggnad, bord, bro&#10;&#10;Automatiskt genererad beskrivning">
            <a:extLst>
              <a:ext uri="{FF2B5EF4-FFF2-40B4-BE49-F238E27FC236}">
                <a16:creationId xmlns:a16="http://schemas.microsoft.com/office/drawing/2014/main" id="{EDC45058-807E-40E1-84BA-CEABB0484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7892" y="2936777"/>
            <a:ext cx="1408218" cy="943506"/>
          </a:xfrm>
          <a:prstGeom prst="rect">
            <a:avLst/>
          </a:prstGeom>
        </p:spPr>
      </p:pic>
      <p:sp>
        <p:nvSpPr>
          <p:cNvPr id="16" name="Pil: höger 15">
            <a:extLst>
              <a:ext uri="{FF2B5EF4-FFF2-40B4-BE49-F238E27FC236}">
                <a16:creationId xmlns:a16="http://schemas.microsoft.com/office/drawing/2014/main" id="{4AF2429E-296E-4D27-9C66-2ED0F1D09189}"/>
              </a:ext>
            </a:extLst>
          </p:cNvPr>
          <p:cNvSpPr/>
          <p:nvPr/>
        </p:nvSpPr>
        <p:spPr>
          <a:xfrm>
            <a:off x="4234261" y="5380486"/>
            <a:ext cx="4044677" cy="34264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19" name="Rektangel: rundade hörn 18">
            <a:extLst>
              <a:ext uri="{FF2B5EF4-FFF2-40B4-BE49-F238E27FC236}">
                <a16:creationId xmlns:a16="http://schemas.microsoft.com/office/drawing/2014/main" id="{1E8EA19C-BACC-4943-9F48-1C3CC0EF61A2}"/>
              </a:ext>
            </a:extLst>
          </p:cNvPr>
          <p:cNvSpPr/>
          <p:nvPr/>
        </p:nvSpPr>
        <p:spPr>
          <a:xfrm>
            <a:off x="6868542" y="5267227"/>
            <a:ext cx="1004533" cy="573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a:solidFill>
                  <a:schemeClr val="tx1"/>
                </a:solidFill>
              </a:rPr>
              <a:t>Fraktions-bestämning</a:t>
            </a:r>
          </a:p>
          <a:p>
            <a:pPr algn="ctr"/>
            <a:r>
              <a:rPr lang="sv-SE" sz="1050">
                <a:solidFill>
                  <a:schemeClr val="tx1"/>
                </a:solidFill>
              </a:rPr>
              <a:t>MTJ-900005</a:t>
            </a:r>
          </a:p>
        </p:txBody>
      </p:sp>
      <p:sp>
        <p:nvSpPr>
          <p:cNvPr id="20" name="textruta 19">
            <a:extLst>
              <a:ext uri="{FF2B5EF4-FFF2-40B4-BE49-F238E27FC236}">
                <a16:creationId xmlns:a16="http://schemas.microsoft.com/office/drawing/2014/main" id="{49987B2D-154C-4294-96A2-DB91FE4CB87E}"/>
              </a:ext>
            </a:extLst>
          </p:cNvPr>
          <p:cNvSpPr txBox="1"/>
          <p:nvPr/>
        </p:nvSpPr>
        <p:spPr>
          <a:xfrm>
            <a:off x="3597255" y="5238714"/>
            <a:ext cx="1155864" cy="553998"/>
          </a:xfrm>
          <a:prstGeom prst="rect">
            <a:avLst/>
          </a:prstGeom>
          <a:noFill/>
        </p:spPr>
        <p:txBody>
          <a:bodyPr wrap="square" rtlCol="0">
            <a:spAutoFit/>
          </a:bodyPr>
          <a:lstStyle/>
          <a:p>
            <a:r>
              <a:rPr lang="sv-SE" sz="1000"/>
              <a:t>Mätningsflöde</a:t>
            </a:r>
          </a:p>
          <a:p>
            <a:r>
              <a:rPr lang="sv-SE" sz="1000"/>
              <a:t>stickprov</a:t>
            </a:r>
          </a:p>
          <a:p>
            <a:endParaRPr lang="sv-SE" sz="1000"/>
          </a:p>
        </p:txBody>
      </p:sp>
      <p:sp>
        <p:nvSpPr>
          <p:cNvPr id="22" name="Rektangel: rundade hörn 21">
            <a:extLst>
              <a:ext uri="{FF2B5EF4-FFF2-40B4-BE49-F238E27FC236}">
                <a16:creationId xmlns:a16="http://schemas.microsoft.com/office/drawing/2014/main" id="{D000E25B-6AF1-47CA-8F2E-A190293F88A2}"/>
              </a:ext>
            </a:extLst>
          </p:cNvPr>
          <p:cNvSpPr/>
          <p:nvPr/>
        </p:nvSpPr>
        <p:spPr>
          <a:xfrm>
            <a:off x="5773016" y="5289700"/>
            <a:ext cx="1004533" cy="573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a:solidFill>
                  <a:schemeClr val="tx1"/>
                </a:solidFill>
              </a:rPr>
              <a:t>Torrhalts-bestämning</a:t>
            </a:r>
          </a:p>
          <a:p>
            <a:pPr algn="ctr"/>
            <a:r>
              <a:rPr lang="sv-SE" sz="1050">
                <a:solidFill>
                  <a:schemeClr val="tx1"/>
                </a:solidFill>
              </a:rPr>
              <a:t>MTJ-900007</a:t>
            </a:r>
          </a:p>
        </p:txBody>
      </p:sp>
      <p:sp>
        <p:nvSpPr>
          <p:cNvPr id="25" name="textruta 24">
            <a:extLst>
              <a:ext uri="{FF2B5EF4-FFF2-40B4-BE49-F238E27FC236}">
                <a16:creationId xmlns:a16="http://schemas.microsoft.com/office/drawing/2014/main" id="{CC2817EA-E10A-4828-8272-D6EDB66AE11C}"/>
              </a:ext>
            </a:extLst>
          </p:cNvPr>
          <p:cNvSpPr txBox="1"/>
          <p:nvPr/>
        </p:nvSpPr>
        <p:spPr>
          <a:xfrm>
            <a:off x="2083593" y="4940177"/>
            <a:ext cx="1615135" cy="461665"/>
          </a:xfrm>
          <a:prstGeom prst="rect">
            <a:avLst/>
          </a:prstGeom>
          <a:noFill/>
        </p:spPr>
        <p:txBody>
          <a:bodyPr wrap="square" rtlCol="0">
            <a:spAutoFit/>
          </a:bodyPr>
          <a:lstStyle/>
          <a:p>
            <a:r>
              <a:rPr lang="sv-SE" sz="1200"/>
              <a:t>Kollektivbeskrivning:</a:t>
            </a:r>
          </a:p>
          <a:p>
            <a:r>
              <a:rPr lang="sv-SE" sz="1200"/>
              <a:t>Kollektivvariant 5</a:t>
            </a:r>
          </a:p>
        </p:txBody>
      </p:sp>
      <p:sp>
        <p:nvSpPr>
          <p:cNvPr id="27" name="Vänster klammerparentes 26">
            <a:extLst>
              <a:ext uri="{FF2B5EF4-FFF2-40B4-BE49-F238E27FC236}">
                <a16:creationId xmlns:a16="http://schemas.microsoft.com/office/drawing/2014/main" id="{459BC648-1070-49D0-A4CF-6F60E7CB2794}"/>
              </a:ext>
            </a:extLst>
          </p:cNvPr>
          <p:cNvSpPr/>
          <p:nvPr/>
        </p:nvSpPr>
        <p:spPr>
          <a:xfrm>
            <a:off x="3472444" y="4554049"/>
            <a:ext cx="226284" cy="129798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8" name="textruta 7">
            <a:extLst>
              <a:ext uri="{FF2B5EF4-FFF2-40B4-BE49-F238E27FC236}">
                <a16:creationId xmlns:a16="http://schemas.microsoft.com/office/drawing/2014/main" id="{E206A2EB-E80E-4F35-9E3E-73D4C7073988}"/>
              </a:ext>
            </a:extLst>
          </p:cNvPr>
          <p:cNvSpPr txBox="1"/>
          <p:nvPr/>
        </p:nvSpPr>
        <p:spPr>
          <a:xfrm>
            <a:off x="3590937" y="4716530"/>
            <a:ext cx="1155864" cy="400110"/>
          </a:xfrm>
          <a:prstGeom prst="rect">
            <a:avLst/>
          </a:prstGeom>
          <a:noFill/>
        </p:spPr>
        <p:txBody>
          <a:bodyPr wrap="square" rtlCol="0">
            <a:spAutoFit/>
          </a:bodyPr>
          <a:lstStyle/>
          <a:p>
            <a:r>
              <a:rPr lang="sv-SE" sz="1000"/>
              <a:t>Ordinarie</a:t>
            </a:r>
          </a:p>
          <a:p>
            <a:r>
              <a:rPr lang="sv-SE" sz="1000"/>
              <a:t>mätningsflöde</a:t>
            </a:r>
          </a:p>
        </p:txBody>
      </p:sp>
      <p:sp>
        <p:nvSpPr>
          <p:cNvPr id="5" name="Rektangel: rundade hörn 4">
            <a:extLst>
              <a:ext uri="{FF2B5EF4-FFF2-40B4-BE49-F238E27FC236}">
                <a16:creationId xmlns:a16="http://schemas.microsoft.com/office/drawing/2014/main" id="{F2DEAE10-2863-EC12-48EE-925B3478D6F6}"/>
              </a:ext>
            </a:extLst>
          </p:cNvPr>
          <p:cNvSpPr/>
          <p:nvPr/>
        </p:nvSpPr>
        <p:spPr>
          <a:xfrm>
            <a:off x="5773974" y="4473657"/>
            <a:ext cx="1004533" cy="573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a:solidFill>
                  <a:schemeClr val="tx1"/>
                </a:solidFill>
              </a:rPr>
              <a:t>Angiven bruttokvant</a:t>
            </a:r>
          </a:p>
          <a:p>
            <a:pPr algn="ctr"/>
            <a:r>
              <a:rPr lang="sv-SE" sz="800">
                <a:solidFill>
                  <a:schemeClr val="tx1"/>
                </a:solidFill>
              </a:rPr>
              <a:t>MTJ-500002</a:t>
            </a:r>
          </a:p>
        </p:txBody>
      </p:sp>
      <p:sp>
        <p:nvSpPr>
          <p:cNvPr id="58" name="Rektangel: rundade hörn 57">
            <a:extLst>
              <a:ext uri="{FF2B5EF4-FFF2-40B4-BE49-F238E27FC236}">
                <a16:creationId xmlns:a16="http://schemas.microsoft.com/office/drawing/2014/main" id="{F1F1A0F3-ACD5-4F3C-972C-1916271CD1BA}"/>
              </a:ext>
            </a:extLst>
          </p:cNvPr>
          <p:cNvSpPr/>
          <p:nvPr/>
        </p:nvSpPr>
        <p:spPr>
          <a:xfrm>
            <a:off x="4725901" y="4486853"/>
            <a:ext cx="1004533" cy="573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a:solidFill>
                  <a:schemeClr val="tx1"/>
                </a:solidFill>
              </a:rPr>
              <a:t>Mottagningskontroll</a:t>
            </a:r>
          </a:p>
          <a:p>
            <a:pPr algn="ctr"/>
            <a:r>
              <a:rPr lang="sv-SE" sz="1050">
                <a:solidFill>
                  <a:schemeClr val="tx1"/>
                </a:solidFill>
              </a:rPr>
              <a:t>MTJ-100001</a:t>
            </a:r>
          </a:p>
        </p:txBody>
      </p:sp>
      <p:sp>
        <p:nvSpPr>
          <p:cNvPr id="53" name="Rektangel: rundade hörn 52">
            <a:extLst>
              <a:ext uri="{FF2B5EF4-FFF2-40B4-BE49-F238E27FC236}">
                <a16:creationId xmlns:a16="http://schemas.microsoft.com/office/drawing/2014/main" id="{CA27C5C0-D0F7-4999-B478-ABC5C6AB0820}"/>
              </a:ext>
            </a:extLst>
          </p:cNvPr>
          <p:cNvSpPr/>
          <p:nvPr/>
        </p:nvSpPr>
        <p:spPr>
          <a:xfrm>
            <a:off x="6846774" y="4460248"/>
            <a:ext cx="1004533" cy="573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a:solidFill>
                  <a:schemeClr val="tx1"/>
                </a:solidFill>
              </a:rPr>
              <a:t>Vägning med </a:t>
            </a:r>
            <a:r>
              <a:rPr lang="sv-SE" sz="1050" err="1">
                <a:solidFill>
                  <a:schemeClr val="tx1"/>
                </a:solidFill>
              </a:rPr>
              <a:t>kollektivomv</a:t>
            </a:r>
            <a:endParaRPr lang="sv-SE" sz="1050">
              <a:solidFill>
                <a:schemeClr val="tx1"/>
              </a:solidFill>
            </a:endParaRPr>
          </a:p>
          <a:p>
            <a:pPr algn="ctr"/>
            <a:r>
              <a:rPr lang="sv-SE" sz="1050">
                <a:solidFill>
                  <a:schemeClr val="tx1"/>
                </a:solidFill>
              </a:rPr>
              <a:t>MTJ-700003</a:t>
            </a:r>
          </a:p>
        </p:txBody>
      </p:sp>
      <p:sp>
        <p:nvSpPr>
          <p:cNvPr id="3" name="Rektangel 16">
            <a:extLst>
              <a:ext uri="{FF2B5EF4-FFF2-40B4-BE49-F238E27FC236}">
                <a16:creationId xmlns:a16="http://schemas.microsoft.com/office/drawing/2014/main" id="{CBE1F769-F3A3-50EB-6E95-B9B0208207D4}"/>
              </a:ext>
            </a:extLst>
          </p:cNvPr>
          <p:cNvSpPr/>
          <p:nvPr/>
        </p:nvSpPr>
        <p:spPr>
          <a:xfrm>
            <a:off x="5316967" y="3155310"/>
            <a:ext cx="540801" cy="4898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solidFill>
                  <a:schemeClr val="tx1"/>
                </a:solidFill>
              </a:rPr>
              <a:t>FLK</a:t>
            </a:r>
          </a:p>
        </p:txBody>
      </p:sp>
      <p:sp>
        <p:nvSpPr>
          <p:cNvPr id="13" name="textruta 43">
            <a:extLst>
              <a:ext uri="{FF2B5EF4-FFF2-40B4-BE49-F238E27FC236}">
                <a16:creationId xmlns:a16="http://schemas.microsoft.com/office/drawing/2014/main" id="{C81BB365-9F5A-219B-4970-219C138F1700}"/>
              </a:ext>
            </a:extLst>
          </p:cNvPr>
          <p:cNvSpPr txBox="1"/>
          <p:nvPr/>
        </p:nvSpPr>
        <p:spPr>
          <a:xfrm>
            <a:off x="9967233" y="2496109"/>
            <a:ext cx="2167890" cy="461665"/>
          </a:xfrm>
          <a:prstGeom prst="rect">
            <a:avLst/>
          </a:prstGeom>
          <a:noFill/>
        </p:spPr>
        <p:txBody>
          <a:bodyPr wrap="square" lIns="91440" tIns="45720" rIns="91440" bIns="45720" rtlCol="0" anchor="t">
            <a:spAutoFit/>
          </a:bodyPr>
          <a:lstStyle/>
          <a:p>
            <a:r>
              <a:rPr lang="sv-SE" sz="1200"/>
              <a:t>Mottagningsplats</a:t>
            </a:r>
          </a:p>
          <a:p>
            <a:r>
              <a:rPr lang="sv-SE" sz="1200"/>
              <a:t>Vittsjö (89537)</a:t>
            </a:r>
          </a:p>
        </p:txBody>
      </p:sp>
      <p:cxnSp>
        <p:nvCxnSpPr>
          <p:cNvPr id="23" name="Rak koppling 50">
            <a:extLst>
              <a:ext uri="{FF2B5EF4-FFF2-40B4-BE49-F238E27FC236}">
                <a16:creationId xmlns:a16="http://schemas.microsoft.com/office/drawing/2014/main" id="{DE15FDAE-CBCA-3819-2C40-F834577C0DA4}"/>
              </a:ext>
            </a:extLst>
          </p:cNvPr>
          <p:cNvCxnSpPr>
            <a:cxnSpLocks/>
          </p:cNvCxnSpPr>
          <p:nvPr/>
        </p:nvCxnSpPr>
        <p:spPr>
          <a:xfrm>
            <a:off x="5857768" y="3400235"/>
            <a:ext cx="3237689"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Rektangel 3">
            <a:extLst>
              <a:ext uri="{FF2B5EF4-FFF2-40B4-BE49-F238E27FC236}">
                <a16:creationId xmlns:a16="http://schemas.microsoft.com/office/drawing/2014/main" id="{3E0204BE-D05C-F608-7090-1C2E31920026}"/>
              </a:ext>
            </a:extLst>
          </p:cNvPr>
          <p:cNvSpPr/>
          <p:nvPr/>
        </p:nvSpPr>
        <p:spPr>
          <a:xfrm>
            <a:off x="6498071" y="3192486"/>
            <a:ext cx="1093569" cy="415498"/>
          </a:xfrm>
          <a:prstGeom prst="rect">
            <a:avLst/>
          </a:prstGeom>
        </p:spPr>
        <p:txBody>
          <a:bodyPr wrap="none" lIns="91440" tIns="45720" rIns="91440" bIns="45720" anchor="t">
            <a:spAutoFit/>
          </a:bodyPr>
          <a:lstStyle/>
          <a:p>
            <a:r>
              <a:rPr lang="sv-SE" sz="1050"/>
              <a:t>Skogsbolaget AB</a:t>
            </a:r>
          </a:p>
          <a:p>
            <a:r>
              <a:rPr lang="sv-SE" sz="1050"/>
              <a:t>12345-00000</a:t>
            </a:r>
            <a:endParaRPr lang="sv-SE"/>
          </a:p>
        </p:txBody>
      </p:sp>
      <p:pic>
        <p:nvPicPr>
          <p:cNvPr id="29" name="Bildobjekt 30" descr="A picture containing text&#10;&#10;Description automatically generated">
            <a:extLst>
              <a:ext uri="{FF2B5EF4-FFF2-40B4-BE49-F238E27FC236}">
                <a16:creationId xmlns:a16="http://schemas.microsoft.com/office/drawing/2014/main" id="{CD5AC719-D294-1EE0-4399-D532DBE66C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1919" y="2861981"/>
            <a:ext cx="1367681" cy="916347"/>
          </a:xfrm>
          <a:prstGeom prst="rect">
            <a:avLst/>
          </a:prstGeom>
        </p:spPr>
      </p:pic>
      <p:sp>
        <p:nvSpPr>
          <p:cNvPr id="30" name="textruta 43">
            <a:extLst>
              <a:ext uri="{FF2B5EF4-FFF2-40B4-BE49-F238E27FC236}">
                <a16:creationId xmlns:a16="http://schemas.microsoft.com/office/drawing/2014/main" id="{3801869C-80C5-DCCE-F57B-AF84BD3E669F}"/>
              </a:ext>
            </a:extLst>
          </p:cNvPr>
          <p:cNvSpPr txBox="1"/>
          <p:nvPr/>
        </p:nvSpPr>
        <p:spPr>
          <a:xfrm>
            <a:off x="414955" y="2412037"/>
            <a:ext cx="2167890" cy="461665"/>
          </a:xfrm>
          <a:prstGeom prst="rect">
            <a:avLst/>
          </a:prstGeom>
          <a:noFill/>
        </p:spPr>
        <p:txBody>
          <a:bodyPr wrap="square" lIns="91440" tIns="45720" rIns="91440" bIns="45720" rtlCol="0" anchor="t">
            <a:spAutoFit/>
          </a:bodyPr>
          <a:lstStyle/>
          <a:p>
            <a:r>
              <a:rPr lang="sv-SE" sz="1200" err="1"/>
              <a:t>Hämtplats</a:t>
            </a:r>
          </a:p>
          <a:p>
            <a:r>
              <a:rPr lang="sv-SE" sz="1200"/>
              <a:t>Scenarioskog (02000)</a:t>
            </a:r>
            <a:endParaRPr lang="sv-SE" sz="1200">
              <a:cs typeface="Calibri"/>
            </a:endParaRPr>
          </a:p>
        </p:txBody>
      </p:sp>
      <p:sp>
        <p:nvSpPr>
          <p:cNvPr id="31" name="Rektangel 3">
            <a:extLst>
              <a:ext uri="{FF2B5EF4-FFF2-40B4-BE49-F238E27FC236}">
                <a16:creationId xmlns:a16="http://schemas.microsoft.com/office/drawing/2014/main" id="{DF786E09-7DCE-812F-B499-A43E9E4956F3}"/>
              </a:ext>
            </a:extLst>
          </p:cNvPr>
          <p:cNvSpPr/>
          <p:nvPr/>
        </p:nvSpPr>
        <p:spPr>
          <a:xfrm>
            <a:off x="3281837" y="3202381"/>
            <a:ext cx="1778051" cy="415498"/>
          </a:xfrm>
          <a:prstGeom prst="rect">
            <a:avLst/>
          </a:prstGeom>
        </p:spPr>
        <p:txBody>
          <a:bodyPr wrap="none" lIns="91440" tIns="45720" rIns="91440" bIns="45720" anchor="t">
            <a:spAutoFit/>
          </a:bodyPr>
          <a:lstStyle/>
          <a:p>
            <a:r>
              <a:rPr lang="sv-SE" sz="1050"/>
              <a:t>Skogsbolaget AB Region Norr</a:t>
            </a:r>
          </a:p>
          <a:p>
            <a:r>
              <a:rPr lang="sv-SE" sz="1050"/>
              <a:t>12345-10000</a:t>
            </a:r>
            <a:endParaRPr lang="sv-SE"/>
          </a:p>
        </p:txBody>
      </p:sp>
      <p:sp>
        <p:nvSpPr>
          <p:cNvPr id="2" name="textruta 43">
            <a:extLst>
              <a:ext uri="{FF2B5EF4-FFF2-40B4-BE49-F238E27FC236}">
                <a16:creationId xmlns:a16="http://schemas.microsoft.com/office/drawing/2014/main" id="{886EDDFA-3E0C-114F-C2C9-033189D126B2}"/>
              </a:ext>
            </a:extLst>
          </p:cNvPr>
          <p:cNvSpPr txBox="1"/>
          <p:nvPr/>
        </p:nvSpPr>
        <p:spPr>
          <a:xfrm>
            <a:off x="4809988" y="1955653"/>
            <a:ext cx="2167890" cy="1200329"/>
          </a:xfrm>
          <a:prstGeom prst="rect">
            <a:avLst/>
          </a:prstGeom>
          <a:noFill/>
        </p:spPr>
        <p:txBody>
          <a:bodyPr wrap="square" lIns="91440" tIns="45720" rIns="91440" bIns="45720" rtlCol="0" anchor="t">
            <a:spAutoFit/>
          </a:bodyPr>
          <a:lstStyle/>
          <a:p>
            <a:r>
              <a:rPr lang="sv-SE" sz="1200"/>
              <a:t>Kollektivbeskrivning:</a:t>
            </a:r>
            <a:endParaRPr lang="en-US"/>
          </a:p>
          <a:p>
            <a:r>
              <a:rPr lang="sv-SE" sz="1200">
                <a:cs typeface="Calibri"/>
              </a:rPr>
              <a:t>(KB...018*) VITT7001VV</a:t>
            </a:r>
          </a:p>
          <a:p>
            <a:endParaRPr lang="sv-SE" sz="1200">
              <a:cs typeface="Calibri"/>
            </a:endParaRPr>
          </a:p>
          <a:p>
            <a:r>
              <a:rPr lang="sv-SE" sz="1200">
                <a:cs typeface="Calibri"/>
              </a:rPr>
              <a:t>Stickprovsutfall </a:t>
            </a:r>
          </a:p>
          <a:p>
            <a:r>
              <a:rPr lang="sv-SE" sz="1200">
                <a:cs typeface="Calibri"/>
              </a:rPr>
              <a:t>25% TH</a:t>
            </a:r>
          </a:p>
          <a:p>
            <a:r>
              <a:rPr lang="sv-SE" sz="1200">
                <a:cs typeface="Calibri"/>
              </a:rPr>
              <a:t>25% fraktion</a:t>
            </a:r>
          </a:p>
        </p:txBody>
      </p:sp>
      <p:sp>
        <p:nvSpPr>
          <p:cNvPr id="7" name="textruta 6">
            <a:extLst>
              <a:ext uri="{FF2B5EF4-FFF2-40B4-BE49-F238E27FC236}">
                <a16:creationId xmlns:a16="http://schemas.microsoft.com/office/drawing/2014/main" id="{326D1AAD-FD18-C535-3BBC-335DAC887BF2}"/>
              </a:ext>
            </a:extLst>
          </p:cNvPr>
          <p:cNvSpPr txBox="1"/>
          <p:nvPr/>
        </p:nvSpPr>
        <p:spPr>
          <a:xfrm>
            <a:off x="1040862" y="1723592"/>
            <a:ext cx="3769126" cy="461665"/>
          </a:xfrm>
          <a:prstGeom prst="rect">
            <a:avLst/>
          </a:prstGeom>
          <a:noFill/>
        </p:spPr>
        <p:txBody>
          <a:bodyPr wrap="square" rtlCol="0" anchor="t">
            <a:spAutoFit/>
          </a:bodyPr>
          <a:lstStyle/>
          <a:p>
            <a:r>
              <a:rPr lang="sv-SE" sz="1200" u="sng"/>
              <a:t>AO</a:t>
            </a:r>
          </a:p>
          <a:p>
            <a:r>
              <a:rPr lang="sv-SE" sz="1200"/>
              <a:t>00000032</a:t>
            </a:r>
          </a:p>
        </p:txBody>
      </p:sp>
      <p:sp>
        <p:nvSpPr>
          <p:cNvPr id="9" name="textruta 8">
            <a:extLst>
              <a:ext uri="{FF2B5EF4-FFF2-40B4-BE49-F238E27FC236}">
                <a16:creationId xmlns:a16="http://schemas.microsoft.com/office/drawing/2014/main" id="{6E7AC58D-E14E-0376-7167-084B792557F4}"/>
              </a:ext>
            </a:extLst>
          </p:cNvPr>
          <p:cNvSpPr txBox="1"/>
          <p:nvPr/>
        </p:nvSpPr>
        <p:spPr>
          <a:xfrm>
            <a:off x="9578157" y="1723592"/>
            <a:ext cx="2337694" cy="646331"/>
          </a:xfrm>
          <a:prstGeom prst="rect">
            <a:avLst/>
          </a:prstGeom>
          <a:solidFill>
            <a:schemeClr val="accent5">
              <a:lumMod val="40000"/>
              <a:lumOff val="60000"/>
            </a:schemeClr>
          </a:solidFill>
        </p:spPr>
        <p:txBody>
          <a:bodyPr wrap="square" lIns="91440" tIns="45720" rIns="91440" bIns="45720" rtlCol="0" anchor="t">
            <a:spAutoFit/>
          </a:bodyPr>
          <a:lstStyle/>
          <a:p>
            <a:r>
              <a:rPr lang="sv-SE" sz="1200"/>
              <a:t>Mätplats: Vittsjö (89537MA</a:t>
            </a:r>
            <a:r>
              <a:rPr lang="sv-SE" sz="1200" i="1"/>
              <a:t>)</a:t>
            </a:r>
          </a:p>
          <a:p>
            <a:r>
              <a:rPr lang="sv-SE" sz="1200"/>
              <a:t>Mätande företag: </a:t>
            </a:r>
            <a:endParaRPr lang="sv-SE" sz="1200">
              <a:cs typeface="Calibri"/>
            </a:endParaRPr>
          </a:p>
          <a:p>
            <a:r>
              <a:rPr lang="sv-SE" sz="1200"/>
              <a:t>Biometria 74500-00000</a:t>
            </a:r>
          </a:p>
        </p:txBody>
      </p:sp>
      <p:pic>
        <p:nvPicPr>
          <p:cNvPr id="10" name="Bildobjekt 9">
            <a:extLst>
              <a:ext uri="{FF2B5EF4-FFF2-40B4-BE49-F238E27FC236}">
                <a16:creationId xmlns:a16="http://schemas.microsoft.com/office/drawing/2014/main" id="{0579B4C4-7853-24EA-1A01-6F09846A8A4E}"/>
              </a:ext>
            </a:extLst>
          </p:cNvPr>
          <p:cNvPicPr>
            <a:picLocks noChangeAspect="1"/>
          </p:cNvPicPr>
          <p:nvPr/>
        </p:nvPicPr>
        <p:blipFill>
          <a:blip r:embed="rId3"/>
          <a:stretch>
            <a:fillRect/>
          </a:stretch>
        </p:blipFill>
        <p:spPr>
          <a:xfrm>
            <a:off x="4603928" y="3869618"/>
            <a:ext cx="970035" cy="527299"/>
          </a:xfrm>
          <a:prstGeom prst="rect">
            <a:avLst/>
          </a:prstGeom>
        </p:spPr>
      </p:pic>
      <p:grpSp>
        <p:nvGrpSpPr>
          <p:cNvPr id="11" name="Grupp 10">
            <a:extLst>
              <a:ext uri="{FF2B5EF4-FFF2-40B4-BE49-F238E27FC236}">
                <a16:creationId xmlns:a16="http://schemas.microsoft.com/office/drawing/2014/main" id="{1AF7CAAE-3388-599E-EFBD-E7750BF8458F}"/>
              </a:ext>
            </a:extLst>
          </p:cNvPr>
          <p:cNvGrpSpPr/>
          <p:nvPr/>
        </p:nvGrpSpPr>
        <p:grpSpPr>
          <a:xfrm>
            <a:off x="5687603" y="3825895"/>
            <a:ext cx="1147521" cy="593927"/>
            <a:chOff x="4505154" y="2345942"/>
            <a:chExt cx="2277429" cy="1223524"/>
          </a:xfrm>
        </p:grpSpPr>
        <p:pic>
          <p:nvPicPr>
            <p:cNvPr id="12" name="Bildobjekt 11">
              <a:extLst>
                <a:ext uri="{FF2B5EF4-FFF2-40B4-BE49-F238E27FC236}">
                  <a16:creationId xmlns:a16="http://schemas.microsoft.com/office/drawing/2014/main" id="{91D1649E-2FA7-4394-C1BE-1ADFCD70C58E}"/>
                </a:ext>
              </a:extLst>
            </p:cNvPr>
            <p:cNvPicPr>
              <a:picLocks noChangeAspect="1"/>
            </p:cNvPicPr>
            <p:nvPr/>
          </p:nvPicPr>
          <p:blipFill>
            <a:blip r:embed="rId4"/>
            <a:stretch>
              <a:fillRect/>
            </a:stretch>
          </p:blipFill>
          <p:spPr>
            <a:xfrm>
              <a:off x="4505154" y="2345942"/>
              <a:ext cx="2277429" cy="1223524"/>
            </a:xfrm>
            <a:prstGeom prst="rect">
              <a:avLst/>
            </a:prstGeom>
          </p:spPr>
        </p:pic>
        <p:pic>
          <p:nvPicPr>
            <p:cNvPr id="14" name="Bildobjekt 13">
              <a:extLst>
                <a:ext uri="{FF2B5EF4-FFF2-40B4-BE49-F238E27FC236}">
                  <a16:creationId xmlns:a16="http://schemas.microsoft.com/office/drawing/2014/main" id="{1668C024-CD6D-CB36-DB9B-454604A995D2}"/>
                </a:ext>
              </a:extLst>
            </p:cNvPr>
            <p:cNvPicPr>
              <a:picLocks noChangeAspect="1"/>
            </p:cNvPicPr>
            <p:nvPr/>
          </p:nvPicPr>
          <p:blipFill>
            <a:blip r:embed="rId5"/>
            <a:stretch>
              <a:fillRect/>
            </a:stretch>
          </p:blipFill>
          <p:spPr>
            <a:xfrm flipH="1">
              <a:off x="4505154" y="2919170"/>
              <a:ext cx="318773" cy="650296"/>
            </a:xfrm>
            <a:prstGeom prst="rect">
              <a:avLst/>
            </a:prstGeom>
          </p:spPr>
        </p:pic>
      </p:grpSp>
      <p:pic>
        <p:nvPicPr>
          <p:cNvPr id="15" name="Bildobjekt 14">
            <a:extLst>
              <a:ext uri="{FF2B5EF4-FFF2-40B4-BE49-F238E27FC236}">
                <a16:creationId xmlns:a16="http://schemas.microsoft.com/office/drawing/2014/main" id="{E3536ED3-D416-3AF7-15D1-A3F91330B1AF}"/>
              </a:ext>
            </a:extLst>
          </p:cNvPr>
          <p:cNvPicPr>
            <a:picLocks noChangeAspect="1"/>
          </p:cNvPicPr>
          <p:nvPr/>
        </p:nvPicPr>
        <p:blipFill>
          <a:blip r:embed="rId6"/>
          <a:stretch>
            <a:fillRect/>
          </a:stretch>
        </p:blipFill>
        <p:spPr>
          <a:xfrm>
            <a:off x="8216750" y="3569580"/>
            <a:ext cx="707511" cy="960449"/>
          </a:xfrm>
          <a:prstGeom prst="rect">
            <a:avLst/>
          </a:prstGeom>
        </p:spPr>
      </p:pic>
      <p:sp>
        <p:nvSpPr>
          <p:cNvPr id="17" name="Rektangel: rundade hörn 16">
            <a:extLst>
              <a:ext uri="{FF2B5EF4-FFF2-40B4-BE49-F238E27FC236}">
                <a16:creationId xmlns:a16="http://schemas.microsoft.com/office/drawing/2014/main" id="{7D20B72D-BBC6-BE07-6828-8F401ABF8855}"/>
              </a:ext>
            </a:extLst>
          </p:cNvPr>
          <p:cNvSpPr/>
          <p:nvPr/>
        </p:nvSpPr>
        <p:spPr>
          <a:xfrm>
            <a:off x="7993550" y="4469023"/>
            <a:ext cx="1301481" cy="573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a:solidFill>
                  <a:schemeClr val="tx1"/>
                </a:solidFill>
              </a:rPr>
              <a:t>Transportuppgifter</a:t>
            </a:r>
            <a:endParaRPr lang="sv-SE" sz="800">
              <a:solidFill>
                <a:schemeClr val="tx1"/>
              </a:solidFill>
            </a:endParaRPr>
          </a:p>
        </p:txBody>
      </p:sp>
      <p:pic>
        <p:nvPicPr>
          <p:cNvPr id="18" name="Bildobjekt 17">
            <a:extLst>
              <a:ext uri="{FF2B5EF4-FFF2-40B4-BE49-F238E27FC236}">
                <a16:creationId xmlns:a16="http://schemas.microsoft.com/office/drawing/2014/main" id="{99EA4CCE-0F96-112D-2460-192E0E6145E4}"/>
              </a:ext>
            </a:extLst>
          </p:cNvPr>
          <p:cNvPicPr>
            <a:picLocks noChangeAspect="1"/>
          </p:cNvPicPr>
          <p:nvPr/>
        </p:nvPicPr>
        <p:blipFill>
          <a:blip r:embed="rId4"/>
          <a:stretch>
            <a:fillRect/>
          </a:stretch>
        </p:blipFill>
        <p:spPr>
          <a:xfrm>
            <a:off x="6923542" y="3826865"/>
            <a:ext cx="1010590" cy="591985"/>
          </a:xfrm>
          <a:prstGeom prst="rect">
            <a:avLst/>
          </a:prstGeom>
        </p:spPr>
      </p:pic>
      <p:pic>
        <p:nvPicPr>
          <p:cNvPr id="24" name="Picture 2" descr="Bildresultat fÃ¶r vÃ¤gning av flis">
            <a:extLst>
              <a:ext uri="{FF2B5EF4-FFF2-40B4-BE49-F238E27FC236}">
                <a16:creationId xmlns:a16="http://schemas.microsoft.com/office/drawing/2014/main" id="{5A518A0A-0ED6-C3AA-A166-E6F1417462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9365" y="5932546"/>
            <a:ext cx="831833" cy="527966"/>
          </a:xfrm>
          <a:prstGeom prst="rect">
            <a:avLst/>
          </a:prstGeom>
          <a:noFill/>
          <a:extLst>
            <a:ext uri="{909E8E84-426E-40DD-AFC4-6F175D3DCCD1}">
              <a14:hiddenFill xmlns:a14="http://schemas.microsoft.com/office/drawing/2010/main">
                <a:solidFill>
                  <a:srgbClr val="FFFFFF"/>
                </a:solidFill>
              </a14:hiddenFill>
            </a:ext>
          </a:extLst>
        </p:spPr>
      </p:pic>
      <p:pic>
        <p:nvPicPr>
          <p:cNvPr id="28" name="Bildobjekt 27">
            <a:extLst>
              <a:ext uri="{FF2B5EF4-FFF2-40B4-BE49-F238E27FC236}">
                <a16:creationId xmlns:a16="http://schemas.microsoft.com/office/drawing/2014/main" id="{F5B1FF0A-ED2F-38E4-0070-9A6F41E3FFFF}"/>
              </a:ext>
            </a:extLst>
          </p:cNvPr>
          <p:cNvPicPr>
            <a:picLocks noChangeAspect="1"/>
          </p:cNvPicPr>
          <p:nvPr/>
        </p:nvPicPr>
        <p:blipFill>
          <a:blip r:embed="rId8"/>
          <a:stretch>
            <a:fillRect/>
          </a:stretch>
        </p:blipFill>
        <p:spPr>
          <a:xfrm>
            <a:off x="6950477" y="5888586"/>
            <a:ext cx="900830" cy="696900"/>
          </a:xfrm>
          <a:prstGeom prst="rect">
            <a:avLst/>
          </a:prstGeom>
          <a:solidFill>
            <a:schemeClr val="tx1"/>
          </a:solidFill>
          <a:ln>
            <a:solidFill>
              <a:schemeClr val="tx1"/>
            </a:solidFill>
          </a:ln>
        </p:spPr>
      </p:pic>
    </p:spTree>
    <p:extLst>
      <p:ext uri="{BB962C8B-B14F-4D97-AF65-F5344CB8AC3E}">
        <p14:creationId xmlns:p14="http://schemas.microsoft.com/office/powerpoint/2010/main" val="2774305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0F97A-3C25-2520-A99D-97F503D7AA28}"/>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07920EA8-50E1-3994-685A-78847CC434B4}"/>
              </a:ext>
            </a:extLst>
          </p:cNvPr>
          <p:cNvSpPr>
            <a:spLocks noGrp="1"/>
          </p:cNvSpPr>
          <p:nvPr>
            <p:ph type="title"/>
          </p:nvPr>
        </p:nvSpPr>
        <p:spPr>
          <a:xfrm>
            <a:off x="324862" y="2662716"/>
            <a:ext cx="11318497" cy="1325563"/>
          </a:xfrm>
        </p:spPr>
        <p:txBody>
          <a:bodyPr>
            <a:noAutofit/>
          </a:bodyPr>
          <a:lstStyle/>
          <a:p>
            <a:pPr algn="ctr"/>
            <a:r>
              <a:rPr lang="sv-SE" sz="5400">
                <a:solidFill>
                  <a:schemeClr val="bg1">
                    <a:lumMod val="85000"/>
                  </a:schemeClr>
                </a:solidFill>
              </a:rPr>
              <a:t>Blå Digital | </a:t>
            </a:r>
            <a:r>
              <a:rPr lang="sv-SE" sz="5400">
                <a:solidFill>
                  <a:schemeClr val="bg1"/>
                </a:solidFill>
              </a:rPr>
              <a:t>Biobränsle/Energi</a:t>
            </a:r>
            <a:endParaRPr lang="sv-SE" sz="3200">
              <a:solidFill>
                <a:schemeClr val="bg1"/>
              </a:solidFill>
              <a:highlight>
                <a:srgbClr val="FFFF00"/>
              </a:highlight>
            </a:endParaRPr>
          </a:p>
        </p:txBody>
      </p:sp>
      <p:grpSp>
        <p:nvGrpSpPr>
          <p:cNvPr id="2" name="Grupp 1">
            <a:extLst>
              <a:ext uri="{FF2B5EF4-FFF2-40B4-BE49-F238E27FC236}">
                <a16:creationId xmlns:a16="http://schemas.microsoft.com/office/drawing/2014/main" id="{87655731-A1AD-514B-22AD-7657BCDBF993}"/>
              </a:ext>
            </a:extLst>
          </p:cNvPr>
          <p:cNvGrpSpPr/>
          <p:nvPr/>
        </p:nvGrpSpPr>
        <p:grpSpPr>
          <a:xfrm>
            <a:off x="789617" y="5929225"/>
            <a:ext cx="408873" cy="408873"/>
            <a:chOff x="789617" y="5929225"/>
            <a:chExt cx="408873" cy="408873"/>
          </a:xfrm>
        </p:grpSpPr>
        <p:sp>
          <p:nvSpPr>
            <p:cNvPr id="8" name="Ellips 7">
              <a:extLst>
                <a:ext uri="{FF2B5EF4-FFF2-40B4-BE49-F238E27FC236}">
                  <a16:creationId xmlns:a16="http://schemas.microsoft.com/office/drawing/2014/main" id="{4D5876C0-6642-B189-DD26-39D025DB0EB7}"/>
                </a:ext>
              </a:extLst>
            </p:cNvPr>
            <p:cNvSpPr/>
            <p:nvPr/>
          </p:nvSpPr>
          <p:spPr>
            <a:xfrm>
              <a:off x="789617" y="5929225"/>
              <a:ext cx="408873" cy="40887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8D2CC8A7-401E-E41B-9778-526C4A9B143A}"/>
                </a:ext>
              </a:extLst>
            </p:cNvPr>
            <p:cNvSpPr/>
            <p:nvPr/>
          </p:nvSpPr>
          <p:spPr>
            <a:xfrm>
              <a:off x="854891" y="5990000"/>
              <a:ext cx="283606" cy="28360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10" name="textruta 9">
            <a:extLst>
              <a:ext uri="{FF2B5EF4-FFF2-40B4-BE49-F238E27FC236}">
                <a16:creationId xmlns:a16="http://schemas.microsoft.com/office/drawing/2014/main" id="{2F145AD1-A9E4-466D-B498-413FD632ABF9}"/>
              </a:ext>
            </a:extLst>
          </p:cNvPr>
          <p:cNvSpPr txBox="1"/>
          <p:nvPr/>
        </p:nvSpPr>
        <p:spPr>
          <a:xfrm>
            <a:off x="1208015" y="5960815"/>
            <a:ext cx="4152550" cy="369332"/>
          </a:xfrm>
          <a:prstGeom prst="rect">
            <a:avLst/>
          </a:prstGeom>
          <a:noFill/>
        </p:spPr>
        <p:txBody>
          <a:bodyPr wrap="square" rtlCol="0">
            <a:spAutoFit/>
          </a:bodyPr>
          <a:lstStyle/>
          <a:p>
            <a:r>
              <a:rPr lang="sv-SE" i="1">
                <a:solidFill>
                  <a:schemeClr val="bg1"/>
                </a:solidFill>
              </a:rPr>
              <a:t>Detta möte spelas in</a:t>
            </a:r>
          </a:p>
        </p:txBody>
      </p:sp>
    </p:spTree>
    <p:extLst>
      <p:ext uri="{BB962C8B-B14F-4D97-AF65-F5344CB8AC3E}">
        <p14:creationId xmlns:p14="http://schemas.microsoft.com/office/powerpoint/2010/main" val="30773075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D47AF-CEF6-2DDA-44D1-E78BC97562A4}"/>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A37C138E-172F-B889-7BE4-D512C103E396}"/>
              </a:ext>
            </a:extLst>
          </p:cNvPr>
          <p:cNvSpPr>
            <a:spLocks noGrp="1"/>
          </p:cNvSpPr>
          <p:nvPr>
            <p:ph type="title"/>
          </p:nvPr>
        </p:nvSpPr>
        <p:spPr>
          <a:xfrm>
            <a:off x="324860" y="2662716"/>
            <a:ext cx="11318497" cy="1325563"/>
          </a:xfrm>
        </p:spPr>
        <p:txBody>
          <a:bodyPr>
            <a:noAutofit/>
          </a:bodyPr>
          <a:lstStyle/>
          <a:p>
            <a:pPr algn="ctr"/>
            <a:r>
              <a:rPr lang="sv-SE" sz="5400">
                <a:solidFill>
                  <a:schemeClr val="bg1"/>
                </a:solidFill>
                <a:hlinkClick r:id="rId2">
                  <a:extLst>
                    <a:ext uri="{A12FA001-AC4F-418D-AE19-62706E023703}">
                      <ahyp:hlinkClr xmlns:ahyp="http://schemas.microsoft.com/office/drawing/2018/hyperlinkcolor" val="tx"/>
                    </a:ext>
                  </a:extLst>
                </a:hlinkClick>
              </a:rPr>
              <a:t>Milstolpar </a:t>
            </a:r>
            <a:endParaRPr lang="sv-SE" sz="3200">
              <a:solidFill>
                <a:schemeClr val="bg1"/>
              </a:solidFill>
              <a:highlight>
                <a:srgbClr val="FFFF00"/>
              </a:highlight>
              <a:hlinkClick r:id="rId2">
                <a:extLst>
                  <a:ext uri="{A12FA001-AC4F-418D-AE19-62706E023703}">
                    <ahyp:hlinkClr xmlns:ahyp="http://schemas.microsoft.com/office/drawing/2018/hyperlinkcolor" val="tx"/>
                  </a:ext>
                </a:extLst>
              </a:hlinkClick>
            </a:endParaRPr>
          </a:p>
        </p:txBody>
      </p:sp>
      <p:sp>
        <p:nvSpPr>
          <p:cNvPr id="2" name="textruta 1">
            <a:extLst>
              <a:ext uri="{FF2B5EF4-FFF2-40B4-BE49-F238E27FC236}">
                <a16:creationId xmlns:a16="http://schemas.microsoft.com/office/drawing/2014/main" id="{212E71C1-8FEC-C1A1-88A2-EBC3B67E3AE2}"/>
              </a:ext>
            </a:extLst>
          </p:cNvPr>
          <p:cNvSpPr txBox="1"/>
          <p:nvPr/>
        </p:nvSpPr>
        <p:spPr>
          <a:xfrm>
            <a:off x="3435079" y="3429000"/>
            <a:ext cx="5321841" cy="369332"/>
          </a:xfrm>
          <a:prstGeom prst="rect">
            <a:avLst/>
          </a:prstGeom>
          <a:noFill/>
        </p:spPr>
        <p:txBody>
          <a:bodyPr wrap="none" rtlCol="0">
            <a:spAutoFit/>
          </a:bodyPr>
          <a:lstStyle/>
          <a:p>
            <a:r>
              <a:rPr lang="sv-SE" i="1">
                <a:solidFill>
                  <a:schemeClr val="bg1">
                    <a:lumMod val="75000"/>
                  </a:schemeClr>
                </a:solidFill>
              </a:rPr>
              <a:t>Klicka på milstolpar ovan för att komma till översikten</a:t>
            </a:r>
          </a:p>
        </p:txBody>
      </p:sp>
    </p:spTree>
    <p:extLst>
      <p:ext uri="{BB962C8B-B14F-4D97-AF65-F5344CB8AC3E}">
        <p14:creationId xmlns:p14="http://schemas.microsoft.com/office/powerpoint/2010/main" val="4976509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62198-9C5C-152F-9F01-ABCE50CE9238}"/>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3BE611B-ABB8-724F-FF82-92FDDBA54B67}"/>
              </a:ext>
            </a:extLst>
          </p:cNvPr>
          <p:cNvSpPr>
            <a:spLocks noGrp="1"/>
          </p:cNvSpPr>
          <p:nvPr>
            <p:ph type="title"/>
          </p:nvPr>
        </p:nvSpPr>
        <p:spPr>
          <a:xfrm>
            <a:off x="1005980" y="342804"/>
            <a:ext cx="10515600" cy="895285"/>
          </a:xfrm>
        </p:spPr>
        <p:txBody>
          <a:bodyPr/>
          <a:lstStyle/>
          <a:p>
            <a:r>
              <a:rPr lang="sv-SE">
                <a:latin typeface="Candara" panose="020E0502030303020204" pitchFamily="34" charset="0"/>
              </a:rPr>
              <a:t>Passerad milstolpe</a:t>
            </a:r>
          </a:p>
        </p:txBody>
      </p:sp>
      <p:sp>
        <p:nvSpPr>
          <p:cNvPr id="9" name="textruta 8">
            <a:extLst>
              <a:ext uri="{FF2B5EF4-FFF2-40B4-BE49-F238E27FC236}">
                <a16:creationId xmlns:a16="http://schemas.microsoft.com/office/drawing/2014/main" id="{45DDD3BB-B6E5-DE2E-B8C4-16572AC330E0}"/>
              </a:ext>
            </a:extLst>
          </p:cNvPr>
          <p:cNvSpPr txBox="1"/>
          <p:nvPr/>
        </p:nvSpPr>
        <p:spPr>
          <a:xfrm>
            <a:off x="2306133" y="935416"/>
            <a:ext cx="4954555" cy="584775"/>
          </a:xfrm>
          <a:prstGeom prst="rect">
            <a:avLst/>
          </a:prstGeom>
          <a:noFill/>
        </p:spPr>
        <p:txBody>
          <a:bodyPr wrap="square" rtlCol="0">
            <a:spAutoFit/>
          </a:bodyPr>
          <a:lstStyle/>
          <a:p>
            <a:r>
              <a:rPr lang="sv-SE" sz="1600">
                <a:solidFill>
                  <a:schemeClr val="bg1"/>
                </a:solidFill>
                <a:latin typeface="Noto Serif" panose="02020600060500020200" pitchFamily="18" charset="0"/>
                <a:ea typeface="Noto Serif" panose="02020600060500020200" pitchFamily="18" charset="0"/>
                <a:cs typeface="Noto Serif" panose="02020600060500020200" pitchFamily="18" charset="0"/>
              </a:rPr>
              <a:t>Milstolpe 1: Projektplan med Biometria</a:t>
            </a:r>
          </a:p>
          <a:p>
            <a:r>
              <a:rPr lang="sv-SE" sz="1600">
                <a:solidFill>
                  <a:schemeClr val="bg1"/>
                </a:solidFill>
                <a:latin typeface="Noto Serif" panose="02020600060500020200" pitchFamily="18" charset="0"/>
                <a:ea typeface="Noto Serif" panose="02020600060500020200" pitchFamily="18" charset="0"/>
                <a:cs typeface="Noto Serif" panose="02020600060500020200" pitchFamily="18" charset="0"/>
              </a:rPr>
              <a:t>Milstolpe 2: Plan för IT-leverantör </a:t>
            </a:r>
          </a:p>
        </p:txBody>
      </p:sp>
      <p:sp>
        <p:nvSpPr>
          <p:cNvPr id="11" name="textruta 10">
            <a:extLst>
              <a:ext uri="{FF2B5EF4-FFF2-40B4-BE49-F238E27FC236}">
                <a16:creationId xmlns:a16="http://schemas.microsoft.com/office/drawing/2014/main" id="{F76F7907-32EB-8B5D-B020-272CB59D6CA9}"/>
              </a:ext>
            </a:extLst>
          </p:cNvPr>
          <p:cNvSpPr txBox="1"/>
          <p:nvPr/>
        </p:nvSpPr>
        <p:spPr>
          <a:xfrm>
            <a:off x="2476488" y="1497898"/>
            <a:ext cx="2571109" cy="276999"/>
          </a:xfrm>
          <a:prstGeom prst="rect">
            <a:avLst/>
          </a:prstGeom>
          <a:noFill/>
        </p:spPr>
        <p:txBody>
          <a:bodyPr wrap="square" rtlCol="0">
            <a:spAutoFit/>
          </a:bodyPr>
          <a:lstStyle/>
          <a:p>
            <a:r>
              <a:rPr lang="sv-SE" sz="1200" b="1" i="1">
                <a:solidFill>
                  <a:schemeClr val="accent3"/>
                </a:solidFill>
                <a:latin typeface="Noto Serif" panose="02020600060500020200" pitchFamily="18" charset="0"/>
                <a:ea typeface="Noto Serif" panose="02020600060500020200" pitchFamily="18" charset="0"/>
                <a:cs typeface="Noto Serif" panose="02020600060500020200" pitchFamily="18" charset="0"/>
              </a:rPr>
              <a:t>Deadline 31:a januari </a:t>
            </a:r>
          </a:p>
        </p:txBody>
      </p:sp>
      <p:cxnSp>
        <p:nvCxnSpPr>
          <p:cNvPr id="12" name="Rak koppling 11">
            <a:extLst>
              <a:ext uri="{FF2B5EF4-FFF2-40B4-BE49-F238E27FC236}">
                <a16:creationId xmlns:a16="http://schemas.microsoft.com/office/drawing/2014/main" id="{B8016B7E-55E0-2E5B-32B3-ED6799301420}"/>
              </a:ext>
            </a:extLst>
          </p:cNvPr>
          <p:cNvCxnSpPr/>
          <p:nvPr/>
        </p:nvCxnSpPr>
        <p:spPr>
          <a:xfrm>
            <a:off x="1388963" y="2027994"/>
            <a:ext cx="10739535" cy="0"/>
          </a:xfrm>
          <a:prstGeom prst="line">
            <a:avLst/>
          </a:prstGeom>
          <a:ln w="38100">
            <a:solidFill>
              <a:srgbClr val="A9C057">
                <a:alpha val="62000"/>
              </a:srgbClr>
            </a:solidFill>
            <a:prstDash val="dash"/>
          </a:ln>
        </p:spPr>
        <p:style>
          <a:lnRef idx="1">
            <a:schemeClr val="accent1"/>
          </a:lnRef>
          <a:fillRef idx="0">
            <a:schemeClr val="accent1"/>
          </a:fillRef>
          <a:effectRef idx="0">
            <a:schemeClr val="accent1"/>
          </a:effectRef>
          <a:fontRef idx="minor">
            <a:schemeClr val="tx1"/>
          </a:fontRef>
        </p:style>
      </p:cxnSp>
      <p:sp>
        <p:nvSpPr>
          <p:cNvPr id="17" name="textruta 16">
            <a:extLst>
              <a:ext uri="{FF2B5EF4-FFF2-40B4-BE49-F238E27FC236}">
                <a16:creationId xmlns:a16="http://schemas.microsoft.com/office/drawing/2014/main" id="{72BA7F62-1911-AD50-E926-7C15461233BF}"/>
              </a:ext>
            </a:extLst>
          </p:cNvPr>
          <p:cNvSpPr txBox="1"/>
          <p:nvPr/>
        </p:nvSpPr>
        <p:spPr>
          <a:xfrm>
            <a:off x="2328723" y="3709364"/>
            <a:ext cx="5371323" cy="338554"/>
          </a:xfrm>
          <a:prstGeom prst="rect">
            <a:avLst/>
          </a:prstGeom>
          <a:noFill/>
        </p:spPr>
        <p:txBody>
          <a:bodyPr wrap="square" rtlCol="0">
            <a:spAutoFit/>
          </a:bodyPr>
          <a:lstStyle/>
          <a:p>
            <a:r>
              <a:rPr lang="sv-SE" sz="1600">
                <a:solidFill>
                  <a:schemeClr val="bg1"/>
                </a:solidFill>
                <a:latin typeface="Noto Serif" panose="02020600060500020200" pitchFamily="18" charset="0"/>
                <a:ea typeface="Noto Serif" panose="02020600060500020200" pitchFamily="18" charset="0"/>
                <a:cs typeface="Noto Serif" panose="02020600060500020200" pitchFamily="18" charset="0"/>
              </a:rPr>
              <a:t>Milstolpe 3: Utbildning från Biometria genomförd</a:t>
            </a:r>
          </a:p>
        </p:txBody>
      </p:sp>
      <p:sp>
        <p:nvSpPr>
          <p:cNvPr id="18" name="textruta 17">
            <a:extLst>
              <a:ext uri="{FF2B5EF4-FFF2-40B4-BE49-F238E27FC236}">
                <a16:creationId xmlns:a16="http://schemas.microsoft.com/office/drawing/2014/main" id="{692CF491-B013-F9CF-C935-0AE69CEABCE3}"/>
              </a:ext>
            </a:extLst>
          </p:cNvPr>
          <p:cNvSpPr txBox="1"/>
          <p:nvPr/>
        </p:nvSpPr>
        <p:spPr>
          <a:xfrm>
            <a:off x="2476488" y="4021060"/>
            <a:ext cx="5371323" cy="276999"/>
          </a:xfrm>
          <a:prstGeom prst="rect">
            <a:avLst/>
          </a:prstGeom>
          <a:noFill/>
        </p:spPr>
        <p:txBody>
          <a:bodyPr wrap="square" rtlCol="0">
            <a:spAutoFit/>
          </a:bodyPr>
          <a:lstStyle>
            <a:defPPr>
              <a:defRPr lang="sv-SE"/>
            </a:defPPr>
            <a:lvl1pPr>
              <a:defRPr sz="1200" b="1" i="1">
                <a:solidFill>
                  <a:schemeClr val="accent3"/>
                </a:solidFill>
                <a:latin typeface="Noto Serif" panose="02020600060500020200" pitchFamily="18" charset="0"/>
                <a:ea typeface="Noto Serif" panose="02020600060500020200" pitchFamily="18" charset="0"/>
                <a:cs typeface="Noto Serif" panose="02020600060500020200" pitchFamily="18" charset="0"/>
              </a:defRPr>
            </a:lvl1pPr>
          </a:lstStyle>
          <a:p>
            <a:r>
              <a:rPr lang="sv-SE"/>
              <a:t>Deadline 31:a maj</a:t>
            </a:r>
          </a:p>
        </p:txBody>
      </p:sp>
      <p:sp>
        <p:nvSpPr>
          <p:cNvPr id="20" name="Rubrik 1">
            <a:extLst>
              <a:ext uri="{FF2B5EF4-FFF2-40B4-BE49-F238E27FC236}">
                <a16:creationId xmlns:a16="http://schemas.microsoft.com/office/drawing/2014/main" id="{9AE20E45-A253-4B3C-BD30-2370AEB2D58F}"/>
              </a:ext>
            </a:extLst>
          </p:cNvPr>
          <p:cNvSpPr txBox="1">
            <a:spLocks/>
          </p:cNvSpPr>
          <p:nvPr/>
        </p:nvSpPr>
        <p:spPr>
          <a:xfrm>
            <a:off x="1005980" y="2248844"/>
            <a:ext cx="10515600" cy="623186"/>
          </a:xfrm>
          <a:prstGeom prst="rect">
            <a:avLst/>
          </a:prstGeom>
        </p:spPr>
        <p:txBody>
          <a:bodyPr vert="horz" lIns="91440" tIns="45720" rIns="91440" bIns="45720" rtlCol="0" anchor="t">
            <a:normAutofit/>
          </a:bodyPr>
          <a:lstStyle>
            <a:defPPr>
              <a:defRPr lang="sv-SE"/>
            </a:defPPr>
            <a:lvl1pPr>
              <a:lnSpc>
                <a:spcPct val="100000"/>
              </a:lnSpc>
              <a:spcBef>
                <a:spcPct val="0"/>
              </a:spcBef>
              <a:buNone/>
              <a:defRPr sz="2400" b="1" i="0" spc="-40" baseline="0">
                <a:solidFill>
                  <a:schemeClr val="bg1"/>
                </a:solidFill>
                <a:latin typeface="Candara" panose="020E0502030303020204" pitchFamily="34" charset="0"/>
                <a:ea typeface="Open Sans" panose="020B0606030504020204" pitchFamily="34" charset="0"/>
                <a:cs typeface="Open Sans" panose="020B0606030504020204" pitchFamily="34" charset="0"/>
              </a:defRPr>
            </a:lvl1pPr>
          </a:lstStyle>
          <a:p>
            <a:r>
              <a:rPr lang="sv-SE"/>
              <a:t>Pågående milstolpe</a:t>
            </a:r>
          </a:p>
        </p:txBody>
      </p:sp>
      <p:pic>
        <p:nvPicPr>
          <p:cNvPr id="22" name="Bildobjekt 21" descr="En bild som visar text, skylt, klocka&#10;&#10;Automatiskt genererad beskrivning">
            <a:extLst>
              <a:ext uri="{FF2B5EF4-FFF2-40B4-BE49-F238E27FC236}">
                <a16:creationId xmlns:a16="http://schemas.microsoft.com/office/drawing/2014/main" id="{3B34A329-89B0-3A37-7C5F-494FC907738A}"/>
              </a:ext>
            </a:extLst>
          </p:cNvPr>
          <p:cNvPicPr>
            <a:picLocks noChangeAspect="1"/>
          </p:cNvPicPr>
          <p:nvPr/>
        </p:nvPicPr>
        <p:blipFill>
          <a:blip r:embed="rId3">
            <a:duotone>
              <a:schemeClr val="accent4">
                <a:shade val="45000"/>
                <a:satMod val="135000"/>
              </a:schemeClr>
              <a:prstClr val="white"/>
            </a:duotone>
          </a:blip>
          <a:stretch>
            <a:fillRect/>
          </a:stretch>
        </p:blipFill>
        <p:spPr>
          <a:xfrm>
            <a:off x="1632169" y="3781162"/>
            <a:ext cx="613068" cy="462089"/>
          </a:xfrm>
          <a:prstGeom prst="rect">
            <a:avLst/>
          </a:prstGeom>
        </p:spPr>
      </p:pic>
      <p:sp>
        <p:nvSpPr>
          <p:cNvPr id="4" name="textruta 3">
            <a:extLst>
              <a:ext uri="{FF2B5EF4-FFF2-40B4-BE49-F238E27FC236}">
                <a16:creationId xmlns:a16="http://schemas.microsoft.com/office/drawing/2014/main" id="{B847BA2E-333C-866C-67FB-8D5E633B0290}"/>
              </a:ext>
            </a:extLst>
          </p:cNvPr>
          <p:cNvSpPr txBox="1"/>
          <p:nvPr/>
        </p:nvSpPr>
        <p:spPr>
          <a:xfrm>
            <a:off x="8560841" y="1081605"/>
            <a:ext cx="1991827" cy="369332"/>
          </a:xfrm>
          <a:prstGeom prst="rect">
            <a:avLst/>
          </a:prstGeom>
          <a:noFill/>
        </p:spPr>
        <p:txBody>
          <a:bodyPr wrap="none" lIns="91440" tIns="45720" rIns="91440" bIns="45720" rtlCol="0" anchor="t">
            <a:spAutoFit/>
          </a:bodyPr>
          <a:lstStyle/>
          <a:p>
            <a:r>
              <a:rPr lang="sv-SE" i="1">
                <a:highlight>
                  <a:srgbClr val="FFFF00"/>
                </a:highlight>
                <a:ea typeface="Calibri"/>
                <a:cs typeface="Calibri"/>
              </a:rPr>
              <a:t>35 av 48 inskickade</a:t>
            </a:r>
          </a:p>
        </p:txBody>
      </p:sp>
      <p:pic>
        <p:nvPicPr>
          <p:cNvPr id="13" name="Bildobjekt 12">
            <a:extLst>
              <a:ext uri="{FF2B5EF4-FFF2-40B4-BE49-F238E27FC236}">
                <a16:creationId xmlns:a16="http://schemas.microsoft.com/office/drawing/2014/main" id="{5C6C77ED-7242-F6CB-5ABE-CB062D689DD5}"/>
              </a:ext>
            </a:extLst>
          </p:cNvPr>
          <p:cNvPicPr>
            <a:picLocks noChangeAspect="1"/>
          </p:cNvPicPr>
          <p:nvPr/>
        </p:nvPicPr>
        <p:blipFill>
          <a:blip r:embed="rId4">
            <a:duotone>
              <a:schemeClr val="accent4">
                <a:shade val="45000"/>
                <a:satMod val="135000"/>
              </a:schemeClr>
              <a:prstClr val="white"/>
            </a:duotone>
          </a:blip>
          <a:stretch>
            <a:fillRect/>
          </a:stretch>
        </p:blipFill>
        <p:spPr>
          <a:xfrm>
            <a:off x="1596411" y="946304"/>
            <a:ext cx="581209" cy="615486"/>
          </a:xfrm>
          <a:prstGeom prst="rect">
            <a:avLst/>
          </a:prstGeom>
        </p:spPr>
      </p:pic>
      <p:sp>
        <p:nvSpPr>
          <p:cNvPr id="21" name="textruta 20">
            <a:extLst>
              <a:ext uri="{FF2B5EF4-FFF2-40B4-BE49-F238E27FC236}">
                <a16:creationId xmlns:a16="http://schemas.microsoft.com/office/drawing/2014/main" id="{15E15A38-4322-344E-2009-742053996BA5}"/>
              </a:ext>
            </a:extLst>
          </p:cNvPr>
          <p:cNvSpPr txBox="1"/>
          <p:nvPr/>
        </p:nvSpPr>
        <p:spPr>
          <a:xfrm>
            <a:off x="2303768" y="2847421"/>
            <a:ext cx="5371323" cy="338554"/>
          </a:xfrm>
          <a:prstGeom prst="rect">
            <a:avLst/>
          </a:prstGeom>
          <a:noFill/>
        </p:spPr>
        <p:txBody>
          <a:bodyPr wrap="square" rtlCol="0">
            <a:spAutoFit/>
          </a:bodyPr>
          <a:lstStyle/>
          <a:p>
            <a:r>
              <a:rPr lang="sv-SE" sz="1600">
                <a:solidFill>
                  <a:schemeClr val="bg1"/>
                </a:solidFill>
                <a:latin typeface="Noto Serif" panose="02020600060500020200" pitchFamily="18" charset="0"/>
                <a:ea typeface="Noto Serif" panose="02020600060500020200" pitchFamily="18" charset="0"/>
                <a:cs typeface="Noto Serif" panose="02020600060500020200" pitchFamily="18" charset="0"/>
              </a:rPr>
              <a:t>Milstolpe 4: Affärsflöden fastställda</a:t>
            </a:r>
          </a:p>
        </p:txBody>
      </p:sp>
      <p:sp>
        <p:nvSpPr>
          <p:cNvPr id="23" name="textruta 22">
            <a:extLst>
              <a:ext uri="{FF2B5EF4-FFF2-40B4-BE49-F238E27FC236}">
                <a16:creationId xmlns:a16="http://schemas.microsoft.com/office/drawing/2014/main" id="{7672AAD6-06FA-6852-E252-71BA224DC5CC}"/>
              </a:ext>
            </a:extLst>
          </p:cNvPr>
          <p:cNvSpPr txBox="1"/>
          <p:nvPr/>
        </p:nvSpPr>
        <p:spPr>
          <a:xfrm>
            <a:off x="2476488" y="3150950"/>
            <a:ext cx="5223559" cy="276999"/>
          </a:xfrm>
          <a:prstGeom prst="rect">
            <a:avLst/>
          </a:prstGeom>
          <a:noFill/>
        </p:spPr>
        <p:txBody>
          <a:bodyPr wrap="square" rtlCol="0">
            <a:spAutoFit/>
          </a:bodyPr>
          <a:lstStyle>
            <a:defPPr>
              <a:defRPr lang="sv-SE"/>
            </a:defPPr>
            <a:lvl1pPr>
              <a:defRPr sz="1200" b="1" i="1">
                <a:solidFill>
                  <a:schemeClr val="accent3"/>
                </a:solidFill>
                <a:latin typeface="Noto Serif" panose="02020600060500020200" pitchFamily="18" charset="0"/>
                <a:ea typeface="Noto Serif" panose="02020600060500020200" pitchFamily="18" charset="0"/>
                <a:cs typeface="Noto Serif" panose="02020600060500020200" pitchFamily="18" charset="0"/>
              </a:defRPr>
            </a:lvl1pPr>
          </a:lstStyle>
          <a:p>
            <a:r>
              <a:rPr lang="sv-SE"/>
              <a:t>Deadline 29:e februari </a:t>
            </a:r>
          </a:p>
        </p:txBody>
      </p:sp>
      <p:pic>
        <p:nvPicPr>
          <p:cNvPr id="26" name="Bildobjekt 25" descr="En bild som visar text&#10;&#10;Automatiskt genererad beskrivning">
            <a:extLst>
              <a:ext uri="{FF2B5EF4-FFF2-40B4-BE49-F238E27FC236}">
                <a16:creationId xmlns:a16="http://schemas.microsoft.com/office/drawing/2014/main" id="{ED110D4B-8C53-856C-2E88-D29D2C43A0B4}"/>
              </a:ext>
            </a:extLst>
          </p:cNvPr>
          <p:cNvPicPr>
            <a:picLocks noChangeAspect="1"/>
          </p:cNvPicPr>
          <p:nvPr/>
        </p:nvPicPr>
        <p:blipFill>
          <a:blip r:embed="rId5">
            <a:duotone>
              <a:schemeClr val="accent4">
                <a:shade val="45000"/>
                <a:satMod val="135000"/>
              </a:schemeClr>
              <a:prstClr val="white"/>
            </a:duotone>
          </a:blip>
          <a:stretch>
            <a:fillRect/>
          </a:stretch>
        </p:blipFill>
        <p:spPr>
          <a:xfrm>
            <a:off x="1596411" y="2946804"/>
            <a:ext cx="612592" cy="418504"/>
          </a:xfrm>
          <a:prstGeom prst="rect">
            <a:avLst/>
          </a:prstGeom>
        </p:spPr>
      </p:pic>
      <p:sp>
        <p:nvSpPr>
          <p:cNvPr id="5" name="textruta 4">
            <a:extLst>
              <a:ext uri="{FF2B5EF4-FFF2-40B4-BE49-F238E27FC236}">
                <a16:creationId xmlns:a16="http://schemas.microsoft.com/office/drawing/2014/main" id="{AEF34758-957A-236A-9EAA-53724E130D67}"/>
              </a:ext>
            </a:extLst>
          </p:cNvPr>
          <p:cNvSpPr txBox="1"/>
          <p:nvPr/>
        </p:nvSpPr>
        <p:spPr>
          <a:xfrm>
            <a:off x="2328724" y="5389486"/>
            <a:ext cx="5371323" cy="338554"/>
          </a:xfrm>
          <a:prstGeom prst="rect">
            <a:avLst/>
          </a:prstGeom>
          <a:noFill/>
        </p:spPr>
        <p:txBody>
          <a:bodyPr wrap="square" rtlCol="0">
            <a:spAutoFit/>
          </a:bodyPr>
          <a:lstStyle/>
          <a:p>
            <a:r>
              <a:rPr lang="sv-SE" sz="1600">
                <a:solidFill>
                  <a:schemeClr val="bg1"/>
                </a:solidFill>
                <a:latin typeface="Noto Serif" panose="02020600060500020200" pitchFamily="18" charset="0"/>
                <a:ea typeface="Noto Serif" panose="02020600060500020200" pitchFamily="18" charset="0"/>
                <a:cs typeface="Noto Serif" panose="02020600060500020200" pitchFamily="18" charset="0"/>
              </a:rPr>
              <a:t>Milstolpe 5: Plan för masterdata</a:t>
            </a:r>
          </a:p>
        </p:txBody>
      </p:sp>
      <p:sp>
        <p:nvSpPr>
          <p:cNvPr id="6" name="textruta 5">
            <a:extLst>
              <a:ext uri="{FF2B5EF4-FFF2-40B4-BE49-F238E27FC236}">
                <a16:creationId xmlns:a16="http://schemas.microsoft.com/office/drawing/2014/main" id="{6DDDE399-9A75-D660-D21B-80A3B43D05EF}"/>
              </a:ext>
            </a:extLst>
          </p:cNvPr>
          <p:cNvSpPr txBox="1"/>
          <p:nvPr/>
        </p:nvSpPr>
        <p:spPr>
          <a:xfrm>
            <a:off x="2476488" y="5693015"/>
            <a:ext cx="5223559" cy="276999"/>
          </a:xfrm>
          <a:prstGeom prst="rect">
            <a:avLst/>
          </a:prstGeom>
          <a:noFill/>
        </p:spPr>
        <p:txBody>
          <a:bodyPr wrap="square" rtlCol="0">
            <a:spAutoFit/>
          </a:bodyPr>
          <a:lstStyle>
            <a:defPPr>
              <a:defRPr lang="sv-SE"/>
            </a:defPPr>
            <a:lvl1pPr>
              <a:defRPr sz="1200" b="1" i="1">
                <a:solidFill>
                  <a:schemeClr val="accent3"/>
                </a:solidFill>
                <a:latin typeface="Noto Serif" panose="02020600060500020200" pitchFamily="18" charset="0"/>
                <a:ea typeface="Noto Serif" panose="02020600060500020200" pitchFamily="18" charset="0"/>
                <a:cs typeface="Noto Serif" panose="02020600060500020200" pitchFamily="18" charset="0"/>
              </a:defRPr>
            </a:lvl1pPr>
          </a:lstStyle>
          <a:p>
            <a:r>
              <a:rPr lang="sv-SE"/>
              <a:t>Deadline 31:a mars </a:t>
            </a:r>
          </a:p>
        </p:txBody>
      </p:sp>
      <p:cxnSp>
        <p:nvCxnSpPr>
          <p:cNvPr id="7" name="Rak koppling 6">
            <a:extLst>
              <a:ext uri="{FF2B5EF4-FFF2-40B4-BE49-F238E27FC236}">
                <a16:creationId xmlns:a16="http://schemas.microsoft.com/office/drawing/2014/main" id="{2CACA337-220E-FD57-5691-C0F9A13D6E53}"/>
              </a:ext>
            </a:extLst>
          </p:cNvPr>
          <p:cNvCxnSpPr/>
          <p:nvPr/>
        </p:nvCxnSpPr>
        <p:spPr>
          <a:xfrm>
            <a:off x="1388963" y="4568122"/>
            <a:ext cx="10739535" cy="0"/>
          </a:xfrm>
          <a:prstGeom prst="line">
            <a:avLst/>
          </a:prstGeom>
          <a:ln w="38100">
            <a:solidFill>
              <a:srgbClr val="A9C057">
                <a:alpha val="62000"/>
              </a:srgbClr>
            </a:solidFill>
            <a:prstDash val="dash"/>
          </a:ln>
        </p:spPr>
        <p:style>
          <a:lnRef idx="1">
            <a:schemeClr val="accent1"/>
          </a:lnRef>
          <a:fillRef idx="0">
            <a:schemeClr val="accent1"/>
          </a:fillRef>
          <a:effectRef idx="0">
            <a:schemeClr val="accent1"/>
          </a:effectRef>
          <a:fontRef idx="minor">
            <a:schemeClr val="tx1"/>
          </a:fontRef>
        </p:style>
      </p:cxnSp>
      <p:sp>
        <p:nvSpPr>
          <p:cNvPr id="15" name="Rubrik 1">
            <a:extLst>
              <a:ext uri="{FF2B5EF4-FFF2-40B4-BE49-F238E27FC236}">
                <a16:creationId xmlns:a16="http://schemas.microsoft.com/office/drawing/2014/main" id="{E546A39D-D8A7-BC3A-8318-0C5787CE5A4A}"/>
              </a:ext>
            </a:extLst>
          </p:cNvPr>
          <p:cNvSpPr txBox="1">
            <a:spLocks/>
          </p:cNvSpPr>
          <p:nvPr/>
        </p:nvSpPr>
        <p:spPr>
          <a:xfrm>
            <a:off x="1005980" y="4731606"/>
            <a:ext cx="10515600" cy="895285"/>
          </a:xfrm>
          <a:prstGeom prst="rect">
            <a:avLst/>
          </a:prstGeom>
        </p:spPr>
        <p:txBody>
          <a:bodyPr vert="horz" lIns="91440" tIns="45720" rIns="91440" bIns="45720" rtlCol="0" anchor="t">
            <a:normAutofit/>
          </a:bodyPr>
          <a:lstStyle>
            <a:lvl1pPr>
              <a:lnSpc>
                <a:spcPct val="100000"/>
              </a:lnSpc>
              <a:spcBef>
                <a:spcPct val="0"/>
              </a:spcBef>
              <a:buNone/>
              <a:defRPr sz="2400" b="1" i="0" spc="-40" baseline="0">
                <a:solidFill>
                  <a:schemeClr val="bg1"/>
                </a:solidFill>
                <a:latin typeface="Candara" panose="020E0502030303020204" pitchFamily="34" charset="0"/>
                <a:ea typeface="Open Sans" panose="020B0606030504020204" pitchFamily="34" charset="0"/>
                <a:cs typeface="Open Sans" panose="020B0606030504020204" pitchFamily="34" charset="0"/>
              </a:defRPr>
            </a:lvl1pPr>
          </a:lstStyle>
          <a:p>
            <a:r>
              <a:rPr lang="sv-SE"/>
              <a:t>Kommande milstolpar</a:t>
            </a:r>
          </a:p>
        </p:txBody>
      </p:sp>
      <p:pic>
        <p:nvPicPr>
          <p:cNvPr id="24" name="Bildobjekt 23">
            <a:extLst>
              <a:ext uri="{FF2B5EF4-FFF2-40B4-BE49-F238E27FC236}">
                <a16:creationId xmlns:a16="http://schemas.microsoft.com/office/drawing/2014/main" id="{432C5B31-D1F5-6F89-4E21-FB48CD74ECBB}"/>
              </a:ext>
            </a:extLst>
          </p:cNvPr>
          <p:cNvPicPr>
            <a:picLocks noChangeAspect="1"/>
          </p:cNvPicPr>
          <p:nvPr/>
        </p:nvPicPr>
        <p:blipFill>
          <a:blip r:embed="rId6">
            <a:duotone>
              <a:schemeClr val="accent4">
                <a:shade val="45000"/>
                <a:satMod val="135000"/>
              </a:schemeClr>
              <a:prstClr val="white"/>
            </a:duotone>
          </a:blip>
          <a:stretch>
            <a:fillRect/>
          </a:stretch>
        </p:blipFill>
        <p:spPr>
          <a:xfrm>
            <a:off x="1698959" y="5363947"/>
            <a:ext cx="490275" cy="512560"/>
          </a:xfrm>
          <a:prstGeom prst="rect">
            <a:avLst/>
          </a:prstGeom>
        </p:spPr>
      </p:pic>
      <p:sp>
        <p:nvSpPr>
          <p:cNvPr id="25" name="textruta 24">
            <a:extLst>
              <a:ext uri="{FF2B5EF4-FFF2-40B4-BE49-F238E27FC236}">
                <a16:creationId xmlns:a16="http://schemas.microsoft.com/office/drawing/2014/main" id="{14B1FEF4-0CC5-9839-C7EE-2BBFBFBA1DE4}"/>
              </a:ext>
            </a:extLst>
          </p:cNvPr>
          <p:cNvSpPr txBox="1"/>
          <p:nvPr/>
        </p:nvSpPr>
        <p:spPr>
          <a:xfrm>
            <a:off x="8661215" y="5260987"/>
            <a:ext cx="1990417" cy="338554"/>
          </a:xfrm>
          <a:prstGeom prst="rect">
            <a:avLst/>
          </a:prstGeom>
          <a:solidFill>
            <a:schemeClr val="accent2"/>
          </a:solidFill>
        </p:spPr>
        <p:txBody>
          <a:bodyPr wrap="none" rtlCol="0">
            <a:spAutoFit/>
          </a:bodyPr>
          <a:lstStyle/>
          <a:p>
            <a:r>
              <a:rPr lang="sv-SE" sz="1600" i="1">
                <a:solidFill>
                  <a:schemeClr val="bg1"/>
                </a:solidFill>
              </a:rPr>
              <a:t>Kort genomgång idag</a:t>
            </a:r>
          </a:p>
        </p:txBody>
      </p:sp>
      <p:sp>
        <p:nvSpPr>
          <p:cNvPr id="3" name="textruta 2">
            <a:extLst>
              <a:ext uri="{FF2B5EF4-FFF2-40B4-BE49-F238E27FC236}">
                <a16:creationId xmlns:a16="http://schemas.microsoft.com/office/drawing/2014/main" id="{F944B02C-8374-9A0E-BFDD-70D360D503E2}"/>
              </a:ext>
            </a:extLst>
          </p:cNvPr>
          <p:cNvSpPr txBox="1"/>
          <p:nvPr/>
        </p:nvSpPr>
        <p:spPr>
          <a:xfrm>
            <a:off x="7818395" y="6063406"/>
            <a:ext cx="3839570" cy="276999"/>
          </a:xfrm>
          <a:prstGeom prst="rect">
            <a:avLst/>
          </a:prstGeom>
          <a:noFill/>
        </p:spPr>
        <p:txBody>
          <a:bodyPr wrap="square" rtlCol="0">
            <a:spAutoFit/>
          </a:bodyPr>
          <a:lstStyle/>
          <a:p>
            <a:r>
              <a:rPr lang="sv-SE" sz="1200" i="1">
                <a:solidFill>
                  <a:schemeClr val="bg1"/>
                </a:solidFill>
                <a:hlinkClick r:id="rId7">
                  <a:extLst>
                    <a:ext uri="{A12FA001-AC4F-418D-AE19-62706E023703}">
                      <ahyp:hlinkClr xmlns:ahyp="http://schemas.microsoft.com/office/drawing/2018/hyperlinkcolor" val="tx"/>
                    </a:ext>
                  </a:extLst>
                </a:hlinkClick>
              </a:rPr>
              <a:t>Detaljerad genomgång av milstolpe 4 och 5 hittas här </a:t>
            </a:r>
            <a:endParaRPr lang="sv-SE" sz="1200" i="1">
              <a:solidFill>
                <a:schemeClr val="bg1"/>
              </a:solidFill>
            </a:endParaRPr>
          </a:p>
        </p:txBody>
      </p:sp>
      <p:sp>
        <p:nvSpPr>
          <p:cNvPr id="8" name="textruta 7">
            <a:extLst>
              <a:ext uri="{FF2B5EF4-FFF2-40B4-BE49-F238E27FC236}">
                <a16:creationId xmlns:a16="http://schemas.microsoft.com/office/drawing/2014/main" id="{89A14193-BBD4-8712-B040-8C6DF0B04DFC}"/>
              </a:ext>
            </a:extLst>
          </p:cNvPr>
          <p:cNvSpPr txBox="1"/>
          <p:nvPr/>
        </p:nvSpPr>
        <p:spPr>
          <a:xfrm>
            <a:off x="7818395" y="6304914"/>
            <a:ext cx="4450545" cy="461665"/>
          </a:xfrm>
          <a:prstGeom prst="rect">
            <a:avLst/>
          </a:prstGeom>
          <a:noFill/>
        </p:spPr>
        <p:txBody>
          <a:bodyPr wrap="square" rtlCol="0">
            <a:spAutoFit/>
          </a:bodyPr>
          <a:lstStyle/>
          <a:p>
            <a:r>
              <a:rPr lang="sv-SE" sz="1200" b="1">
                <a:solidFill>
                  <a:schemeClr val="bg1">
                    <a:lumMod val="85000"/>
                  </a:schemeClr>
                </a:solidFill>
              </a:rPr>
              <a:t>OBS: information om deadline för milstolpar är inaktuellt då denna dragning genomfördes våren 2023! </a:t>
            </a:r>
          </a:p>
        </p:txBody>
      </p:sp>
      <p:sp>
        <p:nvSpPr>
          <p:cNvPr id="10" name="Multiplikationstecken 9">
            <a:extLst>
              <a:ext uri="{FF2B5EF4-FFF2-40B4-BE49-F238E27FC236}">
                <a16:creationId xmlns:a16="http://schemas.microsoft.com/office/drawing/2014/main" id="{B485E196-8B22-827D-27B7-C51962482B9B}"/>
              </a:ext>
            </a:extLst>
          </p:cNvPr>
          <p:cNvSpPr/>
          <p:nvPr/>
        </p:nvSpPr>
        <p:spPr>
          <a:xfrm>
            <a:off x="7016567" y="6176032"/>
            <a:ext cx="944242" cy="678328"/>
          </a:xfrm>
          <a:prstGeom prst="mathMultiply">
            <a:avLst>
              <a:gd name="adj1" fmla="val 14177"/>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5210115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1"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DA137-53AF-E107-A07D-ACB15F01C5BE}"/>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3C826D14-EBAB-F942-63E2-B1A3460133DD}"/>
              </a:ext>
            </a:extLst>
          </p:cNvPr>
          <p:cNvSpPr>
            <a:spLocks noGrp="1"/>
          </p:cNvSpPr>
          <p:nvPr>
            <p:ph type="title"/>
          </p:nvPr>
        </p:nvSpPr>
        <p:spPr>
          <a:xfrm>
            <a:off x="838199" y="440902"/>
            <a:ext cx="10515600" cy="895285"/>
          </a:xfrm>
        </p:spPr>
        <p:txBody>
          <a:bodyPr/>
          <a:lstStyle/>
          <a:p>
            <a:r>
              <a:rPr lang="sv-SE">
                <a:latin typeface="Candara" panose="020E0502030303020204" pitchFamily="34" charset="0"/>
              </a:rPr>
              <a:t>Genomgång av Milstolpe 5 </a:t>
            </a:r>
          </a:p>
        </p:txBody>
      </p:sp>
      <p:sp>
        <p:nvSpPr>
          <p:cNvPr id="7" name="textruta 6">
            <a:extLst>
              <a:ext uri="{FF2B5EF4-FFF2-40B4-BE49-F238E27FC236}">
                <a16:creationId xmlns:a16="http://schemas.microsoft.com/office/drawing/2014/main" id="{DA6E18D5-8677-2BF1-D9CB-8BB91E7A1A0C}"/>
              </a:ext>
            </a:extLst>
          </p:cNvPr>
          <p:cNvSpPr txBox="1"/>
          <p:nvPr/>
        </p:nvSpPr>
        <p:spPr>
          <a:xfrm>
            <a:off x="852347" y="806497"/>
            <a:ext cx="5223559" cy="276999"/>
          </a:xfrm>
          <a:prstGeom prst="rect">
            <a:avLst/>
          </a:prstGeom>
          <a:noFill/>
        </p:spPr>
        <p:txBody>
          <a:bodyPr wrap="square" rtlCol="0">
            <a:spAutoFit/>
          </a:bodyPr>
          <a:lstStyle>
            <a:defPPr>
              <a:defRPr lang="sv-SE"/>
            </a:defPPr>
            <a:lvl1pPr>
              <a:defRPr sz="1200" b="1" i="1">
                <a:solidFill>
                  <a:schemeClr val="accent3"/>
                </a:solidFill>
                <a:latin typeface="Noto Serif" panose="02020600060500020200" pitchFamily="18" charset="0"/>
                <a:ea typeface="Noto Serif" panose="02020600060500020200" pitchFamily="18" charset="0"/>
                <a:cs typeface="Noto Serif" panose="02020600060500020200" pitchFamily="18" charset="0"/>
              </a:defRPr>
            </a:lvl1pPr>
          </a:lstStyle>
          <a:p>
            <a:r>
              <a:rPr lang="sv-SE"/>
              <a:t>Deadline 31:a mars </a:t>
            </a:r>
          </a:p>
        </p:txBody>
      </p:sp>
      <p:pic>
        <p:nvPicPr>
          <p:cNvPr id="21" name="Bildobjekt 20">
            <a:extLst>
              <a:ext uri="{FF2B5EF4-FFF2-40B4-BE49-F238E27FC236}">
                <a16:creationId xmlns:a16="http://schemas.microsoft.com/office/drawing/2014/main" id="{4B21E110-7D57-FAD8-CB81-8A0725F33520}"/>
              </a:ext>
            </a:extLst>
          </p:cNvPr>
          <p:cNvPicPr>
            <a:picLocks noChangeAspect="1"/>
          </p:cNvPicPr>
          <p:nvPr/>
        </p:nvPicPr>
        <p:blipFill>
          <a:blip r:embed="rId3">
            <a:duotone>
              <a:schemeClr val="accent4">
                <a:shade val="45000"/>
                <a:satMod val="135000"/>
              </a:schemeClr>
              <a:prstClr val="white"/>
            </a:duotone>
          </a:blip>
          <a:stretch>
            <a:fillRect/>
          </a:stretch>
        </p:blipFill>
        <p:spPr>
          <a:xfrm>
            <a:off x="347924" y="321902"/>
            <a:ext cx="490275" cy="512560"/>
          </a:xfrm>
          <a:prstGeom prst="rect">
            <a:avLst/>
          </a:prstGeom>
        </p:spPr>
      </p:pic>
      <p:cxnSp>
        <p:nvCxnSpPr>
          <p:cNvPr id="23" name="Rak koppling 22">
            <a:extLst>
              <a:ext uri="{FF2B5EF4-FFF2-40B4-BE49-F238E27FC236}">
                <a16:creationId xmlns:a16="http://schemas.microsoft.com/office/drawing/2014/main" id="{EFFCDD0C-4202-9495-35D2-EA50CF6E5AA4}"/>
              </a:ext>
            </a:extLst>
          </p:cNvPr>
          <p:cNvCxnSpPr>
            <a:cxnSpLocks/>
          </p:cNvCxnSpPr>
          <p:nvPr/>
        </p:nvCxnSpPr>
        <p:spPr>
          <a:xfrm>
            <a:off x="866277" y="3009277"/>
            <a:ext cx="10739535" cy="0"/>
          </a:xfrm>
          <a:prstGeom prst="line">
            <a:avLst/>
          </a:prstGeom>
          <a:ln w="38100">
            <a:solidFill>
              <a:srgbClr val="A9C057">
                <a:alpha val="62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 name="Rak koppling 25">
            <a:extLst>
              <a:ext uri="{FF2B5EF4-FFF2-40B4-BE49-F238E27FC236}">
                <a16:creationId xmlns:a16="http://schemas.microsoft.com/office/drawing/2014/main" id="{AC4AD1A7-58B4-227F-1373-1CF76C0EA4D3}"/>
              </a:ext>
            </a:extLst>
          </p:cNvPr>
          <p:cNvCxnSpPr>
            <a:cxnSpLocks/>
          </p:cNvCxnSpPr>
          <p:nvPr/>
        </p:nvCxnSpPr>
        <p:spPr>
          <a:xfrm>
            <a:off x="866281" y="4811356"/>
            <a:ext cx="10739535" cy="0"/>
          </a:xfrm>
          <a:prstGeom prst="line">
            <a:avLst/>
          </a:prstGeom>
          <a:ln w="38100">
            <a:solidFill>
              <a:srgbClr val="A9C057">
                <a:alpha val="62000"/>
              </a:srgbClr>
            </a:solidFill>
            <a:prstDash val="dash"/>
          </a:ln>
        </p:spPr>
        <p:style>
          <a:lnRef idx="1">
            <a:schemeClr val="accent1"/>
          </a:lnRef>
          <a:fillRef idx="0">
            <a:schemeClr val="accent1"/>
          </a:fillRef>
          <a:effectRef idx="0">
            <a:schemeClr val="accent1"/>
          </a:effectRef>
          <a:fontRef idx="minor">
            <a:schemeClr val="tx1"/>
          </a:fontRef>
        </p:style>
      </p:cxnSp>
      <p:sp>
        <p:nvSpPr>
          <p:cNvPr id="29" name="textruta 28">
            <a:extLst>
              <a:ext uri="{FF2B5EF4-FFF2-40B4-BE49-F238E27FC236}">
                <a16:creationId xmlns:a16="http://schemas.microsoft.com/office/drawing/2014/main" id="{91550E23-C05F-1BE6-74B7-EAB2DBC1C6EA}"/>
              </a:ext>
            </a:extLst>
          </p:cNvPr>
          <p:cNvSpPr txBox="1"/>
          <p:nvPr/>
        </p:nvSpPr>
        <p:spPr>
          <a:xfrm>
            <a:off x="866272" y="1368698"/>
            <a:ext cx="4954555" cy="338554"/>
          </a:xfrm>
          <a:prstGeom prst="rect">
            <a:avLst/>
          </a:prstGeom>
          <a:noFill/>
        </p:spPr>
        <p:txBody>
          <a:bodyPr wrap="square" rtlCol="0">
            <a:spAutoFit/>
          </a:bodyPr>
          <a:lstStyle/>
          <a:p>
            <a:r>
              <a:rPr lang="sv-SE" sz="1600" b="1">
                <a:solidFill>
                  <a:schemeClr val="bg1"/>
                </a:solidFill>
                <a:latin typeface="Candara" panose="020E0502030303020204" pitchFamily="34" charset="0"/>
                <a:ea typeface="Noto Serif" panose="02020600060500020200" pitchFamily="18" charset="0"/>
                <a:cs typeface="Noto Serif" panose="02020600060500020200" pitchFamily="18" charset="0"/>
              </a:rPr>
              <a:t>5a: Plan för organisationsstruktur</a:t>
            </a:r>
          </a:p>
        </p:txBody>
      </p:sp>
      <p:sp>
        <p:nvSpPr>
          <p:cNvPr id="30" name="textruta 29">
            <a:extLst>
              <a:ext uri="{FF2B5EF4-FFF2-40B4-BE49-F238E27FC236}">
                <a16:creationId xmlns:a16="http://schemas.microsoft.com/office/drawing/2014/main" id="{6ACF1E94-EA61-53BC-B4C2-28D7DD05B54F}"/>
              </a:ext>
            </a:extLst>
          </p:cNvPr>
          <p:cNvSpPr txBox="1"/>
          <p:nvPr/>
        </p:nvSpPr>
        <p:spPr>
          <a:xfrm>
            <a:off x="866274" y="3090027"/>
            <a:ext cx="4954555" cy="338554"/>
          </a:xfrm>
          <a:prstGeom prst="rect">
            <a:avLst/>
          </a:prstGeom>
          <a:noFill/>
        </p:spPr>
        <p:txBody>
          <a:bodyPr wrap="square" rtlCol="0">
            <a:spAutoFit/>
          </a:bodyPr>
          <a:lstStyle/>
          <a:p>
            <a:r>
              <a:rPr lang="sv-SE" sz="1600" b="1">
                <a:solidFill>
                  <a:schemeClr val="bg1"/>
                </a:solidFill>
                <a:latin typeface="Candara" panose="020E0502030303020204" pitchFamily="34" charset="0"/>
                <a:ea typeface="Noto Serif" panose="02020600060500020200" pitchFamily="18" charset="0"/>
                <a:cs typeface="Noto Serif" panose="02020600060500020200" pitchFamily="18" charset="0"/>
              </a:rPr>
              <a:t>5b: Plan för sortimentsstruktur</a:t>
            </a:r>
          </a:p>
        </p:txBody>
      </p:sp>
      <p:sp>
        <p:nvSpPr>
          <p:cNvPr id="31" name="textruta 30">
            <a:extLst>
              <a:ext uri="{FF2B5EF4-FFF2-40B4-BE49-F238E27FC236}">
                <a16:creationId xmlns:a16="http://schemas.microsoft.com/office/drawing/2014/main" id="{9E32792B-F4A3-B841-66FC-B6F6626B8F10}"/>
              </a:ext>
            </a:extLst>
          </p:cNvPr>
          <p:cNvSpPr txBox="1"/>
          <p:nvPr/>
        </p:nvSpPr>
        <p:spPr>
          <a:xfrm>
            <a:off x="866277" y="4945380"/>
            <a:ext cx="4954555" cy="338554"/>
          </a:xfrm>
          <a:prstGeom prst="rect">
            <a:avLst/>
          </a:prstGeom>
          <a:noFill/>
        </p:spPr>
        <p:txBody>
          <a:bodyPr wrap="square" rtlCol="0">
            <a:spAutoFit/>
          </a:bodyPr>
          <a:lstStyle/>
          <a:p>
            <a:r>
              <a:rPr lang="sv-SE" sz="1600" b="1">
                <a:solidFill>
                  <a:schemeClr val="bg1"/>
                </a:solidFill>
                <a:latin typeface="Candara" panose="020E0502030303020204" pitchFamily="34" charset="0"/>
                <a:ea typeface="Noto Serif" panose="02020600060500020200" pitchFamily="18" charset="0"/>
                <a:cs typeface="Noto Serif" panose="02020600060500020200" pitchFamily="18" charset="0"/>
              </a:rPr>
              <a:t>5c: Plan för </a:t>
            </a:r>
            <a:r>
              <a:rPr lang="sv-SE" sz="1600" b="1" err="1">
                <a:solidFill>
                  <a:schemeClr val="bg1"/>
                </a:solidFill>
                <a:latin typeface="Candara" panose="020E0502030303020204" pitchFamily="34" charset="0"/>
                <a:ea typeface="Noto Serif" panose="02020600060500020200" pitchFamily="18" charset="0"/>
                <a:cs typeface="Noto Serif" panose="02020600060500020200" pitchFamily="18" charset="0"/>
              </a:rPr>
              <a:t>platstruktur</a:t>
            </a:r>
            <a:endParaRPr lang="sv-SE" sz="1600" b="1">
              <a:solidFill>
                <a:schemeClr val="bg1"/>
              </a:solidFill>
              <a:latin typeface="Candara" panose="020E0502030303020204" pitchFamily="34" charset="0"/>
              <a:ea typeface="Noto Serif" panose="02020600060500020200" pitchFamily="18" charset="0"/>
              <a:cs typeface="Noto Serif" panose="02020600060500020200" pitchFamily="18" charset="0"/>
            </a:endParaRPr>
          </a:p>
        </p:txBody>
      </p:sp>
      <p:sp>
        <p:nvSpPr>
          <p:cNvPr id="32" name="textruta 31">
            <a:extLst>
              <a:ext uri="{FF2B5EF4-FFF2-40B4-BE49-F238E27FC236}">
                <a16:creationId xmlns:a16="http://schemas.microsoft.com/office/drawing/2014/main" id="{9525B339-CBD2-A580-B93B-C3AE70F738F9}"/>
              </a:ext>
            </a:extLst>
          </p:cNvPr>
          <p:cNvSpPr txBox="1"/>
          <p:nvPr/>
        </p:nvSpPr>
        <p:spPr>
          <a:xfrm>
            <a:off x="9999027" y="6451151"/>
            <a:ext cx="2192973" cy="307777"/>
          </a:xfrm>
          <a:prstGeom prst="rect">
            <a:avLst/>
          </a:prstGeom>
          <a:noFill/>
        </p:spPr>
        <p:txBody>
          <a:bodyPr wrap="none" rtlCol="0">
            <a:spAutoFit/>
          </a:bodyPr>
          <a:lstStyle/>
          <a:p>
            <a:r>
              <a:rPr lang="sv-SE" sz="1400" i="1">
                <a:solidFill>
                  <a:schemeClr val="bg1"/>
                </a:solidFill>
                <a:hlinkClick r:id="rId4">
                  <a:extLst>
                    <a:ext uri="{A12FA001-AC4F-418D-AE19-62706E023703}">
                      <ahyp:hlinkClr xmlns:ahyp="http://schemas.microsoft.com/office/drawing/2018/hyperlinkcolor" val="tx"/>
                    </a:ext>
                  </a:extLst>
                </a:hlinkClick>
              </a:rPr>
              <a:t>Länk till milstolpedokument</a:t>
            </a:r>
            <a:endParaRPr lang="sv-SE" sz="1400" i="1">
              <a:solidFill>
                <a:schemeClr val="bg1"/>
              </a:solidFill>
            </a:endParaRPr>
          </a:p>
        </p:txBody>
      </p:sp>
      <p:sp>
        <p:nvSpPr>
          <p:cNvPr id="35" name="textruta 34">
            <a:extLst>
              <a:ext uri="{FF2B5EF4-FFF2-40B4-BE49-F238E27FC236}">
                <a16:creationId xmlns:a16="http://schemas.microsoft.com/office/drawing/2014/main" id="{BD832C69-5552-E46A-37D7-77910E0CFAAE}"/>
              </a:ext>
            </a:extLst>
          </p:cNvPr>
          <p:cNvSpPr txBox="1"/>
          <p:nvPr/>
        </p:nvSpPr>
        <p:spPr>
          <a:xfrm>
            <a:off x="1094703" y="1772251"/>
            <a:ext cx="3486977" cy="954107"/>
          </a:xfrm>
          <a:prstGeom prst="rect">
            <a:avLst/>
          </a:prstGeom>
          <a:noFill/>
        </p:spPr>
        <p:txBody>
          <a:bodyPr wrap="square" rtlCol="0">
            <a:spAutoFit/>
          </a:bodyPr>
          <a:lstStyle/>
          <a:p>
            <a:r>
              <a:rPr lang="sv-SE" sz="1400">
                <a:solidFill>
                  <a:schemeClr val="bg1"/>
                </a:solidFill>
              </a:rPr>
              <a:t>Beskrivning: </a:t>
            </a:r>
            <a:br>
              <a:rPr lang="sv-SE" sz="1400">
                <a:solidFill>
                  <a:schemeClr val="bg1"/>
                </a:solidFill>
              </a:rPr>
            </a:br>
            <a:r>
              <a:rPr lang="sv-SE" sz="1400">
                <a:solidFill>
                  <a:schemeClr val="bg1"/>
                </a:solidFill>
              </a:rPr>
              <a:t>Kund har tagit fram plan för hur de avser nyttja organisationsstrukturen i VIOL 3, enligt mall tillhandahållen av Biometria.</a:t>
            </a:r>
          </a:p>
        </p:txBody>
      </p:sp>
      <p:sp>
        <p:nvSpPr>
          <p:cNvPr id="36" name="textruta 35">
            <a:extLst>
              <a:ext uri="{FF2B5EF4-FFF2-40B4-BE49-F238E27FC236}">
                <a16:creationId xmlns:a16="http://schemas.microsoft.com/office/drawing/2014/main" id="{AB25A980-F5FA-4770-FF6C-58849D755298}"/>
              </a:ext>
            </a:extLst>
          </p:cNvPr>
          <p:cNvSpPr txBox="1"/>
          <p:nvPr/>
        </p:nvSpPr>
        <p:spPr>
          <a:xfrm>
            <a:off x="4712770" y="1772251"/>
            <a:ext cx="3729300" cy="738664"/>
          </a:xfrm>
          <a:prstGeom prst="rect">
            <a:avLst/>
          </a:prstGeom>
          <a:noFill/>
        </p:spPr>
        <p:txBody>
          <a:bodyPr wrap="square" rtlCol="0">
            <a:spAutoFit/>
          </a:bodyPr>
          <a:lstStyle/>
          <a:p>
            <a:r>
              <a:rPr lang="sv-SE" sz="1400">
                <a:solidFill>
                  <a:schemeClr val="bg1"/>
                </a:solidFill>
              </a:rPr>
              <a:t>Syfte: </a:t>
            </a:r>
          </a:p>
          <a:p>
            <a:r>
              <a:rPr lang="sv-SE" sz="1400">
                <a:solidFill>
                  <a:schemeClr val="bg1"/>
                </a:solidFill>
              </a:rPr>
              <a:t>Att kunden ska se över om organisations-strukturen behöver förändras i och med VIOL 3. </a:t>
            </a:r>
          </a:p>
        </p:txBody>
      </p:sp>
      <p:sp>
        <p:nvSpPr>
          <p:cNvPr id="47" name="textruta 46">
            <a:extLst>
              <a:ext uri="{FF2B5EF4-FFF2-40B4-BE49-F238E27FC236}">
                <a16:creationId xmlns:a16="http://schemas.microsoft.com/office/drawing/2014/main" id="{78D78E88-B5DE-58A3-049B-D452E9998CA6}"/>
              </a:ext>
            </a:extLst>
          </p:cNvPr>
          <p:cNvSpPr txBox="1"/>
          <p:nvPr/>
        </p:nvSpPr>
        <p:spPr>
          <a:xfrm>
            <a:off x="1094692" y="3562604"/>
            <a:ext cx="3486977" cy="954107"/>
          </a:xfrm>
          <a:prstGeom prst="rect">
            <a:avLst/>
          </a:prstGeom>
          <a:noFill/>
        </p:spPr>
        <p:txBody>
          <a:bodyPr wrap="square" rtlCol="0">
            <a:spAutoFit/>
          </a:bodyPr>
          <a:lstStyle/>
          <a:p>
            <a:r>
              <a:rPr lang="sv-SE" sz="1400">
                <a:solidFill>
                  <a:schemeClr val="bg1"/>
                </a:solidFill>
              </a:rPr>
              <a:t>Beskrivning: </a:t>
            </a:r>
            <a:br>
              <a:rPr lang="sv-SE" sz="1400">
                <a:solidFill>
                  <a:schemeClr val="bg1"/>
                </a:solidFill>
              </a:rPr>
            </a:br>
            <a:r>
              <a:rPr lang="sv-SE" sz="1400">
                <a:solidFill>
                  <a:schemeClr val="bg1"/>
                </a:solidFill>
              </a:rPr>
              <a:t>Kund har tagit fram plan för hur de avser nyttja sortimentsstrukturen i VIOL 3, enligt mall tillhandahållen av Biometria.</a:t>
            </a:r>
          </a:p>
        </p:txBody>
      </p:sp>
      <p:sp>
        <p:nvSpPr>
          <p:cNvPr id="48" name="textruta 47">
            <a:extLst>
              <a:ext uri="{FF2B5EF4-FFF2-40B4-BE49-F238E27FC236}">
                <a16:creationId xmlns:a16="http://schemas.microsoft.com/office/drawing/2014/main" id="{55E4C015-3C28-6751-34C2-C51A24B9BC1A}"/>
              </a:ext>
            </a:extLst>
          </p:cNvPr>
          <p:cNvSpPr txBox="1"/>
          <p:nvPr/>
        </p:nvSpPr>
        <p:spPr>
          <a:xfrm>
            <a:off x="4712759" y="3562604"/>
            <a:ext cx="3729311" cy="738664"/>
          </a:xfrm>
          <a:prstGeom prst="rect">
            <a:avLst/>
          </a:prstGeom>
          <a:noFill/>
        </p:spPr>
        <p:txBody>
          <a:bodyPr wrap="square" rtlCol="0">
            <a:spAutoFit/>
          </a:bodyPr>
          <a:lstStyle/>
          <a:p>
            <a:r>
              <a:rPr lang="sv-SE" sz="1400">
                <a:solidFill>
                  <a:schemeClr val="bg1"/>
                </a:solidFill>
              </a:rPr>
              <a:t>Syfte: </a:t>
            </a:r>
          </a:p>
          <a:p>
            <a:r>
              <a:rPr lang="sv-SE" sz="1400">
                <a:solidFill>
                  <a:schemeClr val="bg1"/>
                </a:solidFill>
              </a:rPr>
              <a:t>Att kunden ska se över hur de avser nyttja sortimentsstrukturen i VIOL 3. </a:t>
            </a:r>
          </a:p>
        </p:txBody>
      </p:sp>
      <p:sp>
        <p:nvSpPr>
          <p:cNvPr id="50" name="textruta 49">
            <a:extLst>
              <a:ext uri="{FF2B5EF4-FFF2-40B4-BE49-F238E27FC236}">
                <a16:creationId xmlns:a16="http://schemas.microsoft.com/office/drawing/2014/main" id="{6CA41E95-C69F-2511-7A9E-4C520BD51949}"/>
              </a:ext>
            </a:extLst>
          </p:cNvPr>
          <p:cNvSpPr txBox="1"/>
          <p:nvPr/>
        </p:nvSpPr>
        <p:spPr>
          <a:xfrm>
            <a:off x="1107305" y="5364682"/>
            <a:ext cx="3486977" cy="954107"/>
          </a:xfrm>
          <a:prstGeom prst="rect">
            <a:avLst/>
          </a:prstGeom>
          <a:noFill/>
        </p:spPr>
        <p:txBody>
          <a:bodyPr wrap="square" rtlCol="0">
            <a:spAutoFit/>
          </a:bodyPr>
          <a:lstStyle/>
          <a:p>
            <a:r>
              <a:rPr lang="sv-SE" sz="1400">
                <a:solidFill>
                  <a:schemeClr val="bg1"/>
                </a:solidFill>
              </a:rPr>
              <a:t>Beskrivning: </a:t>
            </a:r>
            <a:br>
              <a:rPr lang="sv-SE" sz="1400">
                <a:solidFill>
                  <a:schemeClr val="bg1"/>
                </a:solidFill>
              </a:rPr>
            </a:br>
            <a:r>
              <a:rPr lang="sv-SE" sz="1400">
                <a:solidFill>
                  <a:schemeClr val="bg1"/>
                </a:solidFill>
              </a:rPr>
              <a:t>Kund har tagit fram plan för hur de avser nyttja platsstrukturen i VIOL 3, enligt mall tillhandahållen av Biometria.</a:t>
            </a:r>
          </a:p>
        </p:txBody>
      </p:sp>
      <p:sp>
        <p:nvSpPr>
          <p:cNvPr id="51" name="textruta 50">
            <a:extLst>
              <a:ext uri="{FF2B5EF4-FFF2-40B4-BE49-F238E27FC236}">
                <a16:creationId xmlns:a16="http://schemas.microsoft.com/office/drawing/2014/main" id="{19D82CD1-D79F-F06D-CC9C-FCEC2B19E175}"/>
              </a:ext>
            </a:extLst>
          </p:cNvPr>
          <p:cNvSpPr txBox="1"/>
          <p:nvPr/>
        </p:nvSpPr>
        <p:spPr>
          <a:xfrm>
            <a:off x="4725372" y="5364682"/>
            <a:ext cx="3594525" cy="738664"/>
          </a:xfrm>
          <a:prstGeom prst="rect">
            <a:avLst/>
          </a:prstGeom>
          <a:noFill/>
        </p:spPr>
        <p:txBody>
          <a:bodyPr wrap="square" rtlCol="0">
            <a:spAutoFit/>
          </a:bodyPr>
          <a:lstStyle/>
          <a:p>
            <a:r>
              <a:rPr lang="sv-SE" sz="1400">
                <a:solidFill>
                  <a:schemeClr val="bg1"/>
                </a:solidFill>
              </a:rPr>
              <a:t>Syfte: </a:t>
            </a:r>
          </a:p>
          <a:p>
            <a:r>
              <a:rPr lang="sv-SE" sz="1400">
                <a:solidFill>
                  <a:schemeClr val="bg1"/>
                </a:solidFill>
              </a:rPr>
              <a:t>Att kunden ska se över hur de avser nyttja platsstrukturen i VIOL 3. </a:t>
            </a:r>
          </a:p>
        </p:txBody>
      </p:sp>
      <p:sp>
        <p:nvSpPr>
          <p:cNvPr id="54" name="textruta 53">
            <a:extLst>
              <a:ext uri="{FF2B5EF4-FFF2-40B4-BE49-F238E27FC236}">
                <a16:creationId xmlns:a16="http://schemas.microsoft.com/office/drawing/2014/main" id="{1D3C6473-361A-00A9-ACCA-66E97D1EEE37}"/>
              </a:ext>
            </a:extLst>
          </p:cNvPr>
          <p:cNvSpPr txBox="1"/>
          <p:nvPr/>
        </p:nvSpPr>
        <p:spPr>
          <a:xfrm>
            <a:off x="9058452" y="2086173"/>
            <a:ext cx="2547364" cy="338554"/>
          </a:xfrm>
          <a:prstGeom prst="rect">
            <a:avLst/>
          </a:prstGeom>
          <a:solidFill>
            <a:schemeClr val="accent2"/>
          </a:solidFill>
        </p:spPr>
        <p:txBody>
          <a:bodyPr wrap="none" rtlCol="0">
            <a:spAutoFit/>
          </a:bodyPr>
          <a:lstStyle/>
          <a:p>
            <a:r>
              <a:rPr lang="sv-SE" sz="1600" i="1">
                <a:solidFill>
                  <a:schemeClr val="bg1"/>
                </a:solidFill>
              </a:rPr>
              <a:t>Genomgång av dokumentet</a:t>
            </a:r>
          </a:p>
        </p:txBody>
      </p:sp>
      <p:sp>
        <p:nvSpPr>
          <p:cNvPr id="55" name="textruta 54">
            <a:extLst>
              <a:ext uri="{FF2B5EF4-FFF2-40B4-BE49-F238E27FC236}">
                <a16:creationId xmlns:a16="http://schemas.microsoft.com/office/drawing/2014/main" id="{5AD3AC78-2055-BC69-7824-3C1345E7F531}"/>
              </a:ext>
            </a:extLst>
          </p:cNvPr>
          <p:cNvSpPr txBox="1"/>
          <p:nvPr/>
        </p:nvSpPr>
        <p:spPr>
          <a:xfrm>
            <a:off x="9058452" y="3764012"/>
            <a:ext cx="2547364" cy="338554"/>
          </a:xfrm>
          <a:prstGeom prst="rect">
            <a:avLst/>
          </a:prstGeom>
          <a:solidFill>
            <a:schemeClr val="accent2"/>
          </a:solidFill>
        </p:spPr>
        <p:txBody>
          <a:bodyPr wrap="none" rtlCol="0">
            <a:spAutoFit/>
          </a:bodyPr>
          <a:lstStyle/>
          <a:p>
            <a:r>
              <a:rPr lang="sv-SE" sz="1600" i="1">
                <a:solidFill>
                  <a:schemeClr val="bg1"/>
                </a:solidFill>
              </a:rPr>
              <a:t>Genomgång av dokumentet</a:t>
            </a:r>
          </a:p>
        </p:txBody>
      </p:sp>
      <p:sp>
        <p:nvSpPr>
          <p:cNvPr id="56" name="textruta 55">
            <a:extLst>
              <a:ext uri="{FF2B5EF4-FFF2-40B4-BE49-F238E27FC236}">
                <a16:creationId xmlns:a16="http://schemas.microsoft.com/office/drawing/2014/main" id="{7949DCEB-43EB-E789-7F21-C81456A1DC46}"/>
              </a:ext>
            </a:extLst>
          </p:cNvPr>
          <p:cNvSpPr txBox="1"/>
          <p:nvPr/>
        </p:nvSpPr>
        <p:spPr>
          <a:xfrm>
            <a:off x="9058452" y="5566090"/>
            <a:ext cx="2547364" cy="338554"/>
          </a:xfrm>
          <a:prstGeom prst="rect">
            <a:avLst/>
          </a:prstGeom>
          <a:solidFill>
            <a:schemeClr val="accent2"/>
          </a:solidFill>
        </p:spPr>
        <p:txBody>
          <a:bodyPr wrap="none" rtlCol="0">
            <a:spAutoFit/>
          </a:bodyPr>
          <a:lstStyle/>
          <a:p>
            <a:r>
              <a:rPr lang="sv-SE" sz="1600" i="1">
                <a:solidFill>
                  <a:schemeClr val="bg1"/>
                </a:solidFill>
              </a:rPr>
              <a:t>Genomgång av dokumentet</a:t>
            </a:r>
          </a:p>
        </p:txBody>
      </p:sp>
      <p:sp>
        <p:nvSpPr>
          <p:cNvPr id="3" name="textruta 2">
            <a:extLst>
              <a:ext uri="{FF2B5EF4-FFF2-40B4-BE49-F238E27FC236}">
                <a16:creationId xmlns:a16="http://schemas.microsoft.com/office/drawing/2014/main" id="{08CA4F0C-49E8-9A89-B02E-2E85B65C6E96}"/>
              </a:ext>
            </a:extLst>
          </p:cNvPr>
          <p:cNvSpPr txBox="1"/>
          <p:nvPr/>
        </p:nvSpPr>
        <p:spPr>
          <a:xfrm>
            <a:off x="8141749" y="4463205"/>
            <a:ext cx="3546805" cy="307777"/>
          </a:xfrm>
          <a:prstGeom prst="rect">
            <a:avLst/>
          </a:prstGeom>
          <a:noFill/>
        </p:spPr>
        <p:txBody>
          <a:bodyPr wrap="none" rtlCol="0">
            <a:spAutoFit/>
          </a:bodyPr>
          <a:lstStyle/>
          <a:p>
            <a:r>
              <a:rPr lang="sv-SE" sz="1400" i="1">
                <a:solidFill>
                  <a:schemeClr val="bg1"/>
                </a:solidFill>
                <a:hlinkClick r:id="rId5">
                  <a:extLst>
                    <a:ext uri="{A12FA001-AC4F-418D-AE19-62706E023703}">
                      <ahyp:hlinkClr xmlns:ahyp="http://schemas.microsoft.com/office/drawing/2018/hyperlinkcolor" val="tx"/>
                    </a:ext>
                  </a:extLst>
                </a:hlinkClick>
              </a:rPr>
              <a:t>Vill du lära dig mer om sortimentsstrukturen? </a:t>
            </a:r>
            <a:endParaRPr lang="sv-SE" sz="1400" i="1">
              <a:solidFill>
                <a:schemeClr val="bg1"/>
              </a:solidFill>
            </a:endParaRPr>
          </a:p>
        </p:txBody>
      </p:sp>
    </p:spTree>
    <p:extLst>
      <p:ext uri="{BB962C8B-B14F-4D97-AF65-F5344CB8AC3E}">
        <p14:creationId xmlns:p14="http://schemas.microsoft.com/office/powerpoint/2010/main" val="41750728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0D96A8-6AE8-F65A-ACB6-DD8A3C064525}"/>
              </a:ext>
            </a:extLst>
          </p:cNvPr>
          <p:cNvSpPr>
            <a:spLocks noGrp="1"/>
          </p:cNvSpPr>
          <p:nvPr>
            <p:ph type="title"/>
          </p:nvPr>
        </p:nvSpPr>
        <p:spPr>
          <a:xfrm>
            <a:off x="838200" y="520193"/>
            <a:ext cx="10515600" cy="895285"/>
          </a:xfrm>
        </p:spPr>
        <p:txBody>
          <a:bodyPr/>
          <a:lstStyle/>
          <a:p>
            <a:r>
              <a:rPr lang="sv-SE">
                <a:latin typeface="Candara" panose="020E0502030303020204" pitchFamily="34" charset="0"/>
              </a:rPr>
              <a:t>Kommande digitala träffar</a:t>
            </a:r>
          </a:p>
        </p:txBody>
      </p:sp>
      <p:cxnSp>
        <p:nvCxnSpPr>
          <p:cNvPr id="11" name="Rak koppling 10">
            <a:extLst>
              <a:ext uri="{FF2B5EF4-FFF2-40B4-BE49-F238E27FC236}">
                <a16:creationId xmlns:a16="http://schemas.microsoft.com/office/drawing/2014/main" id="{96A4DB6E-1CD0-B4BD-7494-E50BF3873C2B}"/>
              </a:ext>
            </a:extLst>
          </p:cNvPr>
          <p:cNvCxnSpPr/>
          <p:nvPr/>
        </p:nvCxnSpPr>
        <p:spPr>
          <a:xfrm>
            <a:off x="629516" y="3619722"/>
            <a:ext cx="10739535" cy="0"/>
          </a:xfrm>
          <a:prstGeom prst="line">
            <a:avLst/>
          </a:prstGeom>
          <a:ln w="38100">
            <a:solidFill>
              <a:schemeClr val="accent3">
                <a:alpha val="33000"/>
              </a:schemeClr>
            </a:solidFill>
          </a:ln>
        </p:spPr>
        <p:style>
          <a:lnRef idx="1">
            <a:schemeClr val="accent1"/>
          </a:lnRef>
          <a:fillRef idx="0">
            <a:schemeClr val="accent1"/>
          </a:fillRef>
          <a:effectRef idx="0">
            <a:schemeClr val="accent1"/>
          </a:effectRef>
          <a:fontRef idx="minor">
            <a:schemeClr val="tx1"/>
          </a:fontRef>
        </p:style>
      </p:cxnSp>
      <p:pic>
        <p:nvPicPr>
          <p:cNvPr id="4" name="Platshållare för innehåll 4">
            <a:extLst>
              <a:ext uri="{FF2B5EF4-FFF2-40B4-BE49-F238E27FC236}">
                <a16:creationId xmlns:a16="http://schemas.microsoft.com/office/drawing/2014/main" id="{B9A23797-8E59-A26D-F442-CD4C9079DF0A}"/>
              </a:ext>
            </a:extLst>
          </p:cNvPr>
          <p:cNvPicPr>
            <a:picLocks noChangeAspect="1"/>
          </p:cNvPicPr>
          <p:nvPr/>
        </p:nvPicPr>
        <p:blipFill>
          <a:blip r:embed="rId3">
            <a:duotone>
              <a:schemeClr val="accent4">
                <a:shade val="45000"/>
                <a:satMod val="135000"/>
              </a:schemeClr>
              <a:prstClr val="white"/>
            </a:duotone>
          </a:blip>
          <a:stretch>
            <a:fillRect/>
          </a:stretch>
        </p:blipFill>
        <p:spPr>
          <a:xfrm>
            <a:off x="853452" y="1422385"/>
            <a:ext cx="1092512" cy="1132001"/>
          </a:xfrm>
          <a:prstGeom prst="rect">
            <a:avLst/>
          </a:prstGeom>
        </p:spPr>
      </p:pic>
      <p:sp>
        <p:nvSpPr>
          <p:cNvPr id="6" name="textruta 5">
            <a:extLst>
              <a:ext uri="{FF2B5EF4-FFF2-40B4-BE49-F238E27FC236}">
                <a16:creationId xmlns:a16="http://schemas.microsoft.com/office/drawing/2014/main" id="{96CF5521-88AD-A799-2ADC-8A0900E1AD5B}"/>
              </a:ext>
            </a:extLst>
          </p:cNvPr>
          <p:cNvSpPr txBox="1"/>
          <p:nvPr/>
        </p:nvSpPr>
        <p:spPr>
          <a:xfrm>
            <a:off x="2125404" y="1582908"/>
            <a:ext cx="9243647" cy="369332"/>
          </a:xfrm>
          <a:prstGeom prst="rect">
            <a:avLst/>
          </a:prstGeom>
          <a:noFill/>
        </p:spPr>
        <p:txBody>
          <a:bodyPr wrap="square" rtlCol="0">
            <a:spAutoFit/>
          </a:bodyPr>
          <a:lstStyle/>
          <a:p>
            <a:r>
              <a:rPr lang="sv-SE" b="1">
                <a:solidFill>
                  <a:schemeClr val="bg1"/>
                </a:solidFill>
                <a:latin typeface="Open Sans" panose="020B0606030504020204" pitchFamily="34" charset="0"/>
                <a:ea typeface="Open Sans" panose="020B0606030504020204" pitchFamily="34" charset="0"/>
                <a:cs typeface="Open Sans" panose="020B0606030504020204" pitchFamily="34" charset="0"/>
              </a:rPr>
              <a:t>Genomgång av hur man sätter upp ett testflöde i systemet </a:t>
            </a:r>
          </a:p>
        </p:txBody>
      </p:sp>
      <p:sp>
        <p:nvSpPr>
          <p:cNvPr id="9" name="textruta 8">
            <a:extLst>
              <a:ext uri="{FF2B5EF4-FFF2-40B4-BE49-F238E27FC236}">
                <a16:creationId xmlns:a16="http://schemas.microsoft.com/office/drawing/2014/main" id="{59C01ABA-0641-D78E-A4A3-BC6F4B4F9DAE}"/>
              </a:ext>
            </a:extLst>
          </p:cNvPr>
          <p:cNvSpPr txBox="1"/>
          <p:nvPr/>
        </p:nvSpPr>
        <p:spPr>
          <a:xfrm>
            <a:off x="2125405" y="1952240"/>
            <a:ext cx="3889131" cy="523220"/>
          </a:xfrm>
          <a:prstGeom prst="rect">
            <a:avLst/>
          </a:prstGeom>
          <a:noFill/>
        </p:spPr>
        <p:txBody>
          <a:bodyPr wrap="square" rtlCol="0">
            <a:spAutoFit/>
          </a:bodyPr>
          <a:lstStyle/>
          <a:p>
            <a:r>
              <a:rPr lang="sv-SE" sz="1400">
                <a:solidFill>
                  <a:schemeClr val="bg1"/>
                </a:solidFill>
                <a:latin typeface="Open Sans" panose="020B0606030504020204" pitchFamily="34" charset="0"/>
                <a:ea typeface="Open Sans" panose="020B0606030504020204" pitchFamily="34" charset="0"/>
                <a:cs typeface="Open Sans" panose="020B0606030504020204" pitchFamily="34" charset="0"/>
              </a:rPr>
              <a:t>Datum: 2024-03-27</a:t>
            </a:r>
          </a:p>
          <a:p>
            <a:r>
              <a:rPr lang="sv-SE" sz="1400">
                <a:solidFill>
                  <a:schemeClr val="bg1"/>
                </a:solidFill>
                <a:latin typeface="Open Sans" panose="020B0606030504020204" pitchFamily="34" charset="0"/>
                <a:ea typeface="Open Sans" panose="020B0606030504020204" pitchFamily="34" charset="0"/>
                <a:cs typeface="Open Sans" panose="020B0606030504020204" pitchFamily="34" charset="0"/>
              </a:rPr>
              <a:t>Tid: 09:00 – 10:50 </a:t>
            </a:r>
          </a:p>
        </p:txBody>
      </p:sp>
      <p:sp>
        <p:nvSpPr>
          <p:cNvPr id="10" name="textruta 9">
            <a:extLst>
              <a:ext uri="{FF2B5EF4-FFF2-40B4-BE49-F238E27FC236}">
                <a16:creationId xmlns:a16="http://schemas.microsoft.com/office/drawing/2014/main" id="{6540B1C0-E13E-D7FB-9EA0-1CA967462BC6}"/>
              </a:ext>
            </a:extLst>
          </p:cNvPr>
          <p:cNvSpPr txBox="1"/>
          <p:nvPr/>
        </p:nvSpPr>
        <p:spPr>
          <a:xfrm>
            <a:off x="2125404" y="2688638"/>
            <a:ext cx="6035472" cy="523220"/>
          </a:xfrm>
          <a:prstGeom prst="rect">
            <a:avLst/>
          </a:prstGeom>
          <a:noFill/>
        </p:spPr>
        <p:txBody>
          <a:bodyPr wrap="square" rtlCol="0">
            <a:spAutoFit/>
          </a:bodyPr>
          <a:lstStyle>
            <a:defPPr>
              <a:defRPr lang="sv-SE"/>
            </a:defPPr>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i="1"/>
              <a:t>Inbjudan har gått ut via mejl. </a:t>
            </a:r>
            <a:br>
              <a:rPr lang="sv-SE" i="1"/>
            </a:br>
            <a:r>
              <a:rPr lang="sv-SE" i="1"/>
              <a:t>Anslutningslänk kommer även finnas på hemsidan på dagen för mötet.</a:t>
            </a:r>
          </a:p>
        </p:txBody>
      </p:sp>
      <p:pic>
        <p:nvPicPr>
          <p:cNvPr id="14" name="Platshållare för innehåll 4">
            <a:extLst>
              <a:ext uri="{FF2B5EF4-FFF2-40B4-BE49-F238E27FC236}">
                <a16:creationId xmlns:a16="http://schemas.microsoft.com/office/drawing/2014/main" id="{BF8B3B6E-4D7A-75EF-F345-EDDF395071FD}"/>
              </a:ext>
            </a:extLst>
          </p:cNvPr>
          <p:cNvPicPr>
            <a:picLocks noGrp="1" noChangeAspect="1"/>
          </p:cNvPicPr>
          <p:nvPr>
            <p:ph idx="1"/>
          </p:nvPr>
        </p:nvPicPr>
        <p:blipFill>
          <a:blip r:embed="rId3">
            <a:duotone>
              <a:schemeClr val="accent4">
                <a:shade val="45000"/>
                <a:satMod val="135000"/>
              </a:schemeClr>
              <a:prstClr val="white"/>
            </a:duotone>
          </a:blip>
          <a:stretch>
            <a:fillRect/>
          </a:stretch>
        </p:blipFill>
        <p:spPr>
          <a:xfrm>
            <a:off x="838200" y="3940099"/>
            <a:ext cx="1092513" cy="1132001"/>
          </a:xfrm>
        </p:spPr>
      </p:pic>
      <p:sp>
        <p:nvSpPr>
          <p:cNvPr id="15" name="textruta 14">
            <a:extLst>
              <a:ext uri="{FF2B5EF4-FFF2-40B4-BE49-F238E27FC236}">
                <a16:creationId xmlns:a16="http://schemas.microsoft.com/office/drawing/2014/main" id="{1A427E3A-E325-C1BD-98CF-B12E011756E2}"/>
              </a:ext>
            </a:extLst>
          </p:cNvPr>
          <p:cNvSpPr txBox="1"/>
          <p:nvPr/>
        </p:nvSpPr>
        <p:spPr>
          <a:xfrm>
            <a:off x="2110153" y="4142942"/>
            <a:ext cx="8527087" cy="369332"/>
          </a:xfrm>
          <a:prstGeom prst="rect">
            <a:avLst/>
          </a:prstGeom>
          <a:noFill/>
        </p:spPr>
        <p:txBody>
          <a:bodyPr wrap="square" rtlCol="0">
            <a:spAutoFit/>
          </a:bodyPr>
          <a:lstStyle/>
          <a:p>
            <a:r>
              <a:rPr lang="sv-SE" b="1">
                <a:solidFill>
                  <a:schemeClr val="bg1"/>
                </a:solidFill>
                <a:latin typeface="Open Sans" panose="020B0606030504020204" pitchFamily="34" charset="0"/>
                <a:ea typeface="Open Sans" panose="020B0606030504020204" pitchFamily="34" charset="0"/>
                <a:cs typeface="Open Sans" panose="020B0606030504020204" pitchFamily="34" charset="0"/>
              </a:rPr>
              <a:t>Uppföljning i det nya uppföljningsverktyget Power BI | Rapportportalen </a:t>
            </a:r>
          </a:p>
        </p:txBody>
      </p:sp>
      <p:sp>
        <p:nvSpPr>
          <p:cNvPr id="16" name="textruta 15">
            <a:extLst>
              <a:ext uri="{FF2B5EF4-FFF2-40B4-BE49-F238E27FC236}">
                <a16:creationId xmlns:a16="http://schemas.microsoft.com/office/drawing/2014/main" id="{8337D786-2996-35BB-581E-7D7C2D9C111A}"/>
              </a:ext>
            </a:extLst>
          </p:cNvPr>
          <p:cNvSpPr txBox="1"/>
          <p:nvPr/>
        </p:nvSpPr>
        <p:spPr>
          <a:xfrm>
            <a:off x="2110153" y="4512274"/>
            <a:ext cx="3889131" cy="523220"/>
          </a:xfrm>
          <a:prstGeom prst="rect">
            <a:avLst/>
          </a:prstGeom>
          <a:noFill/>
        </p:spPr>
        <p:txBody>
          <a:bodyPr wrap="square" rtlCol="0">
            <a:spAutoFit/>
          </a:bodyPr>
          <a:lstStyle/>
          <a:p>
            <a:r>
              <a:rPr lang="sv-SE" sz="1400">
                <a:solidFill>
                  <a:schemeClr val="bg1"/>
                </a:solidFill>
                <a:latin typeface="Open Sans" panose="020B0606030504020204" pitchFamily="34" charset="0"/>
                <a:ea typeface="Open Sans" panose="020B0606030504020204" pitchFamily="34" charset="0"/>
                <a:cs typeface="Open Sans" panose="020B0606030504020204" pitchFamily="34" charset="0"/>
              </a:rPr>
              <a:t>Datum: 2024-04-24</a:t>
            </a:r>
            <a:br>
              <a:rPr lang="sv-SE" sz="140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sv-SE" sz="1400">
                <a:solidFill>
                  <a:schemeClr val="bg1"/>
                </a:solidFill>
                <a:latin typeface="Open Sans" panose="020B0606030504020204" pitchFamily="34" charset="0"/>
                <a:ea typeface="Open Sans" panose="020B0606030504020204" pitchFamily="34" charset="0"/>
                <a:cs typeface="Open Sans" panose="020B0606030504020204" pitchFamily="34" charset="0"/>
              </a:rPr>
              <a:t>Tid: 09:00 – 10:50</a:t>
            </a:r>
          </a:p>
        </p:txBody>
      </p:sp>
      <p:sp>
        <p:nvSpPr>
          <p:cNvPr id="17" name="textruta 16">
            <a:extLst>
              <a:ext uri="{FF2B5EF4-FFF2-40B4-BE49-F238E27FC236}">
                <a16:creationId xmlns:a16="http://schemas.microsoft.com/office/drawing/2014/main" id="{B141AD77-2A33-A711-AE00-AC90BFCF66CF}"/>
              </a:ext>
            </a:extLst>
          </p:cNvPr>
          <p:cNvSpPr txBox="1"/>
          <p:nvPr/>
        </p:nvSpPr>
        <p:spPr>
          <a:xfrm>
            <a:off x="2110153" y="5233669"/>
            <a:ext cx="6035472" cy="523220"/>
          </a:xfrm>
          <a:prstGeom prst="rect">
            <a:avLst/>
          </a:prstGeom>
          <a:noFill/>
        </p:spPr>
        <p:txBody>
          <a:bodyPr wrap="square" rtlCol="0">
            <a:spAutoFit/>
          </a:bodyPr>
          <a:lstStyle>
            <a:defPPr>
              <a:defRPr lang="sv-SE"/>
            </a:defPPr>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i="1"/>
              <a:t>Inbjudan kommer att gå ut via mejl. </a:t>
            </a:r>
            <a:br>
              <a:rPr lang="sv-SE" i="1"/>
            </a:br>
            <a:r>
              <a:rPr lang="sv-SE" i="1"/>
              <a:t>Anslutningslänk kommer även finnas på hemsidan på dagen för mötet.</a:t>
            </a:r>
          </a:p>
        </p:txBody>
      </p:sp>
    </p:spTree>
    <p:extLst>
      <p:ext uri="{BB962C8B-B14F-4D97-AF65-F5344CB8AC3E}">
        <p14:creationId xmlns:p14="http://schemas.microsoft.com/office/powerpoint/2010/main" val="1862380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D652F-3E51-EFF0-2A4A-CB9D470B776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0E67BBE-A779-0746-8596-73D3C6C93732}"/>
              </a:ext>
            </a:extLst>
          </p:cNvPr>
          <p:cNvSpPr>
            <a:spLocks noGrp="1"/>
          </p:cNvSpPr>
          <p:nvPr>
            <p:ph type="title"/>
          </p:nvPr>
        </p:nvSpPr>
        <p:spPr>
          <a:xfrm>
            <a:off x="838200" y="520193"/>
            <a:ext cx="10515600" cy="895285"/>
          </a:xfrm>
        </p:spPr>
        <p:txBody>
          <a:bodyPr/>
          <a:lstStyle/>
          <a:p>
            <a:r>
              <a:rPr lang="sv-SE">
                <a:latin typeface="Candara" panose="020E0502030303020204" pitchFamily="34" charset="0"/>
              </a:rPr>
              <a:t>Hemläxa </a:t>
            </a:r>
          </a:p>
        </p:txBody>
      </p:sp>
      <p:sp>
        <p:nvSpPr>
          <p:cNvPr id="5" name="Platshållare för innehåll 4">
            <a:extLst>
              <a:ext uri="{FF2B5EF4-FFF2-40B4-BE49-F238E27FC236}">
                <a16:creationId xmlns:a16="http://schemas.microsoft.com/office/drawing/2014/main" id="{F8025828-9330-9084-8630-24C43D773C04}"/>
              </a:ext>
            </a:extLst>
          </p:cNvPr>
          <p:cNvSpPr>
            <a:spLocks noGrp="1"/>
          </p:cNvSpPr>
          <p:nvPr>
            <p:ph idx="1"/>
          </p:nvPr>
        </p:nvSpPr>
        <p:spPr/>
        <p:txBody>
          <a:bodyPr vert="horz" lIns="91440" tIns="45720" rIns="91440" bIns="45720" rtlCol="0" anchor="t">
            <a:noAutofit/>
          </a:bodyPr>
          <a:lstStyle/>
          <a:p>
            <a:pPr indent="-175895"/>
            <a:r>
              <a:rPr lang="sv-SE"/>
              <a:t>Se till att skaffa behörighet till </a:t>
            </a:r>
            <a:r>
              <a:rPr lang="sv-SE">
                <a:hlinkClick r:id="rId3">
                  <a:extLst>
                    <a:ext uri="{A12FA001-AC4F-418D-AE19-62706E023703}">
                      <ahyp:hlinkClr xmlns:ahyp="http://schemas.microsoft.com/office/drawing/2018/hyperlinkcolor" val="tx"/>
                    </a:ext>
                  </a:extLst>
                </a:hlinkClick>
              </a:rPr>
              <a:t>VIOL 3 plattform </a:t>
            </a:r>
            <a:r>
              <a:rPr lang="sv-SE"/>
              <a:t>och </a:t>
            </a:r>
            <a:r>
              <a:rPr lang="sv-SE">
                <a:hlinkClick r:id="rId4">
                  <a:extLst>
                    <a:ext uri="{A12FA001-AC4F-418D-AE19-62706E023703}">
                      <ahyp:hlinkClr xmlns:ahyp="http://schemas.microsoft.com/office/drawing/2018/hyperlinkcolor" val="tx"/>
                    </a:ext>
                  </a:extLst>
                </a:hlinkClick>
              </a:rPr>
              <a:t>Utbildningsplattform</a:t>
            </a:r>
            <a:endParaRPr lang="sv-SE"/>
          </a:p>
          <a:p>
            <a:pPr indent="-175895"/>
            <a:r>
              <a:rPr lang="sv-SE"/>
              <a:t>Skicka in milstolpe 1 &amp; 2 för er som inte gjort det </a:t>
            </a:r>
            <a:r>
              <a:rPr lang="sv-SE">
                <a:solidFill>
                  <a:srgbClr val="FFC000"/>
                </a:solidFill>
              </a:rPr>
              <a:t>(se tidigare statistik) </a:t>
            </a:r>
          </a:p>
          <a:p>
            <a:pPr indent="-175895"/>
            <a:r>
              <a:rPr lang="sv-SE"/>
              <a:t>Skicka in milstolpe 4 – Affärsflöden fastställda senast 29:e februari </a:t>
            </a:r>
          </a:p>
          <a:p>
            <a:pPr indent="-175895"/>
            <a:r>
              <a:rPr lang="sv-SE"/>
              <a:t>Påbörja kartläggning av milstolpe 5 </a:t>
            </a:r>
          </a:p>
          <a:p>
            <a:pPr lvl="1">
              <a:buFont typeface="Arial" panose="020B0604020202020204" pitchFamily="34" charset="0"/>
              <a:buChar char="•"/>
            </a:pPr>
            <a:r>
              <a:rPr lang="sv-SE"/>
              <a:t>Best </a:t>
            </a:r>
            <a:r>
              <a:rPr lang="sv-SE" err="1"/>
              <a:t>Practise</a:t>
            </a:r>
            <a:r>
              <a:rPr lang="sv-SE"/>
              <a:t> - Plats</a:t>
            </a:r>
          </a:p>
          <a:p>
            <a:pPr lvl="1">
              <a:buFont typeface="Arial" panose="020B0604020202020204" pitchFamily="34" charset="0"/>
              <a:buChar char="•"/>
            </a:pPr>
            <a:r>
              <a:rPr lang="sv-SE">
                <a:latin typeface="Noto Serif"/>
                <a:ea typeface="Noto Serif"/>
                <a:cs typeface="Noto Serif"/>
              </a:rPr>
              <a:t>Övrig dokumentation - Sortimentsstrukturen i VIOL 3</a:t>
            </a:r>
          </a:p>
          <a:p>
            <a:pPr marL="180975" lvl="1" indent="0">
              <a:buFont typeface="Arial" panose="020B0604020202020204" pitchFamily="34" charset="0"/>
              <a:buNone/>
            </a:pPr>
            <a:endParaRPr lang="sv-SE"/>
          </a:p>
        </p:txBody>
      </p:sp>
    </p:spTree>
    <p:extLst>
      <p:ext uri="{BB962C8B-B14F-4D97-AF65-F5344CB8AC3E}">
        <p14:creationId xmlns:p14="http://schemas.microsoft.com/office/powerpoint/2010/main" val="25260751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201F2DD-85A5-A28A-E4E7-BC8A83E30223}"/>
              </a:ext>
            </a:extLst>
          </p:cNvPr>
          <p:cNvSpPr>
            <a:spLocks noGrp="1"/>
          </p:cNvSpPr>
          <p:nvPr>
            <p:ph type="title"/>
          </p:nvPr>
        </p:nvSpPr>
        <p:spPr>
          <a:xfrm>
            <a:off x="725685" y="4139619"/>
            <a:ext cx="6439422" cy="1325563"/>
          </a:xfrm>
        </p:spPr>
        <p:txBody>
          <a:bodyPr/>
          <a:lstStyle/>
          <a:p>
            <a:r>
              <a:rPr lang="sv-SE"/>
              <a:t>Tack för idag!</a:t>
            </a:r>
          </a:p>
        </p:txBody>
      </p:sp>
      <p:sp>
        <p:nvSpPr>
          <p:cNvPr id="2" name="textruta 1">
            <a:extLst>
              <a:ext uri="{FF2B5EF4-FFF2-40B4-BE49-F238E27FC236}">
                <a16:creationId xmlns:a16="http://schemas.microsoft.com/office/drawing/2014/main" id="{C82D1296-1049-1419-D1B6-529B1C193C47}"/>
              </a:ext>
            </a:extLst>
          </p:cNvPr>
          <p:cNvSpPr txBox="1"/>
          <p:nvPr/>
        </p:nvSpPr>
        <p:spPr>
          <a:xfrm>
            <a:off x="1247913" y="4999576"/>
            <a:ext cx="9455605" cy="523220"/>
          </a:xfrm>
          <a:prstGeom prst="rect">
            <a:avLst/>
          </a:prstGeom>
          <a:noFill/>
        </p:spPr>
        <p:txBody>
          <a:bodyPr wrap="square" rtlCol="0">
            <a:spAutoFit/>
          </a:bodyPr>
          <a:lstStyle/>
          <a:p>
            <a:r>
              <a:rPr lang="sv-SE" sz="1400">
                <a:solidFill>
                  <a:schemeClr val="bg1">
                    <a:lumMod val="75000"/>
                  </a:schemeClr>
                </a:solidFill>
                <a:latin typeface="Noto Serif" panose="02020600060500020200" pitchFamily="18" charset="0"/>
                <a:ea typeface="Noto Serif" panose="02020600060500020200" pitchFamily="18" charset="0"/>
                <a:cs typeface="Noto Serif" panose="02020600060500020200" pitchFamily="18" charset="0"/>
              </a:rPr>
              <a:t>Glöm inte att ni alltid är välkomna att skicka in frågor och </a:t>
            </a:r>
            <a:br>
              <a:rPr lang="sv-SE" sz="1400">
                <a:solidFill>
                  <a:schemeClr val="bg1">
                    <a:lumMod val="75000"/>
                  </a:schemeClr>
                </a:solidFill>
                <a:latin typeface="Noto Serif" panose="02020600060500020200" pitchFamily="18" charset="0"/>
                <a:ea typeface="Noto Serif" panose="02020600060500020200" pitchFamily="18" charset="0"/>
                <a:cs typeface="Noto Serif" panose="02020600060500020200" pitchFamily="18" charset="0"/>
              </a:rPr>
            </a:br>
            <a:r>
              <a:rPr lang="sv-SE" sz="1400">
                <a:solidFill>
                  <a:schemeClr val="bg1">
                    <a:lumMod val="75000"/>
                  </a:schemeClr>
                </a:solidFill>
                <a:latin typeface="Noto Serif" panose="02020600060500020200" pitchFamily="18" charset="0"/>
                <a:ea typeface="Noto Serif" panose="02020600060500020200" pitchFamily="18" charset="0"/>
                <a:cs typeface="Noto Serif" panose="02020600060500020200" pitchFamily="18" charset="0"/>
              </a:rPr>
              <a:t>funderingar via Mina Ärenden på Biometria.se</a:t>
            </a:r>
          </a:p>
        </p:txBody>
      </p:sp>
      <p:pic>
        <p:nvPicPr>
          <p:cNvPr id="5" name="Bildobjekt 4">
            <a:extLst>
              <a:ext uri="{FF2B5EF4-FFF2-40B4-BE49-F238E27FC236}">
                <a16:creationId xmlns:a16="http://schemas.microsoft.com/office/drawing/2014/main" id="{99E37AD1-E341-42E3-2A01-3185293BBADA}"/>
              </a:ext>
            </a:extLst>
          </p:cNvPr>
          <p:cNvPicPr>
            <a:picLocks noChangeAspect="1"/>
          </p:cNvPicPr>
          <p:nvPr/>
        </p:nvPicPr>
        <p:blipFill>
          <a:blip r:embed="rId2"/>
          <a:stretch>
            <a:fillRect/>
          </a:stretch>
        </p:blipFill>
        <p:spPr>
          <a:xfrm>
            <a:off x="725685" y="5057191"/>
            <a:ext cx="522228" cy="407991"/>
          </a:xfrm>
          <a:prstGeom prst="rect">
            <a:avLst/>
          </a:prstGeom>
        </p:spPr>
      </p:pic>
    </p:spTree>
    <p:extLst>
      <p:ext uri="{BB962C8B-B14F-4D97-AF65-F5344CB8AC3E}">
        <p14:creationId xmlns:p14="http://schemas.microsoft.com/office/powerpoint/2010/main" val="9914001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BCFCF-6D26-CFE7-C346-64E4D01AE2FB}"/>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CF256C46-F5F3-7738-FDA4-104C1DC85530}"/>
              </a:ext>
            </a:extLst>
          </p:cNvPr>
          <p:cNvSpPr>
            <a:spLocks noGrp="1"/>
          </p:cNvSpPr>
          <p:nvPr>
            <p:ph type="title"/>
          </p:nvPr>
        </p:nvSpPr>
        <p:spPr>
          <a:xfrm>
            <a:off x="324862" y="2387508"/>
            <a:ext cx="11318497" cy="1325563"/>
          </a:xfrm>
        </p:spPr>
        <p:txBody>
          <a:bodyPr>
            <a:noAutofit/>
          </a:bodyPr>
          <a:lstStyle/>
          <a:p>
            <a:pPr algn="ctr"/>
            <a:r>
              <a:rPr lang="sv-SE" sz="5400">
                <a:solidFill>
                  <a:schemeClr val="bg1">
                    <a:lumMod val="85000"/>
                  </a:schemeClr>
                </a:solidFill>
              </a:rPr>
              <a:t>Extra material för milstolpar</a:t>
            </a:r>
            <a:endParaRPr lang="sv-SE" sz="3200">
              <a:solidFill>
                <a:schemeClr val="bg1"/>
              </a:solidFill>
              <a:highlight>
                <a:srgbClr val="FFFF00"/>
              </a:highlight>
            </a:endParaRPr>
          </a:p>
        </p:txBody>
      </p:sp>
      <p:sp>
        <p:nvSpPr>
          <p:cNvPr id="2" name="textruta 1">
            <a:extLst>
              <a:ext uri="{FF2B5EF4-FFF2-40B4-BE49-F238E27FC236}">
                <a16:creationId xmlns:a16="http://schemas.microsoft.com/office/drawing/2014/main" id="{B6C42E78-BAA1-264E-41B8-0CE0FAB177F6}"/>
              </a:ext>
            </a:extLst>
          </p:cNvPr>
          <p:cNvSpPr txBox="1"/>
          <p:nvPr/>
        </p:nvSpPr>
        <p:spPr>
          <a:xfrm>
            <a:off x="2883293" y="3153792"/>
            <a:ext cx="6425413" cy="523220"/>
          </a:xfrm>
          <a:prstGeom prst="rect">
            <a:avLst/>
          </a:prstGeom>
          <a:noFill/>
        </p:spPr>
        <p:txBody>
          <a:bodyPr wrap="none" rtlCol="0">
            <a:spAutoFit/>
          </a:bodyPr>
          <a:lstStyle/>
          <a:p>
            <a:r>
              <a:rPr lang="sv-SE" sz="2800">
                <a:solidFill>
                  <a:schemeClr val="bg1"/>
                </a:solidFill>
                <a:hlinkClick r:id="rId2">
                  <a:extLst>
                    <a:ext uri="{A12FA001-AC4F-418D-AE19-62706E023703}">
                      <ahyp:hlinkClr xmlns:ahyp="http://schemas.microsoft.com/office/drawing/2018/hyperlinkcolor" val="tx"/>
                    </a:ext>
                  </a:extLst>
                </a:hlinkClick>
              </a:rPr>
              <a:t>Genomgång våren 2023 av milstolpe 4 &amp; 5 </a:t>
            </a:r>
            <a:endParaRPr lang="sv-SE" sz="2800">
              <a:solidFill>
                <a:schemeClr val="bg1"/>
              </a:solidFill>
            </a:endParaRPr>
          </a:p>
        </p:txBody>
      </p:sp>
      <p:sp>
        <p:nvSpPr>
          <p:cNvPr id="3" name="Multiplikationstecken 2">
            <a:extLst>
              <a:ext uri="{FF2B5EF4-FFF2-40B4-BE49-F238E27FC236}">
                <a16:creationId xmlns:a16="http://schemas.microsoft.com/office/drawing/2014/main" id="{BC165FF2-C401-7607-CCF5-40990D2370F6}"/>
              </a:ext>
            </a:extLst>
          </p:cNvPr>
          <p:cNvSpPr/>
          <p:nvPr/>
        </p:nvSpPr>
        <p:spPr>
          <a:xfrm>
            <a:off x="1118587" y="3996599"/>
            <a:ext cx="2263806" cy="1802167"/>
          </a:xfrm>
          <a:prstGeom prst="mathMultiply">
            <a:avLst/>
          </a:prstGeom>
          <a:solidFill>
            <a:srgbClr val="C000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38EB4221-E535-84FA-5AF9-33DA88E6299C}"/>
              </a:ext>
            </a:extLst>
          </p:cNvPr>
          <p:cNvSpPr txBox="1"/>
          <p:nvPr/>
        </p:nvSpPr>
        <p:spPr>
          <a:xfrm>
            <a:off x="2965142" y="4713016"/>
            <a:ext cx="7350709" cy="369332"/>
          </a:xfrm>
          <a:prstGeom prst="rect">
            <a:avLst/>
          </a:prstGeom>
          <a:noFill/>
        </p:spPr>
        <p:txBody>
          <a:bodyPr wrap="square" rtlCol="0">
            <a:spAutoFit/>
          </a:bodyPr>
          <a:lstStyle/>
          <a:p>
            <a:r>
              <a:rPr lang="sv-SE" b="1">
                <a:solidFill>
                  <a:schemeClr val="bg1"/>
                </a:solidFill>
                <a:latin typeface="Candara" panose="020E0502030303020204" pitchFamily="34" charset="0"/>
              </a:rPr>
              <a:t>OBS: Information om deadline för milstolparna är ej aktuella i filmen!</a:t>
            </a:r>
          </a:p>
        </p:txBody>
      </p:sp>
    </p:spTree>
    <p:extLst>
      <p:ext uri="{BB962C8B-B14F-4D97-AF65-F5344CB8AC3E}">
        <p14:creationId xmlns:p14="http://schemas.microsoft.com/office/powerpoint/2010/main" val="25852007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4A5515C-9295-7EF8-2B3C-AAB1C4A376D3}"/>
              </a:ext>
            </a:extLst>
          </p:cNvPr>
          <p:cNvSpPr>
            <a:spLocks noGrp="1"/>
          </p:cNvSpPr>
          <p:nvPr>
            <p:ph type="title"/>
          </p:nvPr>
        </p:nvSpPr>
        <p:spPr/>
        <p:txBody>
          <a:bodyPr/>
          <a:lstStyle/>
          <a:p>
            <a:r>
              <a:rPr lang="sv-SE"/>
              <a:t>Organisation</a:t>
            </a:r>
          </a:p>
        </p:txBody>
      </p:sp>
      <p:sp>
        <p:nvSpPr>
          <p:cNvPr id="4" name="Platshållare för innehåll 3">
            <a:extLst>
              <a:ext uri="{FF2B5EF4-FFF2-40B4-BE49-F238E27FC236}">
                <a16:creationId xmlns:a16="http://schemas.microsoft.com/office/drawing/2014/main" id="{A716EAC2-A783-F672-DA67-7EE9E18478DF}"/>
              </a:ext>
            </a:extLst>
          </p:cNvPr>
          <p:cNvSpPr>
            <a:spLocks noGrp="1"/>
          </p:cNvSpPr>
          <p:nvPr>
            <p:ph idx="1"/>
          </p:nvPr>
        </p:nvSpPr>
        <p:spPr>
          <a:xfrm>
            <a:off x="838200" y="1514906"/>
            <a:ext cx="10515600" cy="5161102"/>
          </a:xfrm>
        </p:spPr>
        <p:txBody>
          <a:bodyPr/>
          <a:lstStyle/>
          <a:p>
            <a:pPr>
              <a:lnSpc>
                <a:spcPct val="100000"/>
              </a:lnSpc>
            </a:pPr>
            <a:r>
              <a:rPr lang="sv-SE">
                <a:latin typeface="+mn-lt"/>
              </a:rPr>
              <a:t>I VIOL 3 är det inte möjligt att registrera flera huvudkoder för ett och samma organisationsnummer då detta strider mot en av grundprinciperna i VIOL 3 att alla aktörer ska vara unikt identifierbara</a:t>
            </a:r>
          </a:p>
          <a:p>
            <a:pPr>
              <a:lnSpc>
                <a:spcPct val="100000"/>
              </a:lnSpc>
            </a:pPr>
            <a:r>
              <a:rPr lang="sv-SE">
                <a:latin typeface="+mn-lt"/>
              </a:rPr>
              <a:t>Juridisk person identifieras i VIOL 3 med en huvudkod och internnummer. Huvudkoden är unik och tillhandahålls av Biometria</a:t>
            </a:r>
          </a:p>
          <a:p>
            <a:pPr>
              <a:lnSpc>
                <a:spcPct val="100000"/>
              </a:lnSpc>
            </a:pPr>
            <a:r>
              <a:rPr lang="sv-SE">
                <a:latin typeface="+mn-lt"/>
              </a:rPr>
              <a:t>Du behåller samma huvudkod och internnummer som du har idag OM du vill</a:t>
            </a:r>
            <a:endParaRPr lang="sv-SE" sz="1800">
              <a:latin typeface="+mn-lt"/>
            </a:endParaRPr>
          </a:p>
          <a:p>
            <a:pPr marL="4762" indent="0">
              <a:lnSpc>
                <a:spcPct val="100000"/>
              </a:lnSpc>
              <a:buNone/>
            </a:pPr>
            <a:r>
              <a:rPr lang="sv-SE" sz="1800" b="1">
                <a:latin typeface="+mn-lt"/>
              </a:rPr>
              <a:t>Material: </a:t>
            </a:r>
          </a:p>
          <a:p>
            <a:pPr lvl="1">
              <a:lnSpc>
                <a:spcPct val="100000"/>
              </a:lnSpc>
            </a:pPr>
            <a:r>
              <a:rPr lang="sv-SE" sz="1600">
                <a:latin typeface="+mn-lt"/>
                <a:hlinkClick r:id="rId2">
                  <a:extLst>
                    <a:ext uri="{A12FA001-AC4F-418D-AE19-62706E023703}">
                      <ahyp:hlinkClr xmlns:ahyp="http://schemas.microsoft.com/office/drawing/2018/hyperlinkcolor" val="tx"/>
                    </a:ext>
                  </a:extLst>
                </a:hlinkClick>
              </a:rPr>
              <a:t>Best Practise Aktör </a:t>
            </a:r>
            <a:endParaRPr lang="sv-SE" sz="1600">
              <a:latin typeface="+mn-lt"/>
            </a:endParaRPr>
          </a:p>
          <a:p>
            <a:pPr lvl="1">
              <a:lnSpc>
                <a:spcPct val="100000"/>
              </a:lnSpc>
            </a:pPr>
            <a:r>
              <a:rPr lang="sv-SE" sz="1600">
                <a:latin typeface="+mn-lt"/>
                <a:hlinkClick r:id="rId3">
                  <a:extLst>
                    <a:ext uri="{A12FA001-AC4F-418D-AE19-62706E023703}">
                      <ahyp:hlinkClr xmlns:ahyp="http://schemas.microsoft.com/office/drawing/2018/hyperlinkcolor" val="tx"/>
                    </a:ext>
                  </a:extLst>
                </a:hlinkClick>
              </a:rPr>
              <a:t>E-utbildning: Aktör</a:t>
            </a:r>
            <a:endParaRPr lang="sv-SE" sz="1600">
              <a:latin typeface="+mn-lt"/>
            </a:endParaRPr>
          </a:p>
          <a:p>
            <a:pPr lvl="1">
              <a:lnSpc>
                <a:spcPct val="100000"/>
              </a:lnSpc>
            </a:pPr>
            <a:r>
              <a:rPr lang="sv-SE" sz="1600">
                <a:latin typeface="+mn-lt"/>
                <a:hlinkClick r:id="rId4">
                  <a:extLst>
                    <a:ext uri="{A12FA001-AC4F-418D-AE19-62706E023703}">
                      <ahyp:hlinkClr xmlns:ahyp="http://schemas.microsoft.com/office/drawing/2018/hyperlinkcolor" val="tx"/>
                    </a:ext>
                  </a:extLst>
                </a:hlinkClick>
              </a:rPr>
              <a:t>VIOL 3 funktioner </a:t>
            </a:r>
            <a:endParaRPr lang="sv-SE" sz="1600">
              <a:latin typeface="+mn-lt"/>
            </a:endParaRPr>
          </a:p>
          <a:p>
            <a:pPr>
              <a:lnSpc>
                <a:spcPct val="100000"/>
              </a:lnSpc>
            </a:pPr>
            <a:endParaRPr lang="sv-SE" sz="1800">
              <a:latin typeface="+mn-lt"/>
            </a:endParaRPr>
          </a:p>
        </p:txBody>
      </p:sp>
    </p:spTree>
    <p:extLst>
      <p:ext uri="{BB962C8B-B14F-4D97-AF65-F5344CB8AC3E}">
        <p14:creationId xmlns:p14="http://schemas.microsoft.com/office/powerpoint/2010/main" val="1994869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CED29-C78F-3954-3D69-5F06023782BF}"/>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C9F5880F-B841-C517-8453-EDED02029A0B}"/>
              </a:ext>
            </a:extLst>
          </p:cNvPr>
          <p:cNvSpPr>
            <a:spLocks noGrp="1"/>
          </p:cNvSpPr>
          <p:nvPr>
            <p:ph type="title"/>
          </p:nvPr>
        </p:nvSpPr>
        <p:spPr/>
        <p:txBody>
          <a:bodyPr/>
          <a:lstStyle/>
          <a:p>
            <a:r>
              <a:rPr lang="sv-SE"/>
              <a:t>Plats </a:t>
            </a:r>
          </a:p>
        </p:txBody>
      </p:sp>
      <p:sp>
        <p:nvSpPr>
          <p:cNvPr id="4" name="Platshållare för innehåll 3">
            <a:extLst>
              <a:ext uri="{FF2B5EF4-FFF2-40B4-BE49-F238E27FC236}">
                <a16:creationId xmlns:a16="http://schemas.microsoft.com/office/drawing/2014/main" id="{247FB814-3AAE-618C-080F-649F654B0F8D}"/>
              </a:ext>
            </a:extLst>
          </p:cNvPr>
          <p:cNvSpPr>
            <a:spLocks noGrp="1"/>
          </p:cNvSpPr>
          <p:nvPr>
            <p:ph idx="1"/>
          </p:nvPr>
        </p:nvSpPr>
        <p:spPr>
          <a:xfrm>
            <a:off x="838200" y="1798583"/>
            <a:ext cx="2745797" cy="2191075"/>
          </a:xfrm>
        </p:spPr>
        <p:txBody>
          <a:bodyPr/>
          <a:lstStyle/>
          <a:p>
            <a:pPr marL="4762" indent="0">
              <a:lnSpc>
                <a:spcPct val="100000"/>
              </a:lnSpc>
              <a:buNone/>
            </a:pPr>
            <a:r>
              <a:rPr lang="sv-SE" b="1">
                <a:latin typeface="+mn-lt"/>
              </a:rPr>
              <a:t>Material:</a:t>
            </a:r>
            <a:endParaRPr lang="sv-SE">
              <a:latin typeface="+mn-lt"/>
              <a:hlinkClick r:id="rId2">
                <a:extLst>
                  <a:ext uri="{A12FA001-AC4F-418D-AE19-62706E023703}">
                    <ahyp:hlinkClr xmlns:ahyp="http://schemas.microsoft.com/office/drawing/2018/hyperlinkcolor" val="tx"/>
                  </a:ext>
                </a:extLst>
              </a:hlinkClick>
            </a:endParaRPr>
          </a:p>
          <a:p>
            <a:pPr lvl="1">
              <a:lnSpc>
                <a:spcPct val="100000"/>
              </a:lnSpc>
            </a:pPr>
            <a:r>
              <a:rPr lang="sv-SE">
                <a:latin typeface="+mn-lt"/>
                <a:hlinkClick r:id="rId2">
                  <a:extLst>
                    <a:ext uri="{A12FA001-AC4F-418D-AE19-62706E023703}">
                      <ahyp:hlinkClr xmlns:ahyp="http://schemas.microsoft.com/office/drawing/2018/hyperlinkcolor" val="tx"/>
                    </a:ext>
                  </a:extLst>
                </a:hlinkClick>
              </a:rPr>
              <a:t>Best Practise Plats</a:t>
            </a:r>
          </a:p>
          <a:p>
            <a:pPr lvl="1">
              <a:lnSpc>
                <a:spcPct val="100000"/>
              </a:lnSpc>
            </a:pPr>
            <a:r>
              <a:rPr lang="sv-SE">
                <a:latin typeface="+mn-lt"/>
                <a:hlinkClick r:id="rId3">
                  <a:extLst>
                    <a:ext uri="{A12FA001-AC4F-418D-AE19-62706E023703}">
                      <ahyp:hlinkClr xmlns:ahyp="http://schemas.microsoft.com/office/drawing/2018/hyperlinkcolor" val="tx"/>
                    </a:ext>
                  </a:extLst>
                </a:hlinkClick>
              </a:rPr>
              <a:t>VIOL 3 funktioner </a:t>
            </a:r>
            <a:endParaRPr lang="sv-SE">
              <a:latin typeface="+mn-lt"/>
            </a:endParaRPr>
          </a:p>
        </p:txBody>
      </p:sp>
      <p:pic>
        <p:nvPicPr>
          <p:cNvPr id="5" name="Bildobjekt 4">
            <a:extLst>
              <a:ext uri="{FF2B5EF4-FFF2-40B4-BE49-F238E27FC236}">
                <a16:creationId xmlns:a16="http://schemas.microsoft.com/office/drawing/2014/main" id="{22356142-CA69-8921-8B11-C0B8A631B486}"/>
              </a:ext>
            </a:extLst>
          </p:cNvPr>
          <p:cNvPicPr>
            <a:picLocks noChangeAspect="1"/>
          </p:cNvPicPr>
          <p:nvPr/>
        </p:nvPicPr>
        <p:blipFill>
          <a:blip r:embed="rId4"/>
          <a:stretch>
            <a:fillRect/>
          </a:stretch>
        </p:blipFill>
        <p:spPr>
          <a:xfrm>
            <a:off x="4172505" y="2113396"/>
            <a:ext cx="7666984" cy="43616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19547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AB94E-F55D-98BC-A512-0E1993A3DB0E}"/>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10C8CFD8-9A78-45D8-A7B0-B82E530E4E92}"/>
              </a:ext>
            </a:extLst>
          </p:cNvPr>
          <p:cNvSpPr>
            <a:spLocks noGrp="1"/>
          </p:cNvSpPr>
          <p:nvPr>
            <p:ph type="title"/>
          </p:nvPr>
        </p:nvSpPr>
        <p:spPr/>
        <p:txBody>
          <a:bodyPr/>
          <a:lstStyle/>
          <a:p>
            <a:r>
              <a:rPr lang="sv-SE"/>
              <a:t>Sortiment  </a:t>
            </a:r>
          </a:p>
        </p:txBody>
      </p:sp>
      <p:sp>
        <p:nvSpPr>
          <p:cNvPr id="4" name="Platshållare för innehåll 3">
            <a:extLst>
              <a:ext uri="{FF2B5EF4-FFF2-40B4-BE49-F238E27FC236}">
                <a16:creationId xmlns:a16="http://schemas.microsoft.com/office/drawing/2014/main" id="{BE01CD86-9D27-DB80-4742-2E228E3D9362}"/>
              </a:ext>
            </a:extLst>
          </p:cNvPr>
          <p:cNvSpPr>
            <a:spLocks noGrp="1"/>
          </p:cNvSpPr>
          <p:nvPr>
            <p:ph idx="1"/>
          </p:nvPr>
        </p:nvSpPr>
        <p:spPr>
          <a:xfrm>
            <a:off x="651770" y="1509204"/>
            <a:ext cx="6778840" cy="4685514"/>
          </a:xfrm>
        </p:spPr>
        <p:txBody>
          <a:bodyPr/>
          <a:lstStyle/>
          <a:p>
            <a:pPr>
              <a:lnSpc>
                <a:spcPct val="100000"/>
              </a:lnSpc>
            </a:pPr>
            <a:r>
              <a:rPr lang="sv-SE">
                <a:latin typeface="+mn-lt"/>
              </a:rPr>
              <a:t>I VIOL 3 har sortimensstrukturen gjorts om i jämförelse med VIOL 2. Strukturen har ändrats då det finns behov av att sortimenten får en ökad tydlighet. I VIOL 2 kan exempelvis sortimentskoderna syfta på olika saker, vilket riskerar att göra det otydligt för </a:t>
            </a:r>
            <a:r>
              <a:rPr lang="sv-SE" err="1">
                <a:latin typeface="+mn-lt"/>
              </a:rPr>
              <a:t>affärsparterna</a:t>
            </a:r>
            <a:r>
              <a:rPr lang="sv-SE">
                <a:latin typeface="+mn-lt"/>
              </a:rPr>
              <a:t> vad som har avtalats. Det har inte heller varit entydigt vad som är leveransgillt i ett beställt sortiment. </a:t>
            </a:r>
          </a:p>
          <a:p>
            <a:pPr>
              <a:lnSpc>
                <a:spcPct val="100000"/>
              </a:lnSpc>
            </a:pPr>
            <a:r>
              <a:rPr lang="sv-SE">
                <a:latin typeface="+mn-lt"/>
              </a:rPr>
              <a:t>Nuvarande struktur i VIOL 2 saknar en tydlighet för mätarna vad som ska mätas och redovisas. Målet med den nya sortimentsstrukturen i VIOL 3 är att: </a:t>
            </a:r>
          </a:p>
          <a:p>
            <a:pPr lvl="1">
              <a:lnSpc>
                <a:spcPct val="100000"/>
              </a:lnSpc>
              <a:spcBef>
                <a:spcPts val="200"/>
              </a:spcBef>
              <a:spcAft>
                <a:spcPts val="200"/>
              </a:spcAft>
              <a:buFont typeface="Arial" panose="020B0604020202020204" pitchFamily="34" charset="0"/>
              <a:buChar char="•"/>
            </a:pPr>
            <a:r>
              <a:rPr lang="sv-SE">
                <a:latin typeface="+mn-lt"/>
              </a:rPr>
              <a:t>Ökad tydlighet för </a:t>
            </a:r>
            <a:r>
              <a:rPr lang="sv-SE" err="1">
                <a:latin typeface="+mn-lt"/>
              </a:rPr>
              <a:t>affärsparterna</a:t>
            </a:r>
            <a:r>
              <a:rPr lang="sv-SE">
                <a:latin typeface="+mn-lt"/>
              </a:rPr>
              <a:t> vad som har avtalats </a:t>
            </a:r>
          </a:p>
          <a:p>
            <a:pPr lvl="1">
              <a:lnSpc>
                <a:spcPct val="100000"/>
              </a:lnSpc>
              <a:spcBef>
                <a:spcPts val="200"/>
              </a:spcBef>
              <a:spcAft>
                <a:spcPts val="200"/>
              </a:spcAft>
              <a:buFont typeface="Arial" panose="020B0604020202020204" pitchFamily="34" charset="0"/>
              <a:buChar char="•"/>
            </a:pPr>
            <a:r>
              <a:rPr lang="sv-SE">
                <a:latin typeface="+mn-lt"/>
              </a:rPr>
              <a:t>Ökad tydlighet för mätare/utrustning till vilka produkter råvaran ska fördelas i. </a:t>
            </a:r>
          </a:p>
          <a:p>
            <a:pPr lvl="1">
              <a:lnSpc>
                <a:spcPct val="100000"/>
              </a:lnSpc>
              <a:spcBef>
                <a:spcPts val="200"/>
              </a:spcBef>
              <a:spcAft>
                <a:spcPts val="200"/>
              </a:spcAft>
              <a:buFont typeface="Arial" panose="020B0604020202020204" pitchFamily="34" charset="0"/>
              <a:buChar char="•"/>
            </a:pPr>
            <a:r>
              <a:rPr lang="sv-SE">
                <a:latin typeface="+mn-lt"/>
              </a:rPr>
              <a:t>Ökad tydlighet i vad som ska redovisas.</a:t>
            </a:r>
          </a:p>
          <a:p>
            <a:pPr>
              <a:lnSpc>
                <a:spcPct val="100000"/>
              </a:lnSpc>
            </a:pPr>
            <a:r>
              <a:rPr lang="sv-SE">
                <a:latin typeface="+mn-lt"/>
              </a:rPr>
              <a:t>I stort bibehålls de branschsortiment som finns i VIOL 2, men kopplat till ovanstående punkter görs en del harmoniseringar. Målet har varit att behålla så många identiteter och namn som möjligt för igenkänning. Det är viktigt att notera att dessa koder inte har någon inneboende logik i VIOL 3 och att de inte alltid är 4 tecken långa. </a:t>
            </a:r>
          </a:p>
          <a:p>
            <a:endParaRPr lang="sv-SE" sz="1400">
              <a:latin typeface="+mn-lt"/>
            </a:endParaRPr>
          </a:p>
        </p:txBody>
      </p:sp>
      <p:sp>
        <p:nvSpPr>
          <p:cNvPr id="7" name="textruta 6">
            <a:extLst>
              <a:ext uri="{FF2B5EF4-FFF2-40B4-BE49-F238E27FC236}">
                <a16:creationId xmlns:a16="http://schemas.microsoft.com/office/drawing/2014/main" id="{FE872B9F-5D86-C327-81E1-6B4971DEF814}"/>
              </a:ext>
            </a:extLst>
          </p:cNvPr>
          <p:cNvSpPr txBox="1"/>
          <p:nvPr/>
        </p:nvSpPr>
        <p:spPr>
          <a:xfrm>
            <a:off x="8258453" y="3429000"/>
            <a:ext cx="3575482" cy="2495683"/>
          </a:xfrm>
          <a:prstGeom prst="rect">
            <a:avLst/>
          </a:prstGeom>
          <a:noFill/>
        </p:spPr>
        <p:txBody>
          <a:bodyPr wrap="square">
            <a:spAutoFit/>
          </a:bodyPr>
          <a:lstStyle/>
          <a:p>
            <a:pPr marL="4762" marR="0" lvl="0" indent="0" algn="l" defTabSz="914400" rtl="0" eaLnBrk="1" fontAlgn="auto" latinLnBrk="0" hangingPunct="1">
              <a:lnSpc>
                <a:spcPct val="107000"/>
              </a:lnSpc>
              <a:spcBef>
                <a:spcPts val="1000"/>
              </a:spcBef>
              <a:spcAft>
                <a:spcPts val="800"/>
              </a:spcAft>
              <a:buClrTx/>
              <a:buSzTx/>
              <a:buFontTx/>
              <a:buNone/>
              <a:tabLst/>
              <a:defRPr/>
            </a:pPr>
            <a:r>
              <a:rPr kumimoji="0" lang="sv-SE" sz="1400" b="1" i="0" u="none" strike="noStrike" kern="1200" cap="none" spc="0" normalizeH="0" baseline="0" noProof="0">
                <a:ln>
                  <a:noFill/>
                </a:ln>
                <a:solidFill>
                  <a:srgbClr val="FFFFFF"/>
                </a:solidFill>
                <a:effectLst/>
                <a:uLnTx/>
                <a:uFillTx/>
                <a:ea typeface="Noto Serif" panose="02020600060500020200" pitchFamily="18" charset="0"/>
                <a:cs typeface="Noto Serif" panose="02020600060500020200" pitchFamily="18" charset="0"/>
              </a:rPr>
              <a:t>Material: </a:t>
            </a:r>
            <a:endParaRPr kumimoji="0" lang="sv-SE" sz="1400" b="1" i="0" u="none" strike="noStrike" kern="1200" cap="none" spc="0" normalizeH="0" baseline="0" noProof="0">
              <a:ln>
                <a:noFill/>
              </a:ln>
              <a:solidFill>
                <a:srgbClr val="FFFFFF"/>
              </a:solidFill>
              <a:effectLst/>
              <a:uLnTx/>
              <a:uFillTx/>
              <a:ea typeface="Noto Serif" panose="02020600060500020200" pitchFamily="18" charset="0"/>
              <a:cs typeface="Noto Serif" panose="02020600060500020200" pitchFamily="18" charset="0"/>
              <a:hlinkClick r:id="rId2">
                <a:extLst>
                  <a:ext uri="{A12FA001-AC4F-418D-AE19-62706E023703}">
                    <ahyp:hlinkClr xmlns:ahyp="http://schemas.microsoft.com/office/drawing/2018/hyperlinkcolor" val="tx"/>
                  </a:ext>
                </a:extLst>
              </a:hlinkClick>
            </a:endParaRPr>
          </a:p>
          <a:p>
            <a:pPr marL="180975" marR="0" lvl="0" indent="-176213" algn="l" defTabSz="914400" rtl="0" eaLnBrk="1" fontAlgn="auto" latinLnBrk="0" hangingPunct="1">
              <a:lnSpc>
                <a:spcPct val="130000"/>
              </a:lnSpc>
              <a:spcBef>
                <a:spcPts val="1000"/>
              </a:spcBef>
              <a:spcAft>
                <a:spcPts val="1200"/>
              </a:spcAft>
              <a:buClrTx/>
              <a:buSzTx/>
              <a:buFontTx/>
              <a:buBlip>
                <a:blip r:embed="rId3"/>
              </a:buBlip>
              <a:tabLst/>
              <a:defRPr/>
            </a:pPr>
            <a:r>
              <a:rPr kumimoji="0" lang="sv-SE" sz="1400" b="0" i="0" u="none" strike="noStrike" kern="1200" cap="none" spc="0" normalizeH="0" baseline="0" noProof="0">
                <a:ln>
                  <a:noFill/>
                </a:ln>
                <a:solidFill>
                  <a:srgbClr val="FFFFFF"/>
                </a:solidFill>
                <a:effectLst/>
                <a:uLnTx/>
                <a:uFillTx/>
                <a:ea typeface="Noto Serif" panose="02020600060500020200" pitchFamily="18" charset="0"/>
                <a:cs typeface="Noto Serif" panose="02020600060500020200" pitchFamily="18" charset="0"/>
                <a:hlinkClick r:id="rId2">
                  <a:extLst>
                    <a:ext uri="{A12FA001-AC4F-418D-AE19-62706E023703}">
                      <ahyp:hlinkClr xmlns:ahyp="http://schemas.microsoft.com/office/drawing/2018/hyperlinkcolor" val="tx"/>
                    </a:ext>
                  </a:extLst>
                </a:hlinkClick>
              </a:rPr>
              <a:t>VIOL 3 seminarium Sortimentsstruktur VIOL 3 SCA &amp; Sveaskog</a:t>
            </a:r>
            <a:endParaRPr kumimoji="0" lang="sv-SE" sz="1400" b="0" i="0" u="none" strike="noStrike" kern="1200" cap="none" spc="0" normalizeH="0" baseline="0" noProof="0">
              <a:ln>
                <a:noFill/>
              </a:ln>
              <a:solidFill>
                <a:srgbClr val="FFFFFF"/>
              </a:solidFill>
              <a:effectLst/>
              <a:uLnTx/>
              <a:uFillTx/>
              <a:ea typeface="Noto Serif" panose="02020600060500020200" pitchFamily="18" charset="0"/>
              <a:cs typeface="Noto Serif" panose="02020600060500020200" pitchFamily="18" charset="0"/>
            </a:endParaRPr>
          </a:p>
          <a:p>
            <a:pPr marL="180975" marR="0" lvl="0" indent="-176213" algn="l" defTabSz="914400" rtl="0" eaLnBrk="1" fontAlgn="auto" latinLnBrk="0" hangingPunct="1">
              <a:lnSpc>
                <a:spcPct val="130000"/>
              </a:lnSpc>
              <a:spcBef>
                <a:spcPts val="1000"/>
              </a:spcBef>
              <a:spcAft>
                <a:spcPts val="1200"/>
              </a:spcAft>
              <a:buClrTx/>
              <a:buSzTx/>
              <a:buFontTx/>
              <a:buBlip>
                <a:blip r:embed="rId3"/>
              </a:buBlip>
              <a:tabLst/>
              <a:defRPr/>
            </a:pPr>
            <a:r>
              <a:rPr kumimoji="0" lang="sv-SE" sz="1400" b="0" i="0" u="none" strike="noStrike" kern="1200" cap="none" spc="0" normalizeH="0" baseline="0" noProof="0">
                <a:ln>
                  <a:noFill/>
                </a:ln>
                <a:solidFill>
                  <a:srgbClr val="FFFFFF"/>
                </a:solidFill>
                <a:effectLst/>
                <a:uLnTx/>
                <a:uFillTx/>
                <a:ea typeface="Noto Serif" panose="02020600060500020200" pitchFamily="18" charset="0"/>
                <a:cs typeface="Noto Serif" panose="02020600060500020200" pitchFamily="18" charset="0"/>
                <a:hlinkClick r:id="rId4">
                  <a:extLst>
                    <a:ext uri="{A12FA001-AC4F-418D-AE19-62706E023703}">
                      <ahyp:hlinkClr xmlns:ahyp="http://schemas.microsoft.com/office/drawing/2018/hyperlinkcolor" val="tx"/>
                    </a:ext>
                  </a:extLst>
                </a:hlinkClick>
              </a:rPr>
              <a:t>Dokument: Sortimentsstrukturen i VIOL 3 </a:t>
            </a:r>
            <a:endParaRPr kumimoji="0" lang="sv-SE" sz="1400" b="0" i="0" u="none" strike="noStrike" kern="1200" cap="none" spc="0" normalizeH="0" baseline="0" noProof="0">
              <a:ln>
                <a:noFill/>
              </a:ln>
              <a:solidFill>
                <a:srgbClr val="FFFFFF"/>
              </a:solidFill>
              <a:effectLst/>
              <a:uLnTx/>
              <a:uFillTx/>
              <a:ea typeface="Noto Serif" panose="02020600060500020200" pitchFamily="18" charset="0"/>
              <a:cs typeface="Noto Serif" panose="02020600060500020200" pitchFamily="18" charset="0"/>
            </a:endParaRPr>
          </a:p>
          <a:p>
            <a:pPr marL="180975" marR="0" lvl="0" indent="-176213" algn="l" defTabSz="914400" rtl="0" eaLnBrk="1" fontAlgn="auto" latinLnBrk="0" hangingPunct="1">
              <a:lnSpc>
                <a:spcPct val="130000"/>
              </a:lnSpc>
              <a:spcBef>
                <a:spcPts val="1000"/>
              </a:spcBef>
              <a:spcAft>
                <a:spcPts val="1200"/>
              </a:spcAft>
              <a:buClrTx/>
              <a:buSzTx/>
              <a:buFontTx/>
              <a:buBlip>
                <a:blip r:embed="rId3"/>
              </a:buBlip>
              <a:tabLst/>
              <a:defRPr/>
            </a:pPr>
            <a:r>
              <a:rPr kumimoji="0" lang="sv-SE" sz="1400" b="0" i="0" u="none" strike="noStrike" kern="1200" cap="none" spc="0" normalizeH="0" baseline="0" noProof="0">
                <a:ln>
                  <a:noFill/>
                </a:ln>
                <a:solidFill>
                  <a:srgbClr val="FFFFFF"/>
                </a:solidFill>
                <a:effectLst/>
                <a:uLnTx/>
                <a:uFillTx/>
                <a:ea typeface="Noto Serif" panose="02020600060500020200" pitchFamily="18" charset="0"/>
                <a:cs typeface="Noto Serif" panose="02020600060500020200" pitchFamily="18" charset="0"/>
                <a:hlinkClick r:id="rId5">
                  <a:extLst>
                    <a:ext uri="{A12FA001-AC4F-418D-AE19-62706E023703}">
                      <ahyp:hlinkClr xmlns:ahyp="http://schemas.microsoft.com/office/drawing/2018/hyperlinkcolor" val="tx"/>
                    </a:ext>
                  </a:extLst>
                </a:hlinkClick>
              </a:rPr>
              <a:t>Film: Sortimentsstrukturen i VIOL 3, digital träff våren 2023 </a:t>
            </a:r>
            <a:endParaRPr kumimoji="0" lang="sv-SE" sz="1400" b="0" i="0" u="none" strike="noStrike" kern="1200" cap="none" spc="0" normalizeH="0" baseline="0" noProof="0">
              <a:ln>
                <a:noFill/>
              </a:ln>
              <a:solidFill>
                <a:srgbClr val="FFFFFF"/>
              </a:solidFill>
              <a:effectLst/>
              <a:uLnTx/>
              <a:uFillTx/>
              <a:ea typeface="Noto Serif" panose="02020600060500020200" pitchFamily="18" charset="0"/>
              <a:cs typeface="Noto Serif" panose="02020600060500020200" pitchFamily="18" charset="0"/>
            </a:endParaRPr>
          </a:p>
        </p:txBody>
      </p:sp>
    </p:spTree>
    <p:extLst>
      <p:ext uri="{BB962C8B-B14F-4D97-AF65-F5344CB8AC3E}">
        <p14:creationId xmlns:p14="http://schemas.microsoft.com/office/powerpoint/2010/main" val="2241214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E8C8C-A1CB-98A6-B412-A5B690C865B8}"/>
            </a:ext>
          </a:extLst>
        </p:cNvPr>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AF5856C1-5087-B58A-DDAF-03326195309C}"/>
              </a:ext>
            </a:extLst>
          </p:cNvPr>
          <p:cNvSpPr>
            <a:spLocks noGrp="1"/>
          </p:cNvSpPr>
          <p:nvPr>
            <p:ph idx="1"/>
          </p:nvPr>
        </p:nvSpPr>
        <p:spPr>
          <a:xfrm>
            <a:off x="1393370" y="1712414"/>
            <a:ext cx="9960429" cy="4351338"/>
          </a:xfrm>
        </p:spPr>
        <p:txBody>
          <a:bodyPr/>
          <a:lstStyle/>
          <a:p>
            <a:pPr marL="0" indent="0">
              <a:buNone/>
            </a:pPr>
            <a:r>
              <a:rPr lang="sv-SE" b="1"/>
              <a:t>Introduktion </a:t>
            </a:r>
            <a:r>
              <a:rPr lang="sv-SE" sz="1400"/>
              <a:t>| Kort information </a:t>
            </a:r>
          </a:p>
          <a:p>
            <a:pPr marL="0" indent="0">
              <a:buNone/>
            </a:pPr>
            <a:r>
              <a:rPr lang="sv-SE" b="1"/>
              <a:t>Fokusområde VIOL 3  </a:t>
            </a:r>
            <a:r>
              <a:rPr lang="sv-SE" sz="1400" b="1"/>
              <a:t>| </a:t>
            </a:r>
            <a:r>
              <a:rPr lang="sv-SE" sz="1400"/>
              <a:t>Mätning och chaufförsavlämning </a:t>
            </a:r>
          </a:p>
          <a:p>
            <a:pPr marL="0" indent="0">
              <a:buNone/>
            </a:pPr>
            <a:r>
              <a:rPr lang="sv-SE" b="1"/>
              <a:t>Milstolpar </a:t>
            </a:r>
            <a:r>
              <a:rPr lang="sv-SE" sz="1400" b="1"/>
              <a:t>| </a:t>
            </a:r>
            <a:r>
              <a:rPr lang="sv-SE" sz="1400"/>
              <a:t>Uppföljning av genomförda, pågående och kommande milstolpar </a:t>
            </a:r>
            <a:endParaRPr lang="sv-SE" sz="1400" b="1"/>
          </a:p>
          <a:p>
            <a:pPr marL="0" indent="0">
              <a:buNone/>
            </a:pPr>
            <a:r>
              <a:rPr lang="sv-SE" b="1"/>
              <a:t>Nästa möte &amp; Hemläxa </a:t>
            </a:r>
            <a:r>
              <a:rPr lang="sv-SE" sz="1400" b="1"/>
              <a:t>| </a:t>
            </a:r>
            <a:r>
              <a:rPr lang="sv-SE" sz="1400"/>
              <a:t>Genomförs vecka 13 </a:t>
            </a:r>
          </a:p>
        </p:txBody>
      </p:sp>
      <p:cxnSp>
        <p:nvCxnSpPr>
          <p:cNvPr id="2" name="Rak koppling 1">
            <a:extLst>
              <a:ext uri="{FF2B5EF4-FFF2-40B4-BE49-F238E27FC236}">
                <a16:creationId xmlns:a16="http://schemas.microsoft.com/office/drawing/2014/main" id="{916222AE-144B-34E8-CE3C-A3A5ACAAFDA4}"/>
              </a:ext>
            </a:extLst>
          </p:cNvPr>
          <p:cNvCxnSpPr>
            <a:cxnSpLocks/>
          </p:cNvCxnSpPr>
          <p:nvPr/>
        </p:nvCxnSpPr>
        <p:spPr>
          <a:xfrm>
            <a:off x="618866" y="1146842"/>
            <a:ext cx="3055409" cy="0"/>
          </a:xfrm>
          <a:prstGeom prst="line">
            <a:avLst/>
          </a:prstGeom>
          <a:ln w="57150">
            <a:solidFill>
              <a:schemeClr val="accent3"/>
            </a:solidFill>
          </a:ln>
        </p:spPr>
        <p:style>
          <a:lnRef idx="2">
            <a:schemeClr val="accent5"/>
          </a:lnRef>
          <a:fillRef idx="0">
            <a:schemeClr val="accent5"/>
          </a:fillRef>
          <a:effectRef idx="1">
            <a:schemeClr val="accent5"/>
          </a:effectRef>
          <a:fontRef idx="minor">
            <a:schemeClr val="tx1"/>
          </a:fontRef>
        </p:style>
      </p:cxnSp>
      <p:sp>
        <p:nvSpPr>
          <p:cNvPr id="3" name="textruta 2">
            <a:extLst>
              <a:ext uri="{FF2B5EF4-FFF2-40B4-BE49-F238E27FC236}">
                <a16:creationId xmlns:a16="http://schemas.microsoft.com/office/drawing/2014/main" id="{A44D821A-28FF-4744-374C-932F57DD9231}"/>
              </a:ext>
            </a:extLst>
          </p:cNvPr>
          <p:cNvSpPr txBox="1"/>
          <p:nvPr/>
        </p:nvSpPr>
        <p:spPr>
          <a:xfrm>
            <a:off x="541231" y="681037"/>
            <a:ext cx="46160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chemeClr val="bg1"/>
                </a:solidFill>
                <a:effectLst/>
                <a:uLnTx/>
                <a:uFillTx/>
                <a:latin typeface="Candara" panose="020E0502030303020204" pitchFamily="34" charset="0"/>
                <a:ea typeface="+mn-ea"/>
                <a:cs typeface="+mn-cs"/>
              </a:rPr>
              <a:t>Agenda Februari</a:t>
            </a:r>
          </a:p>
        </p:txBody>
      </p:sp>
    </p:spTree>
    <p:extLst>
      <p:ext uri="{BB962C8B-B14F-4D97-AF65-F5344CB8AC3E}">
        <p14:creationId xmlns:p14="http://schemas.microsoft.com/office/powerpoint/2010/main" val="3889674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53089-800A-D505-46C6-B7CB0296C539}"/>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77322D7A-A23E-CBB0-5A7D-3B65141A9452}"/>
              </a:ext>
            </a:extLst>
          </p:cNvPr>
          <p:cNvSpPr>
            <a:spLocks noGrp="1"/>
          </p:cNvSpPr>
          <p:nvPr>
            <p:ph type="title"/>
          </p:nvPr>
        </p:nvSpPr>
        <p:spPr>
          <a:xfrm>
            <a:off x="324862" y="2662716"/>
            <a:ext cx="11318497" cy="1325563"/>
          </a:xfrm>
        </p:spPr>
        <p:txBody>
          <a:bodyPr>
            <a:noAutofit/>
          </a:bodyPr>
          <a:lstStyle/>
          <a:p>
            <a:pPr algn="ctr"/>
            <a:r>
              <a:rPr lang="sv-SE" sz="5400">
                <a:solidFill>
                  <a:schemeClr val="bg1">
                    <a:lumMod val="85000"/>
                  </a:schemeClr>
                </a:solidFill>
              </a:rPr>
              <a:t>Introduktion </a:t>
            </a:r>
            <a:endParaRPr lang="sv-SE" sz="3200">
              <a:solidFill>
                <a:schemeClr val="bg1"/>
              </a:solidFill>
              <a:highlight>
                <a:srgbClr val="FFFF00"/>
              </a:highlight>
            </a:endParaRPr>
          </a:p>
        </p:txBody>
      </p:sp>
    </p:spTree>
    <p:extLst>
      <p:ext uri="{BB962C8B-B14F-4D97-AF65-F5344CB8AC3E}">
        <p14:creationId xmlns:p14="http://schemas.microsoft.com/office/powerpoint/2010/main" val="303630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6D034-7845-9483-677C-4712C1646015}"/>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00B02075-CD1D-EB0F-6F12-73393A5E5187}"/>
              </a:ext>
            </a:extLst>
          </p:cNvPr>
          <p:cNvSpPr>
            <a:spLocks noGrp="1"/>
          </p:cNvSpPr>
          <p:nvPr>
            <p:ph type="title"/>
          </p:nvPr>
        </p:nvSpPr>
        <p:spPr>
          <a:xfrm>
            <a:off x="838200" y="795404"/>
            <a:ext cx="10515600" cy="546836"/>
          </a:xfrm>
        </p:spPr>
        <p:txBody>
          <a:bodyPr/>
          <a:lstStyle/>
          <a:p>
            <a:r>
              <a:rPr lang="sv-SE">
                <a:latin typeface="Candara" panose="020E0502030303020204" pitchFamily="34" charset="0"/>
              </a:rPr>
              <a:t>Introduktion | Kort information </a:t>
            </a:r>
          </a:p>
        </p:txBody>
      </p:sp>
      <p:sp>
        <p:nvSpPr>
          <p:cNvPr id="5" name="Platshållare för innehåll 4">
            <a:extLst>
              <a:ext uri="{FF2B5EF4-FFF2-40B4-BE49-F238E27FC236}">
                <a16:creationId xmlns:a16="http://schemas.microsoft.com/office/drawing/2014/main" id="{46F30D08-1863-2717-8151-551898FF0A78}"/>
              </a:ext>
            </a:extLst>
          </p:cNvPr>
          <p:cNvSpPr>
            <a:spLocks noGrp="1"/>
          </p:cNvSpPr>
          <p:nvPr>
            <p:ph idx="1"/>
          </p:nvPr>
        </p:nvSpPr>
        <p:spPr>
          <a:xfrm>
            <a:off x="838201" y="1825625"/>
            <a:ext cx="4479524" cy="4317723"/>
          </a:xfrm>
        </p:spPr>
        <p:txBody>
          <a:bodyPr/>
          <a:lstStyle/>
          <a:p>
            <a:r>
              <a:rPr lang="sv-SE"/>
              <a:t>Lathund för </a:t>
            </a:r>
            <a:r>
              <a:rPr lang="sv-SE" b="1"/>
              <a:t>Mina Sidor </a:t>
            </a:r>
            <a:r>
              <a:rPr lang="sv-SE"/>
              <a:t>hittas på Kundgrupp Blå </a:t>
            </a:r>
          </a:p>
          <a:p>
            <a:r>
              <a:rPr lang="sv-SE"/>
              <a:t>Omläggningskommunikation del 2 kommer kommuniceras inom kort</a:t>
            </a:r>
          </a:p>
          <a:p>
            <a:r>
              <a:rPr lang="sv-SE"/>
              <a:t>Prenumerera på nyhetsbrev </a:t>
            </a:r>
            <a:r>
              <a:rPr lang="sv-SE">
                <a:hlinkClick r:id="rId2">
                  <a:extLst>
                    <a:ext uri="{A12FA001-AC4F-418D-AE19-62706E023703}">
                      <ahyp:hlinkClr xmlns:ahyp="http://schemas.microsoft.com/office/drawing/2018/hyperlinkcolor" val="tx"/>
                    </a:ext>
                  </a:extLst>
                </a:hlinkClick>
              </a:rPr>
              <a:t>här</a:t>
            </a:r>
            <a:r>
              <a:rPr lang="sv-SE"/>
              <a:t> </a:t>
            </a:r>
          </a:p>
          <a:p>
            <a:r>
              <a:rPr lang="sv-SE">
                <a:hlinkClick r:id="rId3">
                  <a:extLst>
                    <a:ext uri="{A12FA001-AC4F-418D-AE19-62706E023703}">
                      <ahyp:hlinkClr xmlns:ahyp="http://schemas.microsoft.com/office/drawing/2018/hyperlinkcolor" val="tx"/>
                    </a:ext>
                  </a:extLst>
                </a:hlinkClick>
              </a:rPr>
              <a:t>Länk till fysisk träff </a:t>
            </a:r>
            <a:endParaRPr lang="sv-SE"/>
          </a:p>
          <a:p>
            <a:r>
              <a:rPr lang="sv-SE"/>
              <a:t>Projektutbildning</a:t>
            </a:r>
          </a:p>
        </p:txBody>
      </p:sp>
      <p:pic>
        <p:nvPicPr>
          <p:cNvPr id="3" name="Bildobjekt 2">
            <a:extLst>
              <a:ext uri="{FF2B5EF4-FFF2-40B4-BE49-F238E27FC236}">
                <a16:creationId xmlns:a16="http://schemas.microsoft.com/office/drawing/2014/main" id="{CD87B15A-2D5F-247F-9544-7D72BF121D65}"/>
              </a:ext>
            </a:extLst>
          </p:cNvPr>
          <p:cNvPicPr>
            <a:picLocks noChangeAspect="1"/>
          </p:cNvPicPr>
          <p:nvPr/>
        </p:nvPicPr>
        <p:blipFill>
          <a:blip r:embed="rId4"/>
          <a:stretch>
            <a:fillRect/>
          </a:stretch>
        </p:blipFill>
        <p:spPr>
          <a:xfrm>
            <a:off x="6219849" y="2452054"/>
            <a:ext cx="5607059" cy="1311568"/>
          </a:xfrm>
          <a:prstGeom prst="rect">
            <a:avLst/>
          </a:prstGeom>
          <a:ln>
            <a:noFill/>
          </a:ln>
          <a:effectLst>
            <a:outerShdw blurRad="190500" algn="tl" rotWithShape="0">
              <a:srgbClr val="000000">
                <a:alpha val="70000"/>
              </a:srgbClr>
            </a:outerShdw>
          </a:effectLst>
        </p:spPr>
      </p:pic>
      <p:pic>
        <p:nvPicPr>
          <p:cNvPr id="6" name="Bildobjekt 5" descr="En bild som visar text, skärmbild, Teckensnitt, mönster&#10;&#10;Automatiskt genererad beskrivning">
            <a:extLst>
              <a:ext uri="{FF2B5EF4-FFF2-40B4-BE49-F238E27FC236}">
                <a16:creationId xmlns:a16="http://schemas.microsoft.com/office/drawing/2014/main" id="{12ED0033-7A22-08E6-BAE4-5DF2D9F5CF2B}"/>
              </a:ext>
            </a:extLst>
          </p:cNvPr>
          <p:cNvPicPr>
            <a:picLocks noChangeAspect="1"/>
          </p:cNvPicPr>
          <p:nvPr/>
        </p:nvPicPr>
        <p:blipFill>
          <a:blip r:embed="rId5"/>
          <a:stretch>
            <a:fillRect/>
          </a:stretch>
        </p:blipFill>
        <p:spPr>
          <a:xfrm>
            <a:off x="6219849" y="4129602"/>
            <a:ext cx="2537528" cy="2537528"/>
          </a:xfrm>
          <a:prstGeom prst="rect">
            <a:avLst/>
          </a:prstGeom>
          <a:ln>
            <a:noFill/>
          </a:ln>
          <a:effectLst>
            <a:outerShdw blurRad="190500" algn="tl" rotWithShape="0">
              <a:srgbClr val="000000">
                <a:alpha val="70000"/>
              </a:srgbClr>
            </a:outerShdw>
          </a:effectLst>
        </p:spPr>
      </p:pic>
      <p:cxnSp>
        <p:nvCxnSpPr>
          <p:cNvPr id="7" name="Rak pilkoppling 6">
            <a:extLst>
              <a:ext uri="{FF2B5EF4-FFF2-40B4-BE49-F238E27FC236}">
                <a16:creationId xmlns:a16="http://schemas.microsoft.com/office/drawing/2014/main" id="{545B5684-E99F-F58E-9A89-CC85AF794361}"/>
              </a:ext>
            </a:extLst>
          </p:cNvPr>
          <p:cNvCxnSpPr>
            <a:cxnSpLocks/>
          </p:cNvCxnSpPr>
          <p:nvPr/>
        </p:nvCxnSpPr>
        <p:spPr>
          <a:xfrm>
            <a:off x="4669654" y="2627790"/>
            <a:ext cx="1127464" cy="0"/>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9" name="textruta 8">
            <a:extLst>
              <a:ext uri="{FF2B5EF4-FFF2-40B4-BE49-F238E27FC236}">
                <a16:creationId xmlns:a16="http://schemas.microsoft.com/office/drawing/2014/main" id="{4A62048D-A30D-9145-8EF0-3ECEE436580D}"/>
              </a:ext>
            </a:extLst>
          </p:cNvPr>
          <p:cNvSpPr txBox="1"/>
          <p:nvPr/>
        </p:nvSpPr>
        <p:spPr>
          <a:xfrm>
            <a:off x="8820358" y="6186792"/>
            <a:ext cx="2895926" cy="461665"/>
          </a:xfrm>
          <a:prstGeom prst="rect">
            <a:avLst/>
          </a:prstGeom>
          <a:noFill/>
        </p:spPr>
        <p:txBody>
          <a:bodyPr wrap="square" rtlCol="0">
            <a:spAutoFit/>
          </a:bodyPr>
          <a:lstStyle/>
          <a:p>
            <a:r>
              <a:rPr lang="sv-SE" sz="1200" i="1">
                <a:solidFill>
                  <a:schemeClr val="bg1"/>
                </a:solidFill>
              </a:rPr>
              <a:t>Möjligt att skanna denna med din mobiltelefon för att komma till formuläret </a:t>
            </a:r>
          </a:p>
        </p:txBody>
      </p:sp>
      <p:sp>
        <p:nvSpPr>
          <p:cNvPr id="10" name="textruta 9">
            <a:extLst>
              <a:ext uri="{FF2B5EF4-FFF2-40B4-BE49-F238E27FC236}">
                <a16:creationId xmlns:a16="http://schemas.microsoft.com/office/drawing/2014/main" id="{9641B5A8-3731-383B-AF60-651BC4F34B16}"/>
              </a:ext>
            </a:extLst>
          </p:cNvPr>
          <p:cNvSpPr txBox="1"/>
          <p:nvPr/>
        </p:nvSpPr>
        <p:spPr>
          <a:xfrm>
            <a:off x="10629479" y="3763397"/>
            <a:ext cx="1260410" cy="307777"/>
          </a:xfrm>
          <a:prstGeom prst="rect">
            <a:avLst/>
          </a:prstGeom>
          <a:noFill/>
        </p:spPr>
        <p:txBody>
          <a:bodyPr wrap="none" rtlCol="0">
            <a:spAutoFit/>
          </a:bodyPr>
          <a:lstStyle/>
          <a:p>
            <a:r>
              <a:rPr lang="sv-SE" sz="1400" i="1">
                <a:solidFill>
                  <a:schemeClr val="bg1"/>
                </a:solidFill>
                <a:hlinkClick r:id="rId6">
                  <a:extLst>
                    <a:ext uri="{A12FA001-AC4F-418D-AE19-62706E023703}">
                      <ahyp:hlinkClr xmlns:ahyp="http://schemas.microsoft.com/office/drawing/2018/hyperlinkcolor" val="tx"/>
                    </a:ext>
                  </a:extLst>
                </a:hlinkClick>
              </a:rPr>
              <a:t>Kundgrupp Blå</a:t>
            </a:r>
            <a:endParaRPr lang="sv-SE" sz="1400" i="1">
              <a:solidFill>
                <a:schemeClr val="bg1"/>
              </a:solidFill>
            </a:endParaRPr>
          </a:p>
        </p:txBody>
      </p:sp>
    </p:spTree>
    <p:extLst>
      <p:ext uri="{BB962C8B-B14F-4D97-AF65-F5344CB8AC3E}">
        <p14:creationId xmlns:p14="http://schemas.microsoft.com/office/powerpoint/2010/main" val="962316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491DC-7D5C-1C38-FBA0-B5F5571AD65E}"/>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33FE52A4-D6BD-276E-26AF-A7C628EBB53B}"/>
              </a:ext>
            </a:extLst>
          </p:cNvPr>
          <p:cNvSpPr>
            <a:spLocks noGrp="1"/>
          </p:cNvSpPr>
          <p:nvPr>
            <p:ph type="title"/>
          </p:nvPr>
        </p:nvSpPr>
        <p:spPr>
          <a:xfrm>
            <a:off x="324862" y="2662716"/>
            <a:ext cx="11318497" cy="1325563"/>
          </a:xfrm>
        </p:spPr>
        <p:txBody>
          <a:bodyPr>
            <a:noAutofit/>
          </a:bodyPr>
          <a:lstStyle/>
          <a:p>
            <a:pPr algn="ctr"/>
            <a:r>
              <a:rPr lang="sv-SE" sz="5400">
                <a:solidFill>
                  <a:schemeClr val="bg1">
                    <a:lumMod val="85000"/>
                  </a:schemeClr>
                </a:solidFill>
              </a:rPr>
              <a:t>Fokusområde VIOL 3  </a:t>
            </a:r>
            <a:endParaRPr lang="sv-SE" sz="3200">
              <a:solidFill>
                <a:schemeClr val="bg1"/>
              </a:solidFill>
              <a:highlight>
                <a:srgbClr val="FFFF00"/>
              </a:highlight>
            </a:endParaRPr>
          </a:p>
        </p:txBody>
      </p:sp>
    </p:spTree>
    <p:extLst>
      <p:ext uri="{BB962C8B-B14F-4D97-AF65-F5344CB8AC3E}">
        <p14:creationId xmlns:p14="http://schemas.microsoft.com/office/powerpoint/2010/main" val="39592448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18F273E5-EC84-2312-45A9-02E175A7FF72}"/>
              </a:ext>
            </a:extLst>
          </p:cNvPr>
          <p:cNvSpPr>
            <a:spLocks noGrp="1"/>
          </p:cNvSpPr>
          <p:nvPr>
            <p:ph type="title"/>
          </p:nvPr>
        </p:nvSpPr>
        <p:spPr/>
        <p:txBody>
          <a:bodyPr/>
          <a:lstStyle/>
          <a:p>
            <a:r>
              <a:rPr lang="sv-SE"/>
              <a:t>Fokusområde</a:t>
            </a:r>
          </a:p>
        </p:txBody>
      </p:sp>
      <p:sp>
        <p:nvSpPr>
          <p:cNvPr id="5" name="Platshållare för innehåll 4">
            <a:extLst>
              <a:ext uri="{FF2B5EF4-FFF2-40B4-BE49-F238E27FC236}">
                <a16:creationId xmlns:a16="http://schemas.microsoft.com/office/drawing/2014/main" id="{6D70BF0A-2F29-0F5F-E115-7E075760D525}"/>
              </a:ext>
            </a:extLst>
          </p:cNvPr>
          <p:cNvSpPr>
            <a:spLocks noGrp="1"/>
          </p:cNvSpPr>
          <p:nvPr>
            <p:ph idx="1"/>
          </p:nvPr>
        </p:nvSpPr>
        <p:spPr/>
        <p:txBody>
          <a:bodyPr/>
          <a:lstStyle/>
          <a:p>
            <a:r>
              <a:rPr lang="sv-SE" b="1">
                <a:latin typeface="inherit"/>
              </a:rPr>
              <a:t>Mätning VIOL 2 </a:t>
            </a:r>
            <a:r>
              <a:rPr lang="sv-SE" b="1">
                <a:latin typeface="inherit"/>
                <a:sym typeface="Wingdings" panose="05000000000000000000" pitchFamily="2" charset="2"/>
              </a:rPr>
              <a:t> VIOL 3</a:t>
            </a:r>
            <a:endParaRPr lang="sv-SE" sz="1600" b="1" i="0">
              <a:effectLst/>
              <a:latin typeface="inherit"/>
            </a:endParaRPr>
          </a:p>
          <a:p>
            <a:r>
              <a:rPr lang="sv-SE" sz="1600" b="1" i="0">
                <a:effectLst/>
                <a:latin typeface="inherit"/>
              </a:rPr>
              <a:t>Mätningsflöden</a:t>
            </a:r>
            <a:endParaRPr lang="sv-SE" sz="1600" b="0" i="0">
              <a:effectLst/>
              <a:latin typeface="Aptos" panose="020B0004020202020204" pitchFamily="34" charset="0"/>
            </a:endParaRPr>
          </a:p>
          <a:p>
            <a:r>
              <a:rPr lang="sv-SE" b="1">
                <a:latin typeface="inherit"/>
              </a:rPr>
              <a:t>Visar hur man kör in ett flöde: Mätare och chaufför</a:t>
            </a:r>
            <a:endParaRPr lang="sv-SE">
              <a:latin typeface="Aptos" panose="020B0004020202020204" pitchFamily="34" charset="0"/>
            </a:endParaRPr>
          </a:p>
          <a:p>
            <a:endParaRPr lang="sv-SE"/>
          </a:p>
        </p:txBody>
      </p:sp>
    </p:spTree>
    <p:extLst>
      <p:ext uri="{BB962C8B-B14F-4D97-AF65-F5344CB8AC3E}">
        <p14:creationId xmlns:p14="http://schemas.microsoft.com/office/powerpoint/2010/main" val="184743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ktangel: rundade hörn 21">
            <a:extLst>
              <a:ext uri="{FF2B5EF4-FFF2-40B4-BE49-F238E27FC236}">
                <a16:creationId xmlns:a16="http://schemas.microsoft.com/office/drawing/2014/main" id="{38FDA6E5-F7A7-BF61-7FCE-E7E610D9E7B1}"/>
              </a:ext>
            </a:extLst>
          </p:cNvPr>
          <p:cNvSpPr/>
          <p:nvPr/>
        </p:nvSpPr>
        <p:spPr>
          <a:xfrm>
            <a:off x="533400" y="1837038"/>
            <a:ext cx="5419725" cy="3369276"/>
          </a:xfrm>
          <a:prstGeom prst="round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1" name="Grupp 20">
            <a:extLst>
              <a:ext uri="{FF2B5EF4-FFF2-40B4-BE49-F238E27FC236}">
                <a16:creationId xmlns:a16="http://schemas.microsoft.com/office/drawing/2014/main" id="{9AC47A17-890D-0B99-3F30-28318AE0C026}"/>
              </a:ext>
            </a:extLst>
          </p:cNvPr>
          <p:cNvGrpSpPr/>
          <p:nvPr/>
        </p:nvGrpSpPr>
        <p:grpSpPr>
          <a:xfrm>
            <a:off x="838199" y="2057433"/>
            <a:ext cx="4943476" cy="2945344"/>
            <a:chOff x="838199" y="2357438"/>
            <a:chExt cx="4943476" cy="2945344"/>
          </a:xfrm>
        </p:grpSpPr>
        <p:sp>
          <p:nvSpPr>
            <p:cNvPr id="4" name="Rektangel: rundade hörn 3">
              <a:extLst>
                <a:ext uri="{FF2B5EF4-FFF2-40B4-BE49-F238E27FC236}">
                  <a16:creationId xmlns:a16="http://schemas.microsoft.com/office/drawing/2014/main" id="{2ACB2116-32DD-5078-DDA9-62F54F4A591C}"/>
                </a:ext>
              </a:extLst>
            </p:cNvPr>
            <p:cNvSpPr/>
            <p:nvPr/>
          </p:nvSpPr>
          <p:spPr>
            <a:xfrm>
              <a:off x="838199" y="2357438"/>
              <a:ext cx="2233207" cy="1333500"/>
            </a:xfrm>
            <a:prstGeom prst="round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MAPP</a:t>
              </a:r>
            </a:p>
          </p:txBody>
        </p:sp>
        <p:sp>
          <p:nvSpPr>
            <p:cNvPr id="5" name="Rektangel: rundade hörn 4">
              <a:extLst>
                <a:ext uri="{FF2B5EF4-FFF2-40B4-BE49-F238E27FC236}">
                  <a16:creationId xmlns:a16="http://schemas.microsoft.com/office/drawing/2014/main" id="{C0C0119E-52BB-B9F5-1540-D4B41D819DB1}"/>
                </a:ext>
              </a:extLst>
            </p:cNvPr>
            <p:cNvSpPr/>
            <p:nvPr/>
          </p:nvSpPr>
          <p:spPr>
            <a:xfrm>
              <a:off x="838200" y="3969282"/>
              <a:ext cx="2233208" cy="1333500"/>
            </a:xfrm>
            <a:prstGeom prst="round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DORIS</a:t>
              </a:r>
            </a:p>
          </p:txBody>
        </p:sp>
        <p:sp>
          <p:nvSpPr>
            <p:cNvPr id="6" name="Rektangel: rundade hörn 5">
              <a:extLst>
                <a:ext uri="{FF2B5EF4-FFF2-40B4-BE49-F238E27FC236}">
                  <a16:creationId xmlns:a16="http://schemas.microsoft.com/office/drawing/2014/main" id="{D174D1DD-6389-D0DA-829C-EC6A8AA394C6}"/>
                </a:ext>
              </a:extLst>
            </p:cNvPr>
            <p:cNvSpPr/>
            <p:nvPr/>
          </p:nvSpPr>
          <p:spPr>
            <a:xfrm>
              <a:off x="3548467" y="3181350"/>
              <a:ext cx="2233208" cy="1333500"/>
            </a:xfrm>
            <a:prstGeom prst="round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Biometrias</a:t>
              </a:r>
            </a:p>
            <a:p>
              <a:pPr algn="ctr"/>
              <a:r>
                <a:rPr lang="sv-SE"/>
                <a:t>Mätplatsstöd</a:t>
              </a:r>
            </a:p>
          </p:txBody>
        </p:sp>
        <p:cxnSp>
          <p:nvCxnSpPr>
            <p:cNvPr id="8" name="Rak pilkoppling 7">
              <a:extLst>
                <a:ext uri="{FF2B5EF4-FFF2-40B4-BE49-F238E27FC236}">
                  <a16:creationId xmlns:a16="http://schemas.microsoft.com/office/drawing/2014/main" id="{44386384-6032-00F4-E2C5-EC396D533023}"/>
                </a:ext>
              </a:extLst>
            </p:cNvPr>
            <p:cNvCxnSpPr>
              <a:cxnSpLocks/>
              <a:stCxn id="4" idx="3"/>
              <a:endCxn id="6" idx="1"/>
            </p:cNvCxnSpPr>
            <p:nvPr/>
          </p:nvCxnSpPr>
          <p:spPr>
            <a:xfrm>
              <a:off x="3071406" y="3024188"/>
              <a:ext cx="477061" cy="823912"/>
            </a:xfrm>
            <a:prstGeom prst="straightConnector1">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 name="Rak pilkoppling 8">
              <a:extLst>
                <a:ext uri="{FF2B5EF4-FFF2-40B4-BE49-F238E27FC236}">
                  <a16:creationId xmlns:a16="http://schemas.microsoft.com/office/drawing/2014/main" id="{F60DA4D8-926E-4B7A-DF2C-84BF5A7F2B99}"/>
                </a:ext>
              </a:extLst>
            </p:cNvPr>
            <p:cNvCxnSpPr>
              <a:cxnSpLocks/>
              <a:stCxn id="5" idx="3"/>
              <a:endCxn id="6" idx="1"/>
            </p:cNvCxnSpPr>
            <p:nvPr/>
          </p:nvCxnSpPr>
          <p:spPr>
            <a:xfrm flipV="1">
              <a:off x="3071408" y="3848100"/>
              <a:ext cx="477059" cy="787932"/>
            </a:xfrm>
            <a:prstGeom prst="straightConnector1">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4" name="Platshållare för innehåll 35">
            <a:extLst>
              <a:ext uri="{FF2B5EF4-FFF2-40B4-BE49-F238E27FC236}">
                <a16:creationId xmlns:a16="http://schemas.microsoft.com/office/drawing/2014/main" id="{FA8F3E7E-66E3-241F-4323-23EC75FA5B7F}"/>
              </a:ext>
            </a:extLst>
          </p:cNvPr>
          <p:cNvSpPr txBox="1">
            <a:spLocks/>
          </p:cNvSpPr>
          <p:nvPr/>
        </p:nvSpPr>
        <p:spPr>
          <a:xfrm>
            <a:off x="6890526" y="942621"/>
            <a:ext cx="4463274" cy="2909364"/>
          </a:xfrm>
          <a:prstGeom prst="rect">
            <a:avLst/>
          </a:prstGeom>
        </p:spPr>
        <p:txBody>
          <a:bodyPr vert="horz" lIns="91440" tIns="45720" rIns="91440" bIns="45720" rtlCol="0">
            <a:noAutofit/>
          </a:bodyPr>
          <a:lstStyle>
            <a:lvl1pPr marL="180975" indent="-176213" algn="l" defTabSz="914400" rtl="0" eaLnBrk="1" latinLnBrk="0" hangingPunct="1">
              <a:lnSpc>
                <a:spcPct val="130000"/>
              </a:lnSpc>
              <a:spcBef>
                <a:spcPts val="1000"/>
              </a:spcBef>
              <a:spcAft>
                <a:spcPts val="1200"/>
              </a:spcAft>
              <a:buFontTx/>
              <a:buBlip>
                <a:blip r:embed="rId3"/>
              </a:buBlip>
              <a:tabLst/>
              <a:defRPr sz="1600" b="0" i="0" kern="120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gn="l" defTabSz="914400" rtl="0" eaLnBrk="1" latinLnBrk="0" hangingPunct="1">
              <a:lnSpc>
                <a:spcPct val="110000"/>
              </a:lnSpc>
              <a:spcBef>
                <a:spcPts val="500"/>
              </a:spcBef>
              <a:spcAft>
                <a:spcPts val="1200"/>
              </a:spcAft>
              <a:buFontTx/>
              <a:buBlip>
                <a:blip r:embed="rId3"/>
              </a:buBlip>
              <a:tabLst/>
              <a:defRPr sz="1400" b="0" i="0" kern="12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3pPr>
            <a:lvl4pPr marL="712788" indent="-176213"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4pPr>
            <a:lvl5pPr marL="893763"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2" indent="0">
              <a:spcBef>
                <a:spcPts val="0"/>
              </a:spcBef>
              <a:spcAft>
                <a:spcPts val="0"/>
              </a:spcAft>
              <a:buFontTx/>
              <a:buNone/>
            </a:pPr>
            <a:r>
              <a:rPr lang="sv-SE" sz="1200" b="1">
                <a:latin typeface="Open Sans" panose="020B0606030504020204" pitchFamily="34" charset="0"/>
                <a:ea typeface="Open Sans" panose="020B0606030504020204" pitchFamily="34" charset="0"/>
                <a:cs typeface="Open Sans" panose="020B0606030504020204" pitchFamily="34" charset="0"/>
              </a:rPr>
              <a:t>Mätplatsstödet i VIOL 3 har stöd för att genomföra</a:t>
            </a:r>
          </a:p>
          <a:p>
            <a:pPr>
              <a:spcBef>
                <a:spcPts val="0"/>
              </a:spcBef>
              <a:spcAft>
                <a:spcPts val="0"/>
              </a:spcAft>
            </a:pPr>
            <a:r>
              <a:rPr lang="sv-SE" sz="1200">
                <a:solidFill>
                  <a:schemeClr val="bg1">
                    <a:lumMod val="65000"/>
                  </a:schemeClr>
                </a:solidFill>
                <a:latin typeface="Noto Serif" panose="02020502060505020204" pitchFamily="18"/>
                <a:ea typeface="Noto Serif" panose="02020502060505020204" pitchFamily="18"/>
                <a:cs typeface="Noto Serif" panose="02020502060505020204" pitchFamily="18"/>
              </a:rPr>
              <a:t>Mottagningskontroll</a:t>
            </a:r>
          </a:p>
          <a:p>
            <a:pPr>
              <a:spcBef>
                <a:spcPts val="0"/>
              </a:spcBef>
              <a:spcAft>
                <a:spcPts val="0"/>
              </a:spcAft>
            </a:pPr>
            <a:r>
              <a:rPr lang="sv-SE" sz="1200">
                <a:solidFill>
                  <a:schemeClr val="bg1">
                    <a:lumMod val="65000"/>
                  </a:schemeClr>
                </a:solidFill>
                <a:latin typeface="Noto Serif" panose="02020502060505020204" pitchFamily="18"/>
                <a:ea typeface="Noto Serif" panose="02020502060505020204" pitchFamily="18"/>
                <a:cs typeface="Noto Serif" panose="02020502060505020204" pitchFamily="18"/>
              </a:rPr>
              <a:t>Stockmätning</a:t>
            </a:r>
          </a:p>
          <a:p>
            <a:pPr>
              <a:spcBef>
                <a:spcPts val="0"/>
              </a:spcBef>
              <a:spcAft>
                <a:spcPts val="0"/>
              </a:spcAft>
            </a:pPr>
            <a:r>
              <a:rPr lang="sv-SE" sz="1200">
                <a:latin typeface="Noto Serif" panose="02020502060505020204" pitchFamily="18"/>
                <a:ea typeface="Noto Serif" panose="02020502060505020204" pitchFamily="18"/>
                <a:cs typeface="Noto Serif" panose="02020502060505020204" pitchFamily="18"/>
              </a:rPr>
              <a:t>Angiven bruttovolym</a:t>
            </a:r>
          </a:p>
          <a:p>
            <a:pPr>
              <a:spcBef>
                <a:spcPts val="0"/>
              </a:spcBef>
              <a:spcAft>
                <a:spcPts val="0"/>
              </a:spcAft>
            </a:pPr>
            <a:r>
              <a:rPr lang="sv-SE" sz="1200">
                <a:latin typeface="Noto Serif" panose="02020502060505020204" pitchFamily="18"/>
                <a:ea typeface="Noto Serif" panose="02020502060505020204" pitchFamily="18"/>
                <a:cs typeface="Noto Serif" panose="02020502060505020204" pitchFamily="18"/>
              </a:rPr>
              <a:t>Travmätning</a:t>
            </a:r>
          </a:p>
          <a:p>
            <a:pPr lvl="1">
              <a:spcBef>
                <a:spcPts val="0"/>
              </a:spcBef>
              <a:spcAft>
                <a:spcPts val="0"/>
              </a:spcAft>
              <a:buFont typeface="Arial" panose="020B0604020202020204" pitchFamily="34" charset="0"/>
              <a:buChar char="•"/>
            </a:pPr>
            <a:r>
              <a:rPr lang="sv-SE" sz="1200">
                <a:latin typeface="Noto Serif" panose="02020502060505020204" pitchFamily="18"/>
                <a:ea typeface="Noto Serif" panose="02020502060505020204" pitchFamily="18"/>
                <a:cs typeface="Noto Serif" panose="02020502060505020204" pitchFamily="18"/>
              </a:rPr>
              <a:t>”Utlottning” av kontrolltravar</a:t>
            </a:r>
          </a:p>
          <a:p>
            <a:pPr>
              <a:spcBef>
                <a:spcPts val="0"/>
              </a:spcBef>
              <a:spcAft>
                <a:spcPts val="0"/>
              </a:spcAft>
            </a:pPr>
            <a:r>
              <a:rPr lang="sv-SE" sz="1200" err="1">
                <a:latin typeface="Noto Serif" panose="02020502060505020204" pitchFamily="18"/>
                <a:ea typeface="Noto Serif" panose="02020502060505020204" pitchFamily="18"/>
                <a:cs typeface="Noto Serif" panose="02020502060505020204" pitchFamily="18"/>
              </a:rPr>
              <a:t>Skäppmätning</a:t>
            </a:r>
            <a:endParaRPr lang="sv-SE" sz="1200">
              <a:latin typeface="Noto Serif" panose="02020502060505020204" pitchFamily="18"/>
              <a:ea typeface="Noto Serif" panose="02020502060505020204" pitchFamily="18"/>
              <a:cs typeface="Noto Serif" panose="02020502060505020204" pitchFamily="18"/>
            </a:endParaRPr>
          </a:p>
          <a:p>
            <a:pPr>
              <a:spcBef>
                <a:spcPts val="0"/>
              </a:spcBef>
              <a:spcAft>
                <a:spcPts val="0"/>
              </a:spcAft>
            </a:pPr>
            <a:r>
              <a:rPr lang="sv-SE" sz="1200">
                <a:latin typeface="Noto Serif" panose="02020502060505020204" pitchFamily="18"/>
                <a:ea typeface="Noto Serif" panose="02020502060505020204" pitchFamily="18"/>
                <a:cs typeface="Noto Serif" panose="02020502060505020204" pitchFamily="18"/>
              </a:rPr>
              <a:t>Vägning</a:t>
            </a:r>
          </a:p>
          <a:p>
            <a:pPr>
              <a:spcBef>
                <a:spcPts val="0"/>
              </a:spcBef>
              <a:spcAft>
                <a:spcPts val="0"/>
              </a:spcAft>
            </a:pPr>
            <a:r>
              <a:rPr lang="sv-SE" sz="1200">
                <a:solidFill>
                  <a:schemeClr val="bg1">
                    <a:lumMod val="65000"/>
                  </a:schemeClr>
                </a:solidFill>
                <a:latin typeface="Noto Serif" panose="02020502060505020204" pitchFamily="18"/>
                <a:ea typeface="Noto Serif" panose="02020502060505020204" pitchFamily="18"/>
                <a:cs typeface="Noto Serif" panose="02020502060505020204" pitchFamily="18"/>
              </a:rPr>
              <a:t>Räkning</a:t>
            </a:r>
          </a:p>
          <a:p>
            <a:pPr>
              <a:spcBef>
                <a:spcPts val="0"/>
              </a:spcBef>
              <a:spcAft>
                <a:spcPts val="0"/>
              </a:spcAft>
            </a:pPr>
            <a:r>
              <a:rPr lang="sv-SE" sz="1200">
                <a:latin typeface="Noto Serif" panose="02020502060505020204" pitchFamily="18"/>
                <a:ea typeface="Noto Serif" panose="02020502060505020204" pitchFamily="18"/>
                <a:cs typeface="Noto Serif" panose="02020502060505020204" pitchFamily="18"/>
              </a:rPr>
              <a:t>Torrhaltsbestämning</a:t>
            </a:r>
          </a:p>
          <a:p>
            <a:pPr>
              <a:spcBef>
                <a:spcPts val="0"/>
              </a:spcBef>
              <a:spcAft>
                <a:spcPts val="0"/>
              </a:spcAft>
            </a:pPr>
            <a:r>
              <a:rPr lang="sv-SE" sz="1200">
                <a:solidFill>
                  <a:schemeClr val="bg1">
                    <a:lumMod val="65000"/>
                  </a:schemeClr>
                </a:solidFill>
                <a:latin typeface="Noto Serif" panose="02020502060505020204" pitchFamily="18"/>
                <a:ea typeface="Noto Serif" panose="02020502060505020204" pitchFamily="18"/>
                <a:cs typeface="Noto Serif" panose="02020502060505020204" pitchFamily="18"/>
              </a:rPr>
              <a:t>Fraktionsbestämning</a:t>
            </a:r>
          </a:p>
        </p:txBody>
      </p:sp>
      <p:sp>
        <p:nvSpPr>
          <p:cNvPr id="24" name="Platshållare för innehåll 35">
            <a:extLst>
              <a:ext uri="{FF2B5EF4-FFF2-40B4-BE49-F238E27FC236}">
                <a16:creationId xmlns:a16="http://schemas.microsoft.com/office/drawing/2014/main" id="{3943B336-5BC8-289D-F144-89C4FC2EF568}"/>
              </a:ext>
            </a:extLst>
          </p:cNvPr>
          <p:cNvSpPr txBox="1">
            <a:spLocks/>
          </p:cNvSpPr>
          <p:nvPr/>
        </p:nvSpPr>
        <p:spPr>
          <a:xfrm>
            <a:off x="6890526" y="3942061"/>
            <a:ext cx="4566833" cy="1770301"/>
          </a:xfrm>
          <a:prstGeom prst="rect">
            <a:avLst/>
          </a:prstGeom>
        </p:spPr>
        <p:txBody>
          <a:bodyPr vert="horz" lIns="91440" tIns="45720" rIns="91440" bIns="45720" rtlCol="0">
            <a:noAutofit/>
          </a:bodyPr>
          <a:lstStyle>
            <a:lvl1pPr marL="180975" indent="-176213" algn="l" defTabSz="914400" rtl="0" eaLnBrk="1" latinLnBrk="0" hangingPunct="1">
              <a:lnSpc>
                <a:spcPct val="130000"/>
              </a:lnSpc>
              <a:spcBef>
                <a:spcPts val="1000"/>
              </a:spcBef>
              <a:spcAft>
                <a:spcPts val="1200"/>
              </a:spcAft>
              <a:buFontTx/>
              <a:buBlip>
                <a:blip r:embed="rId3"/>
              </a:buBlip>
              <a:tabLst/>
              <a:defRPr sz="1600" b="0" i="0" kern="120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gn="l" defTabSz="914400" rtl="0" eaLnBrk="1" latinLnBrk="0" hangingPunct="1">
              <a:lnSpc>
                <a:spcPct val="110000"/>
              </a:lnSpc>
              <a:spcBef>
                <a:spcPts val="500"/>
              </a:spcBef>
              <a:spcAft>
                <a:spcPts val="1200"/>
              </a:spcAft>
              <a:buFontTx/>
              <a:buBlip>
                <a:blip r:embed="rId3"/>
              </a:buBlip>
              <a:tabLst/>
              <a:defRPr sz="1400" b="0" i="0" kern="12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3pPr>
            <a:lvl4pPr marL="712788" indent="-176213"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4pPr>
            <a:lvl5pPr marL="893763"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2" indent="0">
              <a:spcBef>
                <a:spcPts val="0"/>
              </a:spcBef>
              <a:spcAft>
                <a:spcPts val="0"/>
              </a:spcAft>
              <a:buFontTx/>
              <a:buNone/>
            </a:pPr>
            <a:r>
              <a:rPr lang="sv-SE" sz="1200" b="1">
                <a:latin typeface="Open Sans" panose="020B0606030504020204" pitchFamily="34" charset="0"/>
                <a:ea typeface="Open Sans" panose="020B0606030504020204" pitchFamily="34" charset="0"/>
                <a:cs typeface="Open Sans" panose="020B0606030504020204" pitchFamily="34" charset="0"/>
              </a:rPr>
              <a:t>Nyheter/Förbättringar</a:t>
            </a:r>
          </a:p>
          <a:p>
            <a:pPr>
              <a:spcBef>
                <a:spcPts val="0"/>
              </a:spcBef>
              <a:spcAft>
                <a:spcPts val="0"/>
              </a:spcAft>
            </a:pPr>
            <a:r>
              <a:rPr lang="sv-SE" sz="1200"/>
              <a:t>Stöd för leveransavisering</a:t>
            </a:r>
          </a:p>
          <a:p>
            <a:pPr>
              <a:spcBef>
                <a:spcPts val="0"/>
              </a:spcBef>
              <a:spcAft>
                <a:spcPts val="0"/>
              </a:spcAft>
            </a:pPr>
            <a:r>
              <a:rPr lang="sv-SE" sz="1200"/>
              <a:t>Förbättrad användbarhet</a:t>
            </a:r>
          </a:p>
          <a:p>
            <a:pPr>
              <a:spcBef>
                <a:spcPts val="0"/>
              </a:spcBef>
              <a:spcAft>
                <a:spcPts val="0"/>
              </a:spcAft>
            </a:pPr>
            <a:r>
              <a:rPr lang="sv-SE" sz="1200"/>
              <a:t>Stöd för att beräkna vedvolymprocent i trave</a:t>
            </a:r>
          </a:p>
          <a:p>
            <a:pPr>
              <a:spcBef>
                <a:spcPts val="0"/>
              </a:spcBef>
              <a:spcAft>
                <a:spcPts val="0"/>
              </a:spcAft>
            </a:pPr>
            <a:r>
              <a:rPr lang="sv-SE" sz="1200"/>
              <a:t>Stöd för att fördela handelssortiment till produkter</a:t>
            </a:r>
          </a:p>
          <a:p>
            <a:pPr>
              <a:spcBef>
                <a:spcPts val="0"/>
              </a:spcBef>
              <a:spcAft>
                <a:spcPts val="0"/>
              </a:spcAft>
            </a:pPr>
            <a:r>
              <a:rPr lang="sv-SE" sz="1200"/>
              <a:t>Stöd av skäpparegister vid </a:t>
            </a:r>
            <a:r>
              <a:rPr lang="sv-SE" sz="1200" err="1"/>
              <a:t>skäppmätning</a:t>
            </a:r>
            <a:endParaRPr lang="sv-SE" sz="1200"/>
          </a:p>
          <a:p>
            <a:pPr>
              <a:spcBef>
                <a:spcPts val="0"/>
              </a:spcBef>
              <a:spcAft>
                <a:spcPts val="0"/>
              </a:spcAft>
            </a:pPr>
            <a:r>
              <a:rPr lang="sv-SE" sz="1200"/>
              <a:t>Stöd av formar/Påse</a:t>
            </a:r>
          </a:p>
          <a:p>
            <a:pPr>
              <a:spcBef>
                <a:spcPts val="0"/>
              </a:spcBef>
              <a:spcAft>
                <a:spcPts val="0"/>
              </a:spcAft>
            </a:pPr>
            <a:r>
              <a:rPr lang="sv-SE" sz="1200"/>
              <a:t>Stöd för utskrifter</a:t>
            </a:r>
          </a:p>
          <a:p>
            <a:pPr>
              <a:spcBef>
                <a:spcPts val="0"/>
              </a:spcBef>
              <a:spcAft>
                <a:spcPts val="0"/>
              </a:spcAft>
            </a:pPr>
            <a:r>
              <a:rPr lang="sv-SE" sz="1200"/>
              <a:t>Historik för genomförda leveranser</a:t>
            </a:r>
          </a:p>
          <a:p>
            <a:pPr>
              <a:spcBef>
                <a:spcPts val="0"/>
              </a:spcBef>
              <a:spcAft>
                <a:spcPts val="0"/>
              </a:spcAft>
            </a:pPr>
            <a:r>
              <a:rPr lang="sv-SE" sz="1200"/>
              <a:t>Korrigering av mätresultat</a:t>
            </a:r>
          </a:p>
        </p:txBody>
      </p:sp>
    </p:spTree>
    <p:extLst>
      <p:ext uri="{BB962C8B-B14F-4D97-AF65-F5344CB8AC3E}">
        <p14:creationId xmlns:p14="http://schemas.microsoft.com/office/powerpoint/2010/main" val="402998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B4B8E-F7D8-81D3-E1F5-49610EFCF116}"/>
            </a:ext>
          </a:extLst>
        </p:cNvPr>
        <p:cNvGrpSpPr/>
        <p:nvPr/>
      </p:nvGrpSpPr>
      <p:grpSpPr>
        <a:xfrm>
          <a:off x="0" y="0"/>
          <a:ext cx="0" cy="0"/>
          <a:chOff x="0" y="0"/>
          <a:chExt cx="0" cy="0"/>
        </a:xfrm>
      </p:grpSpPr>
      <p:sp>
        <p:nvSpPr>
          <p:cNvPr id="22" name="Rektangel: rundade hörn 21">
            <a:extLst>
              <a:ext uri="{FF2B5EF4-FFF2-40B4-BE49-F238E27FC236}">
                <a16:creationId xmlns:a16="http://schemas.microsoft.com/office/drawing/2014/main" id="{2B0E5796-D043-D75B-2453-17994AD21BCB}"/>
              </a:ext>
            </a:extLst>
          </p:cNvPr>
          <p:cNvSpPr/>
          <p:nvPr/>
        </p:nvSpPr>
        <p:spPr>
          <a:xfrm>
            <a:off x="676275" y="1868140"/>
            <a:ext cx="5419725" cy="3369276"/>
          </a:xfrm>
          <a:prstGeom prst="round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1" name="Grupp 20">
            <a:extLst>
              <a:ext uri="{FF2B5EF4-FFF2-40B4-BE49-F238E27FC236}">
                <a16:creationId xmlns:a16="http://schemas.microsoft.com/office/drawing/2014/main" id="{48F6ED47-8034-2F98-393E-3ECEB61905BE}"/>
              </a:ext>
            </a:extLst>
          </p:cNvPr>
          <p:cNvGrpSpPr/>
          <p:nvPr/>
        </p:nvGrpSpPr>
        <p:grpSpPr>
          <a:xfrm>
            <a:off x="3509527" y="2061445"/>
            <a:ext cx="2233209" cy="2945344"/>
            <a:chOff x="838199" y="2357438"/>
            <a:chExt cx="2233209" cy="2945344"/>
          </a:xfrm>
        </p:grpSpPr>
        <p:sp>
          <p:nvSpPr>
            <p:cNvPr id="4" name="Rektangel: rundade hörn 3">
              <a:extLst>
                <a:ext uri="{FF2B5EF4-FFF2-40B4-BE49-F238E27FC236}">
                  <a16:creationId xmlns:a16="http://schemas.microsoft.com/office/drawing/2014/main" id="{B5B41646-EB59-AAF6-AB9E-EE41F63A8355}"/>
                </a:ext>
              </a:extLst>
            </p:cNvPr>
            <p:cNvSpPr/>
            <p:nvPr/>
          </p:nvSpPr>
          <p:spPr>
            <a:xfrm>
              <a:off x="838199" y="2357438"/>
              <a:ext cx="2233207" cy="1333500"/>
            </a:xfrm>
            <a:prstGeom prst="round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Rapporteringsklient</a:t>
              </a:r>
            </a:p>
            <a:p>
              <a:pPr algn="ctr"/>
              <a:r>
                <a:rPr lang="sv-SE"/>
                <a:t>(Biometria)</a:t>
              </a:r>
            </a:p>
          </p:txBody>
        </p:sp>
        <p:sp>
          <p:nvSpPr>
            <p:cNvPr id="5" name="Rektangel: rundade hörn 4">
              <a:extLst>
                <a:ext uri="{FF2B5EF4-FFF2-40B4-BE49-F238E27FC236}">
                  <a16:creationId xmlns:a16="http://schemas.microsoft.com/office/drawing/2014/main" id="{EE0AC97D-3678-804A-46C3-D11B5788CADC}"/>
                </a:ext>
              </a:extLst>
            </p:cNvPr>
            <p:cNvSpPr/>
            <p:nvPr/>
          </p:nvSpPr>
          <p:spPr>
            <a:xfrm>
              <a:off x="838200" y="3969282"/>
              <a:ext cx="2233208" cy="1333500"/>
            </a:xfrm>
            <a:prstGeom prst="round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Extern insändning</a:t>
              </a:r>
            </a:p>
            <a:p>
              <a:pPr algn="ctr"/>
              <a:r>
                <a:rPr lang="sv-SE"/>
                <a:t>(Eget system)</a:t>
              </a:r>
            </a:p>
          </p:txBody>
        </p:sp>
      </p:grpSp>
      <p:sp>
        <p:nvSpPr>
          <p:cNvPr id="14" name="Platshållare för innehåll 35">
            <a:extLst>
              <a:ext uri="{FF2B5EF4-FFF2-40B4-BE49-F238E27FC236}">
                <a16:creationId xmlns:a16="http://schemas.microsoft.com/office/drawing/2014/main" id="{84E30330-8975-083B-D2F0-8F0FF09AF382}"/>
              </a:ext>
            </a:extLst>
          </p:cNvPr>
          <p:cNvSpPr txBox="1">
            <a:spLocks/>
          </p:cNvSpPr>
          <p:nvPr/>
        </p:nvSpPr>
        <p:spPr>
          <a:xfrm>
            <a:off x="6890526" y="942621"/>
            <a:ext cx="4463274" cy="1983459"/>
          </a:xfrm>
          <a:prstGeom prst="rect">
            <a:avLst/>
          </a:prstGeom>
        </p:spPr>
        <p:txBody>
          <a:bodyPr vert="horz" lIns="91440" tIns="45720" rIns="91440" bIns="45720" rtlCol="0">
            <a:noAutofit/>
          </a:bodyPr>
          <a:lstStyle>
            <a:lvl1pPr marL="180975" indent="-176213" algn="l" defTabSz="914400" rtl="0" eaLnBrk="1" latinLnBrk="0" hangingPunct="1">
              <a:lnSpc>
                <a:spcPct val="130000"/>
              </a:lnSpc>
              <a:spcBef>
                <a:spcPts val="1000"/>
              </a:spcBef>
              <a:spcAft>
                <a:spcPts val="1200"/>
              </a:spcAft>
              <a:buFontTx/>
              <a:buBlip>
                <a:blip r:embed="rId3"/>
              </a:buBlip>
              <a:tabLst/>
              <a:defRPr sz="1600" b="0" i="0" kern="120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gn="l" defTabSz="914400" rtl="0" eaLnBrk="1" latinLnBrk="0" hangingPunct="1">
              <a:lnSpc>
                <a:spcPct val="110000"/>
              </a:lnSpc>
              <a:spcBef>
                <a:spcPts val="500"/>
              </a:spcBef>
              <a:spcAft>
                <a:spcPts val="1200"/>
              </a:spcAft>
              <a:buFontTx/>
              <a:buBlip>
                <a:blip r:embed="rId3"/>
              </a:buBlip>
              <a:tabLst/>
              <a:defRPr sz="1400" b="0" i="0" kern="12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3pPr>
            <a:lvl4pPr marL="712788" indent="-176213"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4pPr>
            <a:lvl5pPr marL="893763"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2" indent="0">
              <a:spcBef>
                <a:spcPts val="0"/>
              </a:spcBef>
              <a:spcAft>
                <a:spcPts val="0"/>
              </a:spcAft>
              <a:buFontTx/>
              <a:buNone/>
            </a:pPr>
            <a:r>
              <a:rPr lang="sv-SE" sz="1200" b="1">
                <a:latin typeface="Open Sans" panose="020B0606030504020204" pitchFamily="34" charset="0"/>
                <a:ea typeface="Open Sans" panose="020B0606030504020204" pitchFamily="34" charset="0"/>
                <a:cs typeface="Open Sans" panose="020B0606030504020204" pitchFamily="34" charset="0"/>
              </a:rPr>
              <a:t>Rapporteringsklienten</a:t>
            </a:r>
          </a:p>
          <a:p>
            <a:pPr marL="4762" indent="0">
              <a:spcBef>
                <a:spcPts val="0"/>
              </a:spcBef>
              <a:spcAft>
                <a:spcPts val="0"/>
              </a:spcAft>
              <a:buFontTx/>
              <a:buNone/>
            </a:pPr>
            <a:r>
              <a:rPr lang="sv-SE" sz="1200" b="1">
                <a:latin typeface="Open Sans" panose="020B0606030504020204" pitchFamily="34" charset="0"/>
                <a:ea typeface="Open Sans" panose="020B0606030504020204" pitchFamily="34" charset="0"/>
                <a:cs typeface="Open Sans" panose="020B0606030504020204" pitchFamily="34" charset="0"/>
              </a:rPr>
              <a:t>- Ej byggt än. Kommer i paket 2b.</a:t>
            </a:r>
          </a:p>
          <a:p>
            <a:pPr marL="4762" indent="0">
              <a:spcBef>
                <a:spcPts val="0"/>
              </a:spcBef>
              <a:spcAft>
                <a:spcPts val="0"/>
              </a:spcAft>
              <a:buFontTx/>
              <a:buNone/>
            </a:pPr>
            <a:r>
              <a:rPr lang="sv-SE" sz="1200" b="1">
                <a:latin typeface="Open Sans" panose="020B0606030504020204" pitchFamily="34" charset="0"/>
                <a:ea typeface="Open Sans" panose="020B0606030504020204" pitchFamily="34" charset="0"/>
                <a:cs typeface="Open Sans" panose="020B0606030504020204" pitchFamily="34" charset="0"/>
              </a:rPr>
              <a:t>- </a:t>
            </a:r>
            <a:r>
              <a:rPr lang="sv-SE" sz="1200" b="1" err="1">
                <a:latin typeface="Open Sans" panose="020B0606030504020204" pitchFamily="34" charset="0"/>
                <a:ea typeface="Open Sans" panose="020B0606030504020204" pitchFamily="34" charset="0"/>
                <a:cs typeface="Open Sans" panose="020B0606030504020204" pitchFamily="34" charset="0"/>
              </a:rPr>
              <a:t>VIOLsystem</a:t>
            </a:r>
            <a:r>
              <a:rPr lang="sv-SE" sz="1200" b="1">
                <a:latin typeface="Open Sans" panose="020B0606030504020204" pitchFamily="34" charset="0"/>
                <a:ea typeface="Open Sans" panose="020B0606030504020204" pitchFamily="34" charset="0"/>
                <a:cs typeface="Open Sans" panose="020B0606030504020204" pitchFamily="34" charset="0"/>
              </a:rPr>
              <a:t> för rapportering av enklare mätresultat</a:t>
            </a:r>
          </a:p>
        </p:txBody>
      </p:sp>
      <p:sp>
        <p:nvSpPr>
          <p:cNvPr id="7" name="Platshållare för innehåll 35">
            <a:extLst>
              <a:ext uri="{FF2B5EF4-FFF2-40B4-BE49-F238E27FC236}">
                <a16:creationId xmlns:a16="http://schemas.microsoft.com/office/drawing/2014/main" id="{6CEC6E0B-C6A2-F1E5-FB23-2C74C176BE94}"/>
              </a:ext>
            </a:extLst>
          </p:cNvPr>
          <p:cNvSpPr txBox="1">
            <a:spLocks/>
          </p:cNvSpPr>
          <p:nvPr/>
        </p:nvSpPr>
        <p:spPr>
          <a:xfrm>
            <a:off x="6890526" y="3122929"/>
            <a:ext cx="4463274" cy="1983459"/>
          </a:xfrm>
          <a:prstGeom prst="rect">
            <a:avLst/>
          </a:prstGeom>
        </p:spPr>
        <p:txBody>
          <a:bodyPr vert="horz" lIns="91440" tIns="45720" rIns="91440" bIns="45720" rtlCol="0">
            <a:noAutofit/>
          </a:bodyPr>
          <a:lstStyle>
            <a:lvl1pPr marL="180975" indent="-176213" algn="l" defTabSz="914400" rtl="0" eaLnBrk="1" latinLnBrk="0" hangingPunct="1">
              <a:lnSpc>
                <a:spcPct val="130000"/>
              </a:lnSpc>
              <a:spcBef>
                <a:spcPts val="1000"/>
              </a:spcBef>
              <a:spcAft>
                <a:spcPts val="1200"/>
              </a:spcAft>
              <a:buFontTx/>
              <a:buBlip>
                <a:blip r:embed="rId3"/>
              </a:buBlip>
              <a:tabLst/>
              <a:defRPr sz="1600" b="0" i="0" kern="120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gn="l" defTabSz="914400" rtl="0" eaLnBrk="1" latinLnBrk="0" hangingPunct="1">
              <a:lnSpc>
                <a:spcPct val="110000"/>
              </a:lnSpc>
              <a:spcBef>
                <a:spcPts val="500"/>
              </a:spcBef>
              <a:spcAft>
                <a:spcPts val="1200"/>
              </a:spcAft>
              <a:buFontTx/>
              <a:buBlip>
                <a:blip r:embed="rId3"/>
              </a:buBlip>
              <a:tabLst/>
              <a:defRPr sz="1400" b="0" i="0" kern="120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3pPr>
            <a:lvl4pPr marL="712788" indent="-176213"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4pPr>
            <a:lvl5pPr marL="893763" indent="-180975" algn="l" defTabSz="914400" rtl="0" eaLnBrk="1" latinLnBrk="0" hangingPunct="1">
              <a:lnSpc>
                <a:spcPct val="110000"/>
              </a:lnSpc>
              <a:spcBef>
                <a:spcPts val="500"/>
              </a:spcBef>
              <a:spcAft>
                <a:spcPts val="1200"/>
              </a:spcAft>
              <a:buFont typeface="Systemtypsnitt normalt"/>
              <a:buChar char="-"/>
              <a:tabLst/>
              <a:defRPr sz="1400" b="0" i="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2" indent="0">
              <a:spcBef>
                <a:spcPts val="0"/>
              </a:spcBef>
              <a:spcAft>
                <a:spcPts val="0"/>
              </a:spcAft>
              <a:buFontTx/>
              <a:buNone/>
            </a:pPr>
            <a:r>
              <a:rPr lang="sv-SE" sz="1200" b="1">
                <a:latin typeface="Open Sans" panose="020B0606030504020204" pitchFamily="34" charset="0"/>
                <a:ea typeface="Open Sans" panose="020B0606030504020204" pitchFamily="34" charset="0"/>
                <a:cs typeface="Open Sans" panose="020B0606030504020204" pitchFamily="34" charset="0"/>
              </a:rPr>
              <a:t>Extern insändning</a:t>
            </a:r>
          </a:p>
          <a:p>
            <a:pPr marL="4762" indent="0">
              <a:spcBef>
                <a:spcPts val="0"/>
              </a:spcBef>
              <a:spcAft>
                <a:spcPts val="0"/>
              </a:spcAft>
              <a:buFontTx/>
              <a:buNone/>
            </a:pPr>
            <a:r>
              <a:rPr lang="sv-SE" sz="1200" b="1">
                <a:latin typeface="Open Sans" panose="020B0606030504020204" pitchFamily="34" charset="0"/>
                <a:ea typeface="Open Sans" panose="020B0606030504020204" pitchFamily="34" charset="0"/>
                <a:cs typeface="Open Sans" panose="020B0606030504020204" pitchFamily="34" charset="0"/>
              </a:rPr>
              <a:t>- Kvalitetssäkras till 2b</a:t>
            </a:r>
          </a:p>
          <a:p>
            <a:pPr marL="4762" indent="0">
              <a:spcBef>
                <a:spcPts val="0"/>
              </a:spcBef>
              <a:spcAft>
                <a:spcPts val="0"/>
              </a:spcAft>
              <a:buFontTx/>
              <a:buNone/>
            </a:pPr>
            <a:r>
              <a:rPr lang="sv-SE" sz="1200" b="1">
                <a:latin typeface="Open Sans" panose="020B0606030504020204" pitchFamily="34" charset="0"/>
                <a:ea typeface="Open Sans" panose="020B0606030504020204" pitchFamily="34" charset="0"/>
                <a:cs typeface="Open Sans" panose="020B0606030504020204" pitchFamily="34" charset="0"/>
              </a:rPr>
              <a:t>- Rapportering av mätresultat från eget hemmasystem</a:t>
            </a:r>
          </a:p>
        </p:txBody>
      </p:sp>
      <p:grpSp>
        <p:nvGrpSpPr>
          <p:cNvPr id="2" name="Grupp 1">
            <a:extLst>
              <a:ext uri="{FF2B5EF4-FFF2-40B4-BE49-F238E27FC236}">
                <a16:creationId xmlns:a16="http://schemas.microsoft.com/office/drawing/2014/main" id="{E6098D1B-C8DF-71B6-F0D5-BF8CEF8B06CB}"/>
              </a:ext>
            </a:extLst>
          </p:cNvPr>
          <p:cNvGrpSpPr/>
          <p:nvPr/>
        </p:nvGrpSpPr>
        <p:grpSpPr>
          <a:xfrm>
            <a:off x="926091" y="2061445"/>
            <a:ext cx="2888042" cy="2945344"/>
            <a:chOff x="838200" y="2357438"/>
            <a:chExt cx="2888042" cy="2945344"/>
          </a:xfrm>
        </p:grpSpPr>
        <p:sp>
          <p:nvSpPr>
            <p:cNvPr id="3" name="Rektangel: rundade hörn 2">
              <a:extLst>
                <a:ext uri="{FF2B5EF4-FFF2-40B4-BE49-F238E27FC236}">
                  <a16:creationId xmlns:a16="http://schemas.microsoft.com/office/drawing/2014/main" id="{9F550619-445E-EF45-2E7E-3E9059967228}"/>
                </a:ext>
              </a:extLst>
            </p:cNvPr>
            <p:cNvSpPr/>
            <p:nvPr/>
          </p:nvSpPr>
          <p:spPr>
            <a:xfrm>
              <a:off x="838201" y="2357438"/>
              <a:ext cx="2233207" cy="1333500"/>
            </a:xfrm>
            <a:prstGeom prst="round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RTV Online</a:t>
              </a:r>
            </a:p>
            <a:p>
              <a:pPr algn="ctr"/>
              <a:r>
                <a:rPr lang="sv-SE"/>
                <a:t>(Biometria)</a:t>
              </a:r>
            </a:p>
          </p:txBody>
        </p:sp>
        <p:sp>
          <p:nvSpPr>
            <p:cNvPr id="10" name="Rektangel: rundade hörn 9">
              <a:extLst>
                <a:ext uri="{FF2B5EF4-FFF2-40B4-BE49-F238E27FC236}">
                  <a16:creationId xmlns:a16="http://schemas.microsoft.com/office/drawing/2014/main" id="{B5D055DD-AEF3-0554-6E6C-6A7E3E6FE309}"/>
                </a:ext>
              </a:extLst>
            </p:cNvPr>
            <p:cNvSpPr/>
            <p:nvPr/>
          </p:nvSpPr>
          <p:spPr>
            <a:xfrm>
              <a:off x="838200" y="3969282"/>
              <a:ext cx="2233208" cy="1333500"/>
            </a:xfrm>
            <a:prstGeom prst="round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Extern insändning</a:t>
              </a:r>
            </a:p>
            <a:p>
              <a:pPr algn="ctr"/>
              <a:r>
                <a:rPr lang="sv-SE"/>
                <a:t>(Eget system)</a:t>
              </a:r>
            </a:p>
          </p:txBody>
        </p:sp>
        <p:cxnSp>
          <p:nvCxnSpPr>
            <p:cNvPr id="11" name="Rak pilkoppling 10">
              <a:extLst>
                <a:ext uri="{FF2B5EF4-FFF2-40B4-BE49-F238E27FC236}">
                  <a16:creationId xmlns:a16="http://schemas.microsoft.com/office/drawing/2014/main" id="{ED2022EE-4EB8-FAD6-4A48-0BBE4BD76F1D}"/>
                </a:ext>
              </a:extLst>
            </p:cNvPr>
            <p:cNvCxnSpPr>
              <a:cxnSpLocks/>
              <a:stCxn id="3" idx="3"/>
              <a:endCxn id="4" idx="1"/>
            </p:cNvCxnSpPr>
            <p:nvPr/>
          </p:nvCxnSpPr>
          <p:spPr>
            <a:xfrm>
              <a:off x="3071408" y="3024188"/>
              <a:ext cx="654833" cy="12441"/>
            </a:xfrm>
            <a:prstGeom prst="straightConnector1">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2" name="Rak pilkoppling 11">
              <a:extLst>
                <a:ext uri="{FF2B5EF4-FFF2-40B4-BE49-F238E27FC236}">
                  <a16:creationId xmlns:a16="http://schemas.microsoft.com/office/drawing/2014/main" id="{A6BA122D-154B-6536-21F7-6891BD2CAEDC}"/>
                </a:ext>
              </a:extLst>
            </p:cNvPr>
            <p:cNvCxnSpPr>
              <a:cxnSpLocks/>
              <a:stCxn id="10" idx="3"/>
              <a:endCxn id="5" idx="1"/>
            </p:cNvCxnSpPr>
            <p:nvPr/>
          </p:nvCxnSpPr>
          <p:spPr>
            <a:xfrm>
              <a:off x="3071408" y="4636032"/>
              <a:ext cx="654834" cy="12441"/>
            </a:xfrm>
            <a:prstGeom prst="straightConnector1">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226852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Lst>
  </p:timing>
</p:sld>
</file>

<file path=ppt/theme/theme1.xml><?xml version="1.0" encoding="utf-8"?>
<a:theme xmlns:a="http://schemas.openxmlformats.org/drawingml/2006/main" name="Office-tema">
  <a:themeElements>
    <a:clrScheme name="Biometria">
      <a:dk1>
        <a:srgbClr val="000000"/>
      </a:dk1>
      <a:lt1>
        <a:srgbClr val="FFFFFF"/>
      </a:lt1>
      <a:dk2>
        <a:srgbClr val="000000"/>
      </a:dk2>
      <a:lt2>
        <a:srgbClr val="FFFFFF"/>
      </a:lt2>
      <a:accent1>
        <a:srgbClr val="3B9637"/>
      </a:accent1>
      <a:accent2>
        <a:srgbClr val="007950"/>
      </a:accent2>
      <a:accent3>
        <a:srgbClr val="F59D24"/>
      </a:accent3>
      <a:accent4>
        <a:srgbClr val="A2C617"/>
      </a:accent4>
      <a:accent5>
        <a:srgbClr val="A0306E"/>
      </a:accent5>
      <a:accent6>
        <a:srgbClr val="DFDCD8"/>
      </a:accent6>
      <a:hlink>
        <a:srgbClr val="1F6575"/>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small Biometria oktober 2022" id="{25D3BB66-EB4A-43AD-94DE-B3A6CE25BE07}" vid="{6EA05DEA-5033-4964-A6CA-F55F0AAB5E7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3FA43716AADED64A9B36A5ABA83975D6" ma:contentTypeVersion="10" ma:contentTypeDescription="Skapa ett nytt dokument." ma:contentTypeScope="" ma:versionID="537e181f698d670cd3c84a07136394fb">
  <xsd:schema xmlns:xsd="http://www.w3.org/2001/XMLSchema" xmlns:xs="http://www.w3.org/2001/XMLSchema" xmlns:p="http://schemas.microsoft.com/office/2006/metadata/properties" xmlns:ns2="851b9d64-29d1-4c32-b6bc-d94d6c9c2da6" xmlns:ns3="f314094a-a6e6-4b38-95cf-160d2c3454fe" targetNamespace="http://schemas.microsoft.com/office/2006/metadata/properties" ma:root="true" ma:fieldsID="1e277196b8dfd7a60fbf81659c12f957" ns2:_="" ns3:_="">
    <xsd:import namespace="851b9d64-29d1-4c32-b6bc-d94d6c9c2da6"/>
    <xsd:import namespace="f314094a-a6e6-4b38-95cf-160d2c3454f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1b9d64-29d1-4c32-b6bc-d94d6c9c2d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14094a-a6e6-4b38-95cf-160d2c3454fe"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4393CF5-9E86-4748-B3F1-2D1107BCD3E3}">
  <ds:schemaRefs>
    <ds:schemaRef ds:uri="http://schemas.microsoft.com/sharepoint/v3/contenttype/forms"/>
  </ds:schemaRefs>
</ds:datastoreItem>
</file>

<file path=customXml/itemProps2.xml><?xml version="1.0" encoding="utf-8"?>
<ds:datastoreItem xmlns:ds="http://schemas.openxmlformats.org/officeDocument/2006/customXml" ds:itemID="{1F2E71C2-473E-44CB-B5B6-23B4FA3D16C9}">
  <ds:schemaRefs>
    <ds:schemaRef ds:uri="851b9d64-29d1-4c32-b6bc-d94d6c9c2da6"/>
    <ds:schemaRef ds:uri="f314094a-a6e6-4b38-95cf-160d2c3454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0D123AA-AEB7-478E-B727-B6E913D5283C}">
  <ds:schemaRefs>
    <ds:schemaRef ds:uri="851b9d64-29d1-4c32-b6bc-d94d6c9c2da6"/>
    <ds:schemaRef ds:uri="f314094a-a6e6-4b38-95cf-160d2c3454f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Presentationsmall Biometria oktober 2022</Template>
  <Application>Microsoft Office PowerPoint</Application>
  <PresentationFormat>Widescreen</PresentationFormat>
  <Slides>29</Slides>
  <Notes>8</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Office-tema</vt:lpstr>
      <vt:lpstr>PowerPoint Presentation</vt:lpstr>
      <vt:lpstr>Blå Digital | Biobränsle/Energi</vt:lpstr>
      <vt:lpstr>PowerPoint Presentation</vt:lpstr>
      <vt:lpstr>Introduktion </vt:lpstr>
      <vt:lpstr>Introduktion | Kort information </vt:lpstr>
      <vt:lpstr>Fokusområde VIOL 3  </vt:lpstr>
      <vt:lpstr>Fokusområde</vt:lpstr>
      <vt:lpstr>PowerPoint Presentation</vt:lpstr>
      <vt:lpstr>PowerPoint Presentation</vt:lpstr>
      <vt:lpstr>Vågkort försvinner med VIOL 3</vt:lpstr>
      <vt:lpstr>Chaufförer som använder Biometrias system enstaka gånger (Vågkort försvinner)</vt:lpstr>
      <vt:lpstr>Vad är fördelarna med att använda Biometrias mätplatsstöd oavsett typ av mottagningsplats?</vt:lpstr>
      <vt:lpstr>Leveranser av skogsflis till värmeverk som levererar flera måttslag Skattning  (m3s) Vägning med torrhaltsbestämning ton, ttv &amp; MWh</vt:lpstr>
      <vt:lpstr>PowerPoint Presentation</vt:lpstr>
      <vt:lpstr>OBS Följande bilder är fiktiva scenarion</vt:lpstr>
      <vt:lpstr>Travmätning och kvalitetsklassning av bränsleved barr &amp; löv vid massabruk</vt:lpstr>
      <vt:lpstr>Vägning med torrhaltsbestämning av sönderdelat biobränsle</vt:lpstr>
      <vt:lpstr>Skäppmätning utan kollektiv och med fordonsvåg</vt:lpstr>
      <vt:lpstr>Vägning med torrhalts- och fraktionsbestämning av cellulosaflis vid massabruk (Kollektivvariant 5)</vt:lpstr>
      <vt:lpstr>Milstolpar </vt:lpstr>
      <vt:lpstr>Passerad milstolpe</vt:lpstr>
      <vt:lpstr>Genomgång av Milstolpe 5 </vt:lpstr>
      <vt:lpstr>Kommande digitala träffar</vt:lpstr>
      <vt:lpstr>Hemläxa </vt:lpstr>
      <vt:lpstr>Tack för idag!</vt:lpstr>
      <vt:lpstr>Extra material för milstolpar</vt:lpstr>
      <vt:lpstr>Organisation</vt:lpstr>
      <vt:lpstr>Plats </vt:lpstr>
      <vt:lpstr>Sortiment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Lizette Söderlund</dc:creator>
  <cp:revision>1</cp:revision>
  <dcterms:created xsi:type="dcterms:W3CDTF">2024-02-06T11:57:07Z</dcterms:created>
  <dcterms:modified xsi:type="dcterms:W3CDTF">2024-02-28T14:29:11Z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0x0101003FA43716AADED64A9B36A5ABA83975D6</vt:lpwstr>
  </property>
</Properties>
</file>