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8" r:id="rId5"/>
    <p:sldId id="2147472054" r:id="rId6"/>
    <p:sldId id="2147472061" r:id="rId7"/>
    <p:sldId id="2147472048" r:id="rId8"/>
    <p:sldId id="2147472052" r:id="rId9"/>
    <p:sldId id="2147472059" r:id="rId10"/>
    <p:sldId id="2147472060" r:id="rId11"/>
    <p:sldId id="2147472058" r:id="rId12"/>
    <p:sldId id="2147472049" r:id="rId13"/>
    <p:sldId id="2147472045" r:id="rId14"/>
    <p:sldId id="2147472055" r:id="rId15"/>
    <p:sldId id="2147472057" r:id="rId16"/>
    <p:sldId id="2147472063" r:id="rId17"/>
    <p:sldId id="2147472051" r:id="rId18"/>
    <p:sldId id="1940" r:id="rId19"/>
    <p:sldId id="2147472053" r:id="rId20"/>
    <p:sldId id="193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BBC79-8D87-4B51-971F-EA141377E61F}" v="3" dt="2024-03-25T10:20:34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Hansson" userId="S::sebastian.hansson@biometria.se::1a9b6e62-9362-4432-bb84-6c5bd32e56fc" providerId="AD" clId="Web-{0009A6B7-086F-49B4-8FFF-5959402529C1}"/>
    <pc:docChg chg="modSld">
      <pc:chgData name="Sebastian Hansson" userId="S::sebastian.hansson@biometria.se::1a9b6e62-9362-4432-bb84-6c5bd32e56fc" providerId="AD" clId="Web-{0009A6B7-086F-49B4-8FFF-5959402529C1}" dt="2024-03-07T13:19:48.424" v="4" actId="20577"/>
      <pc:docMkLst>
        <pc:docMk/>
      </pc:docMkLst>
      <pc:sldChg chg="delSp modSp">
        <pc:chgData name="Sebastian Hansson" userId="S::sebastian.hansson@biometria.se::1a9b6e62-9362-4432-bb84-6c5bd32e56fc" providerId="AD" clId="Web-{0009A6B7-086F-49B4-8FFF-5959402529C1}" dt="2024-03-07T13:19:48.424" v="4" actId="20577"/>
        <pc:sldMkLst>
          <pc:docMk/>
          <pc:sldMk cId="906025859" sldId="2147472052"/>
        </pc:sldMkLst>
        <pc:spChg chg="mod">
          <ac:chgData name="Sebastian Hansson" userId="S::sebastian.hansson@biometria.se::1a9b6e62-9362-4432-bb84-6c5bd32e56fc" providerId="AD" clId="Web-{0009A6B7-086F-49B4-8FFF-5959402529C1}" dt="2024-03-07T13:19:48.424" v="4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Sebastian Hansson" userId="S::sebastian.hansson@biometria.se::1a9b6e62-9362-4432-bb84-6c5bd32e56fc" providerId="AD" clId="Web-{0009A6B7-086F-49B4-8FFF-5959402529C1}" dt="2024-03-07T13:18:39.204" v="1"/>
          <ac:spMkLst>
            <pc:docMk/>
            <pc:sldMk cId="906025859" sldId="2147472052"/>
            <ac:spMk id="8" creationId="{20461CAF-A5E7-BC99-E83C-B0E4BB26E2A3}"/>
          </ac:spMkLst>
        </pc:spChg>
      </pc:sldChg>
      <pc:sldChg chg="delSp modSp delAnim">
        <pc:chgData name="Sebastian Hansson" userId="S::sebastian.hansson@biometria.se::1a9b6e62-9362-4432-bb84-6c5bd32e56fc" providerId="AD" clId="Web-{0009A6B7-086F-49B4-8FFF-5959402529C1}" dt="2024-03-07T13:19:33.549" v="3"/>
        <pc:sldMkLst>
          <pc:docMk/>
          <pc:sldMk cId="3521011548" sldId="2147472055"/>
        </pc:sldMkLst>
        <pc:spChg chg="del mod">
          <ac:chgData name="Sebastian Hansson" userId="S::sebastian.hansson@biometria.se::1a9b6e62-9362-4432-bb84-6c5bd32e56fc" providerId="AD" clId="Web-{0009A6B7-086F-49B4-8FFF-5959402529C1}" dt="2024-03-07T13:19:33.549" v="3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Lizette Söderlund" userId="ffb87a56-3ba4-4d87-b182-bccbc9485587" providerId="ADAL" clId="{7B09E887-1B28-4FC3-8406-D332CC0237F3}"/>
    <pc:docChg chg="undo custSel addSld delSld modSld delSection modSection">
      <pc:chgData name="Lizette Söderlund" userId="ffb87a56-3ba4-4d87-b182-bccbc9485587" providerId="ADAL" clId="{7B09E887-1B28-4FC3-8406-D332CC0237F3}" dt="2024-02-20T11:54:52.888" v="1148" actId="20577"/>
      <pc:docMkLst>
        <pc:docMk/>
      </pc:docMkLst>
      <pc:sldChg chg="modSp mod">
        <pc:chgData name="Lizette Söderlund" userId="ffb87a56-3ba4-4d87-b182-bccbc9485587" providerId="ADAL" clId="{7B09E887-1B28-4FC3-8406-D332CC0237F3}" dt="2024-02-20T11:49:57.380" v="1128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7B09E887-1B28-4FC3-8406-D332CC0237F3}" dt="2024-02-20T11:49:57.380" v="1128" actId="20577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7B09E887-1B28-4FC3-8406-D332CC0237F3}" dt="2024-02-11T13:13:38.581" v="124" actId="47"/>
        <pc:sldMkLst>
          <pc:docMk/>
          <pc:sldMk cId="167068617" sldId="277"/>
        </pc:sldMkLst>
      </pc:sldChg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del">
        <pc:chgData name="Lizette Söderlund" userId="ffb87a56-3ba4-4d87-b182-bccbc9485587" providerId="ADAL" clId="{7B09E887-1B28-4FC3-8406-D332CC0237F3}" dt="2024-02-11T13:26:59.723" v="127" actId="2696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7B09E887-1B28-4FC3-8406-D332CC0237F3}" dt="2024-02-11T13:24:17.433" v="126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7B09E887-1B28-4FC3-8406-D332CC0237F3}" dt="2024-02-11T13:13:40.331" v="125" actId="47"/>
        <pc:sldMkLst>
          <pc:docMk/>
          <pc:sldMk cId="1185527377" sldId="2147472041"/>
        </pc:sldMkLst>
      </pc:sldChg>
      <pc:sldChg chg="del">
        <pc:chgData name="Lizette Söderlund" userId="ffb87a56-3ba4-4d87-b182-bccbc9485587" providerId="ADAL" clId="{7B09E887-1B28-4FC3-8406-D332CC0237F3}" dt="2024-02-11T13:27:54.213" v="128" actId="2696"/>
        <pc:sldMkLst>
          <pc:docMk/>
          <pc:sldMk cId="1554186039" sldId="2147472042"/>
        </pc:sldMkLst>
      </pc:sldChg>
      <pc:sldChg chg="add del">
        <pc:chgData name="Lizette Söderlund" userId="ffb87a56-3ba4-4d87-b182-bccbc9485587" providerId="ADAL" clId="{7B09E887-1B28-4FC3-8406-D332CC0237F3}" dt="2024-02-11T13:33:23.985" v="137"/>
        <pc:sldMkLst>
          <pc:docMk/>
          <pc:sldMk cId="497650967" sldId="2147472045"/>
        </pc:sldMkLst>
      </pc:sldChg>
      <pc:sldChg chg="del">
        <pc:chgData name="Lizette Söderlund" userId="ffb87a56-3ba4-4d87-b182-bccbc9485587" providerId="ADAL" clId="{7B09E887-1B28-4FC3-8406-D332CC0237F3}" dt="2024-02-11T13:33:17.628" v="135" actId="47"/>
        <pc:sldMkLst>
          <pc:docMk/>
          <pc:sldMk cId="4175072842" sldId="2147472046"/>
        </pc:sldMkLst>
      </pc:sldChg>
      <pc:sldChg chg="modSp mod">
        <pc:chgData name="Lizette Söderlund" userId="ffb87a56-3ba4-4d87-b182-bccbc9485587" providerId="ADAL" clId="{7B09E887-1B28-4FC3-8406-D332CC0237F3}" dt="2024-02-11T13:33:40.552" v="139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11T13:33:40.552" v="139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delCm modCm">
        <pc:chgData name="Lizette Söderlund" userId="ffb87a56-3ba4-4d87-b182-bccbc9485587" providerId="ADAL" clId="{7B09E887-1B28-4FC3-8406-D332CC0237F3}" dt="2024-02-20T11:54:36.641" v="1133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3" creationId="{BA7A2F9E-4EFD-56D6-BA24-AA2F892317AA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8" creationId="{743CB300-AF07-D434-D97B-8B25AB70B1D5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20T11:54:36.641" v="1133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izette Söderlund" userId="ffb87a56-3ba4-4d87-b182-bccbc9485587" providerId="ADAL" clId="{7B09E887-1B28-4FC3-8406-D332CC0237F3}" dt="2024-02-11T13:33:28.066" v="138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  <pc:sldChg chg="add">
        <pc:chgData name="Lizette Söderlund" userId="ffb87a56-3ba4-4d87-b182-bccbc9485587" providerId="ADAL" clId="{7B09E887-1B28-4FC3-8406-D332CC0237F3}" dt="2024-02-11T13:33:09.087" v="134"/>
        <pc:sldMkLst>
          <pc:docMk/>
          <pc:sldMk cId="3304181327" sldId="2147472056"/>
        </pc:sldMkLst>
      </pc:sldChg>
      <pc:sldChg chg="addSp delSp modSp new mod modClrScheme chgLayout">
        <pc:chgData name="Lizette Söderlund" userId="ffb87a56-3ba4-4d87-b182-bccbc9485587" providerId="ADAL" clId="{7B09E887-1B28-4FC3-8406-D332CC0237F3}" dt="2024-02-11T13:57:12.159" v="1083" actId="403"/>
        <pc:sldMkLst>
          <pc:docMk/>
          <pc:sldMk cId="1994869460" sldId="2147472057"/>
        </pc:sldMkLst>
        <pc:spChg chg="del mod ord">
          <ac:chgData name="Lizette Söderlund" userId="ffb87a56-3ba4-4d87-b182-bccbc9485587" providerId="ADAL" clId="{7B09E887-1B28-4FC3-8406-D332CC0237F3}" dt="2024-02-11T13:33:52.029" v="141" actId="700"/>
          <ac:spMkLst>
            <pc:docMk/>
            <pc:sldMk cId="1994869460" sldId="2147472057"/>
            <ac:spMk id="2" creationId="{D367D694-990C-AC4D-9B36-7F0C771C2061}"/>
          </ac:spMkLst>
        </pc:spChg>
        <pc:spChg chg="add mod ord">
          <ac:chgData name="Lizette Söderlund" userId="ffb87a56-3ba4-4d87-b182-bccbc9485587" providerId="ADAL" clId="{7B09E887-1B28-4FC3-8406-D332CC0237F3}" dt="2024-02-11T13:34:05.385" v="187" actId="20577"/>
          <ac:spMkLst>
            <pc:docMk/>
            <pc:sldMk cId="1994869460" sldId="2147472057"/>
            <ac:spMk id="3" creationId="{64A5515C-9295-7EF8-2B3C-AAB1C4A376D3}"/>
          </ac:spMkLst>
        </pc:spChg>
        <pc:spChg chg="add mod ord">
          <ac:chgData name="Lizette Söderlund" userId="ffb87a56-3ba4-4d87-b182-bccbc9485587" providerId="ADAL" clId="{7B09E887-1B28-4FC3-8406-D332CC0237F3}" dt="2024-02-11T13:57:12.159" v="1083" actId="403"/>
          <ac:spMkLst>
            <pc:docMk/>
            <pc:sldMk cId="1994869460" sldId="2147472057"/>
            <ac:spMk id="4" creationId="{A716EAC2-A783-F672-DA67-7EE9E18478DF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20T11:54:52.888" v="1148" actId="20577"/>
        <pc:sldMkLst>
          <pc:docMk/>
          <pc:sldMk cId="2585200785" sldId="2147472058"/>
        </pc:sldMkLst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2" creationId="{B6C42E78-BAA1-264E-41B8-0CE0FAB177F6}"/>
          </ac:spMkLst>
        </pc:spChg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3" creationId="{BC165FF2-C401-7607-CCF5-40990D2370F6}"/>
          </ac:spMkLst>
        </pc:spChg>
        <pc:spChg chg="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4" creationId="{CF256C46-F5F3-7738-FDA4-104C1DC85530}"/>
          </ac:spMkLst>
        </pc:spChg>
        <pc:spChg chg="add mod">
          <ac:chgData name="Lizette Söderlund" userId="ffb87a56-3ba4-4d87-b182-bccbc9485587" providerId="ADAL" clId="{7B09E887-1B28-4FC3-8406-D332CC0237F3}" dt="2024-02-20T11:54:52.888" v="1148" actId="20577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11T13:57:19.475" v="1084" actId="2711"/>
        <pc:sldMkLst>
          <pc:docMk/>
          <pc:sldMk cId="2919547448" sldId="2147472059"/>
        </pc:sldMkLst>
        <pc:spChg chg="mod">
          <ac:chgData name="Lizette Söderlund" userId="ffb87a56-3ba4-4d87-b182-bccbc9485587" providerId="ADAL" clId="{7B09E887-1B28-4FC3-8406-D332CC0237F3}" dt="2024-02-11T13:34:09.446" v="194" actId="20577"/>
          <ac:spMkLst>
            <pc:docMk/>
            <pc:sldMk cId="2919547448" sldId="2147472059"/>
            <ac:spMk id="3" creationId="{C9F5880F-B841-C517-8453-EDED02029A0B}"/>
          </ac:spMkLst>
        </pc:spChg>
        <pc:spChg chg="mod">
          <ac:chgData name="Lizette Söderlund" userId="ffb87a56-3ba4-4d87-b182-bccbc9485587" providerId="ADAL" clId="{7B09E887-1B28-4FC3-8406-D332CC0237F3}" dt="2024-02-11T13:57:19.475" v="1084" actId="2711"/>
          <ac:spMkLst>
            <pc:docMk/>
            <pc:sldMk cId="2919547448" sldId="2147472059"/>
            <ac:spMk id="4" creationId="{247FB814-3AAE-618C-080F-649F654B0F8D}"/>
          </ac:spMkLst>
        </pc:spChg>
        <pc:picChg chg="add mod">
          <ac:chgData name="Lizette Söderlund" userId="ffb87a56-3ba4-4d87-b182-bccbc9485587" providerId="ADAL" clId="{7B09E887-1B28-4FC3-8406-D332CC0237F3}" dt="2024-02-11T13:53:21.507" v="976" actId="1076"/>
          <ac:picMkLst>
            <pc:docMk/>
            <pc:sldMk cId="2919547448" sldId="2147472059"/>
            <ac:picMk id="5" creationId="{22356142-CA69-8921-8B11-C0B8A631B486}"/>
          </ac:picMkLst>
        </pc:picChg>
      </pc:sldChg>
      <pc:sldChg chg="addSp delSp modSp add mod">
        <pc:chgData name="Lizette Söderlund" userId="ffb87a56-3ba4-4d87-b182-bccbc9485587" providerId="ADAL" clId="{7B09E887-1B28-4FC3-8406-D332CC0237F3}" dt="2024-02-11T13:57:57.426" v="1099" actId="20577"/>
        <pc:sldMkLst>
          <pc:docMk/>
          <pc:sldMk cId="2241214943" sldId="2147472060"/>
        </pc:sldMkLst>
        <pc:spChg chg="mod">
          <ac:chgData name="Lizette Söderlund" userId="ffb87a56-3ba4-4d87-b182-bccbc9485587" providerId="ADAL" clId="{7B09E887-1B28-4FC3-8406-D332CC0237F3}" dt="2024-02-11T13:34:13.183" v="205" actId="20577"/>
          <ac:spMkLst>
            <pc:docMk/>
            <pc:sldMk cId="2241214943" sldId="2147472060"/>
            <ac:spMk id="3" creationId="{10C8CFD8-9A78-45D8-A7B0-B82E530E4E92}"/>
          </ac:spMkLst>
        </pc:spChg>
        <pc:spChg chg="mod">
          <ac:chgData name="Lizette Söderlund" userId="ffb87a56-3ba4-4d87-b182-bccbc9485587" providerId="ADAL" clId="{7B09E887-1B28-4FC3-8406-D332CC0237F3}" dt="2024-02-11T13:57:36.827" v="1088" actId="1076"/>
          <ac:spMkLst>
            <pc:docMk/>
            <pc:sldMk cId="2241214943" sldId="2147472060"/>
            <ac:spMk id="4" creationId="{BE01CD86-9D27-DB80-4742-2E228E3D9362}"/>
          </ac:spMkLst>
        </pc:spChg>
        <pc:spChg chg="add del">
          <ac:chgData name="Lizette Söderlund" userId="ffb87a56-3ba4-4d87-b182-bccbc9485587" providerId="ADAL" clId="{7B09E887-1B28-4FC3-8406-D332CC0237F3}" dt="2024-02-11T13:56:18.417" v="1071" actId="22"/>
          <ac:spMkLst>
            <pc:docMk/>
            <pc:sldMk cId="2241214943" sldId="2147472060"/>
            <ac:spMk id="5" creationId="{1534B910-B78C-4BE8-3D6B-0FA5CF91A3CB}"/>
          </ac:spMkLst>
        </pc:spChg>
        <pc:spChg chg="add mod">
          <ac:chgData name="Lizette Söderlund" userId="ffb87a56-3ba4-4d87-b182-bccbc9485587" providerId="ADAL" clId="{7B09E887-1B28-4FC3-8406-D332CC0237F3}" dt="2024-02-11T13:57:57.426" v="1099" actId="20577"/>
          <ac:spMkLst>
            <pc:docMk/>
            <pc:sldMk cId="2241214943" sldId="2147472060"/>
            <ac:spMk id="7" creationId="{FE872B9F-5D86-C327-81E1-6B4971DEF814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245214382" sldId="2147472061"/>
        </pc:sldMkLst>
      </pc:sldChg>
      <pc:sldChg chg="modSp new del mod">
        <pc:chgData name="Lizette Söderlund" userId="ffb87a56-3ba4-4d87-b182-bccbc9485587" providerId="ADAL" clId="{7B09E887-1B28-4FC3-8406-D332CC0237F3}" dt="2024-02-11T13:58:02.987" v="1100" actId="47"/>
        <pc:sldMkLst>
          <pc:docMk/>
          <pc:sldMk cId="3855976073" sldId="2147472061"/>
        </pc:sldMkLst>
        <pc:spChg chg="mod">
          <ac:chgData name="Lizette Söderlund" userId="ffb87a56-3ba4-4d87-b182-bccbc9485587" providerId="ADAL" clId="{7B09E887-1B28-4FC3-8406-D332CC0237F3}" dt="2024-02-11T13:55:32.784" v="1012" actId="21"/>
          <ac:spMkLst>
            <pc:docMk/>
            <pc:sldMk cId="3855976073" sldId="2147472061"/>
            <ac:spMk id="3" creationId="{879DF776-1FE2-BA8F-99AB-8C87F222DACD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4160784981" sldId="2147472062"/>
        </pc:sldMkLst>
      </pc:sldChg>
    </pc:docChg>
  </pc:docChgLst>
  <pc:docChgLst>
    <pc:chgData name="Lizette Söderlund" userId="ffb87a56-3ba4-4d87-b182-bccbc9485587" providerId="ADAL" clId="{DE5E1E87-D584-414E-BE61-F02EBFABB4D5}"/>
    <pc:docChg chg="undo custSel addSld delSld modSld sldOrd addSection delSection modSection">
      <pc:chgData name="Lizette Söderlund" userId="ffb87a56-3ba4-4d87-b182-bccbc9485587" providerId="ADAL" clId="{DE5E1E87-D584-414E-BE61-F02EBFABB4D5}" dt="2024-03-05T09:04:10.792" v="3273"/>
      <pc:docMkLst>
        <pc:docMk/>
      </pc:docMkLst>
      <pc:sldChg chg="delSp modSp mod ord">
        <pc:chgData name="Lizette Söderlund" userId="ffb87a56-3ba4-4d87-b182-bccbc9485587" providerId="ADAL" clId="{DE5E1E87-D584-414E-BE61-F02EBFABB4D5}" dt="2024-03-05T08:42:09.449" v="2511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DE5E1E87-D584-414E-BE61-F02EBFABB4D5}" dt="2024-03-05T08:42:09.449" v="2511" actId="20577"/>
          <ac:spMkLst>
            <pc:docMk/>
            <pc:sldMk cId="962316283" sldId="274"/>
            <ac:spMk id="5" creationId="{46F30D08-1863-2717-8151-551898FF0A78}"/>
          </ac:spMkLst>
        </pc:spChg>
        <pc:spChg chg="del">
          <ac:chgData name="Lizette Söderlund" userId="ffb87a56-3ba4-4d87-b182-bccbc9485587" providerId="ADAL" clId="{DE5E1E87-D584-414E-BE61-F02EBFABB4D5}" dt="2024-02-21T12:52:59.233" v="94" actId="478"/>
          <ac:spMkLst>
            <pc:docMk/>
            <pc:sldMk cId="962316283" sldId="274"/>
            <ac:spMk id="9" creationId="{4A62048D-A30D-9145-8EF0-3ECEE436580D}"/>
          </ac:spMkLst>
        </pc:spChg>
        <pc:spChg chg="del">
          <ac:chgData name="Lizette Söderlund" userId="ffb87a56-3ba4-4d87-b182-bccbc9485587" providerId="ADAL" clId="{DE5E1E87-D584-414E-BE61-F02EBFABB4D5}" dt="2024-02-21T12:53:06.121" v="96" actId="478"/>
          <ac:spMkLst>
            <pc:docMk/>
            <pc:sldMk cId="962316283" sldId="274"/>
            <ac:spMk id="10" creationId="{9641B5A8-3731-383B-AF60-651BC4F34B16}"/>
          </ac:spMkLst>
        </pc:spChg>
        <pc:picChg chg="del">
          <ac:chgData name="Lizette Söderlund" userId="ffb87a56-3ba4-4d87-b182-bccbc9485587" providerId="ADAL" clId="{DE5E1E87-D584-414E-BE61-F02EBFABB4D5}" dt="2024-02-21T12:53:04.505" v="95" actId="478"/>
          <ac:picMkLst>
            <pc:docMk/>
            <pc:sldMk cId="962316283" sldId="274"/>
            <ac:picMk id="3" creationId="{CD87B15A-2D5F-247F-9544-7D72BF121D65}"/>
          </ac:picMkLst>
        </pc:picChg>
        <pc:picChg chg="del">
          <ac:chgData name="Lizette Söderlund" userId="ffb87a56-3ba4-4d87-b182-bccbc9485587" providerId="ADAL" clId="{DE5E1E87-D584-414E-BE61-F02EBFABB4D5}" dt="2024-02-21T12:52:59.233" v="94" actId="478"/>
          <ac:picMkLst>
            <pc:docMk/>
            <pc:sldMk cId="962316283" sldId="274"/>
            <ac:picMk id="6" creationId="{12ED0033-7A22-08E6-BAE4-5DF2D9F5CF2B}"/>
          </ac:picMkLst>
        </pc:picChg>
        <pc:cxnChg chg="del">
          <ac:chgData name="Lizette Söderlund" userId="ffb87a56-3ba4-4d87-b182-bccbc9485587" providerId="ADAL" clId="{DE5E1E87-D584-414E-BE61-F02EBFABB4D5}" dt="2024-02-21T12:53:16.308" v="133" actId="478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ord">
        <pc:chgData name="Lizette Söderlund" userId="ffb87a56-3ba4-4d87-b182-bccbc9485587" providerId="ADAL" clId="{DE5E1E87-D584-414E-BE61-F02EBFABB4D5}" dt="2024-02-21T13:01:32.553" v="701"/>
        <pc:sldMkLst>
          <pc:docMk/>
          <pc:sldMk cId="991400127" sldId="1930"/>
        </pc:sldMkLst>
      </pc:sldChg>
      <pc:sldChg chg="addSp delSp modSp mod ord">
        <pc:chgData name="Lizette Söderlund" userId="ffb87a56-3ba4-4d87-b182-bccbc9485587" providerId="ADAL" clId="{DE5E1E87-D584-414E-BE61-F02EBFABB4D5}" dt="2024-03-05T09:01:34.601" v="3089" actId="1076"/>
        <pc:sldMkLst>
          <pc:docMk/>
          <pc:sldMk cId="186238030" sldId="1940"/>
        </pc:sldMkLst>
        <pc:spChg chg="mod">
          <ac:chgData name="Lizette Söderlund" userId="ffb87a56-3ba4-4d87-b182-bccbc9485587" providerId="ADAL" clId="{DE5E1E87-D584-414E-BE61-F02EBFABB4D5}" dt="2024-02-21T12:59:17.219" v="503"/>
          <ac:spMkLst>
            <pc:docMk/>
            <pc:sldMk cId="186238030" sldId="1940"/>
            <ac:spMk id="6" creationId="{96CF5521-88AD-A799-2ADC-8A0900E1AD5B}"/>
          </ac:spMkLst>
        </pc:spChg>
        <pc:spChg chg="mod">
          <ac:chgData name="Lizette Söderlund" userId="ffb87a56-3ba4-4d87-b182-bccbc9485587" providerId="ADAL" clId="{DE5E1E87-D584-414E-BE61-F02EBFABB4D5}" dt="2024-02-21T12:59:26.230" v="50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DE5E1E87-D584-414E-BE61-F02EBFABB4D5}" dt="2024-02-21T16:56:51.313" v="2116" actId="20577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DE5E1E87-D584-414E-BE61-F02EBFABB4D5}" dt="2024-02-21T16:56:56.460" v="2118" actId="207"/>
          <ac:spMkLst>
            <pc:docMk/>
            <pc:sldMk cId="186238030" sldId="1940"/>
            <ac:spMk id="16" creationId="{8337D786-2996-35BB-581E-7D7C2D9C111A}"/>
          </ac:spMkLst>
        </pc:spChg>
        <pc:spChg chg="del">
          <ac:chgData name="Lizette Söderlund" userId="ffb87a56-3ba4-4d87-b182-bccbc9485587" providerId="ADAL" clId="{DE5E1E87-D584-414E-BE61-F02EBFABB4D5}" dt="2024-02-21T12:59:43.632" v="566" actId="478"/>
          <ac:spMkLst>
            <pc:docMk/>
            <pc:sldMk cId="186238030" sldId="1940"/>
            <ac:spMk id="17" creationId="{B141AD77-2A33-A711-AE00-AC90BFCF66CF}"/>
          </ac:spMkLst>
        </pc:spChg>
        <pc:picChg chg="add mod">
          <ac:chgData name="Lizette Söderlund" userId="ffb87a56-3ba4-4d87-b182-bccbc9485587" providerId="ADAL" clId="{DE5E1E87-D584-414E-BE61-F02EBFABB4D5}" dt="2024-03-05T09:01:34.601" v="3089" actId="1076"/>
          <ac:picMkLst>
            <pc:docMk/>
            <pc:sldMk cId="186238030" sldId="1940"/>
            <ac:picMk id="3" creationId="{322FBAD1-F682-5584-227F-42ED1D45D905}"/>
          </ac:picMkLst>
        </pc:picChg>
      </pc:sldChg>
      <pc:sldChg chg="addSp modSp mod ord modNotesTx">
        <pc:chgData name="Lizette Söderlund" userId="ffb87a56-3ba4-4d87-b182-bccbc9485587" providerId="ADAL" clId="{DE5E1E87-D584-414E-BE61-F02EBFABB4D5}" dt="2024-03-05T08:38:00.565" v="2128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DE5E1E87-D584-414E-BE61-F02EBFABB4D5}" dt="2024-02-21T12:48:21.974" v="4" actId="20577"/>
          <ac:spMkLst>
            <pc:docMk/>
            <pc:sldMk cId="3889674852" sldId="2147472043"/>
            <ac:spMk id="3" creationId="{A44D821A-28FF-4744-374C-932F57DD9231}"/>
          </ac:spMkLst>
        </pc:spChg>
        <pc:spChg chg="mod">
          <ac:chgData name="Lizette Söderlund" userId="ffb87a56-3ba4-4d87-b182-bccbc9485587" providerId="ADAL" clId="{DE5E1E87-D584-414E-BE61-F02EBFABB4D5}" dt="2024-02-21T13:01:01.435" v="675" actId="255"/>
          <ac:spMkLst>
            <pc:docMk/>
            <pc:sldMk cId="3889674852" sldId="2147472043"/>
            <ac:spMk id="5" creationId="{AF5856C1-5087-B58A-DDAF-03326195309C}"/>
          </ac:spMkLst>
        </pc:spChg>
        <pc:graphicFrameChg chg="add mod">
          <ac:chgData name="Lizette Söderlund" userId="ffb87a56-3ba4-4d87-b182-bccbc9485587" providerId="ADAL" clId="{DE5E1E87-D584-414E-BE61-F02EBFABB4D5}" dt="2024-02-21T12:49:30.553" v="10"/>
          <ac:graphicFrameMkLst>
            <pc:docMk/>
            <pc:sldMk cId="3889674852" sldId="2147472043"/>
            <ac:graphicFrameMk id="4" creationId="{95D5574C-915F-2F89-9B89-3EE18864BDE8}"/>
          </ac:graphicFrameMkLst>
        </pc:graphicFrameChg>
      </pc:sldChg>
      <pc:sldChg chg="addSp modSp mod ord">
        <pc:chgData name="Lizette Söderlund" userId="ffb87a56-3ba4-4d87-b182-bccbc9485587" providerId="ADAL" clId="{DE5E1E87-D584-414E-BE61-F02EBFABB4D5}" dt="2024-03-05T09:04:10.792" v="3273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DE5E1E87-D584-414E-BE61-F02EBFABB4D5}" dt="2024-03-05T09:04:10.792" v="3273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DE5E1E87-D584-414E-BE61-F02EBFABB4D5}" dt="2024-02-21T12:53:40.062" v="153" actId="6549"/>
          <ac:spMkLst>
            <pc:docMk/>
            <pc:sldMk cId="2432872938" sldId="2147472044"/>
            <ac:spMk id="4" creationId="{DBDDE199-7F67-8F36-EBBB-94E40D393939}"/>
          </ac:spMkLst>
        </pc:spChg>
        <pc:spChg chg="mod">
          <ac:chgData name="Lizette Söderlund" userId="ffb87a56-3ba4-4d87-b182-bccbc9485587" providerId="ADAL" clId="{DE5E1E87-D584-414E-BE61-F02EBFABB4D5}" dt="2024-02-21T12:53:47.373" v="155" actId="14100"/>
          <ac:spMkLst>
            <pc:docMk/>
            <pc:sldMk cId="2432872938" sldId="2147472044"/>
            <ac:spMk id="5" creationId="{A2E49539-ACB3-1C22-576E-F43DEFD78451}"/>
          </ac:spMkLst>
        </pc:spChg>
      </pc:sldChg>
      <pc:sldChg chg="ord">
        <pc:chgData name="Lizette Söderlund" userId="ffb87a56-3ba4-4d87-b182-bccbc9485587" providerId="ADAL" clId="{DE5E1E87-D584-414E-BE61-F02EBFABB4D5}" dt="2024-02-21T13:01:10.584" v="685"/>
        <pc:sldMkLst>
          <pc:docMk/>
          <pc:sldMk cId="497650967" sldId="2147472045"/>
        </pc:sldMkLst>
      </pc:sldChg>
      <pc:sldChg chg="ord">
        <pc:chgData name="Lizette Söderlund" userId="ffb87a56-3ba4-4d87-b182-bccbc9485587" providerId="ADAL" clId="{DE5E1E87-D584-414E-BE61-F02EBFABB4D5}" dt="2024-02-21T13:01:06.048" v="679"/>
        <pc:sldMkLst>
          <pc:docMk/>
          <pc:sldMk cId="30363095" sldId="2147472048"/>
        </pc:sldMkLst>
      </pc:sldChg>
      <pc:sldChg chg="addSp modSp mod ord">
        <pc:chgData name="Lizette Söderlund" userId="ffb87a56-3ba4-4d87-b182-bccbc9485587" providerId="ADAL" clId="{DE5E1E87-D584-414E-BE61-F02EBFABB4D5}" dt="2024-03-05T08:51:02.819" v="2704" actId="1076"/>
        <pc:sldMkLst>
          <pc:docMk/>
          <pc:sldMk cId="3959244885" sldId="2147472049"/>
        </pc:sldMkLst>
        <pc:spChg chg="add mod">
          <ac:chgData name="Lizette Söderlund" userId="ffb87a56-3ba4-4d87-b182-bccbc9485587" providerId="ADAL" clId="{DE5E1E87-D584-414E-BE61-F02EBFABB4D5}" dt="2024-03-05T08:51:02.819" v="2704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ord">
        <pc:chgData name="Lizette Söderlund" userId="ffb87a56-3ba4-4d87-b182-bccbc9485587" providerId="ADAL" clId="{DE5E1E87-D584-414E-BE61-F02EBFABB4D5}" dt="2024-02-21T13:01:29.152" v="695"/>
        <pc:sldMkLst>
          <pc:docMk/>
          <pc:sldMk cId="2869587194" sldId="2147472051"/>
        </pc:sldMkLst>
      </pc:sldChg>
      <pc:sldChg chg="addSp delSp modSp mod ord">
        <pc:chgData name="Lizette Söderlund" userId="ffb87a56-3ba4-4d87-b182-bccbc9485587" providerId="ADAL" clId="{DE5E1E87-D584-414E-BE61-F02EBFABB4D5}" dt="2024-03-05T08:38:25.334" v="2131" actId="14100"/>
        <pc:sldMkLst>
          <pc:docMk/>
          <pc:sldMk cId="906025859" sldId="2147472052"/>
        </pc:sldMkLst>
        <pc:spChg chg="mod">
          <ac:chgData name="Lizette Söderlund" userId="ffb87a56-3ba4-4d87-b182-bccbc9485587" providerId="ADAL" clId="{DE5E1E87-D584-414E-BE61-F02EBFABB4D5}" dt="2024-02-21T12:54:01.378" v="170" actId="20577"/>
          <ac:spMkLst>
            <pc:docMk/>
            <pc:sldMk cId="906025859" sldId="2147472052"/>
            <ac:spMk id="4" creationId="{7B573540-3B8D-DC26-66C7-1F2E4CA2C46B}"/>
          </ac:spMkLst>
        </pc:spChg>
        <pc:spChg chg="mod">
          <ac:chgData name="Lizette Söderlund" userId="ffb87a56-3ba4-4d87-b182-bccbc9485587" providerId="ADAL" clId="{DE5E1E87-D584-414E-BE61-F02EBFABB4D5}" dt="2024-02-21T12:52:32.630" v="48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Lizette Söderlund" userId="ffb87a56-3ba4-4d87-b182-bccbc9485587" providerId="ADAL" clId="{DE5E1E87-D584-414E-BE61-F02EBFABB4D5}" dt="2024-02-21T12:52:37.358" v="50" actId="478"/>
          <ac:spMkLst>
            <pc:docMk/>
            <pc:sldMk cId="906025859" sldId="2147472052"/>
            <ac:spMk id="7" creationId="{E0EF7E47-DA94-7F29-7152-C3658B7B869E}"/>
          </ac:spMkLst>
        </pc:spChg>
        <pc:spChg chg="add del mod">
          <ac:chgData name="Lizette Söderlund" userId="ffb87a56-3ba4-4d87-b182-bccbc9485587" providerId="ADAL" clId="{DE5E1E87-D584-414E-BE61-F02EBFABB4D5}" dt="2024-03-05T08:38:25.334" v="2131" actId="1410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 ord">
        <pc:chgData name="Lizette Söderlund" userId="ffb87a56-3ba4-4d87-b182-bccbc9485587" providerId="ADAL" clId="{DE5E1E87-D584-414E-BE61-F02EBFABB4D5}" dt="2024-03-05T09:03:57.981" v="3269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DE5E1E87-D584-414E-BE61-F02EBFABB4D5}" dt="2024-03-05T09:03:57.981" v="3269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addSp delSp modSp mod ord delAnim">
        <pc:chgData name="Lizette Söderlund" userId="ffb87a56-3ba4-4d87-b182-bccbc9485587" providerId="ADAL" clId="{DE5E1E87-D584-414E-BE61-F02EBFABB4D5}" dt="2024-03-05T08:42:44.297" v="2521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3" creationId="{BA7A2F9E-4EFD-56D6-BA24-AA2F892317AA}"/>
          </ac:spMkLst>
        </pc:spChg>
        <pc:spChg chg="mod">
          <ac:chgData name="Lizette Söderlund" userId="ffb87a56-3ba4-4d87-b182-bccbc9485587" providerId="ADAL" clId="{DE5E1E87-D584-414E-BE61-F02EBFABB4D5}" dt="2024-03-05T08:42:44.297" v="2521" actId="1076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DE5E1E87-D584-414E-BE61-F02EBFABB4D5}" dt="2024-02-21T13:44:25.445" v="1868" actId="207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DE5E1E87-D584-414E-BE61-F02EBFABB4D5}" dt="2024-02-21T12:55:23.397" v="284" actId="478"/>
          <ac:spMkLst>
            <pc:docMk/>
            <pc:sldMk cId="3521011548" sldId="2147472055"/>
            <ac:spMk id="8" creationId="{743CB300-AF07-D434-D97B-8B25AB70B1D5}"/>
          </ac:spMkLst>
        </pc:spChg>
        <pc:spChg chg="mod">
          <ac:chgData name="Lizette Söderlund" userId="ffb87a56-3ba4-4d87-b182-bccbc9485587" providerId="ADAL" clId="{DE5E1E87-D584-414E-BE61-F02EBFABB4D5}" dt="2024-02-21T12:54:28.405" v="210" actId="20577"/>
          <ac:spMkLst>
            <pc:docMk/>
            <pc:sldMk cId="3521011548" sldId="2147472055"/>
            <ac:spMk id="9" creationId="{45DDD3BB-B6E5-DE2E-B8C4-16572AC330E0}"/>
          </ac:spMkLst>
        </pc:spChg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DE5E1E87-D584-414E-BE61-F02EBFABB4D5}" dt="2024-02-21T12:54:19.308" v="171" actId="478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DE5E1E87-D584-414E-BE61-F02EBFABB4D5}" dt="2024-02-21T12:55:43.148" v="299" actId="114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DE5E1E87-D584-414E-BE61-F02EBFABB4D5}" dt="2024-02-21T12:54:46.047" v="235" actId="6549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DE5E1E87-D584-414E-BE61-F02EBFABB4D5}" dt="2024-02-21T12:55:12.792" v="282" actId="6549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DE5E1E87-D584-414E-BE61-F02EBFABB4D5}" dt="2024-03-05T08:42:32.128" v="2516" actId="1076"/>
          <ac:spMkLst>
            <pc:docMk/>
            <pc:sldMk cId="3521011548" sldId="2147472055"/>
            <ac:spMk id="25" creationId="{14B1FEF4-0CC5-9839-C7EE-2BBFBFBA1DE4}"/>
          </ac:spMkLst>
        </pc:spChg>
        <pc:spChg chg="del">
          <ac:chgData name="Lizette Söderlund" userId="ffb87a56-3ba4-4d87-b182-bccbc9485587" providerId="ADAL" clId="{DE5E1E87-D584-414E-BE61-F02EBFABB4D5}" dt="2024-02-21T12:54:36.692" v="211" actId="478"/>
          <ac:spMkLst>
            <pc:docMk/>
            <pc:sldMk cId="3521011548" sldId="2147472055"/>
            <ac:spMk id="33" creationId="{0C8CF6E8-032D-D90E-7E68-77249EE2F781}"/>
          </ac:spMkLst>
        </pc:spChg>
        <pc:picChg chg="add del mod">
          <ac:chgData name="Lizette Söderlund" userId="ffb87a56-3ba4-4d87-b182-bccbc9485587" providerId="ADAL" clId="{DE5E1E87-D584-414E-BE61-F02EBFABB4D5}" dt="2024-02-21T13:43:56.165" v="1860" actId="478"/>
          <ac:picMkLst>
            <pc:docMk/>
            <pc:sldMk cId="3521011548" sldId="2147472055"/>
            <ac:picMk id="14" creationId="{432C5B31-D1F5-6F89-4E21-FB48CD74ECBB}"/>
          </ac:picMkLst>
        </pc:picChg>
        <pc:picChg chg="add del mod">
          <ac:chgData name="Lizette Söderlund" userId="ffb87a56-3ba4-4d87-b182-bccbc9485587" providerId="ADAL" clId="{DE5E1E87-D584-414E-BE61-F02EBFABB4D5}" dt="2024-02-21T13:44:05.449" v="1863" actId="478"/>
          <ac:picMkLst>
            <pc:docMk/>
            <pc:sldMk cId="3521011548" sldId="2147472055"/>
            <ac:picMk id="19" creationId="{5BDA613F-DCF4-610C-ED0C-A854950F6E45}"/>
          </ac:picMkLst>
        </pc:picChg>
        <pc:picChg chg="del">
          <ac:chgData name="Lizette Söderlund" userId="ffb87a56-3ba4-4d87-b182-bccbc9485587" providerId="ADAL" clId="{DE5E1E87-D584-414E-BE61-F02EBFABB4D5}" dt="2024-02-21T12:54:49.218" v="236" actId="21"/>
          <ac:picMkLst>
            <pc:docMk/>
            <pc:sldMk cId="3521011548" sldId="2147472055"/>
            <ac:picMk id="24" creationId="{432C5B31-D1F5-6F89-4E21-FB48CD74ECBB}"/>
          </ac:picMkLst>
        </pc:picChg>
        <pc:picChg chg="del">
          <ac:chgData name="Lizette Söderlund" userId="ffb87a56-3ba4-4d87-b182-bccbc9485587" providerId="ADAL" clId="{DE5E1E87-D584-414E-BE61-F02EBFABB4D5}" dt="2024-02-21T12:54:50.244" v="237" actId="478"/>
          <ac:picMkLst>
            <pc:docMk/>
            <pc:sldMk cId="3521011548" sldId="2147472055"/>
            <ac:picMk id="26" creationId="{ED110D4B-8C53-856C-2E88-D29D2C43A0B4}"/>
          </ac:picMkLst>
        </pc:picChg>
        <pc:picChg chg="add mod">
          <ac:chgData name="Lizette Söderlund" userId="ffb87a56-3ba4-4d87-b182-bccbc9485587" providerId="ADAL" clId="{DE5E1E87-D584-414E-BE61-F02EBFABB4D5}" dt="2024-02-21T13:42:59.851" v="1853" actId="1076"/>
          <ac:picMkLst>
            <pc:docMk/>
            <pc:sldMk cId="3521011548" sldId="2147472055"/>
            <ac:picMk id="27" creationId="{D94B6F22-703F-9058-9DDE-08846653F508}"/>
          </ac:picMkLst>
        </pc:picChg>
        <pc:picChg chg="add mod">
          <ac:chgData name="Lizette Söderlund" userId="ffb87a56-3ba4-4d87-b182-bccbc9485587" providerId="ADAL" clId="{DE5E1E87-D584-414E-BE61-F02EBFABB4D5}" dt="2024-02-21T13:44:17.936" v="1866" actId="1076"/>
          <ac:picMkLst>
            <pc:docMk/>
            <pc:sldMk cId="3521011548" sldId="2147472055"/>
            <ac:picMk id="29" creationId="{A57D7053-32B1-8A1C-6E64-E85CAE782734}"/>
          </ac:picMkLst>
        </pc:picChg>
      </pc:sldChg>
      <pc:sldChg chg="addSp delSp modSp del mod ord delAnim">
        <pc:chgData name="Lizette Söderlund" userId="ffb87a56-3ba4-4d87-b182-bccbc9485587" providerId="ADAL" clId="{DE5E1E87-D584-414E-BE61-F02EBFABB4D5}" dt="2024-02-21T16:57:39.691" v="2121" actId="47"/>
        <pc:sldMkLst>
          <pc:docMk/>
          <pc:sldMk cId="3304181327" sldId="2147472056"/>
        </pc:sldMkLst>
        <pc:spChg chg="mod">
          <ac:chgData name="Lizette Söderlund" userId="ffb87a56-3ba4-4d87-b182-bccbc9485587" providerId="ADAL" clId="{DE5E1E87-D584-414E-BE61-F02EBFABB4D5}" dt="2024-02-21T13:37:43.463" v="1743" actId="207"/>
          <ac:spMkLst>
            <pc:docMk/>
            <pc:sldMk cId="3304181327" sldId="2147472056"/>
            <ac:spMk id="2" creationId="{3C826D14-EBAB-F942-63E2-B1A3460133DD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" creationId="{08CA4F0C-49E8-9A89-B02E-2E85B65C6E96}"/>
          </ac:spMkLst>
        </pc:spChg>
        <pc:spChg chg="add mod">
          <ac:chgData name="Lizette Söderlund" userId="ffb87a56-3ba4-4d87-b182-bccbc9485587" providerId="ADAL" clId="{DE5E1E87-D584-414E-BE61-F02EBFABB4D5}" dt="2024-02-21T16:55:15.796" v="1950" actId="6549"/>
          <ac:spMkLst>
            <pc:docMk/>
            <pc:sldMk cId="3304181327" sldId="2147472056"/>
            <ac:spMk id="4" creationId="{D18BF819-32C2-350D-3B26-4E8F00DD607E}"/>
          </ac:spMkLst>
        </pc:spChg>
        <pc:spChg chg="add mod">
          <ac:chgData name="Lizette Söderlund" userId="ffb87a56-3ba4-4d87-b182-bccbc9485587" providerId="ADAL" clId="{DE5E1E87-D584-414E-BE61-F02EBFABB4D5}" dt="2024-02-21T16:57:29.653" v="2119" actId="21"/>
          <ac:spMkLst>
            <pc:docMk/>
            <pc:sldMk cId="3304181327" sldId="2147472056"/>
            <ac:spMk id="5" creationId="{7C1477B4-AD31-5A2C-B7F1-8D38CCC724F8}"/>
          </ac:spMkLst>
        </pc:spChg>
        <pc:spChg chg="mod">
          <ac:chgData name="Lizette Söderlund" userId="ffb87a56-3ba4-4d87-b182-bccbc9485587" providerId="ADAL" clId="{DE5E1E87-D584-414E-BE61-F02EBFABB4D5}" dt="2024-02-21T12:57:42.593" v="382" actId="20577"/>
          <ac:spMkLst>
            <pc:docMk/>
            <pc:sldMk cId="3304181327" sldId="2147472056"/>
            <ac:spMk id="7" creationId="{DA6E18D5-8677-2BF1-D9CB-8BB91E7A1A0C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29" creationId="{91550E23-C05F-1BE6-74B7-EAB2DBC1C6E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0" creationId="{6ACF1E94-EA61-53BC-B4C2-28D7DD05B54F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1" creationId="{9E32792B-F4A3-B841-66FC-B6F6626B8F10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5" creationId="{BD832C69-5552-E46A-37D7-77910E0CFAAE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6" creationId="{AB25A980-F5FA-4770-FF6C-58849D755298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7" creationId="{78D78E88-B5DE-58A3-049B-D452E9998CA6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8" creationId="{55E4C015-3C28-6751-34C2-C51A24B9BC1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0" creationId="{6CA41E95-C69F-2511-7A9E-4C520BD51949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1" creationId="{19D82CD1-D79F-F06D-CC9C-FCEC2B19E175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4" creationId="{1D3C6473-361A-00A9-ACCA-66E97D1EEE37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5" creationId="{5AD3AC78-2055-BC69-7824-3C1345E7F531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6" creationId="{7949DCEB-43EB-E789-7F21-C81456A1DC46}"/>
          </ac:spMkLst>
        </pc:sp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3" creationId="{EFFCDD0C-4202-9495-35D2-EA50CF6E5AA4}"/>
          </ac:cxnSpMkLst>
        </pc:cxn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6" creationId="{AC4AD1A7-58B4-227F-1373-1CF76C0EA4D3}"/>
          </ac:cxnSpMkLst>
        </pc:cxnChg>
      </pc:sldChg>
      <pc:sldChg chg="addSp delSp modSp add mod modAnim modNotesTx">
        <pc:chgData name="Lizette Söderlund" userId="ffb87a56-3ba4-4d87-b182-bccbc9485587" providerId="ADAL" clId="{DE5E1E87-D584-414E-BE61-F02EBFABB4D5}" dt="2024-03-05T09:00:53.131" v="3085" actId="1076"/>
        <pc:sldMkLst>
          <pc:docMk/>
          <pc:sldMk cId="748499450" sldId="2147472057"/>
        </pc:sldMkLst>
        <pc:spChg chg="del">
          <ac:chgData name="Lizette Söderlund" userId="ffb87a56-3ba4-4d87-b182-bccbc9485587" providerId="ADAL" clId="{DE5E1E87-D584-414E-BE61-F02EBFABB4D5}" dt="2024-02-21T13:45:12.785" v="1874" actId="478"/>
          <ac:spMkLst>
            <pc:docMk/>
            <pc:sldMk cId="748499450" sldId="2147472057"/>
            <ac:spMk id="4" creationId="{54C1719D-66AA-A9AD-8CA5-D97A8917BF01}"/>
          </ac:spMkLst>
        </pc:spChg>
        <pc:spChg chg="del">
          <ac:chgData name="Lizette Söderlund" userId="ffb87a56-3ba4-4d87-b182-bccbc9485587" providerId="ADAL" clId="{DE5E1E87-D584-414E-BE61-F02EBFABB4D5}" dt="2024-02-21T13:45:11.328" v="1873" actId="478"/>
          <ac:spMkLst>
            <pc:docMk/>
            <pc:sldMk cId="748499450" sldId="2147472057"/>
            <ac:spMk id="5" creationId="{9AD0610F-B9EA-954B-175C-C62D3101C484}"/>
          </ac:spMkLst>
        </pc:spChg>
        <pc:spChg chg="add del mod">
          <ac:chgData name="Lizette Söderlund" userId="ffb87a56-3ba4-4d87-b182-bccbc9485587" providerId="ADAL" clId="{DE5E1E87-D584-414E-BE61-F02EBFABB4D5}" dt="2024-02-21T13:45:15.006" v="1875" actId="478"/>
          <ac:spMkLst>
            <pc:docMk/>
            <pc:sldMk cId="748499450" sldId="2147472057"/>
            <ac:spMk id="6" creationId="{19FD155E-4859-D63A-6EEF-0CDFAA9889CA}"/>
          </ac:spMkLst>
        </pc:spChg>
        <pc:spChg chg="add mod">
          <ac:chgData name="Lizette Söderlund" userId="ffb87a56-3ba4-4d87-b182-bccbc9485587" providerId="ADAL" clId="{DE5E1E87-D584-414E-BE61-F02EBFABB4D5}" dt="2024-02-21T13:45:27.780" v="1910" actId="6549"/>
          <ac:spMkLst>
            <pc:docMk/>
            <pc:sldMk cId="748499450" sldId="2147472057"/>
            <ac:spMk id="8" creationId="{317C220E-95F2-E2AC-4D6E-F30485134EBC}"/>
          </ac:spMkLst>
        </pc:spChg>
        <pc:spChg chg="add mod">
          <ac:chgData name="Lizette Söderlund" userId="ffb87a56-3ba4-4d87-b182-bccbc9485587" providerId="ADAL" clId="{DE5E1E87-D584-414E-BE61-F02EBFABB4D5}" dt="2024-03-05T08:43:07.976" v="2526" actId="113"/>
          <ac:spMkLst>
            <pc:docMk/>
            <pc:sldMk cId="748499450" sldId="2147472057"/>
            <ac:spMk id="9" creationId="{C950454B-6BD1-FB22-05FF-E539C16CD934}"/>
          </ac:spMkLst>
        </pc:spChg>
        <pc:spChg chg="add del mod">
          <ac:chgData name="Lizette Söderlund" userId="ffb87a56-3ba4-4d87-b182-bccbc9485587" providerId="ADAL" clId="{DE5E1E87-D584-414E-BE61-F02EBFABB4D5}" dt="2024-02-21T13:46:14.306" v="1944" actId="47"/>
          <ac:spMkLst>
            <pc:docMk/>
            <pc:sldMk cId="748499450" sldId="2147472057"/>
            <ac:spMk id="10" creationId="{3B4305B8-E107-9514-A39A-0F25394B6DED}"/>
          </ac:spMkLst>
        </pc:spChg>
        <pc:spChg chg="add del mod">
          <ac:chgData name="Lizette Söderlund" userId="ffb87a56-3ba4-4d87-b182-bccbc9485587" providerId="ADAL" clId="{DE5E1E87-D584-414E-BE61-F02EBFABB4D5}" dt="2024-03-05T08:43:14.688" v="2528" actId="20577"/>
          <ac:spMkLst>
            <pc:docMk/>
            <pc:sldMk cId="748499450" sldId="2147472057"/>
            <ac:spMk id="11" creationId="{15B0776F-8C51-D088-1CB1-AA31B5129DFB}"/>
          </ac:spMkLst>
        </pc:spChg>
        <pc:spChg chg="add del">
          <ac:chgData name="Lizette Söderlund" userId="ffb87a56-3ba4-4d87-b182-bccbc9485587" providerId="ADAL" clId="{DE5E1E87-D584-414E-BE61-F02EBFABB4D5}" dt="2024-02-21T13:46:12.993" v="1942" actId="22"/>
          <ac:spMkLst>
            <pc:docMk/>
            <pc:sldMk cId="748499450" sldId="2147472057"/>
            <ac:spMk id="13" creationId="{D8AA3DB2-747B-31E7-2CD6-264378EC6DF4}"/>
          </ac:spMkLst>
        </pc:spChg>
        <pc:spChg chg="add mod">
          <ac:chgData name="Lizette Söderlund" userId="ffb87a56-3ba4-4d87-b182-bccbc9485587" providerId="ADAL" clId="{DE5E1E87-D584-414E-BE61-F02EBFABB4D5}" dt="2024-03-05T09:00:53.131" v="3085" actId="1076"/>
          <ac:spMkLst>
            <pc:docMk/>
            <pc:sldMk cId="748499450" sldId="2147472057"/>
            <ac:spMk id="14" creationId="{BE40EC19-2BC2-F551-6755-0771EFE2F5BB}"/>
          </ac:spMkLst>
        </pc:spChg>
        <pc:picChg chg="add del mod">
          <ac:chgData name="Lizette Söderlund" userId="ffb87a56-3ba4-4d87-b182-bccbc9485587" providerId="ADAL" clId="{DE5E1E87-D584-414E-BE61-F02EBFABB4D5}" dt="2024-03-05T08:45:57.456" v="2547" actId="478"/>
          <ac:picMkLst>
            <pc:docMk/>
            <pc:sldMk cId="748499450" sldId="2147472057"/>
            <ac:picMk id="12" creationId="{C85D81C1-122E-E90C-FD54-A03D54961E04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5" creationId="{C1D84B43-34A3-0262-D1FA-027C54365E03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7" creationId="{A8A959C1-FD47-9EFB-4E2C-D99703D7CB98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9" creationId="{A523C115-29A9-2B9C-7843-31BC1305E442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22" creationId="{4EBDBE41-BF1C-5EBB-1B05-5AC379C0932A}"/>
          </ac:picMkLst>
        </pc:picChg>
        <pc:cxnChg chg="add mod">
          <ac:chgData name="Lizette Söderlund" userId="ffb87a56-3ba4-4d87-b182-bccbc9485587" providerId="ADAL" clId="{DE5E1E87-D584-414E-BE61-F02EBFABB4D5}" dt="2024-03-05T08:43:58.661" v="2537" actId="1037"/>
          <ac:cxnSpMkLst>
            <pc:docMk/>
            <pc:sldMk cId="748499450" sldId="2147472057"/>
            <ac:cxnSpMk id="3" creationId="{A52E7CB3-F1B2-B1F2-2DB2-DD5744612F1F}"/>
          </ac:cxnSpMkLst>
        </pc:cxnChg>
      </pc:sldChg>
      <pc:sldChg chg="del">
        <pc:chgData name="Lizette Söderlund" userId="ffb87a56-3ba4-4d87-b182-bccbc9485587" providerId="ADAL" clId="{DE5E1E87-D584-414E-BE61-F02EBFABB4D5}" dt="2024-02-21T13:00:32.220" v="670" actId="47"/>
        <pc:sldMkLst>
          <pc:docMk/>
          <pc:sldMk cId="1994869460" sldId="2147472057"/>
        </pc:sldMkLst>
      </pc:sldChg>
      <pc:sldChg chg="del">
        <pc:chgData name="Lizette Söderlund" userId="ffb87a56-3ba4-4d87-b182-bccbc9485587" providerId="ADAL" clId="{DE5E1E87-D584-414E-BE61-F02EBFABB4D5}" dt="2024-02-21T13:00:32.048" v="669" actId="47"/>
        <pc:sldMkLst>
          <pc:docMk/>
          <pc:sldMk cId="2585200785" sldId="2147472058"/>
        </pc:sldMkLst>
      </pc:sldChg>
      <pc:sldChg chg="del">
        <pc:chgData name="Lizette Söderlund" userId="ffb87a56-3ba4-4d87-b182-bccbc9485587" providerId="ADAL" clId="{DE5E1E87-D584-414E-BE61-F02EBFABB4D5}" dt="2024-02-21T13:00:32.350" v="671" actId="47"/>
        <pc:sldMkLst>
          <pc:docMk/>
          <pc:sldMk cId="2919547448" sldId="2147472059"/>
        </pc:sldMkLst>
      </pc:sldChg>
      <pc:sldChg chg="del">
        <pc:chgData name="Lizette Söderlund" userId="ffb87a56-3ba4-4d87-b182-bccbc9485587" providerId="ADAL" clId="{DE5E1E87-D584-414E-BE61-F02EBFABB4D5}" dt="2024-02-21T13:00:32.466" v="672" actId="47"/>
        <pc:sldMkLst>
          <pc:docMk/>
          <pc:sldMk cId="2241214943" sldId="2147472060"/>
        </pc:sldMkLst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Simon Lundström" userId="S::simon.lundstrom@biometria.se::f1cab179-663b-4e85-89e7-8590db45beb5" providerId="AD" clId="Web-{C29285BC-4F1F-488B-AEA8-C2537E9DC3BF}"/>
    <pc:docChg chg="modSld">
      <pc:chgData name="Simon Lundström" userId="S::simon.lundstrom@biometria.se::f1cab179-663b-4e85-89e7-8590db45beb5" providerId="AD" clId="Web-{C29285BC-4F1F-488B-AEA8-C2537E9DC3BF}" dt="2024-03-14T08:54:53.719" v="6" actId="20577"/>
      <pc:docMkLst>
        <pc:docMk/>
      </pc:docMkLst>
      <pc:sldChg chg="modSp">
        <pc:chgData name="Simon Lundström" userId="S::simon.lundstrom@biometria.se::f1cab179-663b-4e85-89e7-8590db45beb5" providerId="AD" clId="Web-{C29285BC-4F1F-488B-AEA8-C2537E9DC3BF}" dt="2024-03-14T08:54:53.719" v="6" actId="20577"/>
        <pc:sldMkLst>
          <pc:docMk/>
          <pc:sldMk cId="142453818" sldId="2147472059"/>
        </pc:sldMkLst>
        <pc:spChg chg="mod">
          <ac:chgData name="Simon Lundström" userId="S::simon.lundstrom@biometria.se::f1cab179-663b-4e85-89e7-8590db45beb5" providerId="AD" clId="Web-{C29285BC-4F1F-488B-AEA8-C2537E9DC3BF}" dt="2024-03-14T08:54:53.719" v="6" actId="20577"/>
          <ac:spMkLst>
            <pc:docMk/>
            <pc:sldMk cId="142453818" sldId="2147472059"/>
            <ac:spMk id="3" creationId="{F5C25AAA-3672-3BB5-3B6A-5203B0EF93B1}"/>
          </ac:spMkLst>
        </pc:spChg>
      </pc:sldChg>
    </pc:docChg>
  </pc:docChgLst>
  <pc:docChgLst>
    <pc:chgData name="Simon Lundström" userId="f1cab179-663b-4e85-89e7-8590db45beb5" providerId="ADAL" clId="{8CABBC79-8D87-4B51-971F-EA141377E61F}"/>
    <pc:docChg chg="undo custSel modSld">
      <pc:chgData name="Simon Lundström" userId="f1cab179-663b-4e85-89e7-8590db45beb5" providerId="ADAL" clId="{8CABBC79-8D87-4B51-971F-EA141377E61F}" dt="2024-03-26T11:55:54.144" v="38"/>
      <pc:docMkLst>
        <pc:docMk/>
      </pc:docMkLst>
      <pc:sldChg chg="modSp mod">
        <pc:chgData name="Simon Lundström" userId="f1cab179-663b-4e85-89e7-8590db45beb5" providerId="ADAL" clId="{8CABBC79-8D87-4B51-971F-EA141377E61F}" dt="2024-03-21T15:08:05.954" v="0" actId="20577"/>
        <pc:sldMkLst>
          <pc:docMk/>
          <pc:sldMk cId="186238030" sldId="1940"/>
        </pc:sldMkLst>
        <pc:spChg chg="mod">
          <ac:chgData name="Simon Lundström" userId="f1cab179-663b-4e85-89e7-8590db45beb5" providerId="ADAL" clId="{8CABBC79-8D87-4B51-971F-EA141377E61F}" dt="2024-03-21T15:08:05.954" v="0" actId="20577"/>
          <ac:spMkLst>
            <pc:docMk/>
            <pc:sldMk cId="186238030" sldId="1940"/>
            <ac:spMk id="15" creationId="{1A427E3A-E325-C1BD-98CF-B12E011756E2}"/>
          </ac:spMkLst>
        </pc:spChg>
      </pc:sldChg>
      <pc:sldChg chg="addSp modSp mod">
        <pc:chgData name="Simon Lundström" userId="f1cab179-663b-4e85-89e7-8590db45beb5" providerId="ADAL" clId="{8CABBC79-8D87-4B51-971F-EA141377E61F}" dt="2024-03-25T10:20:52.894" v="37" actId="20577"/>
        <pc:sldMkLst>
          <pc:docMk/>
          <pc:sldMk cId="3521011548" sldId="2147472055"/>
        </pc:sldMkLst>
        <pc:spChg chg="mod">
          <ac:chgData name="Simon Lundström" userId="f1cab179-663b-4e85-89e7-8590db45beb5" providerId="ADAL" clId="{8CABBC79-8D87-4B51-971F-EA141377E61F}" dt="2024-03-25T10:20:29.037" v="4"/>
          <ac:spMkLst>
            <pc:docMk/>
            <pc:sldMk cId="3521011548" sldId="2147472055"/>
            <ac:spMk id="2" creationId="{B3BE611B-ABB8-724F-FF82-92FDDBA54B67}"/>
          </ac:spMkLst>
        </pc:spChg>
        <pc:spChg chg="add mod">
          <ac:chgData name="Simon Lundström" userId="f1cab179-663b-4e85-89e7-8590db45beb5" providerId="ADAL" clId="{8CABBC79-8D87-4B51-971F-EA141377E61F}" dt="2024-03-25T10:20:52.894" v="37" actId="20577"/>
          <ac:spMkLst>
            <pc:docMk/>
            <pc:sldMk cId="3521011548" sldId="2147472055"/>
            <ac:spMk id="3" creationId="{75025BD4-D04B-79CE-A775-F2E241A6E6F5}"/>
          </ac:spMkLst>
        </pc:spChg>
      </pc:sldChg>
      <pc:sldChg chg="modSp mod">
        <pc:chgData name="Simon Lundström" userId="f1cab179-663b-4e85-89e7-8590db45beb5" providerId="ADAL" clId="{8CABBC79-8D87-4B51-971F-EA141377E61F}" dt="2024-03-26T11:55:54.144" v="38"/>
        <pc:sldMkLst>
          <pc:docMk/>
          <pc:sldMk cId="2606274446" sldId="2147472058"/>
        </pc:sldMkLst>
        <pc:spChg chg="mod">
          <ac:chgData name="Simon Lundström" userId="f1cab179-663b-4e85-89e7-8590db45beb5" providerId="ADAL" clId="{8CABBC79-8D87-4B51-971F-EA141377E61F}" dt="2024-03-26T11:55:54.144" v="38"/>
          <ac:spMkLst>
            <pc:docMk/>
            <pc:sldMk cId="2606274446" sldId="2147472058"/>
            <ac:spMk id="5" creationId="{46F30D08-1863-2717-8151-551898FF0A78}"/>
          </ac:spMkLst>
        </pc:spChg>
      </pc:sldChg>
    </pc:docChg>
  </pc:docChgLst>
  <pc:docChgLst>
    <pc:chgData name="Sebastian Hansson" userId="1a9b6e62-9362-4432-bb84-6c5bd32e56fc" providerId="ADAL" clId="{C09B0424-6743-4734-B724-CFDC3D35704C}"/>
    <pc:docChg chg="custSel addSld delSld modSld">
      <pc:chgData name="Sebastian Hansson" userId="1a9b6e62-9362-4432-bb84-6c5bd32e56fc" providerId="ADAL" clId="{C09B0424-6743-4734-B724-CFDC3D35704C}" dt="2024-03-14T08:59:07.183" v="495" actId="20577"/>
      <pc:docMkLst>
        <pc:docMk/>
      </pc:docMkLst>
      <pc:sldChg chg="modSp mod">
        <pc:chgData name="Sebastian Hansson" userId="1a9b6e62-9362-4432-bb84-6c5bd32e56fc" providerId="ADAL" clId="{C09B0424-6743-4734-B724-CFDC3D35704C}" dt="2024-03-14T08:56:17.329" v="449" actId="313"/>
        <pc:sldMkLst>
          <pc:docMk/>
          <pc:sldMk cId="3889674852" sldId="2147472043"/>
        </pc:sldMkLst>
        <pc:spChg chg="mod">
          <ac:chgData name="Sebastian Hansson" userId="1a9b6e62-9362-4432-bb84-6c5bd32e56fc" providerId="ADAL" clId="{C09B0424-6743-4734-B724-CFDC3D35704C}" dt="2024-03-14T08:56:17.329" v="449" actId="313"/>
          <ac:spMkLst>
            <pc:docMk/>
            <pc:sldMk cId="3889674852" sldId="2147472043"/>
            <ac:spMk id="5" creationId="{AF5856C1-5087-B58A-DDAF-03326195309C}"/>
          </ac:spMkLst>
        </pc:spChg>
      </pc:sldChg>
      <pc:sldChg chg="delSp modSp mod">
        <pc:chgData name="Sebastian Hansson" userId="1a9b6e62-9362-4432-bb84-6c5bd32e56fc" providerId="ADAL" clId="{C09B0424-6743-4734-B724-CFDC3D35704C}" dt="2024-03-14T08:56:43.381" v="464" actId="478"/>
        <pc:sldMkLst>
          <pc:docMk/>
          <pc:sldMk cId="2432872938" sldId="2147472044"/>
        </pc:sldMkLst>
        <pc:spChg chg="del mod">
          <ac:chgData name="Sebastian Hansson" userId="1a9b6e62-9362-4432-bb84-6c5bd32e56fc" providerId="ADAL" clId="{C09B0424-6743-4734-B724-CFDC3D35704C}" dt="2024-03-14T08:56:43.381" v="464" actId="478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Sebastian Hansson" userId="1a9b6e62-9362-4432-bb84-6c5bd32e56fc" providerId="ADAL" clId="{C09B0424-6743-4734-B724-CFDC3D35704C}" dt="2024-03-14T08:56:35.838" v="462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modSp mod">
        <pc:chgData name="Sebastian Hansson" userId="1a9b6e62-9362-4432-bb84-6c5bd32e56fc" providerId="ADAL" clId="{C09B0424-6743-4734-B724-CFDC3D35704C}" dt="2024-03-14T08:58:12.091" v="494" actId="20577"/>
        <pc:sldMkLst>
          <pc:docMk/>
          <pc:sldMk cId="3959244885" sldId="2147472049"/>
        </pc:sldMkLst>
        <pc:spChg chg="mod">
          <ac:chgData name="Sebastian Hansson" userId="1a9b6e62-9362-4432-bb84-6c5bd32e56fc" providerId="ADAL" clId="{C09B0424-6743-4734-B724-CFDC3D35704C}" dt="2024-03-14T08:58:12.091" v="494" actId="20577"/>
          <ac:spMkLst>
            <pc:docMk/>
            <pc:sldMk cId="3959244885" sldId="2147472049"/>
            <ac:spMk id="2" creationId="{4DD77309-3CA8-0463-D35B-212431EFCB32}"/>
          </ac:spMkLst>
        </pc:spChg>
      </pc:sldChg>
      <pc:sldChg chg="modSp mod">
        <pc:chgData name="Sebastian Hansson" userId="1a9b6e62-9362-4432-bb84-6c5bd32e56fc" providerId="ADAL" clId="{C09B0424-6743-4734-B724-CFDC3D35704C}" dt="2024-03-14T08:42:55.541" v="215" actId="255"/>
        <pc:sldMkLst>
          <pc:docMk/>
          <pc:sldMk cId="906025859" sldId="2147472052"/>
        </pc:sldMkLst>
        <pc:spChg chg="mod">
          <ac:chgData name="Sebastian Hansson" userId="1a9b6e62-9362-4432-bb84-6c5bd32e56fc" providerId="ADAL" clId="{C09B0424-6743-4734-B724-CFDC3D35704C}" dt="2024-03-14T08:42:55.541" v="215" actId="255"/>
          <ac:spMkLst>
            <pc:docMk/>
            <pc:sldMk cId="906025859" sldId="2147472052"/>
            <ac:spMk id="5" creationId="{AFBCE338-2169-DA19-99E8-D7CC4F16AE7F}"/>
          </ac:spMkLst>
        </pc:spChg>
      </pc:sldChg>
      <pc:sldChg chg="addSp delSp modSp new del mod">
        <pc:chgData name="Sebastian Hansson" userId="1a9b6e62-9362-4432-bb84-6c5bd32e56fc" providerId="ADAL" clId="{C09B0424-6743-4734-B724-CFDC3D35704C}" dt="2024-03-14T08:56:26.480" v="451" actId="47"/>
        <pc:sldMkLst>
          <pc:docMk/>
          <pc:sldMk cId="1147469045" sldId="2147472058"/>
        </pc:sldMkLst>
        <pc:spChg chg="del">
          <ac:chgData name="Sebastian Hansson" userId="1a9b6e62-9362-4432-bb84-6c5bd32e56fc" providerId="ADAL" clId="{C09B0424-6743-4734-B724-CFDC3D35704C}" dt="2024-03-07T13:50:29.634" v="71" actId="478"/>
          <ac:spMkLst>
            <pc:docMk/>
            <pc:sldMk cId="1147469045" sldId="2147472058"/>
            <ac:spMk id="2" creationId="{0E948E09-C099-1498-C256-5ECD288AAC12}"/>
          </ac:spMkLst>
        </pc:spChg>
        <pc:spChg chg="del">
          <ac:chgData name="Sebastian Hansson" userId="1a9b6e62-9362-4432-bb84-6c5bd32e56fc" providerId="ADAL" clId="{C09B0424-6743-4734-B724-CFDC3D35704C}" dt="2024-03-07T13:50:34.705" v="72" actId="478"/>
          <ac:spMkLst>
            <pc:docMk/>
            <pc:sldMk cId="1147469045" sldId="2147472058"/>
            <ac:spMk id="3" creationId="{9BAE9291-79DC-26AA-2AA7-DE09739C59F5}"/>
          </ac:spMkLst>
        </pc:spChg>
        <pc:picChg chg="add mod">
          <ac:chgData name="Sebastian Hansson" userId="1a9b6e62-9362-4432-bb84-6c5bd32e56fc" providerId="ADAL" clId="{C09B0424-6743-4734-B724-CFDC3D35704C}" dt="2024-03-07T13:50:47.025" v="76" actId="1076"/>
          <ac:picMkLst>
            <pc:docMk/>
            <pc:sldMk cId="1147469045" sldId="2147472058"/>
            <ac:picMk id="5" creationId="{D5BF7289-0EC0-EFCE-E4A7-C5C7C348D9F3}"/>
          </ac:picMkLst>
        </pc:picChg>
      </pc:sldChg>
      <pc:sldChg chg="modSp new mod">
        <pc:chgData name="Sebastian Hansson" userId="1a9b6e62-9362-4432-bb84-6c5bd32e56fc" providerId="ADAL" clId="{C09B0424-6743-4734-B724-CFDC3D35704C}" dt="2024-03-14T08:59:07.183" v="495" actId="20577"/>
        <pc:sldMkLst>
          <pc:docMk/>
          <pc:sldMk cId="142453818" sldId="2147472059"/>
        </pc:sldMkLst>
        <pc:spChg chg="mod">
          <ac:chgData name="Sebastian Hansson" userId="1a9b6e62-9362-4432-bb84-6c5bd32e56fc" providerId="ADAL" clId="{C09B0424-6743-4734-B724-CFDC3D35704C}" dt="2024-03-14T08:42:33.164" v="212"/>
          <ac:spMkLst>
            <pc:docMk/>
            <pc:sldMk cId="142453818" sldId="2147472059"/>
            <ac:spMk id="2" creationId="{5BEA9745-160A-82AD-62F7-9317F7D4F90E}"/>
          </ac:spMkLst>
        </pc:spChg>
        <pc:spChg chg="mod">
          <ac:chgData name="Sebastian Hansson" userId="1a9b6e62-9362-4432-bb84-6c5bd32e56fc" providerId="ADAL" clId="{C09B0424-6743-4734-B724-CFDC3D35704C}" dt="2024-03-14T08:59:07.183" v="495" actId="20577"/>
          <ac:spMkLst>
            <pc:docMk/>
            <pc:sldMk cId="142453818" sldId="2147472059"/>
            <ac:spMk id="3" creationId="{F5C25AAA-3672-3BB5-3B6A-5203B0EF93B1}"/>
          </ac:spMkLst>
        </pc:spChg>
      </pc:sldChg>
      <pc:sldChg chg="modSp new mod">
        <pc:chgData name="Sebastian Hansson" userId="1a9b6e62-9362-4432-bb84-6c5bd32e56fc" providerId="ADAL" clId="{C09B0424-6743-4734-B724-CFDC3D35704C}" dt="2024-03-14T08:48:31.102" v="354" actId="20577"/>
        <pc:sldMkLst>
          <pc:docMk/>
          <pc:sldMk cId="881569655" sldId="2147472060"/>
        </pc:sldMkLst>
        <pc:spChg chg="mod">
          <ac:chgData name="Sebastian Hansson" userId="1a9b6e62-9362-4432-bb84-6c5bd32e56fc" providerId="ADAL" clId="{C09B0424-6743-4734-B724-CFDC3D35704C}" dt="2024-03-14T08:47:28.485" v="254"/>
          <ac:spMkLst>
            <pc:docMk/>
            <pc:sldMk cId="881569655" sldId="2147472060"/>
            <ac:spMk id="2" creationId="{4962DD56-4713-EA72-2B80-156C97DE4E35}"/>
          </ac:spMkLst>
        </pc:spChg>
        <pc:spChg chg="mod">
          <ac:chgData name="Sebastian Hansson" userId="1a9b6e62-9362-4432-bb84-6c5bd32e56fc" providerId="ADAL" clId="{C09B0424-6743-4734-B724-CFDC3D35704C}" dt="2024-03-14T08:48:31.102" v="354" actId="20577"/>
          <ac:spMkLst>
            <pc:docMk/>
            <pc:sldMk cId="881569655" sldId="2147472060"/>
            <ac:spMk id="3" creationId="{46C85B29-90F3-9BDA-17B3-B5A8D5E20A9D}"/>
          </ac:spMkLst>
        </pc:spChg>
      </pc:sldChg>
      <pc:sldChg chg="modSp new del mod">
        <pc:chgData name="Sebastian Hansson" userId="1a9b6e62-9362-4432-bb84-6c5bd32e56fc" providerId="ADAL" clId="{C09B0424-6743-4734-B724-CFDC3D35704C}" dt="2024-03-14T08:56:20.551" v="450" actId="47"/>
        <pc:sldMkLst>
          <pc:docMk/>
          <pc:sldMk cId="3763779962" sldId="2147472061"/>
        </pc:sldMkLst>
        <pc:spChg chg="mod">
          <ac:chgData name="Sebastian Hansson" userId="1a9b6e62-9362-4432-bb84-6c5bd32e56fc" providerId="ADAL" clId="{C09B0424-6743-4734-B724-CFDC3D35704C}" dt="2024-03-14T08:55:50.684" v="419" actId="20577"/>
          <ac:spMkLst>
            <pc:docMk/>
            <pc:sldMk cId="3763779962" sldId="2147472061"/>
            <ac:spMk id="2" creationId="{D59C4FF3-60E7-3E3C-B318-6BD3D1E814C3}"/>
          </ac:spMkLst>
        </pc:spChg>
      </pc:sldChg>
    </pc:docChg>
  </pc:docChgLst>
  <pc:docChgLst>
    <pc:chgData name="Lizette Söderlund" userId="ffb87a56-3ba4-4d87-b182-bccbc9485587" providerId="ADAL" clId="{313B7A91-DD87-4408-9BB6-DCC95B5642CE}"/>
    <pc:docChg chg="custSel addSld delSld modSld sldOrd">
      <pc:chgData name="Lizette Söderlund" userId="ffb87a56-3ba4-4d87-b182-bccbc9485587" providerId="ADAL" clId="{313B7A91-DD87-4408-9BB6-DCC95B5642CE}" dt="2024-03-25T07:25:04.816" v="56"/>
      <pc:docMkLst>
        <pc:docMk/>
      </pc:docMkLst>
      <pc:sldChg chg="del">
        <pc:chgData name="Lizette Söderlund" userId="ffb87a56-3ba4-4d87-b182-bccbc9485587" providerId="ADAL" clId="{313B7A91-DD87-4408-9BB6-DCC95B5642CE}" dt="2024-03-14T12:53:24.652" v="44" actId="47"/>
        <pc:sldMkLst>
          <pc:docMk/>
          <pc:sldMk cId="962316283" sldId="274"/>
        </pc:sldMkLst>
      </pc:sldChg>
      <pc:sldChg chg="addSp delSp modSp mod">
        <pc:chgData name="Lizette Söderlund" userId="ffb87a56-3ba4-4d87-b182-bccbc9485587" providerId="ADAL" clId="{313B7A91-DD87-4408-9BB6-DCC95B5642CE}" dt="2024-03-25T07:24:43.386" v="55"/>
        <pc:sldMkLst>
          <pc:docMk/>
          <pc:sldMk cId="186238030" sldId="1940"/>
        </pc:sldMkLst>
        <pc:spChg chg="add mod">
          <ac:chgData name="Lizette Söderlund" userId="ffb87a56-3ba4-4d87-b182-bccbc9485587" providerId="ADAL" clId="{313B7A91-DD87-4408-9BB6-DCC95B5642CE}" dt="2024-03-25T07:24:43.386" v="55"/>
          <ac:spMkLst>
            <pc:docMk/>
            <pc:sldMk cId="186238030" sldId="1940"/>
            <ac:spMk id="5" creationId="{1A029CB0-0741-48FB-A4B7-060A4B61925E}"/>
          </ac:spMkLst>
        </pc:spChg>
        <pc:spChg chg="add mod">
          <ac:chgData name="Lizette Söderlund" userId="ffb87a56-3ba4-4d87-b182-bccbc9485587" providerId="ADAL" clId="{313B7A91-DD87-4408-9BB6-DCC95B5642CE}" dt="2024-03-25T07:24:43.386" v="55"/>
          <ac:spMkLst>
            <pc:docMk/>
            <pc:sldMk cId="186238030" sldId="1940"/>
            <ac:spMk id="7" creationId="{EBDA07B0-9076-2F82-FB2E-7F90917D9AAB}"/>
          </ac:spMkLst>
        </pc:spChg>
        <pc:spChg chg="mod">
          <ac:chgData name="Lizette Söderlund" userId="ffb87a56-3ba4-4d87-b182-bccbc9485587" providerId="ADAL" clId="{313B7A91-DD87-4408-9BB6-DCC95B5642CE}" dt="2024-03-05T09:07:41.527" v="40" actId="207"/>
          <ac:spMkLst>
            <pc:docMk/>
            <pc:sldMk cId="186238030" sldId="1940"/>
            <ac:spMk id="9" creationId="{59C01ABA-0641-D78E-A4A3-BC6F4B4F9DAE}"/>
          </ac:spMkLst>
        </pc:spChg>
        <pc:spChg chg="del">
          <ac:chgData name="Lizette Söderlund" userId="ffb87a56-3ba4-4d87-b182-bccbc9485587" providerId="ADAL" clId="{313B7A91-DD87-4408-9BB6-DCC95B5642CE}" dt="2024-03-25T07:24:43.164" v="54" actId="478"/>
          <ac:spMkLst>
            <pc:docMk/>
            <pc:sldMk cId="186238030" sldId="1940"/>
            <ac:spMk id="15" creationId="{1A427E3A-E325-C1BD-98CF-B12E011756E2}"/>
          </ac:spMkLst>
        </pc:spChg>
        <pc:spChg chg="del">
          <ac:chgData name="Lizette Söderlund" userId="ffb87a56-3ba4-4d87-b182-bccbc9485587" providerId="ADAL" clId="{313B7A91-DD87-4408-9BB6-DCC95B5642CE}" dt="2024-03-25T07:24:43.164" v="54" actId="478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313B7A91-DD87-4408-9BB6-DCC95B5642CE}" dt="2024-03-14T12:53:14.032" v="42" actId="47"/>
        <pc:sldMkLst>
          <pc:docMk/>
          <pc:sldMk cId="3889674852" sldId="2147472043"/>
        </pc:sldMkLst>
      </pc:sldChg>
      <pc:sldChg chg="del">
        <pc:chgData name="Lizette Söderlund" userId="ffb87a56-3ba4-4d87-b182-bccbc9485587" providerId="ADAL" clId="{313B7A91-DD87-4408-9BB6-DCC95B5642CE}" dt="2024-03-14T12:53:37.905" v="49" actId="47"/>
        <pc:sldMkLst>
          <pc:docMk/>
          <pc:sldMk cId="2432872938" sldId="2147472044"/>
        </pc:sldMkLst>
      </pc:sldChg>
      <pc:sldChg chg="ord">
        <pc:chgData name="Lizette Söderlund" userId="ffb87a56-3ba4-4d87-b182-bccbc9485587" providerId="ADAL" clId="{313B7A91-DD87-4408-9BB6-DCC95B5642CE}" dt="2024-03-14T12:53:28.935" v="46"/>
        <pc:sldMkLst>
          <pc:docMk/>
          <pc:sldMk cId="497650967" sldId="2147472045"/>
        </pc:sldMkLst>
      </pc:sldChg>
      <pc:sldChg chg="add del">
        <pc:chgData name="Lizette Söderlund" userId="ffb87a56-3ba4-4d87-b182-bccbc9485587" providerId="ADAL" clId="{313B7A91-DD87-4408-9BB6-DCC95B5642CE}" dt="2024-03-20T16:23:30.080" v="50"/>
        <pc:sldMkLst>
          <pc:docMk/>
          <pc:sldMk cId="3959244885" sldId="2147472049"/>
        </pc:sldMkLst>
      </pc:sldChg>
      <pc:sldChg chg="modSp mod">
        <pc:chgData name="Lizette Söderlund" userId="ffb87a56-3ba4-4d87-b182-bccbc9485587" providerId="ADAL" clId="{313B7A91-DD87-4408-9BB6-DCC95B5642CE}" dt="2024-03-05T09:07:01.369" v="19" actId="108"/>
        <pc:sldMkLst>
          <pc:docMk/>
          <pc:sldMk cId="1250817928" sldId="2147472054"/>
        </pc:sldMkLst>
        <pc:spChg chg="mod">
          <ac:chgData name="Lizette Söderlund" userId="ffb87a56-3ba4-4d87-b182-bccbc9485587" providerId="ADAL" clId="{313B7A91-DD87-4408-9BB6-DCC95B5642CE}" dt="2024-03-05T09:07:01.369" v="19" actId="108"/>
          <ac:spMkLst>
            <pc:docMk/>
            <pc:sldMk cId="1250817928" sldId="2147472054"/>
            <ac:spMk id="4" creationId="{4263C4C8-AAD1-C7F5-7124-9DCC4873F65C}"/>
          </ac:spMkLst>
        </pc:spChg>
      </pc:sldChg>
      <pc:sldChg chg="ord">
        <pc:chgData name="Lizette Söderlund" userId="ffb87a56-3ba4-4d87-b182-bccbc9485587" providerId="ADAL" clId="{313B7A91-DD87-4408-9BB6-DCC95B5642CE}" dt="2024-03-14T12:53:28.935" v="46"/>
        <pc:sldMkLst>
          <pc:docMk/>
          <pc:sldMk cId="3521011548" sldId="2147472055"/>
        </pc:sldMkLst>
      </pc:sldChg>
      <pc:sldChg chg="ord">
        <pc:chgData name="Lizette Söderlund" userId="ffb87a56-3ba4-4d87-b182-bccbc9485587" providerId="ADAL" clId="{313B7A91-DD87-4408-9BB6-DCC95B5642CE}" dt="2024-03-14T12:53:28.935" v="46"/>
        <pc:sldMkLst>
          <pc:docMk/>
          <pc:sldMk cId="748499450" sldId="2147472057"/>
        </pc:sldMkLst>
      </pc:sldChg>
      <pc:sldChg chg="add">
        <pc:chgData name="Lizette Söderlund" userId="ffb87a56-3ba4-4d87-b182-bccbc9485587" providerId="ADAL" clId="{313B7A91-DD87-4408-9BB6-DCC95B5642CE}" dt="2024-03-20T16:23:30.080" v="50"/>
        <pc:sldMkLst>
          <pc:docMk/>
          <pc:sldMk cId="2606274446" sldId="2147472058"/>
        </pc:sldMkLst>
      </pc:sldChg>
      <pc:sldChg chg="add">
        <pc:chgData name="Lizette Söderlund" userId="ffb87a56-3ba4-4d87-b182-bccbc9485587" providerId="ADAL" clId="{313B7A91-DD87-4408-9BB6-DCC95B5642CE}" dt="2024-03-14T12:53:12.269" v="41"/>
        <pc:sldMkLst>
          <pc:docMk/>
          <pc:sldMk cId="222690801" sldId="2147472061"/>
        </pc:sldMkLst>
      </pc:sldChg>
      <pc:sldChg chg="add del">
        <pc:chgData name="Lizette Söderlund" userId="ffb87a56-3ba4-4d87-b182-bccbc9485587" providerId="ADAL" clId="{313B7A91-DD87-4408-9BB6-DCC95B5642CE}" dt="2024-03-20T16:23:34.132" v="51" actId="47"/>
        <pc:sldMkLst>
          <pc:docMk/>
          <pc:sldMk cId="3422777478" sldId="2147472062"/>
        </pc:sldMkLst>
      </pc:sldChg>
      <pc:sldChg chg="add">
        <pc:chgData name="Lizette Söderlund" userId="ffb87a56-3ba4-4d87-b182-bccbc9485587" providerId="ADAL" clId="{313B7A91-DD87-4408-9BB6-DCC95B5642CE}" dt="2024-03-25T07:25:04.816" v="56"/>
        <pc:sldMkLst>
          <pc:docMk/>
          <pc:sldMk cId="1366853124" sldId="2147472063"/>
        </pc:sldMkLst>
      </pc:sldChg>
      <pc:sldChg chg="add del">
        <pc:chgData name="Lizette Söderlund" userId="ffb87a56-3ba4-4d87-b182-bccbc9485587" providerId="ADAL" clId="{313B7A91-DD87-4408-9BB6-DCC95B5642CE}" dt="2024-03-20T16:23:34.537" v="52" actId="47"/>
        <pc:sldMkLst>
          <pc:docMk/>
          <pc:sldMk cId="2367451021" sldId="2147472063"/>
        </pc:sldMkLst>
      </pc:sldChg>
      <pc:sldChg chg="add del">
        <pc:chgData name="Lizette Söderlund" userId="ffb87a56-3ba4-4d87-b182-bccbc9485587" providerId="ADAL" clId="{313B7A91-DD87-4408-9BB6-DCC95B5642CE}" dt="2024-03-20T16:23:35.561" v="53" actId="47"/>
        <pc:sldMkLst>
          <pc:docMk/>
          <pc:sldMk cId="1923111048" sldId="2147472064"/>
        </pc:sldMkLst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2024-03-21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78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om-viol-3/planer-programmet/omlaeggning-viol-3/" TargetMode="Externa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din-resa-mot-viol-3/omlaeggning-viol-3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1035002"/>
            <a:ext cx="4954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827057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138753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maj | </a:t>
            </a:r>
            <a:r>
              <a:rPr lang="sv-SE" i="0" err="1"/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898855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96511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26864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mars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61371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917244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Deadline 30:e november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79235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955835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191097" y="5624675"/>
            <a:ext cx="256003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i="1">
                <a:solidFill>
                  <a:schemeClr val="bg1"/>
                </a:solidFill>
              </a:rPr>
              <a:t>Genomgång idag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593347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5025BD4-D04B-79CE-A775-F2E241A6E6F5}"/>
              </a:ext>
            </a:extLst>
          </p:cNvPr>
          <p:cNvSpPr txBox="1"/>
          <p:nvPr/>
        </p:nvSpPr>
        <p:spPr>
          <a:xfrm>
            <a:off x="7930486" y="1059730"/>
            <a:ext cx="3910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Tio stycken som ej skickat in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Milstolpe 7a – 10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617A2BD-D65B-D64A-A36E-DB57547A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0" y="1322713"/>
            <a:ext cx="9229969" cy="404883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3BA5450-D3AB-DD1B-8164-C96913D295C7}"/>
              </a:ext>
            </a:extLst>
          </p:cNvPr>
          <p:cNvSpPr txBox="1"/>
          <p:nvPr/>
        </p:nvSpPr>
        <p:spPr>
          <a:xfrm>
            <a:off x="923731" y="5456171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Deadline för milstolparna har nu uppdaterats </a:t>
            </a:r>
          </a:p>
        </p:txBody>
      </p:sp>
    </p:spTree>
    <p:extLst>
      <p:ext uri="{BB962C8B-B14F-4D97-AF65-F5344CB8AC3E}">
        <p14:creationId xmlns:p14="http://schemas.microsoft.com/office/powerpoint/2010/main" val="136685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2024-04-23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13:00-14:50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/>
              <a:t>Inbjudan har gått ut via mejl. </a:t>
            </a:r>
            <a:br>
              <a:rPr lang="sv-SE" i="1"/>
            </a:br>
            <a:r>
              <a:rPr lang="sv-SE" i="1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pic>
        <p:nvPicPr>
          <p:cNvPr id="3" name="Bildobjekt 2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322FBAD1-F682-5584-227F-42ED1D45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2" y="4173510"/>
            <a:ext cx="2154856" cy="215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A029CB0-0741-48FB-A4B7-060A4B61925E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</a:t>
            </a:r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sv-SE" sz="12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Prel. Datum </a:t>
            </a:r>
            <a:endParaRPr lang="sv-SE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BDA07B0-9076-2F82-FB2E-7F90917D9AAB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– 29/5 alt. 4/6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– 29/5 alt. 4/6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– 16/5 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 &amp; 4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r>
              <a:rPr lang="sv-SE" dirty="0"/>
              <a:t>Skicka in milstolpe 5. Plan för masterdata – </a:t>
            </a:r>
            <a:r>
              <a:rPr lang="sv-SE" dirty="0">
                <a:solidFill>
                  <a:schemeClr val="accent3"/>
                </a:solidFill>
              </a:rPr>
              <a:t>Deadline 31:a mars</a:t>
            </a:r>
          </a:p>
          <a:p>
            <a:r>
              <a:rPr lang="sv-SE" dirty="0"/>
              <a:t>Genomför dessa e-utbildningar till nästa gång </a:t>
            </a:r>
          </a:p>
          <a:p>
            <a:pPr lvl="1"/>
            <a:r>
              <a:rPr lang="sv-SE" dirty="0"/>
              <a:t>Test i VIOL 3 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Se </a:t>
            </a:r>
            <a:r>
              <a:rPr lang="sv-SE" dirty="0" err="1">
                <a:solidFill>
                  <a:srgbClr val="FF0000"/>
                </a:solidFill>
              </a:rPr>
              <a:t>lärostig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Mottagande industri 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Föregående möte &amp; Kort information </a:t>
            </a:r>
          </a:p>
          <a:p>
            <a:pPr marL="0" indent="0">
              <a:buNone/>
            </a:pPr>
            <a:r>
              <a:rPr lang="sv-SE" sz="1800" b="1"/>
              <a:t>Fokusområde VIOL 3  </a:t>
            </a:r>
            <a:r>
              <a:rPr lang="sv-SE" b="1"/>
              <a:t>| </a:t>
            </a:r>
            <a:r>
              <a:rPr lang="sv-SE"/>
              <a:t>Omläggning VIOL 3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 b="1"/>
              <a:t>| </a:t>
            </a:r>
            <a:r>
              <a:rPr lang="sv-SE"/>
              <a:t>Genomförs vecka 17 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Mars </a:t>
            </a:r>
          </a:p>
        </p:txBody>
      </p:sp>
    </p:spTree>
    <p:extLst>
      <p:ext uri="{BB962C8B-B14F-4D97-AF65-F5344CB8AC3E}">
        <p14:creationId xmlns:p14="http://schemas.microsoft.com/office/powerpoint/2010/main" val="22269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2345"/>
            <a:ext cx="10899532" cy="47481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080" indent="0">
              <a:buNone/>
            </a:pPr>
            <a:r>
              <a:rPr lang="sv-SE" b="1"/>
              <a:t>Fråga 1: Får en köpare en notis ifall en ändring görs i en prislista som administreras av säljaren? </a:t>
            </a:r>
          </a:p>
          <a:p>
            <a:pPr indent="-175895">
              <a:buFont typeface="Arial" panose="020B0604020202020204" pitchFamily="34" charset="0"/>
              <a:buChar char="•"/>
            </a:pPr>
            <a:r>
              <a:rPr lang="sv-SE"/>
              <a:t>Svar: Är det så att köparen har medgivande så går det att se att prislistan har uppdaterats senaste 7 dagarna via Notiser på arbetsytan. Har de inte medgivande ska de inte kunna se prislistan alls. </a:t>
            </a:r>
          </a:p>
          <a:p>
            <a:pPr indent="-175895">
              <a:buFont typeface="Arial" panose="020B0604020202020204" pitchFamily="34" charset="0"/>
              <a:buChar char="•"/>
            </a:pPr>
            <a:r>
              <a:rPr lang="sv-SE"/>
              <a:t>Går man in mer sällan än var 7:e dag så får man gå in i den aktuella prislistan för att se om det skett någon förändring. </a:t>
            </a:r>
          </a:p>
        </p:txBody>
      </p:sp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EA9745-160A-82AD-62F7-9317F7D4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C25AAA-3672-3BB5-3B6A-5203B0EF9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5080" indent="0">
              <a:buNone/>
            </a:pPr>
            <a:r>
              <a:rPr lang="sv-SE" sz="1600" b="1"/>
              <a:t>Fråga 2: Kan man se om virket är certifierat vid ankomst av material? Idag ser man tidigast vid fakturering. </a:t>
            </a:r>
          </a:p>
          <a:p>
            <a:pPr indent="-175895">
              <a:buFont typeface="Arial" panose="020B0604020202020204" pitchFamily="34" charset="0"/>
              <a:buChar char="•"/>
            </a:pPr>
            <a:r>
              <a:rPr lang="sv-SE">
                <a:latin typeface="Noto Serif"/>
                <a:ea typeface="Noto Serif"/>
                <a:cs typeface="Noto Serif"/>
              </a:rPr>
              <a:t>Lösningen i VIOL 3 förmedlar och ger stöd för att använda certifiering som </a:t>
            </a:r>
            <a:r>
              <a:rPr lang="sv-SE" err="1">
                <a:latin typeface="Noto Serif"/>
                <a:ea typeface="Noto Serif"/>
                <a:cs typeface="Noto Serif"/>
              </a:rPr>
              <a:t>kriterie</a:t>
            </a:r>
            <a:r>
              <a:rPr lang="sv-SE">
                <a:latin typeface="Noto Serif"/>
                <a:ea typeface="Noto Serif"/>
                <a:cs typeface="Noto Serif"/>
              </a:rPr>
              <a:t> enbart i första affärsledet vilket grundar sig på principen att </a:t>
            </a:r>
            <a:r>
              <a:rPr lang="sv-SE" err="1">
                <a:latin typeface="Noto Serif"/>
                <a:ea typeface="Noto Serif"/>
                <a:cs typeface="Noto Serif"/>
              </a:rPr>
              <a:t>affärsparter</a:t>
            </a:r>
            <a:r>
              <a:rPr lang="sv-SE">
                <a:latin typeface="Noto Serif"/>
                <a:ea typeface="Noto Serif"/>
                <a:cs typeface="Noto Serif"/>
              </a:rPr>
              <a:t> endast ska se information från de </a:t>
            </a:r>
            <a:r>
              <a:rPr lang="sv-SE" err="1">
                <a:latin typeface="Noto Serif"/>
                <a:ea typeface="Noto Serif"/>
                <a:cs typeface="Noto Serif"/>
              </a:rPr>
              <a:t>affärsled</a:t>
            </a:r>
            <a:r>
              <a:rPr lang="sv-SE">
                <a:latin typeface="Noto Serif"/>
                <a:ea typeface="Noto Serif"/>
                <a:cs typeface="Noto Serif"/>
              </a:rPr>
              <a:t> där certifieringen uppstår dvs. </a:t>
            </a:r>
            <a:r>
              <a:rPr lang="sv-SE" err="1">
                <a:latin typeface="Noto Serif"/>
                <a:ea typeface="Noto Serif"/>
                <a:cs typeface="Noto Serif"/>
              </a:rPr>
              <a:t>affärsled</a:t>
            </a:r>
            <a:r>
              <a:rPr lang="sv-SE">
                <a:latin typeface="Noto Serif"/>
                <a:ea typeface="Noto Serif"/>
                <a:cs typeface="Noto Serif"/>
              </a:rPr>
              <a:t> 1.</a:t>
            </a:r>
            <a:endParaRPr lang="sv-SE"/>
          </a:p>
          <a:p>
            <a:pPr indent="-175895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5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62DD56-4713-EA72-2B80-156C97DE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C85B29-90F3-9BDA-17B3-B5A8D5E20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b="1"/>
              <a:t>Fråga 3: Hur kommer EUDR hanteras i VIOL 3?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/>
              <a:t>Beslut om detta kommer kommuniceras inom kort. </a:t>
            </a:r>
          </a:p>
          <a:p>
            <a:pPr lvl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56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5836" cy="4317723"/>
          </a:xfrm>
        </p:spPr>
        <p:txBody>
          <a:bodyPr/>
          <a:lstStyle/>
          <a:p>
            <a:r>
              <a:rPr lang="sv-SE" sz="1800" dirty="0"/>
              <a:t>Projektutbildningen – Ett komplement i din VIOL 3 resa</a:t>
            </a:r>
          </a:p>
          <a:p>
            <a:r>
              <a:rPr lang="sv-SE" sz="1800" dirty="0"/>
              <a:t>Omläggning del 2 finns nu publicerad </a:t>
            </a:r>
            <a:r>
              <a:rPr lang="sv-SE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sz="1800" dirty="0"/>
              <a:t> (genomgång idag) </a:t>
            </a:r>
          </a:p>
          <a:p>
            <a:r>
              <a:rPr lang="sv-SE" sz="1800" dirty="0"/>
              <a:t>Information om beställningar till produktionsmiljön, </a:t>
            </a:r>
            <a:r>
              <a:rPr lang="sv-SE" sz="1800" dirty="0">
                <a:solidFill>
                  <a:schemeClr val="accent3"/>
                </a:solidFill>
              </a:rPr>
              <a:t>https://www.biometria.se/viol-3/din-resa-mot-viol-3/bestaellning-av-data-till-produktionsmiljoen/</a:t>
            </a:r>
            <a:endParaRPr lang="sv-SE" sz="1800" dirty="0">
              <a:solidFill>
                <a:srgbClr val="FF0000"/>
              </a:solidFill>
            </a:endParaRPr>
          </a:p>
          <a:p>
            <a:endParaRPr lang="sv-S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4278354" y="3325497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Omläggning VIOL 3</a:t>
            </a:r>
            <a:endParaRPr lang="sv-SE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123AA-AEB7-478E-B727-B6E913D5283C}">
  <ds:schemaRefs>
    <ds:schemaRef ds:uri="http://purl.org/dc/elements/1.1/"/>
    <ds:schemaRef ds:uri="http://schemas.microsoft.com/office/2006/documentManagement/types"/>
    <ds:schemaRef ds:uri="http://purl.org/dc/terms/"/>
    <ds:schemaRef ds:uri="f314094a-a6e6-4b38-95cf-160d2c3454fe"/>
    <ds:schemaRef ds:uri="http://purl.org/dc/dcmitype/"/>
    <ds:schemaRef ds:uri="http://schemas.microsoft.com/office/2006/metadata/properties"/>
    <ds:schemaRef ds:uri="851b9d64-29d1-4c32-b6bc-d94d6c9c2da6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7190</TotalTime>
  <Words>595</Words>
  <Application>Microsoft Office PowerPoint</Application>
  <PresentationFormat>Bredbild</PresentationFormat>
  <Paragraphs>80</Paragraphs>
  <Slides>17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Mottagande industri </vt:lpstr>
      <vt:lpstr>PowerPoint-presentation</vt:lpstr>
      <vt:lpstr>Introduktion </vt:lpstr>
      <vt:lpstr>Introduktion | Föregående möte </vt:lpstr>
      <vt:lpstr>Introduktion | Föregående möte </vt:lpstr>
      <vt:lpstr>Introduktion | Föregående möte </vt:lpstr>
      <vt:lpstr>Introduktion | Kort information </vt:lpstr>
      <vt:lpstr>Fokusområde VIOL 3  </vt:lpstr>
      <vt:lpstr>Milstolpar </vt:lpstr>
      <vt:lpstr>Passerad milstolpe</vt:lpstr>
      <vt:lpstr>Genomgång av Milstolpe 6 </vt:lpstr>
      <vt:lpstr>Milstolpe 7a – 10 </vt:lpstr>
      <vt:lpstr>Nästa möte &amp; Hemläxa </vt:lpstr>
      <vt:lpstr>Kommande digitala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Simon Lundström</cp:lastModifiedBy>
  <cp:revision>1</cp:revision>
  <dcterms:created xsi:type="dcterms:W3CDTF">2024-02-06T11:57:07Z</dcterms:created>
  <dcterms:modified xsi:type="dcterms:W3CDTF">2024-03-26T11:56:03Z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