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68" r:id="rId5"/>
    <p:sldId id="2147472054" r:id="rId6"/>
    <p:sldId id="2147472043" r:id="rId7"/>
    <p:sldId id="2147472048" r:id="rId8"/>
    <p:sldId id="2147472052" r:id="rId9"/>
    <p:sldId id="2147472058" r:id="rId10"/>
    <p:sldId id="2147472059" r:id="rId11"/>
    <p:sldId id="2147472045" r:id="rId12"/>
    <p:sldId id="2147472055" r:id="rId13"/>
    <p:sldId id="2147472057" r:id="rId14"/>
    <p:sldId id="2147472063" r:id="rId15"/>
    <p:sldId id="2147472051" r:id="rId16"/>
    <p:sldId id="1940" r:id="rId17"/>
    <p:sldId id="2147472053" r:id="rId18"/>
    <p:sldId id="1930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0D2E8-1119-44BA-ADDA-CC217FAD4413}" v="11" dt="2024-03-25T14:40:25.266"/>
    <p1510:client id="{B7CCC41E-1CC9-49DD-ADF9-C0C0AC22E212}" v="3" dt="2024-03-25T07:24:01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22" autoAdjust="0"/>
  </p:normalViewPr>
  <p:slideViewPr>
    <p:cSldViewPr snapToGrid="0">
      <p:cViewPr varScale="1">
        <p:scale>
          <a:sx n="122" d="100"/>
          <a:sy n="122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ette Söderlund" userId="ffb87a56-3ba4-4d87-b182-bccbc9485587" providerId="ADAL" clId="{7B09E887-1B28-4FC3-8406-D332CC0237F3}"/>
    <pc:docChg chg="undo custSel addSld delSld modSld delSection modSection">
      <pc:chgData name="Lizette Söderlund" userId="ffb87a56-3ba4-4d87-b182-bccbc9485587" providerId="ADAL" clId="{7B09E887-1B28-4FC3-8406-D332CC0237F3}" dt="2024-02-20T11:54:52.888" v="1148" actId="20577"/>
      <pc:docMkLst>
        <pc:docMk/>
      </pc:docMkLst>
      <pc:sldChg chg="modSp mod">
        <pc:chgData name="Lizette Söderlund" userId="ffb87a56-3ba4-4d87-b182-bccbc9485587" providerId="ADAL" clId="{7B09E887-1B28-4FC3-8406-D332CC0237F3}" dt="2024-02-20T11:49:57.380" v="1128" actId="20577"/>
        <pc:sldMkLst>
          <pc:docMk/>
          <pc:sldMk cId="962316283" sldId="274"/>
        </pc:sldMkLst>
        <pc:spChg chg="mod">
          <ac:chgData name="Lizette Söderlund" userId="ffb87a56-3ba4-4d87-b182-bccbc9485587" providerId="ADAL" clId="{7B09E887-1B28-4FC3-8406-D332CC0237F3}" dt="2024-02-20T11:49:57.380" v="1128" actId="20577"/>
          <ac:spMkLst>
            <pc:docMk/>
            <pc:sldMk cId="962316283" sldId="274"/>
            <ac:spMk id="5" creationId="{46F30D08-1863-2717-8151-551898FF0A78}"/>
          </ac:spMkLst>
        </pc:spChg>
      </pc:sldChg>
      <pc:sldChg chg="del">
        <pc:chgData name="Lizette Söderlund" userId="ffb87a56-3ba4-4d87-b182-bccbc9485587" providerId="ADAL" clId="{7B09E887-1B28-4FC3-8406-D332CC0237F3}" dt="2024-02-11T13:13:38.581" v="124" actId="47"/>
        <pc:sldMkLst>
          <pc:docMk/>
          <pc:sldMk cId="167068617" sldId="277"/>
        </pc:sldMkLst>
      </pc:sldChg>
      <pc:sldChg chg="del">
        <pc:chgData name="Lizette Söderlund" userId="ffb87a56-3ba4-4d87-b182-bccbc9485587" providerId="ADAL" clId="{7B09E887-1B28-4FC3-8406-D332CC0237F3}" dt="2024-02-09T09:08:21.674" v="120" actId="47"/>
        <pc:sldMkLst>
          <pc:docMk/>
          <pc:sldMk cId="1308016802" sldId="2147472038"/>
        </pc:sldMkLst>
      </pc:sldChg>
      <pc:sldChg chg="del">
        <pc:chgData name="Lizette Söderlund" userId="ffb87a56-3ba4-4d87-b182-bccbc9485587" providerId="ADAL" clId="{7B09E887-1B28-4FC3-8406-D332CC0237F3}" dt="2024-02-11T13:26:59.723" v="127" actId="2696"/>
        <pc:sldMkLst>
          <pc:docMk/>
          <pc:sldMk cId="1605298198" sldId="2147472039"/>
        </pc:sldMkLst>
      </pc:sldChg>
      <pc:sldChg chg="del">
        <pc:chgData name="Lizette Söderlund" userId="ffb87a56-3ba4-4d87-b182-bccbc9485587" providerId="ADAL" clId="{7B09E887-1B28-4FC3-8406-D332CC0237F3}" dt="2024-02-11T13:24:17.433" v="126" actId="47"/>
        <pc:sldMkLst>
          <pc:docMk/>
          <pc:sldMk cId="549256055" sldId="2147472040"/>
        </pc:sldMkLst>
      </pc:sldChg>
      <pc:sldChg chg="del">
        <pc:chgData name="Lizette Söderlund" userId="ffb87a56-3ba4-4d87-b182-bccbc9485587" providerId="ADAL" clId="{7B09E887-1B28-4FC3-8406-D332CC0237F3}" dt="2024-02-11T13:13:40.331" v="125" actId="47"/>
        <pc:sldMkLst>
          <pc:docMk/>
          <pc:sldMk cId="1185527377" sldId="2147472041"/>
        </pc:sldMkLst>
      </pc:sldChg>
      <pc:sldChg chg="del">
        <pc:chgData name="Lizette Söderlund" userId="ffb87a56-3ba4-4d87-b182-bccbc9485587" providerId="ADAL" clId="{7B09E887-1B28-4FC3-8406-D332CC0237F3}" dt="2024-02-11T13:27:54.213" v="128" actId="2696"/>
        <pc:sldMkLst>
          <pc:docMk/>
          <pc:sldMk cId="1554186039" sldId="2147472042"/>
        </pc:sldMkLst>
      </pc:sldChg>
      <pc:sldChg chg="add del">
        <pc:chgData name="Lizette Söderlund" userId="ffb87a56-3ba4-4d87-b182-bccbc9485587" providerId="ADAL" clId="{7B09E887-1B28-4FC3-8406-D332CC0237F3}" dt="2024-02-11T13:33:23.985" v="137"/>
        <pc:sldMkLst>
          <pc:docMk/>
          <pc:sldMk cId="497650967" sldId="2147472045"/>
        </pc:sldMkLst>
      </pc:sldChg>
      <pc:sldChg chg="del">
        <pc:chgData name="Lizette Söderlund" userId="ffb87a56-3ba4-4d87-b182-bccbc9485587" providerId="ADAL" clId="{7B09E887-1B28-4FC3-8406-D332CC0237F3}" dt="2024-02-11T13:33:17.628" v="135" actId="47"/>
        <pc:sldMkLst>
          <pc:docMk/>
          <pc:sldMk cId="4175072842" sldId="2147472046"/>
        </pc:sldMkLst>
      </pc:sldChg>
      <pc:sldChg chg="modSp mod">
        <pc:chgData name="Lizette Söderlund" userId="ffb87a56-3ba4-4d87-b182-bccbc9485587" providerId="ADAL" clId="{7B09E887-1B28-4FC3-8406-D332CC0237F3}" dt="2024-02-11T13:33:40.552" v="139" actId="1076"/>
        <pc:sldMkLst>
          <pc:docMk/>
          <pc:sldMk cId="906025859" sldId="2147472052"/>
        </pc:sldMkLst>
        <pc:spChg chg="mod">
          <ac:chgData name="Lizette Söderlund" userId="ffb87a56-3ba4-4d87-b182-bccbc9485587" providerId="ADAL" clId="{7B09E887-1B28-4FC3-8406-D332CC0237F3}" dt="2024-02-11T13:33:40.552" v="139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addSp delSp modSp add mod modAnim delCm modCm">
        <pc:chgData name="Lizette Söderlund" userId="ffb87a56-3ba4-4d87-b182-bccbc9485587" providerId="ADAL" clId="{7B09E887-1B28-4FC3-8406-D332CC0237F3}" dt="2024-02-20T11:54:36.641" v="1133" actId="1076"/>
        <pc:sldMkLst>
          <pc:docMk/>
          <pc:sldMk cId="3521011548" sldId="2147472055"/>
        </pc:sldMkLst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" creationId="{A7674A62-B6BA-D430-9E89-AA75626BA24C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3" creationId="{BA7A2F9E-4EFD-56D6-BA24-AA2F892317AA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5" creationId="{AEF34758-957A-236A-9EAA-53724E130D67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6" creationId="{6DDDE399-9A75-D660-D21B-80A3B43D05EF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8" creationId="{4564AE04-2734-0C6E-4009-B6BF37EAF132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8" creationId="{743CB300-AF07-D434-D97B-8B25AB70B1D5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10" creationId="{4FBCC821-08C6-B245-BECD-61974891C4C3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10" creationId="{535CB58B-69F0-C589-7200-AE892EAA1256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7" creationId="{72BA7F62-1911-AD50-E926-7C15461233B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0" creationId="{9AE20E45-A253-4B3C-BD30-2370AEB2D58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3" creationId="{7672AAD6-06FA-6852-E252-71BA224DC5CC}"/>
          </ac:spMkLst>
        </pc:spChg>
        <pc:spChg chg="add mod">
          <ac:chgData name="Lizette Söderlund" userId="ffb87a56-3ba4-4d87-b182-bccbc9485587" providerId="ADAL" clId="{7B09E887-1B28-4FC3-8406-D332CC0237F3}" dt="2024-02-20T11:54:36.641" v="1133" actId="1076"/>
          <ac:spMkLst>
            <pc:docMk/>
            <pc:sldMk cId="3521011548" sldId="2147472055"/>
            <ac:spMk id="25" creationId="{14B1FEF4-0CC5-9839-C7EE-2BBFBFBA1DE4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33" creationId="{0C8CF6E8-032D-D90E-7E68-77249EE2F781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4" creationId="{C1DA0A24-66E4-02D7-EEA3-27946DAB03B8}"/>
          </ac:spMkLst>
        </pc:spChg>
        <pc:picChg chg="del">
          <ac:chgData name="Lizette Söderlund" userId="ffb87a56-3ba4-4d87-b182-bccbc9485587" providerId="ADAL" clId="{7B09E887-1B28-4FC3-8406-D332CC0237F3}" dt="2024-02-09T09:07:44.099" v="1" actId="478"/>
          <ac:picMkLst>
            <pc:docMk/>
            <pc:sldMk cId="3521011548" sldId="2147472055"/>
            <ac:picMk id="14" creationId="{9E3142BC-F6E0-2809-85C0-DF03548AE0B0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2" creationId="{3B34A329-89B0-3A37-7C5F-494FC907738A}"/>
          </ac:picMkLst>
        </pc:picChg>
        <pc:picChg chg="add mod">
          <ac:chgData name="Lizette Söderlund" userId="ffb87a56-3ba4-4d87-b182-bccbc9485587" providerId="ADAL" clId="{7B09E887-1B28-4FC3-8406-D332CC0237F3}" dt="2024-02-09T09:08:10.071" v="117" actId="1076"/>
          <ac:picMkLst>
            <pc:docMk/>
            <pc:sldMk cId="3521011548" sldId="2147472055"/>
            <ac:picMk id="24" creationId="{432C5B31-D1F5-6F89-4E21-FB48CD74ECBB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6" creationId="{ED110D4B-8C53-856C-2E88-D29D2C43A0B4}"/>
          </ac:picMkLst>
        </pc:picChg>
        <pc:cxnChg chg="add mod">
          <ac:chgData name="Lizette Söderlund" userId="ffb87a56-3ba4-4d87-b182-bccbc9485587" providerId="ADAL" clId="{7B09E887-1B28-4FC3-8406-D332CC0237F3}" dt="2024-02-09T09:08:10.071" v="117" actId="1076"/>
          <ac:cxnSpMkLst>
            <pc:docMk/>
            <pc:sldMk cId="3521011548" sldId="2147472055"/>
            <ac:cxnSpMk id="7" creationId="{2CACA337-220E-FD57-5691-C0F9A13D6E53}"/>
          </ac:cxnSpMkLst>
        </pc:cxnChg>
        <pc:cxnChg chg="add del mod">
          <ac:chgData name="Lizette Söderlund" userId="ffb87a56-3ba4-4d87-b182-bccbc9485587" providerId="ADAL" clId="{7B09E887-1B28-4FC3-8406-D332CC0237F3}" dt="2024-02-09T09:08:14.282" v="118" actId="478"/>
          <ac:cxnSpMkLst>
            <pc:docMk/>
            <pc:sldMk cId="3521011548" sldId="2147472055"/>
            <ac:cxnSpMk id="16" creationId="{6D36DD02-AB58-2B30-48C2-6168E9A39D34}"/>
          </ac:cxnSpMkLst>
        </pc:cxnChg>
        <pc:cxnChg chg="del">
          <ac:chgData name="Lizette Söderlund" userId="ffb87a56-3ba4-4d87-b182-bccbc9485587" providerId="ADAL" clId="{7B09E887-1B28-4FC3-8406-D332CC0237F3}" dt="2024-02-09T09:07:44.099" v="1" actId="478"/>
          <ac:cxnSpMkLst>
            <pc:docMk/>
            <pc:sldMk cId="3521011548" sldId="2147472055"/>
            <ac:cxnSpMk id="19" creationId="{96F262E5-6A1D-4450-8B39-3E5EE9EA4D5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Lizette Söderlund" userId="ffb87a56-3ba4-4d87-b182-bccbc9485587" providerId="ADAL" clId="{7B09E887-1B28-4FC3-8406-D332CC0237F3}" dt="2024-02-11T13:33:28.066" v="138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  <pc:sldChg chg="add">
        <pc:chgData name="Lizette Söderlund" userId="ffb87a56-3ba4-4d87-b182-bccbc9485587" providerId="ADAL" clId="{7B09E887-1B28-4FC3-8406-D332CC0237F3}" dt="2024-02-11T13:33:09.087" v="134"/>
        <pc:sldMkLst>
          <pc:docMk/>
          <pc:sldMk cId="3304181327" sldId="2147472056"/>
        </pc:sldMkLst>
      </pc:sldChg>
      <pc:sldChg chg="addSp delSp modSp new mod modClrScheme chgLayout">
        <pc:chgData name="Lizette Söderlund" userId="ffb87a56-3ba4-4d87-b182-bccbc9485587" providerId="ADAL" clId="{7B09E887-1B28-4FC3-8406-D332CC0237F3}" dt="2024-02-11T13:57:12.159" v="1083" actId="403"/>
        <pc:sldMkLst>
          <pc:docMk/>
          <pc:sldMk cId="1994869460" sldId="2147472057"/>
        </pc:sldMkLst>
        <pc:spChg chg="del mod ord">
          <ac:chgData name="Lizette Söderlund" userId="ffb87a56-3ba4-4d87-b182-bccbc9485587" providerId="ADAL" clId="{7B09E887-1B28-4FC3-8406-D332CC0237F3}" dt="2024-02-11T13:33:52.029" v="141" actId="700"/>
          <ac:spMkLst>
            <pc:docMk/>
            <pc:sldMk cId="1994869460" sldId="2147472057"/>
            <ac:spMk id="2" creationId="{D367D694-990C-AC4D-9B36-7F0C771C2061}"/>
          </ac:spMkLst>
        </pc:spChg>
        <pc:spChg chg="add mod ord">
          <ac:chgData name="Lizette Söderlund" userId="ffb87a56-3ba4-4d87-b182-bccbc9485587" providerId="ADAL" clId="{7B09E887-1B28-4FC3-8406-D332CC0237F3}" dt="2024-02-11T13:34:05.385" v="187" actId="20577"/>
          <ac:spMkLst>
            <pc:docMk/>
            <pc:sldMk cId="1994869460" sldId="2147472057"/>
            <ac:spMk id="3" creationId="{64A5515C-9295-7EF8-2B3C-AAB1C4A376D3}"/>
          </ac:spMkLst>
        </pc:spChg>
        <pc:spChg chg="add mod ord">
          <ac:chgData name="Lizette Söderlund" userId="ffb87a56-3ba4-4d87-b182-bccbc9485587" providerId="ADAL" clId="{7B09E887-1B28-4FC3-8406-D332CC0237F3}" dt="2024-02-11T13:57:12.159" v="1083" actId="403"/>
          <ac:spMkLst>
            <pc:docMk/>
            <pc:sldMk cId="1994869460" sldId="2147472057"/>
            <ac:spMk id="4" creationId="{A716EAC2-A783-F672-DA67-7EE9E18478DF}"/>
          </ac:spMkLst>
        </pc:spChg>
      </pc:sldChg>
      <pc:sldChg chg="addSp modSp add mod">
        <pc:chgData name="Lizette Söderlund" userId="ffb87a56-3ba4-4d87-b182-bccbc9485587" providerId="ADAL" clId="{7B09E887-1B28-4FC3-8406-D332CC0237F3}" dt="2024-02-20T11:54:52.888" v="1148" actId="20577"/>
        <pc:sldMkLst>
          <pc:docMk/>
          <pc:sldMk cId="2585200785" sldId="2147472058"/>
        </pc:sldMkLst>
        <pc:spChg chg="add 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2" creationId="{B6C42E78-BAA1-264E-41B8-0CE0FAB177F6}"/>
          </ac:spMkLst>
        </pc:spChg>
        <pc:spChg chg="add 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3" creationId="{BC165FF2-C401-7607-CCF5-40990D2370F6}"/>
          </ac:spMkLst>
        </pc:spChg>
        <pc:spChg chg="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4" creationId="{CF256C46-F5F3-7738-FDA4-104C1DC85530}"/>
          </ac:spMkLst>
        </pc:spChg>
        <pc:spChg chg="add mod">
          <ac:chgData name="Lizette Söderlund" userId="ffb87a56-3ba4-4d87-b182-bccbc9485587" providerId="ADAL" clId="{7B09E887-1B28-4FC3-8406-D332CC0237F3}" dt="2024-02-20T11:54:52.888" v="1148" actId="20577"/>
          <ac:spMkLst>
            <pc:docMk/>
            <pc:sldMk cId="2585200785" sldId="2147472058"/>
            <ac:spMk id="5" creationId="{38EB4221-E535-84FA-5AF9-33DA88E6299C}"/>
          </ac:spMkLst>
        </pc:spChg>
      </pc:sldChg>
      <pc:sldChg chg="addSp modSp add mod">
        <pc:chgData name="Lizette Söderlund" userId="ffb87a56-3ba4-4d87-b182-bccbc9485587" providerId="ADAL" clId="{7B09E887-1B28-4FC3-8406-D332CC0237F3}" dt="2024-02-11T13:57:19.475" v="1084" actId="2711"/>
        <pc:sldMkLst>
          <pc:docMk/>
          <pc:sldMk cId="2919547448" sldId="2147472059"/>
        </pc:sldMkLst>
        <pc:spChg chg="mod">
          <ac:chgData name="Lizette Söderlund" userId="ffb87a56-3ba4-4d87-b182-bccbc9485587" providerId="ADAL" clId="{7B09E887-1B28-4FC3-8406-D332CC0237F3}" dt="2024-02-11T13:34:09.446" v="194" actId="20577"/>
          <ac:spMkLst>
            <pc:docMk/>
            <pc:sldMk cId="2919547448" sldId="2147472059"/>
            <ac:spMk id="3" creationId="{C9F5880F-B841-C517-8453-EDED02029A0B}"/>
          </ac:spMkLst>
        </pc:spChg>
        <pc:spChg chg="mod">
          <ac:chgData name="Lizette Söderlund" userId="ffb87a56-3ba4-4d87-b182-bccbc9485587" providerId="ADAL" clId="{7B09E887-1B28-4FC3-8406-D332CC0237F3}" dt="2024-02-11T13:57:19.475" v="1084" actId="2711"/>
          <ac:spMkLst>
            <pc:docMk/>
            <pc:sldMk cId="2919547448" sldId="2147472059"/>
            <ac:spMk id="4" creationId="{247FB814-3AAE-618C-080F-649F654B0F8D}"/>
          </ac:spMkLst>
        </pc:spChg>
        <pc:picChg chg="add mod">
          <ac:chgData name="Lizette Söderlund" userId="ffb87a56-3ba4-4d87-b182-bccbc9485587" providerId="ADAL" clId="{7B09E887-1B28-4FC3-8406-D332CC0237F3}" dt="2024-02-11T13:53:21.507" v="976" actId="1076"/>
          <ac:picMkLst>
            <pc:docMk/>
            <pc:sldMk cId="2919547448" sldId="2147472059"/>
            <ac:picMk id="5" creationId="{22356142-CA69-8921-8B11-C0B8A631B486}"/>
          </ac:picMkLst>
        </pc:picChg>
      </pc:sldChg>
      <pc:sldChg chg="addSp delSp modSp add mod">
        <pc:chgData name="Lizette Söderlund" userId="ffb87a56-3ba4-4d87-b182-bccbc9485587" providerId="ADAL" clId="{7B09E887-1B28-4FC3-8406-D332CC0237F3}" dt="2024-02-11T13:57:57.426" v="1099" actId="20577"/>
        <pc:sldMkLst>
          <pc:docMk/>
          <pc:sldMk cId="2241214943" sldId="2147472060"/>
        </pc:sldMkLst>
        <pc:spChg chg="mod">
          <ac:chgData name="Lizette Söderlund" userId="ffb87a56-3ba4-4d87-b182-bccbc9485587" providerId="ADAL" clId="{7B09E887-1B28-4FC3-8406-D332CC0237F3}" dt="2024-02-11T13:34:13.183" v="205" actId="20577"/>
          <ac:spMkLst>
            <pc:docMk/>
            <pc:sldMk cId="2241214943" sldId="2147472060"/>
            <ac:spMk id="3" creationId="{10C8CFD8-9A78-45D8-A7B0-B82E530E4E92}"/>
          </ac:spMkLst>
        </pc:spChg>
        <pc:spChg chg="mod">
          <ac:chgData name="Lizette Söderlund" userId="ffb87a56-3ba4-4d87-b182-bccbc9485587" providerId="ADAL" clId="{7B09E887-1B28-4FC3-8406-D332CC0237F3}" dt="2024-02-11T13:57:36.827" v="1088" actId="1076"/>
          <ac:spMkLst>
            <pc:docMk/>
            <pc:sldMk cId="2241214943" sldId="2147472060"/>
            <ac:spMk id="4" creationId="{BE01CD86-9D27-DB80-4742-2E228E3D9362}"/>
          </ac:spMkLst>
        </pc:spChg>
        <pc:spChg chg="add del">
          <ac:chgData name="Lizette Söderlund" userId="ffb87a56-3ba4-4d87-b182-bccbc9485587" providerId="ADAL" clId="{7B09E887-1B28-4FC3-8406-D332CC0237F3}" dt="2024-02-11T13:56:18.417" v="1071" actId="22"/>
          <ac:spMkLst>
            <pc:docMk/>
            <pc:sldMk cId="2241214943" sldId="2147472060"/>
            <ac:spMk id="5" creationId="{1534B910-B78C-4BE8-3D6B-0FA5CF91A3CB}"/>
          </ac:spMkLst>
        </pc:spChg>
        <pc:spChg chg="add mod">
          <ac:chgData name="Lizette Söderlund" userId="ffb87a56-3ba4-4d87-b182-bccbc9485587" providerId="ADAL" clId="{7B09E887-1B28-4FC3-8406-D332CC0237F3}" dt="2024-02-11T13:57:57.426" v="1099" actId="20577"/>
          <ac:spMkLst>
            <pc:docMk/>
            <pc:sldMk cId="2241214943" sldId="2147472060"/>
            <ac:spMk id="7" creationId="{FE872B9F-5D86-C327-81E1-6B4971DEF814}"/>
          </ac:spMkLst>
        </pc:spChg>
      </pc:sldChg>
      <pc:sldChg chg="add del">
        <pc:chgData name="Lizette Söderlund" userId="ffb87a56-3ba4-4d87-b182-bccbc9485587" providerId="ADAL" clId="{7B09E887-1B28-4FC3-8406-D332CC0237F3}" dt="2024-02-20T11:49:48.230" v="1103"/>
        <pc:sldMkLst>
          <pc:docMk/>
          <pc:sldMk cId="245214382" sldId="2147472061"/>
        </pc:sldMkLst>
      </pc:sldChg>
      <pc:sldChg chg="modSp new del mod">
        <pc:chgData name="Lizette Söderlund" userId="ffb87a56-3ba4-4d87-b182-bccbc9485587" providerId="ADAL" clId="{7B09E887-1B28-4FC3-8406-D332CC0237F3}" dt="2024-02-11T13:58:02.987" v="1100" actId="47"/>
        <pc:sldMkLst>
          <pc:docMk/>
          <pc:sldMk cId="3855976073" sldId="2147472061"/>
        </pc:sldMkLst>
        <pc:spChg chg="mod">
          <ac:chgData name="Lizette Söderlund" userId="ffb87a56-3ba4-4d87-b182-bccbc9485587" providerId="ADAL" clId="{7B09E887-1B28-4FC3-8406-D332CC0237F3}" dt="2024-02-11T13:55:32.784" v="1012" actId="21"/>
          <ac:spMkLst>
            <pc:docMk/>
            <pc:sldMk cId="3855976073" sldId="2147472061"/>
            <ac:spMk id="3" creationId="{879DF776-1FE2-BA8F-99AB-8C87F222DACD}"/>
          </ac:spMkLst>
        </pc:spChg>
      </pc:sldChg>
      <pc:sldChg chg="add del">
        <pc:chgData name="Lizette Söderlund" userId="ffb87a56-3ba4-4d87-b182-bccbc9485587" providerId="ADAL" clId="{7B09E887-1B28-4FC3-8406-D332CC0237F3}" dt="2024-02-20T11:49:48.230" v="1103"/>
        <pc:sldMkLst>
          <pc:docMk/>
          <pc:sldMk cId="4160784981" sldId="2147472062"/>
        </pc:sldMkLst>
      </pc:sldChg>
    </pc:docChg>
  </pc:docChgLst>
  <pc:docChgLst>
    <pc:chgData name="Lizette Söderlund" userId="ffb87a56-3ba4-4d87-b182-bccbc9485587" providerId="ADAL" clId="{DE5E1E87-D584-414E-BE61-F02EBFABB4D5}"/>
    <pc:docChg chg="undo custSel addSld delSld modSld sldOrd addSection delSection modSection">
      <pc:chgData name="Lizette Söderlund" userId="ffb87a56-3ba4-4d87-b182-bccbc9485587" providerId="ADAL" clId="{DE5E1E87-D584-414E-BE61-F02EBFABB4D5}" dt="2024-03-05T09:04:10.792" v="3273"/>
      <pc:docMkLst>
        <pc:docMk/>
      </pc:docMkLst>
      <pc:sldChg chg="delSp modSp mod ord">
        <pc:chgData name="Lizette Söderlund" userId="ffb87a56-3ba4-4d87-b182-bccbc9485587" providerId="ADAL" clId="{DE5E1E87-D584-414E-BE61-F02EBFABB4D5}" dt="2024-03-05T08:42:09.449" v="2511" actId="20577"/>
        <pc:sldMkLst>
          <pc:docMk/>
          <pc:sldMk cId="962316283" sldId="274"/>
        </pc:sldMkLst>
        <pc:spChg chg="mod">
          <ac:chgData name="Lizette Söderlund" userId="ffb87a56-3ba4-4d87-b182-bccbc9485587" providerId="ADAL" clId="{DE5E1E87-D584-414E-BE61-F02EBFABB4D5}" dt="2024-03-05T08:42:09.449" v="2511" actId="20577"/>
          <ac:spMkLst>
            <pc:docMk/>
            <pc:sldMk cId="962316283" sldId="274"/>
            <ac:spMk id="5" creationId="{46F30D08-1863-2717-8151-551898FF0A78}"/>
          </ac:spMkLst>
        </pc:spChg>
        <pc:spChg chg="del">
          <ac:chgData name="Lizette Söderlund" userId="ffb87a56-3ba4-4d87-b182-bccbc9485587" providerId="ADAL" clId="{DE5E1E87-D584-414E-BE61-F02EBFABB4D5}" dt="2024-02-21T12:52:59.233" v="94" actId="478"/>
          <ac:spMkLst>
            <pc:docMk/>
            <pc:sldMk cId="962316283" sldId="274"/>
            <ac:spMk id="9" creationId="{4A62048D-A30D-9145-8EF0-3ECEE436580D}"/>
          </ac:spMkLst>
        </pc:spChg>
        <pc:spChg chg="del">
          <ac:chgData name="Lizette Söderlund" userId="ffb87a56-3ba4-4d87-b182-bccbc9485587" providerId="ADAL" clId="{DE5E1E87-D584-414E-BE61-F02EBFABB4D5}" dt="2024-02-21T12:53:06.121" v="96" actId="478"/>
          <ac:spMkLst>
            <pc:docMk/>
            <pc:sldMk cId="962316283" sldId="274"/>
            <ac:spMk id="10" creationId="{9641B5A8-3731-383B-AF60-651BC4F34B16}"/>
          </ac:spMkLst>
        </pc:spChg>
        <pc:picChg chg="del">
          <ac:chgData name="Lizette Söderlund" userId="ffb87a56-3ba4-4d87-b182-bccbc9485587" providerId="ADAL" clId="{DE5E1E87-D584-414E-BE61-F02EBFABB4D5}" dt="2024-02-21T12:53:04.505" v="95" actId="478"/>
          <ac:picMkLst>
            <pc:docMk/>
            <pc:sldMk cId="962316283" sldId="274"/>
            <ac:picMk id="3" creationId="{CD87B15A-2D5F-247F-9544-7D72BF121D65}"/>
          </ac:picMkLst>
        </pc:picChg>
        <pc:picChg chg="del">
          <ac:chgData name="Lizette Söderlund" userId="ffb87a56-3ba4-4d87-b182-bccbc9485587" providerId="ADAL" clId="{DE5E1E87-D584-414E-BE61-F02EBFABB4D5}" dt="2024-02-21T12:52:59.233" v="94" actId="478"/>
          <ac:picMkLst>
            <pc:docMk/>
            <pc:sldMk cId="962316283" sldId="274"/>
            <ac:picMk id="6" creationId="{12ED0033-7A22-08E6-BAE4-5DF2D9F5CF2B}"/>
          </ac:picMkLst>
        </pc:picChg>
        <pc:cxnChg chg="del">
          <ac:chgData name="Lizette Söderlund" userId="ffb87a56-3ba4-4d87-b182-bccbc9485587" providerId="ADAL" clId="{DE5E1E87-D584-414E-BE61-F02EBFABB4D5}" dt="2024-02-21T12:53:16.308" v="133" actId="478"/>
          <ac:cxnSpMkLst>
            <pc:docMk/>
            <pc:sldMk cId="962316283" sldId="274"/>
            <ac:cxnSpMk id="7" creationId="{545B5684-E99F-F58E-9A89-CC85AF794361}"/>
          </ac:cxnSpMkLst>
        </pc:cxnChg>
      </pc:sldChg>
      <pc:sldChg chg="ord">
        <pc:chgData name="Lizette Söderlund" userId="ffb87a56-3ba4-4d87-b182-bccbc9485587" providerId="ADAL" clId="{DE5E1E87-D584-414E-BE61-F02EBFABB4D5}" dt="2024-02-21T13:01:32.553" v="701"/>
        <pc:sldMkLst>
          <pc:docMk/>
          <pc:sldMk cId="991400127" sldId="1930"/>
        </pc:sldMkLst>
      </pc:sldChg>
      <pc:sldChg chg="addSp delSp modSp mod ord">
        <pc:chgData name="Lizette Söderlund" userId="ffb87a56-3ba4-4d87-b182-bccbc9485587" providerId="ADAL" clId="{DE5E1E87-D584-414E-BE61-F02EBFABB4D5}" dt="2024-03-05T09:01:34.601" v="3089" actId="1076"/>
        <pc:sldMkLst>
          <pc:docMk/>
          <pc:sldMk cId="186238030" sldId="1940"/>
        </pc:sldMkLst>
        <pc:spChg chg="mod">
          <ac:chgData name="Lizette Söderlund" userId="ffb87a56-3ba4-4d87-b182-bccbc9485587" providerId="ADAL" clId="{DE5E1E87-D584-414E-BE61-F02EBFABB4D5}" dt="2024-02-21T12:59:17.219" v="503"/>
          <ac:spMkLst>
            <pc:docMk/>
            <pc:sldMk cId="186238030" sldId="1940"/>
            <ac:spMk id="6" creationId="{96CF5521-88AD-A799-2ADC-8A0900E1AD5B}"/>
          </ac:spMkLst>
        </pc:spChg>
        <pc:spChg chg="mod">
          <ac:chgData name="Lizette Söderlund" userId="ffb87a56-3ba4-4d87-b182-bccbc9485587" providerId="ADAL" clId="{DE5E1E87-D584-414E-BE61-F02EBFABB4D5}" dt="2024-02-21T12:59:26.230" v="505" actId="20577"/>
          <ac:spMkLst>
            <pc:docMk/>
            <pc:sldMk cId="186238030" sldId="1940"/>
            <ac:spMk id="9" creationId="{59C01ABA-0641-D78E-A4A3-BC6F4B4F9DAE}"/>
          </ac:spMkLst>
        </pc:spChg>
        <pc:spChg chg="mod">
          <ac:chgData name="Lizette Söderlund" userId="ffb87a56-3ba4-4d87-b182-bccbc9485587" providerId="ADAL" clId="{DE5E1E87-D584-414E-BE61-F02EBFABB4D5}" dt="2024-02-21T16:56:51.313" v="2116" actId="20577"/>
          <ac:spMkLst>
            <pc:docMk/>
            <pc:sldMk cId="186238030" sldId="1940"/>
            <ac:spMk id="15" creationId="{1A427E3A-E325-C1BD-98CF-B12E011756E2}"/>
          </ac:spMkLst>
        </pc:spChg>
        <pc:spChg chg="mod">
          <ac:chgData name="Lizette Söderlund" userId="ffb87a56-3ba4-4d87-b182-bccbc9485587" providerId="ADAL" clId="{DE5E1E87-D584-414E-BE61-F02EBFABB4D5}" dt="2024-02-21T16:56:56.460" v="2118" actId="207"/>
          <ac:spMkLst>
            <pc:docMk/>
            <pc:sldMk cId="186238030" sldId="1940"/>
            <ac:spMk id="16" creationId="{8337D786-2996-35BB-581E-7D7C2D9C111A}"/>
          </ac:spMkLst>
        </pc:spChg>
        <pc:spChg chg="del">
          <ac:chgData name="Lizette Söderlund" userId="ffb87a56-3ba4-4d87-b182-bccbc9485587" providerId="ADAL" clId="{DE5E1E87-D584-414E-BE61-F02EBFABB4D5}" dt="2024-02-21T12:59:43.632" v="566" actId="478"/>
          <ac:spMkLst>
            <pc:docMk/>
            <pc:sldMk cId="186238030" sldId="1940"/>
            <ac:spMk id="17" creationId="{B141AD77-2A33-A711-AE00-AC90BFCF66CF}"/>
          </ac:spMkLst>
        </pc:spChg>
        <pc:picChg chg="add mod">
          <ac:chgData name="Lizette Söderlund" userId="ffb87a56-3ba4-4d87-b182-bccbc9485587" providerId="ADAL" clId="{DE5E1E87-D584-414E-BE61-F02EBFABB4D5}" dt="2024-03-05T09:01:34.601" v="3089" actId="1076"/>
          <ac:picMkLst>
            <pc:docMk/>
            <pc:sldMk cId="186238030" sldId="1940"/>
            <ac:picMk id="3" creationId="{322FBAD1-F682-5584-227F-42ED1D45D905}"/>
          </ac:picMkLst>
        </pc:picChg>
      </pc:sldChg>
      <pc:sldChg chg="addSp modSp mod ord modNotesTx">
        <pc:chgData name="Lizette Söderlund" userId="ffb87a56-3ba4-4d87-b182-bccbc9485587" providerId="ADAL" clId="{DE5E1E87-D584-414E-BE61-F02EBFABB4D5}" dt="2024-03-05T08:38:00.565" v="2128" actId="6549"/>
        <pc:sldMkLst>
          <pc:docMk/>
          <pc:sldMk cId="3889674852" sldId="2147472043"/>
        </pc:sldMkLst>
        <pc:spChg chg="mod">
          <ac:chgData name="Lizette Söderlund" userId="ffb87a56-3ba4-4d87-b182-bccbc9485587" providerId="ADAL" clId="{DE5E1E87-D584-414E-BE61-F02EBFABB4D5}" dt="2024-02-21T12:48:21.974" v="4" actId="20577"/>
          <ac:spMkLst>
            <pc:docMk/>
            <pc:sldMk cId="3889674852" sldId="2147472043"/>
            <ac:spMk id="3" creationId="{A44D821A-28FF-4744-374C-932F57DD9231}"/>
          </ac:spMkLst>
        </pc:spChg>
        <pc:spChg chg="mod">
          <ac:chgData name="Lizette Söderlund" userId="ffb87a56-3ba4-4d87-b182-bccbc9485587" providerId="ADAL" clId="{DE5E1E87-D584-414E-BE61-F02EBFABB4D5}" dt="2024-02-21T13:01:01.435" v="675" actId="255"/>
          <ac:spMkLst>
            <pc:docMk/>
            <pc:sldMk cId="3889674852" sldId="2147472043"/>
            <ac:spMk id="5" creationId="{AF5856C1-5087-B58A-DDAF-03326195309C}"/>
          </ac:spMkLst>
        </pc:spChg>
        <pc:graphicFrameChg chg="add mod">
          <ac:chgData name="Lizette Söderlund" userId="ffb87a56-3ba4-4d87-b182-bccbc9485587" providerId="ADAL" clId="{DE5E1E87-D584-414E-BE61-F02EBFABB4D5}" dt="2024-02-21T12:49:30.553" v="10"/>
          <ac:graphicFrameMkLst>
            <pc:docMk/>
            <pc:sldMk cId="3889674852" sldId="2147472043"/>
            <ac:graphicFrameMk id="4" creationId="{95D5574C-915F-2F89-9B89-3EE18864BDE8}"/>
          </ac:graphicFrameMkLst>
        </pc:graphicFrameChg>
      </pc:sldChg>
      <pc:sldChg chg="addSp modSp mod ord">
        <pc:chgData name="Lizette Söderlund" userId="ffb87a56-3ba4-4d87-b182-bccbc9485587" providerId="ADAL" clId="{DE5E1E87-D584-414E-BE61-F02EBFABB4D5}" dt="2024-03-05T09:04:10.792" v="3273"/>
        <pc:sldMkLst>
          <pc:docMk/>
          <pc:sldMk cId="2432872938" sldId="2147472044"/>
        </pc:sldMkLst>
        <pc:spChg chg="add mod">
          <ac:chgData name="Lizette Söderlund" userId="ffb87a56-3ba4-4d87-b182-bccbc9485587" providerId="ADAL" clId="{DE5E1E87-D584-414E-BE61-F02EBFABB4D5}" dt="2024-03-05T09:04:10.792" v="3273"/>
          <ac:spMkLst>
            <pc:docMk/>
            <pc:sldMk cId="2432872938" sldId="2147472044"/>
            <ac:spMk id="2" creationId="{ED2AFD82-603A-6B44-3927-CC03919B2EF6}"/>
          </ac:spMkLst>
        </pc:spChg>
        <pc:spChg chg="mod">
          <ac:chgData name="Lizette Söderlund" userId="ffb87a56-3ba4-4d87-b182-bccbc9485587" providerId="ADAL" clId="{DE5E1E87-D584-414E-BE61-F02EBFABB4D5}" dt="2024-02-21T12:53:40.062" v="153" actId="6549"/>
          <ac:spMkLst>
            <pc:docMk/>
            <pc:sldMk cId="2432872938" sldId="2147472044"/>
            <ac:spMk id="4" creationId="{DBDDE199-7F67-8F36-EBBB-94E40D393939}"/>
          </ac:spMkLst>
        </pc:spChg>
        <pc:spChg chg="mod">
          <ac:chgData name="Lizette Söderlund" userId="ffb87a56-3ba4-4d87-b182-bccbc9485587" providerId="ADAL" clId="{DE5E1E87-D584-414E-BE61-F02EBFABB4D5}" dt="2024-02-21T12:53:47.373" v="155" actId="14100"/>
          <ac:spMkLst>
            <pc:docMk/>
            <pc:sldMk cId="2432872938" sldId="2147472044"/>
            <ac:spMk id="5" creationId="{A2E49539-ACB3-1C22-576E-F43DEFD78451}"/>
          </ac:spMkLst>
        </pc:spChg>
      </pc:sldChg>
      <pc:sldChg chg="ord">
        <pc:chgData name="Lizette Söderlund" userId="ffb87a56-3ba4-4d87-b182-bccbc9485587" providerId="ADAL" clId="{DE5E1E87-D584-414E-BE61-F02EBFABB4D5}" dt="2024-02-21T13:01:10.584" v="685"/>
        <pc:sldMkLst>
          <pc:docMk/>
          <pc:sldMk cId="497650967" sldId="2147472045"/>
        </pc:sldMkLst>
      </pc:sldChg>
      <pc:sldChg chg="ord">
        <pc:chgData name="Lizette Söderlund" userId="ffb87a56-3ba4-4d87-b182-bccbc9485587" providerId="ADAL" clId="{DE5E1E87-D584-414E-BE61-F02EBFABB4D5}" dt="2024-02-21T13:01:06.048" v="679"/>
        <pc:sldMkLst>
          <pc:docMk/>
          <pc:sldMk cId="30363095" sldId="2147472048"/>
        </pc:sldMkLst>
      </pc:sldChg>
      <pc:sldChg chg="addSp modSp mod ord">
        <pc:chgData name="Lizette Söderlund" userId="ffb87a56-3ba4-4d87-b182-bccbc9485587" providerId="ADAL" clId="{DE5E1E87-D584-414E-BE61-F02EBFABB4D5}" dt="2024-03-05T08:51:02.819" v="2704" actId="1076"/>
        <pc:sldMkLst>
          <pc:docMk/>
          <pc:sldMk cId="3959244885" sldId="2147472049"/>
        </pc:sldMkLst>
        <pc:spChg chg="add mod">
          <ac:chgData name="Lizette Söderlund" userId="ffb87a56-3ba4-4d87-b182-bccbc9485587" providerId="ADAL" clId="{DE5E1E87-D584-414E-BE61-F02EBFABB4D5}" dt="2024-03-05T08:51:02.819" v="2704" actId="1076"/>
          <ac:spMkLst>
            <pc:docMk/>
            <pc:sldMk cId="3959244885" sldId="2147472049"/>
            <ac:spMk id="2" creationId="{4DD77309-3CA8-0463-D35B-212431EFCB32}"/>
          </ac:spMkLst>
        </pc:spChg>
      </pc:sldChg>
      <pc:sldChg chg="ord">
        <pc:chgData name="Lizette Söderlund" userId="ffb87a56-3ba4-4d87-b182-bccbc9485587" providerId="ADAL" clId="{DE5E1E87-D584-414E-BE61-F02EBFABB4D5}" dt="2024-02-21T13:01:29.152" v="695"/>
        <pc:sldMkLst>
          <pc:docMk/>
          <pc:sldMk cId="2869587194" sldId="2147472051"/>
        </pc:sldMkLst>
      </pc:sldChg>
      <pc:sldChg chg="addSp delSp modSp mod ord">
        <pc:chgData name="Lizette Söderlund" userId="ffb87a56-3ba4-4d87-b182-bccbc9485587" providerId="ADAL" clId="{DE5E1E87-D584-414E-BE61-F02EBFABB4D5}" dt="2024-03-05T08:38:25.334" v="2131" actId="14100"/>
        <pc:sldMkLst>
          <pc:docMk/>
          <pc:sldMk cId="906025859" sldId="2147472052"/>
        </pc:sldMkLst>
        <pc:spChg chg="mod">
          <ac:chgData name="Lizette Söderlund" userId="ffb87a56-3ba4-4d87-b182-bccbc9485587" providerId="ADAL" clId="{DE5E1E87-D584-414E-BE61-F02EBFABB4D5}" dt="2024-02-21T12:54:01.378" v="170" actId="20577"/>
          <ac:spMkLst>
            <pc:docMk/>
            <pc:sldMk cId="906025859" sldId="2147472052"/>
            <ac:spMk id="4" creationId="{7B573540-3B8D-DC26-66C7-1F2E4CA2C46B}"/>
          </ac:spMkLst>
        </pc:spChg>
        <pc:spChg chg="mod">
          <ac:chgData name="Lizette Söderlund" userId="ffb87a56-3ba4-4d87-b182-bccbc9485587" providerId="ADAL" clId="{DE5E1E87-D584-414E-BE61-F02EBFABB4D5}" dt="2024-02-21T12:52:32.630" v="48" actId="20577"/>
          <ac:spMkLst>
            <pc:docMk/>
            <pc:sldMk cId="906025859" sldId="2147472052"/>
            <ac:spMk id="5" creationId="{AFBCE338-2169-DA19-99E8-D7CC4F16AE7F}"/>
          </ac:spMkLst>
        </pc:spChg>
        <pc:spChg chg="del mod">
          <ac:chgData name="Lizette Söderlund" userId="ffb87a56-3ba4-4d87-b182-bccbc9485587" providerId="ADAL" clId="{DE5E1E87-D584-414E-BE61-F02EBFABB4D5}" dt="2024-02-21T12:52:37.358" v="50" actId="478"/>
          <ac:spMkLst>
            <pc:docMk/>
            <pc:sldMk cId="906025859" sldId="2147472052"/>
            <ac:spMk id="7" creationId="{E0EF7E47-DA94-7F29-7152-C3658B7B869E}"/>
          </ac:spMkLst>
        </pc:spChg>
        <pc:spChg chg="add del mod">
          <ac:chgData name="Lizette Söderlund" userId="ffb87a56-3ba4-4d87-b182-bccbc9485587" providerId="ADAL" clId="{DE5E1E87-D584-414E-BE61-F02EBFABB4D5}" dt="2024-03-05T08:38:25.334" v="2131" actId="14100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 ord">
        <pc:chgData name="Lizette Söderlund" userId="ffb87a56-3ba4-4d87-b182-bccbc9485587" providerId="ADAL" clId="{DE5E1E87-D584-414E-BE61-F02EBFABB4D5}" dt="2024-03-05T09:03:57.981" v="3269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DE5E1E87-D584-414E-BE61-F02EBFABB4D5}" dt="2024-03-05T09:03:57.981" v="3269" actId="207"/>
          <ac:spMkLst>
            <pc:docMk/>
            <pc:sldMk cId="2526075158" sldId="2147472053"/>
            <ac:spMk id="5" creationId="{F8025828-9330-9084-8630-24C43D773C04}"/>
          </ac:spMkLst>
        </pc:spChg>
      </pc:sldChg>
      <pc:sldChg chg="addSp delSp modSp mod ord delAnim">
        <pc:chgData name="Lizette Söderlund" userId="ffb87a56-3ba4-4d87-b182-bccbc9485587" providerId="ADAL" clId="{DE5E1E87-D584-414E-BE61-F02EBFABB4D5}" dt="2024-03-05T08:42:44.297" v="2521" actId="1076"/>
        <pc:sldMkLst>
          <pc:docMk/>
          <pc:sldMk cId="3521011548" sldId="2147472055"/>
        </pc:sldMkLst>
        <pc:spChg chg="del">
          <ac:chgData name="Lizette Söderlund" userId="ffb87a56-3ba4-4d87-b182-bccbc9485587" providerId="ADAL" clId="{DE5E1E87-D584-414E-BE61-F02EBFABB4D5}" dt="2024-02-21T12:55:21.562" v="283" actId="478"/>
          <ac:spMkLst>
            <pc:docMk/>
            <pc:sldMk cId="3521011548" sldId="2147472055"/>
            <ac:spMk id="3" creationId="{BA7A2F9E-4EFD-56D6-BA24-AA2F892317AA}"/>
          </ac:spMkLst>
        </pc:spChg>
        <pc:spChg chg="mod">
          <ac:chgData name="Lizette Söderlund" userId="ffb87a56-3ba4-4d87-b182-bccbc9485587" providerId="ADAL" clId="{DE5E1E87-D584-414E-BE61-F02EBFABB4D5}" dt="2024-03-05T08:42:44.297" v="2521" actId="1076"/>
          <ac:spMkLst>
            <pc:docMk/>
            <pc:sldMk cId="3521011548" sldId="2147472055"/>
            <ac:spMk id="4" creationId="{B847BA2E-333C-866C-67FB-8D5E633B0290}"/>
          </ac:spMkLst>
        </pc:spChg>
        <pc:spChg chg="mod">
          <ac:chgData name="Lizette Söderlund" userId="ffb87a56-3ba4-4d87-b182-bccbc9485587" providerId="ADAL" clId="{DE5E1E87-D584-414E-BE61-F02EBFABB4D5}" dt="2024-02-21T13:44:25.445" v="1868" actId="207"/>
          <ac:spMkLst>
            <pc:docMk/>
            <pc:sldMk cId="3521011548" sldId="2147472055"/>
            <ac:spMk id="5" creationId="{AEF34758-957A-236A-9EAA-53724E130D67}"/>
          </ac:spMkLst>
        </pc:spChg>
        <pc:spChg chg="mod">
          <ac:chgData name="Lizette Söderlund" userId="ffb87a56-3ba4-4d87-b182-bccbc9485587" providerId="ADAL" clId="{DE5E1E87-D584-414E-BE61-F02EBFABB4D5}" dt="2024-02-21T13:44:21.499" v="1867" actId="207"/>
          <ac:spMkLst>
            <pc:docMk/>
            <pc:sldMk cId="3521011548" sldId="2147472055"/>
            <ac:spMk id="6" creationId="{6DDDE399-9A75-D660-D21B-80A3B43D05EF}"/>
          </ac:spMkLst>
        </pc:spChg>
        <pc:spChg chg="del">
          <ac:chgData name="Lizette Söderlund" userId="ffb87a56-3ba4-4d87-b182-bccbc9485587" providerId="ADAL" clId="{DE5E1E87-D584-414E-BE61-F02EBFABB4D5}" dt="2024-02-21T12:55:23.397" v="284" actId="478"/>
          <ac:spMkLst>
            <pc:docMk/>
            <pc:sldMk cId="3521011548" sldId="2147472055"/>
            <ac:spMk id="8" creationId="{743CB300-AF07-D434-D97B-8B25AB70B1D5}"/>
          </ac:spMkLst>
        </pc:spChg>
        <pc:spChg chg="mod">
          <ac:chgData name="Lizette Söderlund" userId="ffb87a56-3ba4-4d87-b182-bccbc9485587" providerId="ADAL" clId="{DE5E1E87-D584-414E-BE61-F02EBFABB4D5}" dt="2024-02-21T12:54:28.405" v="210" actId="20577"/>
          <ac:spMkLst>
            <pc:docMk/>
            <pc:sldMk cId="3521011548" sldId="2147472055"/>
            <ac:spMk id="9" creationId="{45DDD3BB-B6E5-DE2E-B8C4-16572AC330E0}"/>
          </ac:spMkLst>
        </pc:spChg>
        <pc:spChg chg="del">
          <ac:chgData name="Lizette Söderlund" userId="ffb87a56-3ba4-4d87-b182-bccbc9485587" providerId="ADAL" clId="{DE5E1E87-D584-414E-BE61-F02EBFABB4D5}" dt="2024-02-21T12:55:21.562" v="283" actId="478"/>
          <ac:spMkLst>
            <pc:docMk/>
            <pc:sldMk cId="3521011548" sldId="2147472055"/>
            <ac:spMk id="10" creationId="{4FBCC821-08C6-B245-BECD-61974891C4C3}"/>
          </ac:spMkLst>
        </pc:spChg>
        <pc:spChg chg="del">
          <ac:chgData name="Lizette Söderlund" userId="ffb87a56-3ba4-4d87-b182-bccbc9485587" providerId="ADAL" clId="{DE5E1E87-D584-414E-BE61-F02EBFABB4D5}" dt="2024-02-21T12:54:19.308" v="171" actId="478"/>
          <ac:spMkLst>
            <pc:docMk/>
            <pc:sldMk cId="3521011548" sldId="2147472055"/>
            <ac:spMk id="11" creationId="{F76F7907-32EB-8B5D-B020-272CB59D6CA9}"/>
          </ac:spMkLst>
        </pc:spChg>
        <pc:spChg chg="mod">
          <ac:chgData name="Lizette Söderlund" userId="ffb87a56-3ba4-4d87-b182-bccbc9485587" providerId="ADAL" clId="{DE5E1E87-D584-414E-BE61-F02EBFABB4D5}" dt="2024-02-21T13:44:21.499" v="1867" actId="207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DE5E1E87-D584-414E-BE61-F02EBFABB4D5}" dt="2024-02-21T12:55:43.148" v="299" actId="114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DE5E1E87-D584-414E-BE61-F02EBFABB4D5}" dt="2024-02-21T12:54:46.047" v="235" actId="6549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DE5E1E87-D584-414E-BE61-F02EBFABB4D5}" dt="2024-02-21T12:55:12.792" v="282" actId="6549"/>
          <ac:spMkLst>
            <pc:docMk/>
            <pc:sldMk cId="3521011548" sldId="2147472055"/>
            <ac:spMk id="23" creationId="{7672AAD6-06FA-6852-E252-71BA224DC5CC}"/>
          </ac:spMkLst>
        </pc:spChg>
        <pc:spChg chg="mod">
          <ac:chgData name="Lizette Söderlund" userId="ffb87a56-3ba4-4d87-b182-bccbc9485587" providerId="ADAL" clId="{DE5E1E87-D584-414E-BE61-F02EBFABB4D5}" dt="2024-03-05T08:42:32.128" v="2516" actId="1076"/>
          <ac:spMkLst>
            <pc:docMk/>
            <pc:sldMk cId="3521011548" sldId="2147472055"/>
            <ac:spMk id="25" creationId="{14B1FEF4-0CC5-9839-C7EE-2BBFBFBA1DE4}"/>
          </ac:spMkLst>
        </pc:spChg>
        <pc:spChg chg="del">
          <ac:chgData name="Lizette Söderlund" userId="ffb87a56-3ba4-4d87-b182-bccbc9485587" providerId="ADAL" clId="{DE5E1E87-D584-414E-BE61-F02EBFABB4D5}" dt="2024-02-21T12:54:36.692" v="211" actId="478"/>
          <ac:spMkLst>
            <pc:docMk/>
            <pc:sldMk cId="3521011548" sldId="2147472055"/>
            <ac:spMk id="33" creationId="{0C8CF6E8-032D-D90E-7E68-77249EE2F781}"/>
          </ac:spMkLst>
        </pc:spChg>
        <pc:picChg chg="add del mod">
          <ac:chgData name="Lizette Söderlund" userId="ffb87a56-3ba4-4d87-b182-bccbc9485587" providerId="ADAL" clId="{DE5E1E87-D584-414E-BE61-F02EBFABB4D5}" dt="2024-02-21T13:43:56.165" v="1860" actId="478"/>
          <ac:picMkLst>
            <pc:docMk/>
            <pc:sldMk cId="3521011548" sldId="2147472055"/>
            <ac:picMk id="14" creationId="{432C5B31-D1F5-6F89-4E21-FB48CD74ECBB}"/>
          </ac:picMkLst>
        </pc:picChg>
        <pc:picChg chg="add del mod">
          <ac:chgData name="Lizette Söderlund" userId="ffb87a56-3ba4-4d87-b182-bccbc9485587" providerId="ADAL" clId="{DE5E1E87-D584-414E-BE61-F02EBFABB4D5}" dt="2024-02-21T13:44:05.449" v="1863" actId="478"/>
          <ac:picMkLst>
            <pc:docMk/>
            <pc:sldMk cId="3521011548" sldId="2147472055"/>
            <ac:picMk id="19" creationId="{5BDA613F-DCF4-610C-ED0C-A854950F6E45}"/>
          </ac:picMkLst>
        </pc:picChg>
        <pc:picChg chg="del">
          <ac:chgData name="Lizette Söderlund" userId="ffb87a56-3ba4-4d87-b182-bccbc9485587" providerId="ADAL" clId="{DE5E1E87-D584-414E-BE61-F02EBFABB4D5}" dt="2024-02-21T12:54:49.218" v="236" actId="21"/>
          <ac:picMkLst>
            <pc:docMk/>
            <pc:sldMk cId="3521011548" sldId="2147472055"/>
            <ac:picMk id="24" creationId="{432C5B31-D1F5-6F89-4E21-FB48CD74ECBB}"/>
          </ac:picMkLst>
        </pc:picChg>
        <pc:picChg chg="del">
          <ac:chgData name="Lizette Söderlund" userId="ffb87a56-3ba4-4d87-b182-bccbc9485587" providerId="ADAL" clId="{DE5E1E87-D584-414E-BE61-F02EBFABB4D5}" dt="2024-02-21T12:54:50.244" v="237" actId="478"/>
          <ac:picMkLst>
            <pc:docMk/>
            <pc:sldMk cId="3521011548" sldId="2147472055"/>
            <ac:picMk id="26" creationId="{ED110D4B-8C53-856C-2E88-D29D2C43A0B4}"/>
          </ac:picMkLst>
        </pc:picChg>
        <pc:picChg chg="add mod">
          <ac:chgData name="Lizette Söderlund" userId="ffb87a56-3ba4-4d87-b182-bccbc9485587" providerId="ADAL" clId="{DE5E1E87-D584-414E-BE61-F02EBFABB4D5}" dt="2024-02-21T13:42:59.851" v="1853" actId="1076"/>
          <ac:picMkLst>
            <pc:docMk/>
            <pc:sldMk cId="3521011548" sldId="2147472055"/>
            <ac:picMk id="27" creationId="{D94B6F22-703F-9058-9DDE-08846653F508}"/>
          </ac:picMkLst>
        </pc:picChg>
        <pc:picChg chg="add mod">
          <ac:chgData name="Lizette Söderlund" userId="ffb87a56-3ba4-4d87-b182-bccbc9485587" providerId="ADAL" clId="{DE5E1E87-D584-414E-BE61-F02EBFABB4D5}" dt="2024-02-21T13:44:17.936" v="1866" actId="1076"/>
          <ac:picMkLst>
            <pc:docMk/>
            <pc:sldMk cId="3521011548" sldId="2147472055"/>
            <ac:picMk id="29" creationId="{A57D7053-32B1-8A1C-6E64-E85CAE782734}"/>
          </ac:picMkLst>
        </pc:picChg>
      </pc:sldChg>
      <pc:sldChg chg="addSp delSp modSp del mod ord delAnim">
        <pc:chgData name="Lizette Söderlund" userId="ffb87a56-3ba4-4d87-b182-bccbc9485587" providerId="ADAL" clId="{DE5E1E87-D584-414E-BE61-F02EBFABB4D5}" dt="2024-02-21T16:57:39.691" v="2121" actId="47"/>
        <pc:sldMkLst>
          <pc:docMk/>
          <pc:sldMk cId="3304181327" sldId="2147472056"/>
        </pc:sldMkLst>
        <pc:spChg chg="mod">
          <ac:chgData name="Lizette Söderlund" userId="ffb87a56-3ba4-4d87-b182-bccbc9485587" providerId="ADAL" clId="{DE5E1E87-D584-414E-BE61-F02EBFABB4D5}" dt="2024-02-21T13:37:43.463" v="1743" actId="207"/>
          <ac:spMkLst>
            <pc:docMk/>
            <pc:sldMk cId="3304181327" sldId="2147472056"/>
            <ac:spMk id="2" creationId="{3C826D14-EBAB-F942-63E2-B1A3460133DD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" creationId="{08CA4F0C-49E8-9A89-B02E-2E85B65C6E96}"/>
          </ac:spMkLst>
        </pc:spChg>
        <pc:spChg chg="add mod">
          <ac:chgData name="Lizette Söderlund" userId="ffb87a56-3ba4-4d87-b182-bccbc9485587" providerId="ADAL" clId="{DE5E1E87-D584-414E-BE61-F02EBFABB4D5}" dt="2024-02-21T16:55:15.796" v="1950" actId="6549"/>
          <ac:spMkLst>
            <pc:docMk/>
            <pc:sldMk cId="3304181327" sldId="2147472056"/>
            <ac:spMk id="4" creationId="{D18BF819-32C2-350D-3B26-4E8F00DD607E}"/>
          </ac:spMkLst>
        </pc:spChg>
        <pc:spChg chg="add mod">
          <ac:chgData name="Lizette Söderlund" userId="ffb87a56-3ba4-4d87-b182-bccbc9485587" providerId="ADAL" clId="{DE5E1E87-D584-414E-BE61-F02EBFABB4D5}" dt="2024-02-21T16:57:29.653" v="2119" actId="21"/>
          <ac:spMkLst>
            <pc:docMk/>
            <pc:sldMk cId="3304181327" sldId="2147472056"/>
            <ac:spMk id="5" creationId="{7C1477B4-AD31-5A2C-B7F1-8D38CCC724F8}"/>
          </ac:spMkLst>
        </pc:spChg>
        <pc:spChg chg="mod">
          <ac:chgData name="Lizette Söderlund" userId="ffb87a56-3ba4-4d87-b182-bccbc9485587" providerId="ADAL" clId="{DE5E1E87-D584-414E-BE61-F02EBFABB4D5}" dt="2024-02-21T12:57:42.593" v="382" actId="20577"/>
          <ac:spMkLst>
            <pc:docMk/>
            <pc:sldMk cId="3304181327" sldId="2147472056"/>
            <ac:spMk id="7" creationId="{DA6E18D5-8677-2BF1-D9CB-8BB91E7A1A0C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29" creationId="{91550E23-C05F-1BE6-74B7-EAB2DBC1C6EA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0" creationId="{6ACF1E94-EA61-53BC-B4C2-28D7DD05B54F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1" creationId="{9E32792B-F4A3-B841-66FC-B6F6626B8F10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5" creationId="{BD832C69-5552-E46A-37D7-77910E0CFAAE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6" creationId="{AB25A980-F5FA-4770-FF6C-58849D755298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47" creationId="{78D78E88-B5DE-58A3-049B-D452E9998CA6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48" creationId="{55E4C015-3C28-6751-34C2-C51A24B9BC1A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0" creationId="{6CA41E95-C69F-2511-7A9E-4C520BD51949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1" creationId="{19D82CD1-D79F-F06D-CC9C-FCEC2B19E175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4" creationId="{1D3C6473-361A-00A9-ACCA-66E97D1EEE37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5" creationId="{5AD3AC78-2055-BC69-7824-3C1345E7F531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6" creationId="{7949DCEB-43EB-E789-7F21-C81456A1DC46}"/>
          </ac:spMkLst>
        </pc:spChg>
        <pc:cxnChg chg="del">
          <ac:chgData name="Lizette Söderlund" userId="ffb87a56-3ba4-4d87-b182-bccbc9485587" providerId="ADAL" clId="{DE5E1E87-D584-414E-BE61-F02EBFABB4D5}" dt="2024-02-21T12:58:48.881" v="501" actId="478"/>
          <ac:cxnSpMkLst>
            <pc:docMk/>
            <pc:sldMk cId="3304181327" sldId="2147472056"/>
            <ac:cxnSpMk id="23" creationId="{EFFCDD0C-4202-9495-35D2-EA50CF6E5AA4}"/>
          </ac:cxnSpMkLst>
        </pc:cxnChg>
        <pc:cxnChg chg="del">
          <ac:chgData name="Lizette Söderlund" userId="ffb87a56-3ba4-4d87-b182-bccbc9485587" providerId="ADAL" clId="{DE5E1E87-D584-414E-BE61-F02EBFABB4D5}" dt="2024-02-21T12:58:48.881" v="501" actId="478"/>
          <ac:cxnSpMkLst>
            <pc:docMk/>
            <pc:sldMk cId="3304181327" sldId="2147472056"/>
            <ac:cxnSpMk id="26" creationId="{AC4AD1A7-58B4-227F-1373-1CF76C0EA4D3}"/>
          </ac:cxnSpMkLst>
        </pc:cxnChg>
      </pc:sldChg>
      <pc:sldChg chg="addSp delSp modSp add mod modAnim modNotesTx">
        <pc:chgData name="Lizette Söderlund" userId="ffb87a56-3ba4-4d87-b182-bccbc9485587" providerId="ADAL" clId="{DE5E1E87-D584-414E-BE61-F02EBFABB4D5}" dt="2024-03-05T09:00:53.131" v="3085" actId="1076"/>
        <pc:sldMkLst>
          <pc:docMk/>
          <pc:sldMk cId="748499450" sldId="2147472057"/>
        </pc:sldMkLst>
        <pc:spChg chg="del">
          <ac:chgData name="Lizette Söderlund" userId="ffb87a56-3ba4-4d87-b182-bccbc9485587" providerId="ADAL" clId="{DE5E1E87-D584-414E-BE61-F02EBFABB4D5}" dt="2024-02-21T13:45:12.785" v="1874" actId="478"/>
          <ac:spMkLst>
            <pc:docMk/>
            <pc:sldMk cId="748499450" sldId="2147472057"/>
            <ac:spMk id="4" creationId="{54C1719D-66AA-A9AD-8CA5-D97A8917BF01}"/>
          </ac:spMkLst>
        </pc:spChg>
        <pc:spChg chg="del">
          <ac:chgData name="Lizette Söderlund" userId="ffb87a56-3ba4-4d87-b182-bccbc9485587" providerId="ADAL" clId="{DE5E1E87-D584-414E-BE61-F02EBFABB4D5}" dt="2024-02-21T13:45:11.328" v="1873" actId="478"/>
          <ac:spMkLst>
            <pc:docMk/>
            <pc:sldMk cId="748499450" sldId="2147472057"/>
            <ac:spMk id="5" creationId="{9AD0610F-B9EA-954B-175C-C62D3101C484}"/>
          </ac:spMkLst>
        </pc:spChg>
        <pc:spChg chg="add del mod">
          <ac:chgData name="Lizette Söderlund" userId="ffb87a56-3ba4-4d87-b182-bccbc9485587" providerId="ADAL" clId="{DE5E1E87-D584-414E-BE61-F02EBFABB4D5}" dt="2024-02-21T13:45:15.006" v="1875" actId="478"/>
          <ac:spMkLst>
            <pc:docMk/>
            <pc:sldMk cId="748499450" sldId="2147472057"/>
            <ac:spMk id="6" creationId="{19FD155E-4859-D63A-6EEF-0CDFAA9889CA}"/>
          </ac:spMkLst>
        </pc:spChg>
        <pc:spChg chg="add mod">
          <ac:chgData name="Lizette Söderlund" userId="ffb87a56-3ba4-4d87-b182-bccbc9485587" providerId="ADAL" clId="{DE5E1E87-D584-414E-BE61-F02EBFABB4D5}" dt="2024-02-21T13:45:27.780" v="1910" actId="6549"/>
          <ac:spMkLst>
            <pc:docMk/>
            <pc:sldMk cId="748499450" sldId="2147472057"/>
            <ac:spMk id="8" creationId="{317C220E-95F2-E2AC-4D6E-F30485134EBC}"/>
          </ac:spMkLst>
        </pc:spChg>
        <pc:spChg chg="add mod">
          <ac:chgData name="Lizette Söderlund" userId="ffb87a56-3ba4-4d87-b182-bccbc9485587" providerId="ADAL" clId="{DE5E1E87-D584-414E-BE61-F02EBFABB4D5}" dt="2024-03-05T08:43:07.976" v="2526" actId="113"/>
          <ac:spMkLst>
            <pc:docMk/>
            <pc:sldMk cId="748499450" sldId="2147472057"/>
            <ac:spMk id="9" creationId="{C950454B-6BD1-FB22-05FF-E539C16CD934}"/>
          </ac:spMkLst>
        </pc:spChg>
        <pc:spChg chg="add del mod">
          <ac:chgData name="Lizette Söderlund" userId="ffb87a56-3ba4-4d87-b182-bccbc9485587" providerId="ADAL" clId="{DE5E1E87-D584-414E-BE61-F02EBFABB4D5}" dt="2024-02-21T13:46:14.306" v="1944" actId="47"/>
          <ac:spMkLst>
            <pc:docMk/>
            <pc:sldMk cId="748499450" sldId="2147472057"/>
            <ac:spMk id="10" creationId="{3B4305B8-E107-9514-A39A-0F25394B6DED}"/>
          </ac:spMkLst>
        </pc:spChg>
        <pc:spChg chg="add del mod">
          <ac:chgData name="Lizette Söderlund" userId="ffb87a56-3ba4-4d87-b182-bccbc9485587" providerId="ADAL" clId="{DE5E1E87-D584-414E-BE61-F02EBFABB4D5}" dt="2024-03-05T08:43:14.688" v="2528" actId="20577"/>
          <ac:spMkLst>
            <pc:docMk/>
            <pc:sldMk cId="748499450" sldId="2147472057"/>
            <ac:spMk id="11" creationId="{15B0776F-8C51-D088-1CB1-AA31B5129DFB}"/>
          </ac:spMkLst>
        </pc:spChg>
        <pc:spChg chg="add del">
          <ac:chgData name="Lizette Söderlund" userId="ffb87a56-3ba4-4d87-b182-bccbc9485587" providerId="ADAL" clId="{DE5E1E87-D584-414E-BE61-F02EBFABB4D5}" dt="2024-02-21T13:46:12.993" v="1942" actId="22"/>
          <ac:spMkLst>
            <pc:docMk/>
            <pc:sldMk cId="748499450" sldId="2147472057"/>
            <ac:spMk id="13" creationId="{D8AA3DB2-747B-31E7-2CD6-264378EC6DF4}"/>
          </ac:spMkLst>
        </pc:spChg>
        <pc:spChg chg="add mod">
          <ac:chgData name="Lizette Söderlund" userId="ffb87a56-3ba4-4d87-b182-bccbc9485587" providerId="ADAL" clId="{DE5E1E87-D584-414E-BE61-F02EBFABB4D5}" dt="2024-03-05T09:00:53.131" v="3085" actId="1076"/>
          <ac:spMkLst>
            <pc:docMk/>
            <pc:sldMk cId="748499450" sldId="2147472057"/>
            <ac:spMk id="14" creationId="{BE40EC19-2BC2-F551-6755-0771EFE2F5BB}"/>
          </ac:spMkLst>
        </pc:spChg>
        <pc:picChg chg="add del mod">
          <ac:chgData name="Lizette Söderlund" userId="ffb87a56-3ba4-4d87-b182-bccbc9485587" providerId="ADAL" clId="{DE5E1E87-D584-414E-BE61-F02EBFABB4D5}" dt="2024-03-05T08:45:57.456" v="2547" actId="478"/>
          <ac:picMkLst>
            <pc:docMk/>
            <pc:sldMk cId="748499450" sldId="2147472057"/>
            <ac:picMk id="12" creationId="{C85D81C1-122E-E90C-FD54-A03D54961E04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5" creationId="{C1D84B43-34A3-0262-D1FA-027C54365E03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7" creationId="{A8A959C1-FD47-9EFB-4E2C-D99703D7CB98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9" creationId="{A523C115-29A9-2B9C-7843-31BC1305E442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22" creationId="{4EBDBE41-BF1C-5EBB-1B05-5AC379C0932A}"/>
          </ac:picMkLst>
        </pc:picChg>
        <pc:cxnChg chg="add mod">
          <ac:chgData name="Lizette Söderlund" userId="ffb87a56-3ba4-4d87-b182-bccbc9485587" providerId="ADAL" clId="{DE5E1E87-D584-414E-BE61-F02EBFABB4D5}" dt="2024-03-05T08:43:58.661" v="2537" actId="1037"/>
          <ac:cxnSpMkLst>
            <pc:docMk/>
            <pc:sldMk cId="748499450" sldId="2147472057"/>
            <ac:cxnSpMk id="3" creationId="{A52E7CB3-F1B2-B1F2-2DB2-DD5744612F1F}"/>
          </ac:cxnSpMkLst>
        </pc:cxnChg>
      </pc:sldChg>
      <pc:sldChg chg="del">
        <pc:chgData name="Lizette Söderlund" userId="ffb87a56-3ba4-4d87-b182-bccbc9485587" providerId="ADAL" clId="{DE5E1E87-D584-414E-BE61-F02EBFABB4D5}" dt="2024-02-21T13:00:32.220" v="670" actId="47"/>
        <pc:sldMkLst>
          <pc:docMk/>
          <pc:sldMk cId="1994869460" sldId="2147472057"/>
        </pc:sldMkLst>
      </pc:sldChg>
      <pc:sldChg chg="del">
        <pc:chgData name="Lizette Söderlund" userId="ffb87a56-3ba4-4d87-b182-bccbc9485587" providerId="ADAL" clId="{DE5E1E87-D584-414E-BE61-F02EBFABB4D5}" dt="2024-02-21T13:00:32.048" v="669" actId="47"/>
        <pc:sldMkLst>
          <pc:docMk/>
          <pc:sldMk cId="2585200785" sldId="2147472058"/>
        </pc:sldMkLst>
      </pc:sldChg>
      <pc:sldChg chg="del">
        <pc:chgData name="Lizette Söderlund" userId="ffb87a56-3ba4-4d87-b182-bccbc9485587" providerId="ADAL" clId="{DE5E1E87-D584-414E-BE61-F02EBFABB4D5}" dt="2024-02-21T13:00:32.350" v="671" actId="47"/>
        <pc:sldMkLst>
          <pc:docMk/>
          <pc:sldMk cId="2919547448" sldId="2147472059"/>
        </pc:sldMkLst>
      </pc:sldChg>
      <pc:sldChg chg="del">
        <pc:chgData name="Lizette Söderlund" userId="ffb87a56-3ba4-4d87-b182-bccbc9485587" providerId="ADAL" clId="{DE5E1E87-D584-414E-BE61-F02EBFABB4D5}" dt="2024-02-21T13:00:32.466" v="672" actId="47"/>
        <pc:sldMkLst>
          <pc:docMk/>
          <pc:sldMk cId="2241214943" sldId="2147472060"/>
        </pc:sldMkLst>
      </pc:sldChg>
    </pc:docChg>
  </pc:docChgLst>
  <pc:docChgLst>
    <pc:chgData name="Amanda Lundberg" userId="ace7a99f-853f-4c42-b04f-2675a9048d9e" providerId="ADAL" clId="{2EFD1EB8-D716-4530-8D2F-F16ADDDA7DB7}"/>
    <pc:docChg chg="">
      <pc:chgData name="Amanda Lundberg" userId="ace7a99f-853f-4c42-b04f-2675a9048d9e" providerId="ADAL" clId="{2EFD1EB8-D716-4530-8D2F-F16ADDDA7DB7}" dt="2024-02-09T09:07:50.656" v="5" actId="2056"/>
      <pc:docMkLst>
        <pc:docMk/>
      </pc:docMkLst>
      <pc:sldChg chg="addCm">
        <pc:chgData name="Amanda Lundberg" userId="ace7a99f-853f-4c42-b04f-2675a9048d9e" providerId="ADAL" clId="{2EFD1EB8-D716-4530-8D2F-F16ADDDA7DB7}" dt="2024-02-08T12:36:22.310" v="1"/>
        <pc:sldMkLst>
          <pc:docMk/>
          <pc:sldMk cId="1308016802" sldId="214747203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6:22.310" v="1"/>
              <pc2:cmMkLst xmlns:pc2="http://schemas.microsoft.com/office/powerpoint/2019/9/main/command">
                <pc:docMk/>
                <pc:sldMk cId="1308016802" sldId="2147472038"/>
                <pc2:cmMk id="{0247276C-DCAE-4794-AE88-E4DD989DA7EB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35:56.867" v="0"/>
        <pc:sldMkLst>
          <pc:docMk/>
          <pc:sldMk cId="497650967" sldId="21474720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5:56.867" v="0"/>
              <pc2:cmMkLst xmlns:pc2="http://schemas.microsoft.com/office/powerpoint/2019/9/main/command">
                <pc:docMk/>
                <pc:sldMk cId="497650967" sldId="2147472045"/>
                <pc2:cmMk id="{DA1CAA2B-400B-41EE-8AA9-E5D83DBA5F16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52:33.398" v="4"/>
        <pc:sldMkLst>
          <pc:docMk/>
          <pc:sldMk cId="4175072842" sldId="21474720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0:53.829" v="2"/>
              <pc2:cmMkLst xmlns:pc2="http://schemas.microsoft.com/office/powerpoint/2019/9/main/command">
                <pc:docMk/>
                <pc:sldMk cId="4175072842" sldId="2147472046"/>
                <pc2:cmMk id="{D1AC7921-26B2-4A59-8289-9F70F0897CA1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7:22.867" v="3"/>
              <pc2:cmMkLst xmlns:pc2="http://schemas.microsoft.com/office/powerpoint/2019/9/main/command">
                <pc:docMk/>
                <pc:sldMk cId="4175072842" sldId="2147472046"/>
                <pc2:cmMk id="{5F667799-8127-4E2A-8113-0D1F5BDEA9FF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52:33.398" v="4"/>
              <pc2:cmMkLst xmlns:pc2="http://schemas.microsoft.com/office/powerpoint/2019/9/main/command">
                <pc:docMk/>
                <pc:sldMk cId="4175072842" sldId="2147472046"/>
                <pc2:cmMk id="{F753C0A8-822F-4148-828C-1479A7C43E05}"/>
              </pc2:cmMkLst>
            </pc226:cmChg>
          </p:ext>
        </pc:extLst>
      </pc:sldChg>
      <pc:sldChg chg="modCm">
        <pc:chgData name="Amanda Lundberg" userId="ace7a99f-853f-4c42-b04f-2675a9048d9e" providerId="ADAL" clId="{2EFD1EB8-D716-4530-8D2F-F16ADDDA7DB7}" dt="2024-02-09T09:07:50.656" v="5" actId="2056"/>
        <pc:sldMkLst>
          <pc:docMk/>
          <pc:sldMk cId="3521011548" sldId="21474720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manda Lundberg" userId="ace7a99f-853f-4c42-b04f-2675a9048d9e" providerId="ADAL" clId="{2EFD1EB8-D716-4530-8D2F-F16ADDDA7DB7}" dt="2024-02-09T09:07:50.656" v="5" actId="2056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</pc:docChg>
  </pc:docChgLst>
  <pc:docChgLst>
    <pc:chgData name="Lizette Söderlund" userId="ffb87a56-3ba4-4d87-b182-bccbc9485587" providerId="ADAL" clId="{B7CCC41E-1CC9-49DD-ADF9-C0C0AC22E212}"/>
    <pc:docChg chg="undo custSel addSld delSld modSld sldOrd">
      <pc:chgData name="Lizette Söderlund" userId="ffb87a56-3ba4-4d87-b182-bccbc9485587" providerId="ADAL" clId="{B7CCC41E-1CC9-49DD-ADF9-C0C0AC22E212}" dt="2024-03-25T07:24:01.950" v="205"/>
      <pc:docMkLst>
        <pc:docMk/>
      </pc:docMkLst>
      <pc:sldChg chg="modSp del mod">
        <pc:chgData name="Lizette Söderlund" userId="ffb87a56-3ba4-4d87-b182-bccbc9485587" providerId="ADAL" clId="{B7CCC41E-1CC9-49DD-ADF9-C0C0AC22E212}" dt="2024-03-20T16:22:44.867" v="200" actId="47"/>
        <pc:sldMkLst>
          <pc:docMk/>
          <pc:sldMk cId="962316283" sldId="274"/>
        </pc:sldMkLst>
        <pc:spChg chg="mod">
          <ac:chgData name="Lizette Söderlund" userId="ffb87a56-3ba4-4d87-b182-bccbc9485587" providerId="ADAL" clId="{B7CCC41E-1CC9-49DD-ADF9-C0C0AC22E212}" dt="2024-03-14T12:52:06.905" v="198" actId="207"/>
          <ac:spMkLst>
            <pc:docMk/>
            <pc:sldMk cId="962316283" sldId="274"/>
            <ac:spMk id="5" creationId="{46F30D08-1863-2717-8151-551898FF0A78}"/>
          </ac:spMkLst>
        </pc:spChg>
      </pc:sldChg>
      <pc:sldChg chg="addSp delSp modSp mod">
        <pc:chgData name="Lizette Söderlund" userId="ffb87a56-3ba4-4d87-b182-bccbc9485587" providerId="ADAL" clId="{B7CCC41E-1CC9-49DD-ADF9-C0C0AC22E212}" dt="2024-03-25T07:23:52.315" v="204"/>
        <pc:sldMkLst>
          <pc:docMk/>
          <pc:sldMk cId="186238030" sldId="1940"/>
        </pc:sldMkLst>
        <pc:spChg chg="add mod">
          <ac:chgData name="Lizette Söderlund" userId="ffb87a56-3ba4-4d87-b182-bccbc9485587" providerId="ADAL" clId="{B7CCC41E-1CC9-49DD-ADF9-C0C0AC22E212}" dt="2024-03-25T07:23:52.315" v="204"/>
          <ac:spMkLst>
            <pc:docMk/>
            <pc:sldMk cId="186238030" sldId="1940"/>
            <ac:spMk id="5" creationId="{45C20F79-7F41-740C-16EE-89EC3D4E31C6}"/>
          </ac:spMkLst>
        </pc:spChg>
        <pc:spChg chg="add mod">
          <ac:chgData name="Lizette Söderlund" userId="ffb87a56-3ba4-4d87-b182-bccbc9485587" providerId="ADAL" clId="{B7CCC41E-1CC9-49DD-ADF9-C0C0AC22E212}" dt="2024-03-25T07:23:52.315" v="204"/>
          <ac:spMkLst>
            <pc:docMk/>
            <pc:sldMk cId="186238030" sldId="1940"/>
            <ac:spMk id="7" creationId="{347E9005-2710-F795-1AC9-21680D296066}"/>
          </ac:spMkLst>
        </pc:spChg>
        <pc:spChg chg="mod">
          <ac:chgData name="Lizette Söderlund" userId="ffb87a56-3ba4-4d87-b182-bccbc9485587" providerId="ADAL" clId="{B7CCC41E-1CC9-49DD-ADF9-C0C0AC22E212}" dt="2024-03-05T09:17:10.770" v="68" actId="207"/>
          <ac:spMkLst>
            <pc:docMk/>
            <pc:sldMk cId="186238030" sldId="1940"/>
            <ac:spMk id="9" creationId="{59C01ABA-0641-D78E-A4A3-BC6F4B4F9DAE}"/>
          </ac:spMkLst>
        </pc:spChg>
        <pc:spChg chg="del">
          <ac:chgData name="Lizette Söderlund" userId="ffb87a56-3ba4-4d87-b182-bccbc9485587" providerId="ADAL" clId="{B7CCC41E-1CC9-49DD-ADF9-C0C0AC22E212}" dt="2024-03-25T07:23:52.120" v="203" actId="478"/>
          <ac:spMkLst>
            <pc:docMk/>
            <pc:sldMk cId="186238030" sldId="1940"/>
            <ac:spMk id="15" creationId="{1A427E3A-E325-C1BD-98CF-B12E011756E2}"/>
          </ac:spMkLst>
        </pc:spChg>
        <pc:spChg chg="del">
          <ac:chgData name="Lizette Söderlund" userId="ffb87a56-3ba4-4d87-b182-bccbc9485587" providerId="ADAL" clId="{B7CCC41E-1CC9-49DD-ADF9-C0C0AC22E212}" dt="2024-03-25T07:23:52.120" v="203" actId="478"/>
          <ac:spMkLst>
            <pc:docMk/>
            <pc:sldMk cId="186238030" sldId="1940"/>
            <ac:spMk id="16" creationId="{8337D786-2996-35BB-581E-7D7C2D9C111A}"/>
          </ac:spMkLst>
        </pc:spChg>
      </pc:sldChg>
      <pc:sldChg chg="modSp mod">
        <pc:chgData name="Lizette Söderlund" userId="ffb87a56-3ba4-4d87-b182-bccbc9485587" providerId="ADAL" clId="{B7CCC41E-1CC9-49DD-ADF9-C0C0AC22E212}" dt="2024-03-14T12:50:43.571" v="105" actId="404"/>
        <pc:sldMkLst>
          <pc:docMk/>
          <pc:sldMk cId="3889674852" sldId="2147472043"/>
        </pc:sldMkLst>
        <pc:spChg chg="mod">
          <ac:chgData name="Lizette Söderlund" userId="ffb87a56-3ba4-4d87-b182-bccbc9485587" providerId="ADAL" clId="{B7CCC41E-1CC9-49DD-ADF9-C0C0AC22E212}" dt="2024-03-14T12:50:43.571" v="105" actId="404"/>
          <ac:spMkLst>
            <pc:docMk/>
            <pc:sldMk cId="3889674852" sldId="2147472043"/>
            <ac:spMk id="5" creationId="{AF5856C1-5087-B58A-DDAF-03326195309C}"/>
          </ac:spMkLst>
        </pc:spChg>
      </pc:sldChg>
      <pc:sldChg chg="addSp delSp modSp del mod">
        <pc:chgData name="Lizette Söderlund" userId="ffb87a56-3ba4-4d87-b182-bccbc9485587" providerId="ADAL" clId="{B7CCC41E-1CC9-49DD-ADF9-C0C0AC22E212}" dt="2024-03-20T16:23:16.508" v="202" actId="47"/>
        <pc:sldMkLst>
          <pc:docMk/>
          <pc:sldMk cId="2432872938" sldId="2147472044"/>
        </pc:sldMkLst>
        <pc:spChg chg="del">
          <ac:chgData name="Lizette Söderlund" userId="ffb87a56-3ba4-4d87-b182-bccbc9485587" providerId="ADAL" clId="{B7CCC41E-1CC9-49DD-ADF9-C0C0AC22E212}" dt="2024-03-14T12:51:09.429" v="158" actId="478"/>
          <ac:spMkLst>
            <pc:docMk/>
            <pc:sldMk cId="2432872938" sldId="2147472044"/>
            <ac:spMk id="2" creationId="{ED2AFD82-603A-6B44-3927-CC03919B2EF6}"/>
          </ac:spMkLst>
        </pc:spChg>
        <pc:spChg chg="mod">
          <ac:chgData name="Lizette Söderlund" userId="ffb87a56-3ba4-4d87-b182-bccbc9485587" providerId="ADAL" clId="{B7CCC41E-1CC9-49DD-ADF9-C0C0AC22E212}" dt="2024-03-14T12:51:03.076" v="155" actId="6549"/>
          <ac:spMkLst>
            <pc:docMk/>
            <pc:sldMk cId="2432872938" sldId="2147472044"/>
            <ac:spMk id="4" creationId="{DBDDE199-7F67-8F36-EBBB-94E40D393939}"/>
          </ac:spMkLst>
        </pc:spChg>
        <pc:spChg chg="del">
          <ac:chgData name="Lizette Söderlund" userId="ffb87a56-3ba4-4d87-b182-bccbc9485587" providerId="ADAL" clId="{B7CCC41E-1CC9-49DD-ADF9-C0C0AC22E212}" dt="2024-03-14T12:51:05.453" v="156" actId="478"/>
          <ac:spMkLst>
            <pc:docMk/>
            <pc:sldMk cId="2432872938" sldId="2147472044"/>
            <ac:spMk id="5" creationId="{A2E49539-ACB3-1C22-576E-F43DEFD78451}"/>
          </ac:spMkLst>
        </pc:spChg>
        <pc:spChg chg="add del mod">
          <ac:chgData name="Lizette Söderlund" userId="ffb87a56-3ba4-4d87-b182-bccbc9485587" providerId="ADAL" clId="{B7CCC41E-1CC9-49DD-ADF9-C0C0AC22E212}" dt="2024-03-14T12:51:07.875" v="157" actId="478"/>
          <ac:spMkLst>
            <pc:docMk/>
            <pc:sldMk cId="2432872938" sldId="2147472044"/>
            <ac:spMk id="6" creationId="{D2683CD6-6A35-82C0-6629-B155E846C63A}"/>
          </ac:spMkLst>
        </pc:spChg>
      </pc:sldChg>
      <pc:sldChg chg="ord">
        <pc:chgData name="Lizette Söderlund" userId="ffb87a56-3ba4-4d87-b182-bccbc9485587" providerId="ADAL" clId="{B7CCC41E-1CC9-49DD-ADF9-C0C0AC22E212}" dt="2024-03-14T12:50:50.162" v="107"/>
        <pc:sldMkLst>
          <pc:docMk/>
          <pc:sldMk cId="497650967" sldId="2147472045"/>
        </pc:sldMkLst>
      </pc:sldChg>
      <pc:sldChg chg="modSp del mod">
        <pc:chgData name="Lizette Söderlund" userId="ffb87a56-3ba4-4d87-b182-bccbc9485587" providerId="ADAL" clId="{B7CCC41E-1CC9-49DD-ADF9-C0C0AC22E212}" dt="2024-03-20T16:22:45.491" v="201" actId="47"/>
        <pc:sldMkLst>
          <pc:docMk/>
          <pc:sldMk cId="3959244885" sldId="2147472049"/>
        </pc:sldMkLst>
        <pc:spChg chg="mod">
          <ac:chgData name="Lizette Söderlund" userId="ffb87a56-3ba4-4d87-b182-bccbc9485587" providerId="ADAL" clId="{B7CCC41E-1CC9-49DD-ADF9-C0C0AC22E212}" dt="2024-03-14T12:50:56.906" v="125" actId="1076"/>
          <ac:spMkLst>
            <pc:docMk/>
            <pc:sldMk cId="3959244885" sldId="2147472049"/>
            <ac:spMk id="2" creationId="{4DD77309-3CA8-0463-D35B-212431EFCB32}"/>
          </ac:spMkLst>
        </pc:spChg>
      </pc:sldChg>
      <pc:sldChg chg="modSp mod">
        <pc:chgData name="Lizette Söderlund" userId="ffb87a56-3ba4-4d87-b182-bccbc9485587" providerId="ADAL" clId="{B7CCC41E-1CC9-49DD-ADF9-C0C0AC22E212}" dt="2024-03-05T09:16:35.590" v="29" actId="108"/>
        <pc:sldMkLst>
          <pc:docMk/>
          <pc:sldMk cId="1250817928" sldId="2147472054"/>
        </pc:sldMkLst>
        <pc:spChg chg="mod">
          <ac:chgData name="Lizette Söderlund" userId="ffb87a56-3ba4-4d87-b182-bccbc9485587" providerId="ADAL" clId="{B7CCC41E-1CC9-49DD-ADF9-C0C0AC22E212}" dt="2024-03-05T09:16:35.590" v="29" actId="108"/>
          <ac:spMkLst>
            <pc:docMk/>
            <pc:sldMk cId="1250817928" sldId="2147472054"/>
            <ac:spMk id="4" creationId="{4263C4C8-AAD1-C7F5-7124-9DCC4873F65C}"/>
          </ac:spMkLst>
        </pc:spChg>
      </pc:sldChg>
      <pc:sldChg chg="ord">
        <pc:chgData name="Lizette Söderlund" userId="ffb87a56-3ba4-4d87-b182-bccbc9485587" providerId="ADAL" clId="{B7CCC41E-1CC9-49DD-ADF9-C0C0AC22E212}" dt="2024-03-14T12:50:50.162" v="107"/>
        <pc:sldMkLst>
          <pc:docMk/>
          <pc:sldMk cId="3521011548" sldId="2147472055"/>
        </pc:sldMkLst>
      </pc:sldChg>
      <pc:sldChg chg="ord">
        <pc:chgData name="Lizette Söderlund" userId="ffb87a56-3ba4-4d87-b182-bccbc9485587" providerId="ADAL" clId="{B7CCC41E-1CC9-49DD-ADF9-C0C0AC22E212}" dt="2024-03-14T12:50:50.162" v="107"/>
        <pc:sldMkLst>
          <pc:docMk/>
          <pc:sldMk cId="748499450" sldId="2147472057"/>
        </pc:sldMkLst>
      </pc:sldChg>
      <pc:sldChg chg="add">
        <pc:chgData name="Lizette Söderlund" userId="ffb87a56-3ba4-4d87-b182-bccbc9485587" providerId="ADAL" clId="{B7CCC41E-1CC9-49DD-ADF9-C0C0AC22E212}" dt="2024-03-20T16:22:43.250" v="199"/>
        <pc:sldMkLst>
          <pc:docMk/>
          <pc:sldMk cId="2606274446" sldId="2147472058"/>
        </pc:sldMkLst>
      </pc:sldChg>
      <pc:sldChg chg="add">
        <pc:chgData name="Lizette Söderlund" userId="ffb87a56-3ba4-4d87-b182-bccbc9485587" providerId="ADAL" clId="{B7CCC41E-1CC9-49DD-ADF9-C0C0AC22E212}" dt="2024-03-20T16:22:43.250" v="199"/>
        <pc:sldMkLst>
          <pc:docMk/>
          <pc:sldMk cId="4270499719" sldId="2147472059"/>
        </pc:sldMkLst>
      </pc:sldChg>
      <pc:sldChg chg="add">
        <pc:chgData name="Lizette Söderlund" userId="ffb87a56-3ba4-4d87-b182-bccbc9485587" providerId="ADAL" clId="{B7CCC41E-1CC9-49DD-ADF9-C0C0AC22E212}" dt="2024-03-25T07:24:01.950" v="205"/>
        <pc:sldMkLst>
          <pc:docMk/>
          <pc:sldMk cId="1366853124" sldId="2147472063"/>
        </pc:sldMkLst>
      </pc:sldChg>
    </pc:docChg>
  </pc:docChgLst>
  <pc:docChgLst>
    <pc:chgData name="Simon Åkerling" userId="21b1da74-0336-4308-9b84-c47ae2c1b2ea" providerId="ADAL" clId="{00A0D2E8-1119-44BA-ADDA-CC217FAD4413}"/>
    <pc:docChg chg="undo custSel modSld">
      <pc:chgData name="Simon Åkerling" userId="21b1da74-0336-4308-9b84-c47ae2c1b2ea" providerId="ADAL" clId="{00A0D2E8-1119-44BA-ADDA-CC217FAD4413}" dt="2024-03-25T14:40:32.077" v="290" actId="207"/>
      <pc:docMkLst>
        <pc:docMk/>
      </pc:docMkLst>
      <pc:sldChg chg="delSp modSp mod">
        <pc:chgData name="Simon Åkerling" userId="21b1da74-0336-4308-9b84-c47ae2c1b2ea" providerId="ADAL" clId="{00A0D2E8-1119-44BA-ADDA-CC217FAD4413}" dt="2024-03-25T13:21:00.499" v="185" actId="207"/>
        <pc:sldMkLst>
          <pc:docMk/>
          <pc:sldMk cId="906025859" sldId="2147472052"/>
        </pc:sldMkLst>
        <pc:spChg chg="mod">
          <ac:chgData name="Simon Åkerling" userId="21b1da74-0336-4308-9b84-c47ae2c1b2ea" providerId="ADAL" clId="{00A0D2E8-1119-44BA-ADDA-CC217FAD4413}" dt="2024-03-25T13:21:00.499" v="185" actId="207"/>
          <ac:spMkLst>
            <pc:docMk/>
            <pc:sldMk cId="906025859" sldId="2147472052"/>
            <ac:spMk id="5" creationId="{AFBCE338-2169-DA19-99E8-D7CC4F16AE7F}"/>
          </ac:spMkLst>
        </pc:spChg>
        <pc:spChg chg="del">
          <ac:chgData name="Simon Åkerling" userId="21b1da74-0336-4308-9b84-c47ae2c1b2ea" providerId="ADAL" clId="{00A0D2E8-1119-44BA-ADDA-CC217FAD4413}" dt="2024-03-25T13:10:46.588" v="0" actId="478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">
        <pc:chgData name="Simon Åkerling" userId="21b1da74-0336-4308-9b84-c47ae2c1b2ea" providerId="ADAL" clId="{00A0D2E8-1119-44BA-ADDA-CC217FAD4413}" dt="2024-03-25T14:40:32.077" v="290" actId="207"/>
        <pc:sldMkLst>
          <pc:docMk/>
          <pc:sldMk cId="2526075158" sldId="2147472053"/>
        </pc:sldMkLst>
        <pc:spChg chg="mod">
          <ac:chgData name="Simon Åkerling" userId="21b1da74-0336-4308-9b84-c47ae2c1b2ea" providerId="ADAL" clId="{00A0D2E8-1119-44BA-ADDA-CC217FAD4413}" dt="2024-03-25T14:40:32.077" v="290" actId="207"/>
          <ac:spMkLst>
            <pc:docMk/>
            <pc:sldMk cId="2526075158" sldId="2147472053"/>
            <ac:spMk id="5" creationId="{F8025828-9330-9084-8630-24C43D773C04}"/>
          </ac:spMkLst>
        </pc:spChg>
      </pc:sldChg>
      <pc:sldChg chg="modSp mod">
        <pc:chgData name="Simon Åkerling" userId="21b1da74-0336-4308-9b84-c47ae2c1b2ea" providerId="ADAL" clId="{00A0D2E8-1119-44BA-ADDA-CC217FAD4413}" dt="2024-03-25T13:22:35.202" v="196" actId="207"/>
        <pc:sldMkLst>
          <pc:docMk/>
          <pc:sldMk cId="3521011548" sldId="2147472055"/>
        </pc:sldMkLst>
        <pc:spChg chg="mod">
          <ac:chgData name="Simon Åkerling" userId="21b1da74-0336-4308-9b84-c47ae2c1b2ea" providerId="ADAL" clId="{00A0D2E8-1119-44BA-ADDA-CC217FAD4413}" dt="2024-03-25T13:22:35.202" v="196" actId="207"/>
          <ac:spMkLst>
            <pc:docMk/>
            <pc:sldMk cId="3521011548" sldId="2147472055"/>
            <ac:spMk id="4" creationId="{B847BA2E-333C-866C-67FB-8D5E633B0290}"/>
          </ac:spMkLst>
        </pc:spChg>
      </pc:sldChg>
      <pc:sldChg chg="modSp mod">
        <pc:chgData name="Simon Åkerling" userId="21b1da74-0336-4308-9b84-c47ae2c1b2ea" providerId="ADAL" clId="{00A0D2E8-1119-44BA-ADDA-CC217FAD4413}" dt="2024-03-25T13:21:12.977" v="186" actId="207"/>
        <pc:sldMkLst>
          <pc:docMk/>
          <pc:sldMk cId="2606274446" sldId="2147472058"/>
        </pc:sldMkLst>
        <pc:spChg chg="mod">
          <ac:chgData name="Simon Åkerling" userId="21b1da74-0336-4308-9b84-c47ae2c1b2ea" providerId="ADAL" clId="{00A0D2E8-1119-44BA-ADDA-CC217FAD4413}" dt="2024-03-25T13:21:12.977" v="186" actId="207"/>
          <ac:spMkLst>
            <pc:docMk/>
            <pc:sldMk cId="2606274446" sldId="2147472058"/>
            <ac:spMk id="5" creationId="{46F30D08-1863-2717-8151-551898FF0A78}"/>
          </ac:spMkLst>
        </pc:spChg>
      </pc:sldChg>
    </pc:docChg>
  </pc:docChgLst>
  <pc:docChgLst>
    <pc:chgData name="Lizette Söderlund" userId="ffb87a56-3ba4-4d87-b182-bccbc9485587" providerId="ADAL" clId="{14B02BF6-5D54-47C0-B5D8-04C1CFC250E3}"/>
    <pc:docChg chg="undo custSel modSld sldOrd">
      <pc:chgData name="Lizette Söderlund" userId="ffb87a56-3ba4-4d87-b182-bccbc9485587" providerId="ADAL" clId="{14B02BF6-5D54-47C0-B5D8-04C1CFC250E3}" dt="2024-02-08T09:01:48.441" v="1629" actId="1076"/>
      <pc:docMkLst>
        <pc:docMk/>
      </pc:docMkLst>
      <pc:sldChg chg="addSp modSp mod ord">
        <pc:chgData name="Lizette Söderlund" userId="ffb87a56-3ba4-4d87-b182-bccbc9485587" providerId="ADAL" clId="{14B02BF6-5D54-47C0-B5D8-04C1CFC250E3}" dt="2024-02-08T09:01:48.441" v="1629" actId="1076"/>
        <pc:sldMkLst>
          <pc:docMk/>
          <pc:sldMk cId="962316283" sldId="274"/>
        </pc:sldMkLst>
        <pc:spChg chg="mod">
          <ac:chgData name="Lizette Söderlund" userId="ffb87a56-3ba4-4d87-b182-bccbc9485587" providerId="ADAL" clId="{14B02BF6-5D54-47C0-B5D8-04C1CFC250E3}" dt="2024-02-08T08:13:03.733" v="285" actId="20577"/>
          <ac:spMkLst>
            <pc:docMk/>
            <pc:sldMk cId="962316283" sldId="274"/>
            <ac:spMk id="4" creationId="{00B02075-CD1D-EB0F-6F12-73393A5E5187}"/>
          </ac:spMkLst>
        </pc:spChg>
        <pc:spChg chg="mod">
          <ac:chgData name="Lizette Söderlund" userId="ffb87a56-3ba4-4d87-b182-bccbc9485587" providerId="ADAL" clId="{14B02BF6-5D54-47C0-B5D8-04C1CFC250E3}" dt="2024-02-08T09:00:02.509" v="1493" actId="6549"/>
          <ac:spMkLst>
            <pc:docMk/>
            <pc:sldMk cId="962316283" sldId="274"/>
            <ac:spMk id="5" creationId="{46F30D08-1863-2717-8151-551898FF0A78}"/>
          </ac:spMkLst>
        </pc:spChg>
        <pc:spChg chg="add mod">
          <ac:chgData name="Lizette Söderlund" userId="ffb87a56-3ba4-4d87-b182-bccbc9485587" providerId="ADAL" clId="{14B02BF6-5D54-47C0-B5D8-04C1CFC250E3}" dt="2024-02-08T09:01:48.441" v="1629" actId="1076"/>
          <ac:spMkLst>
            <pc:docMk/>
            <pc:sldMk cId="962316283" sldId="274"/>
            <ac:spMk id="9" creationId="{4A62048D-A30D-9145-8EF0-3ECEE436580D}"/>
          </ac:spMkLst>
        </pc:spChg>
        <pc:spChg chg="add mod">
          <ac:chgData name="Lizette Söderlund" userId="ffb87a56-3ba4-4d87-b182-bccbc9485587" providerId="ADAL" clId="{14B02BF6-5D54-47C0-B5D8-04C1CFC250E3}" dt="2024-02-08T09:01:38.980" v="1627" actId="1076"/>
          <ac:spMkLst>
            <pc:docMk/>
            <pc:sldMk cId="962316283" sldId="274"/>
            <ac:spMk id="10" creationId="{9641B5A8-3731-383B-AF60-651BC4F34B16}"/>
          </ac:spMkLst>
        </pc:spChg>
        <pc:picChg chg="mod">
          <ac:chgData name="Lizette Söderlund" userId="ffb87a56-3ba4-4d87-b182-bccbc9485587" providerId="ADAL" clId="{14B02BF6-5D54-47C0-B5D8-04C1CFC250E3}" dt="2024-02-08T08:02:38.794" v="235" actId="1076"/>
          <ac:picMkLst>
            <pc:docMk/>
            <pc:sldMk cId="962316283" sldId="274"/>
            <ac:picMk id="3" creationId="{CD87B15A-2D5F-247F-9544-7D72BF121D65}"/>
          </ac:picMkLst>
        </pc:picChg>
        <pc:picChg chg="mod">
          <ac:chgData name="Lizette Söderlund" userId="ffb87a56-3ba4-4d87-b182-bccbc9485587" providerId="ADAL" clId="{14B02BF6-5D54-47C0-B5D8-04C1CFC250E3}" dt="2024-02-08T08:03:09.925" v="246" actId="1076"/>
          <ac:picMkLst>
            <pc:docMk/>
            <pc:sldMk cId="962316283" sldId="274"/>
            <ac:picMk id="6" creationId="{12ED0033-7A22-08E6-BAE4-5DF2D9F5CF2B}"/>
          </ac:picMkLst>
        </pc:picChg>
        <pc:cxnChg chg="add mod">
          <ac:chgData name="Lizette Söderlund" userId="ffb87a56-3ba4-4d87-b182-bccbc9485587" providerId="ADAL" clId="{14B02BF6-5D54-47C0-B5D8-04C1CFC250E3}" dt="2024-02-08T08:02:55.699" v="240" actId="1076"/>
          <ac:cxnSpMkLst>
            <pc:docMk/>
            <pc:sldMk cId="962316283" sldId="274"/>
            <ac:cxnSpMk id="7" creationId="{545B5684-E99F-F58E-9A89-CC85AF794361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57:53.763" v="1432" actId="1076"/>
        <pc:sldMkLst>
          <pc:docMk/>
          <pc:sldMk cId="1308016802" sldId="2147472038"/>
        </pc:sldMkLst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" creationId="{83EA18B6-2D3E-5B77-63C5-93D639B0D0FD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8" creationId="{0E1C73C5-47F7-D0BE-A119-D32FFEABC904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10" creationId="{B77F7D7F-72C7-DA85-6C69-A5A5DF86DEAC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4" creationId="{A57B9825-F646-6D40-0C00-9B7152BA85E5}"/>
          </ac:spMkLst>
        </pc:spChg>
        <pc:picChg chg="mod">
          <ac:chgData name="Lizette Söderlund" userId="ffb87a56-3ba4-4d87-b182-bccbc9485587" providerId="ADAL" clId="{14B02BF6-5D54-47C0-B5D8-04C1CFC250E3}" dt="2024-02-08T08:57:53.763" v="1432" actId="1076"/>
          <ac:picMkLst>
            <pc:docMk/>
            <pc:sldMk cId="1308016802" sldId="2147472038"/>
            <ac:picMk id="14" creationId="{1BE9CC87-0EE4-E6B2-CD51-0BFB75D85ABF}"/>
          </ac:picMkLst>
        </pc:picChg>
        <pc:cxnChg chg="mod">
          <ac:chgData name="Lizette Söderlund" userId="ffb87a56-3ba4-4d87-b182-bccbc9485587" providerId="ADAL" clId="{14B02BF6-5D54-47C0-B5D8-04C1CFC250E3}" dt="2024-02-08T08:57:53.763" v="1432" actId="1076"/>
          <ac:cxnSpMkLst>
            <pc:docMk/>
            <pc:sldMk cId="1308016802" sldId="2147472038"/>
            <ac:cxnSpMk id="12" creationId="{503966BB-630E-376D-93E0-5282FD178882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13:13.263" v="287" actId="20577"/>
        <pc:sldMkLst>
          <pc:docMk/>
          <pc:sldMk cId="3889674852" sldId="2147472043"/>
        </pc:sldMkLst>
        <pc:spChg chg="mod">
          <ac:chgData name="Lizette Söderlund" userId="ffb87a56-3ba4-4d87-b182-bccbc9485587" providerId="ADAL" clId="{14B02BF6-5D54-47C0-B5D8-04C1CFC250E3}" dt="2024-02-08T08:13:13.263" v="287" actId="20577"/>
          <ac:spMkLst>
            <pc:docMk/>
            <pc:sldMk cId="3889674852" sldId="2147472043"/>
            <ac:spMk id="5" creationId="{AF5856C1-5087-B58A-DDAF-03326195309C}"/>
          </ac:spMkLst>
        </pc:spChg>
      </pc:sldChg>
      <pc:sldChg chg="modSp mod">
        <pc:chgData name="Lizette Söderlund" userId="ffb87a56-3ba4-4d87-b182-bccbc9485587" providerId="ADAL" clId="{14B02BF6-5D54-47C0-B5D8-04C1CFC250E3}" dt="2024-02-08T08:58:17.860" v="1434" actId="20577"/>
        <pc:sldMkLst>
          <pc:docMk/>
          <pc:sldMk cId="2432872938" sldId="2147472044"/>
        </pc:sldMkLst>
        <pc:spChg chg="mod">
          <ac:chgData name="Lizette Söderlund" userId="ffb87a56-3ba4-4d87-b182-bccbc9485587" providerId="ADAL" clId="{14B02BF6-5D54-47C0-B5D8-04C1CFC250E3}" dt="2024-02-08T08:58:17.860" v="1434" actId="20577"/>
          <ac:spMkLst>
            <pc:docMk/>
            <pc:sldMk cId="2432872938" sldId="2147472044"/>
            <ac:spMk id="4" creationId="{DBDDE199-7F67-8F36-EBBB-94E40D393939}"/>
          </ac:spMkLst>
        </pc:spChg>
      </pc:sldChg>
      <pc:sldChg chg="addSp delSp modSp mod">
        <pc:chgData name="Lizette Söderlund" userId="ffb87a56-3ba4-4d87-b182-bccbc9485587" providerId="ADAL" clId="{14B02BF6-5D54-47C0-B5D8-04C1CFC250E3}" dt="2024-02-08T08:57:30.695" v="1431" actId="1076"/>
        <pc:sldMkLst>
          <pc:docMk/>
          <pc:sldMk cId="906025859" sldId="2147472052"/>
        </pc:sldMkLst>
        <pc:spChg chg="add del">
          <ac:chgData name="Lizette Söderlund" userId="ffb87a56-3ba4-4d87-b182-bccbc9485587" providerId="ADAL" clId="{14B02BF6-5D54-47C0-B5D8-04C1CFC250E3}" dt="2024-02-08T08:19:42.569" v="1340" actId="22"/>
          <ac:spMkLst>
            <pc:docMk/>
            <pc:sldMk cId="906025859" sldId="2147472052"/>
            <ac:spMk id="3" creationId="{75793A4A-E210-78B4-EF26-481983B29872}"/>
          </ac:spMkLst>
        </pc:spChg>
        <pc:spChg chg="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5" creationId="{AFBCE338-2169-DA19-99E8-D7CC4F16AE7F}"/>
          </ac:spMkLst>
        </pc:spChg>
        <pc:spChg chg="add 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7" creationId="{E0EF7E47-DA94-7F29-7152-C3658B7B869E}"/>
          </ac:spMkLst>
        </pc:spChg>
        <pc:spChg chg="add mod">
          <ac:chgData name="Lizette Söderlund" userId="ffb87a56-3ba4-4d87-b182-bccbc9485587" providerId="ADAL" clId="{14B02BF6-5D54-47C0-B5D8-04C1CFC250E3}" dt="2024-02-08T08:57:30.695" v="1431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">
        <pc:chgData name="Lizette Söderlund" userId="ffb87a56-3ba4-4d87-b182-bccbc9485587" providerId="ADAL" clId="{14B02BF6-5D54-47C0-B5D8-04C1CFC250E3}" dt="2024-02-08T08:59:21.206" v="1473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14B02BF6-5D54-47C0-B5D8-04C1CFC250E3}" dt="2024-02-08T08:59:21.206" v="1473" actId="207"/>
          <ac:spMkLst>
            <pc:docMk/>
            <pc:sldMk cId="2526075158" sldId="2147472053"/>
            <ac:spMk id="5" creationId="{F8025828-9330-9084-8630-24C43D773C0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2024-03-25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9783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2024-03-25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aktuellt/nyheter-viol-3/2024/03/information-om-bestaellning-av-grunduppsaettning-av-data-till-produktionsmiljoe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viol-3/om-viol-3/kundorganisationen-forest-storm/kundgrupp-blaa/" TargetMode="Externa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aktuellt/nyheter-viol-3/2024/03/information-om-bestaellning-av-grunduppsaettning-av-data-till-produktionsmiljoen/" TargetMode="External"/><Relationship Id="rId2" Type="http://schemas.openxmlformats.org/officeDocument/2006/relationships/hyperlink" Target="https://www.biometria.se/viol-3/om-viol-3/planer-programmet/omlaeggning-viol-3/" TargetMode="Externa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viol-3/din-resa-mot-viol-3/omlaeggning-viol-3/" TargetMode="Externa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media/4ghnuhxg/oeversikt-milstolpar-kundgrupp-blaa-digital.pdf" TargetMode="Externa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 dirty="0"/>
              <a:t>Mer information om milstolpen – </a:t>
            </a:r>
            <a:r>
              <a:rPr lang="sv-SE" sz="1400" b="1" dirty="0"/>
              <a:t>Projektutbildning</a:t>
            </a:r>
            <a:r>
              <a:rPr lang="sv-SE" sz="1400" dirty="0"/>
              <a:t> </a:t>
            </a:r>
          </a:p>
          <a:p>
            <a:r>
              <a:rPr lang="sv-SE" sz="1400" b="1" dirty="0"/>
              <a:t>Mall</a:t>
            </a:r>
            <a:r>
              <a:rPr lang="sv-SE" sz="1400" dirty="0"/>
              <a:t> för milstolpen hittas på Kundgrupp Blå hemsida</a:t>
            </a:r>
          </a:p>
          <a:p>
            <a:r>
              <a:rPr lang="sv-SE" sz="1400" b="1" dirty="0"/>
              <a:t>E-utbildning</a:t>
            </a:r>
            <a:r>
              <a:rPr lang="sv-SE" sz="1400" dirty="0"/>
              <a:t>: Test i VIOL 3 </a:t>
            </a:r>
          </a:p>
          <a:p>
            <a:r>
              <a:rPr lang="sv-SE" sz="1400" b="1" dirty="0"/>
              <a:t>Fokusområde</a:t>
            </a:r>
            <a:r>
              <a:rPr lang="sv-SE" sz="1400" dirty="0"/>
              <a:t> – Hur testar jag ett flöde i systemet?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99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Milstolpe 7a – 10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617A2BD-D65B-D64A-A36E-DB57547AF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80" y="1322713"/>
            <a:ext cx="9229969" cy="4048834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3BA5450-D3AB-DD1B-8164-C96913D295C7}"/>
              </a:ext>
            </a:extLst>
          </p:cNvPr>
          <p:cNvSpPr txBox="1"/>
          <p:nvPr/>
        </p:nvSpPr>
        <p:spPr>
          <a:xfrm>
            <a:off x="923731" y="5456171"/>
            <a:ext cx="452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Deadline för milstolparna har nu uppdaterats. </a:t>
            </a:r>
          </a:p>
        </p:txBody>
      </p:sp>
    </p:spTree>
    <p:extLst>
      <p:ext uri="{BB962C8B-B14F-4D97-AF65-F5344CB8AC3E}">
        <p14:creationId xmlns:p14="http://schemas.microsoft.com/office/powerpoint/2010/main" val="1366853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digitala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61972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52" y="1422385"/>
            <a:ext cx="1092512" cy="113200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6CF5521-88AD-A799-2ADC-8A0900E1AD5B}"/>
              </a:ext>
            </a:extLst>
          </p:cNvPr>
          <p:cNvSpPr txBox="1"/>
          <p:nvPr/>
        </p:nvSpPr>
        <p:spPr>
          <a:xfrm>
            <a:off x="2125404" y="1582908"/>
            <a:ext cx="924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Uppföljning i det nya uppföljningsverktyget Power BI | Rapportportalen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9C01ABA-0641-D78E-A4A3-BC6F4B4F9DAE}"/>
              </a:ext>
            </a:extLst>
          </p:cNvPr>
          <p:cNvSpPr txBox="1"/>
          <p:nvPr/>
        </p:nvSpPr>
        <p:spPr>
          <a:xfrm>
            <a:off x="2125405" y="1952240"/>
            <a:ext cx="388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Datum: 2024-04-23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Tid: 09:00-10:50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540B1C0-E13E-D7FB-9EA0-1CA967462BC6}"/>
              </a:ext>
            </a:extLst>
          </p:cNvPr>
          <p:cNvSpPr txBox="1"/>
          <p:nvPr/>
        </p:nvSpPr>
        <p:spPr>
          <a:xfrm>
            <a:off x="2125404" y="2688638"/>
            <a:ext cx="603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i="1" dirty="0"/>
              <a:t>Inbjudan har gått ut via mejl. </a:t>
            </a:r>
            <a:br>
              <a:rPr lang="sv-SE" i="1" dirty="0"/>
            </a:br>
            <a:r>
              <a:rPr lang="sv-SE" i="1" dirty="0"/>
              <a:t>Anslutningslänk kommer även finnas på hemsidan på dagen för mötet.</a:t>
            </a:r>
          </a:p>
        </p:txBody>
      </p: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3940099"/>
            <a:ext cx="1092513" cy="1132001"/>
          </a:xfrm>
        </p:spPr>
      </p:pic>
      <p:pic>
        <p:nvPicPr>
          <p:cNvPr id="3" name="Bildobjekt 2" descr="En bild som visar text, skärmbild, Teckensnitt, mönster&#10;&#10;Automatiskt genererad beskrivning">
            <a:extLst>
              <a:ext uri="{FF2B5EF4-FFF2-40B4-BE49-F238E27FC236}">
                <a16:creationId xmlns:a16="http://schemas.microsoft.com/office/drawing/2014/main" id="{322FBAD1-F682-5584-227F-42ED1D45D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072" y="4173510"/>
            <a:ext cx="2154856" cy="2154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5C20F79-7F41-740C-16EE-89EC3D4E31C6}"/>
              </a:ext>
            </a:extLst>
          </p:cNvPr>
          <p:cNvSpPr txBox="1"/>
          <p:nvPr/>
        </p:nvSpPr>
        <p:spPr>
          <a:xfrm>
            <a:off x="2110153" y="414294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Fysisk träff </a:t>
            </a:r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sv-SE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Prel. Datum </a:t>
            </a:r>
            <a:endParaRPr lang="sv-SE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47E9005-2710-F795-1AC9-21680D296066}"/>
              </a:ext>
            </a:extLst>
          </p:cNvPr>
          <p:cNvSpPr txBox="1"/>
          <p:nvPr/>
        </p:nvSpPr>
        <p:spPr>
          <a:xfrm>
            <a:off x="2110153" y="4512274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Jönköping – 29/5 alt. 4/6 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Sundsvall – 29/5 alt. 4/6 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Uppsala – 16/5 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Skicka in milstolpe 1, 2 &amp; 4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4. Affärsflöden fastställda</a:t>
            </a:r>
          </a:p>
          <a:p>
            <a:r>
              <a:rPr lang="sv-SE" dirty="0"/>
              <a:t>Skicka in milstolpe 5. Plan för masterdata – </a:t>
            </a:r>
            <a:r>
              <a:rPr lang="sv-SE" dirty="0">
                <a:solidFill>
                  <a:schemeClr val="accent3"/>
                </a:solidFill>
              </a:rPr>
              <a:t>Deadline 31:a mars</a:t>
            </a:r>
          </a:p>
          <a:p>
            <a:r>
              <a:rPr lang="sv-SE" dirty="0"/>
              <a:t>Läs igenom beställningsstigen, </a:t>
            </a:r>
            <a:r>
              <a:rPr lang="sv-SE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rgbClr val="FFC000"/>
              </a:solidFill>
            </a:endParaRPr>
          </a:p>
          <a:p>
            <a:r>
              <a:rPr lang="sv-SE" dirty="0"/>
              <a:t>Genomför dessa e-utbildningar till nästa gång </a:t>
            </a:r>
          </a:p>
          <a:p>
            <a:pPr lvl="1"/>
            <a:r>
              <a:rPr lang="sv-SE" dirty="0"/>
              <a:t>Test i VIOL 3 </a:t>
            </a:r>
          </a:p>
          <a:p>
            <a:pPr lvl="1"/>
            <a:r>
              <a:rPr lang="sv-SE" dirty="0">
                <a:solidFill>
                  <a:srgbClr val="FF0000"/>
                </a:solidFill>
              </a:rPr>
              <a:t>Se </a:t>
            </a:r>
            <a:r>
              <a:rPr lang="sv-SE" dirty="0" err="1">
                <a:solidFill>
                  <a:srgbClr val="FF0000"/>
                </a:solidFill>
              </a:rPr>
              <a:t>lärostig</a:t>
            </a:r>
            <a:r>
              <a:rPr lang="sv-SE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Blå Digital | Virkeshandlare 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 dirty="0"/>
              <a:t>Introduktion </a:t>
            </a:r>
            <a:r>
              <a:rPr lang="sv-SE" dirty="0"/>
              <a:t>| Föregående möte &amp; Kort information </a:t>
            </a:r>
          </a:p>
          <a:p>
            <a:pPr marL="0" indent="0">
              <a:buNone/>
            </a:pPr>
            <a:r>
              <a:rPr lang="sv-SE" sz="1800" b="1" dirty="0"/>
              <a:t>Fokusområde VIOL 3  </a:t>
            </a:r>
            <a:r>
              <a:rPr lang="sv-SE" b="1" dirty="0"/>
              <a:t>| </a:t>
            </a:r>
            <a:r>
              <a:rPr lang="sv-SE" dirty="0"/>
              <a:t>Omläggning VIOL 3</a:t>
            </a:r>
            <a:endParaRPr lang="sv-SE" b="1" dirty="0"/>
          </a:p>
          <a:p>
            <a:pPr marL="0" indent="0">
              <a:buNone/>
            </a:pPr>
            <a:r>
              <a:rPr lang="sv-SE" sz="1800" b="1" dirty="0"/>
              <a:t>Milstolpar</a:t>
            </a:r>
            <a:r>
              <a:rPr lang="sv-SE" sz="2000" b="1" dirty="0"/>
              <a:t> </a:t>
            </a:r>
            <a:r>
              <a:rPr lang="sv-SE" sz="1800" b="1" dirty="0"/>
              <a:t>| </a:t>
            </a:r>
            <a:r>
              <a:rPr lang="sv-SE" dirty="0"/>
              <a:t>Uppföljning av genomförda, pågående och kommande milstolpar </a:t>
            </a:r>
            <a:endParaRPr lang="sv-SE" b="1" dirty="0"/>
          </a:p>
          <a:p>
            <a:pPr marL="0" indent="0">
              <a:buNone/>
            </a:pPr>
            <a:r>
              <a:rPr lang="sv-SE" sz="1800" b="1" dirty="0"/>
              <a:t>Nästa möte &amp; Hemläxa </a:t>
            </a:r>
            <a:r>
              <a:rPr lang="sv-SE" b="1" dirty="0"/>
              <a:t>| </a:t>
            </a:r>
            <a:r>
              <a:rPr lang="sv-SE" dirty="0"/>
              <a:t>Genomförs vecka 17 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Mars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E398E-6416-2B6A-C759-5E07D80D7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B573540-3B8D-DC26-66C7-1F2E4CA2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Föregående möte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BCE338-2169-DA19-99E8-D7CC4F16A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2344"/>
            <a:ext cx="5537434" cy="5032375"/>
          </a:xfrm>
        </p:spPr>
        <p:txBody>
          <a:bodyPr/>
          <a:lstStyle/>
          <a:p>
            <a:r>
              <a:rPr lang="sv-SE" sz="2000" dirty="0"/>
              <a:t>Fokusområde pris</a:t>
            </a:r>
          </a:p>
          <a:p>
            <a:r>
              <a:rPr lang="sv-SE" sz="2000" dirty="0"/>
              <a:t>Filmen finns att se</a:t>
            </a:r>
            <a:r>
              <a:rPr lang="sv-SE" sz="2000" dirty="0">
                <a:solidFill>
                  <a:schemeClr val="bg2"/>
                </a:solidFill>
              </a:rPr>
              <a:t> </a:t>
            </a:r>
            <a:r>
              <a:rPr lang="sv-SE" sz="20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här</a:t>
            </a:r>
            <a:endParaRPr lang="sv-SE" sz="2000" dirty="0">
              <a:solidFill>
                <a:srgbClr val="FFC000"/>
              </a:solidFill>
            </a:endParaRPr>
          </a:p>
          <a:p>
            <a:r>
              <a:rPr lang="sv-SE" sz="1800" dirty="0"/>
              <a:t>Frågor som uppkommer skickas in under mina ärenden på ’Mina sidor’</a:t>
            </a:r>
          </a:p>
          <a:p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90602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35836" cy="4317723"/>
          </a:xfrm>
        </p:spPr>
        <p:txBody>
          <a:bodyPr/>
          <a:lstStyle/>
          <a:p>
            <a:r>
              <a:rPr lang="sv-SE" sz="1800" dirty="0"/>
              <a:t>Projektutbildningen – Ett komplement i din VIOL 3 resa</a:t>
            </a:r>
          </a:p>
          <a:p>
            <a:r>
              <a:rPr lang="sv-SE" sz="1800" dirty="0"/>
              <a:t>Omläggning del 2 finns nu publicerad </a:t>
            </a:r>
            <a:r>
              <a:rPr lang="sv-SE" sz="18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här</a:t>
            </a:r>
            <a:r>
              <a:rPr lang="sv-SE" sz="1800" dirty="0">
                <a:solidFill>
                  <a:srgbClr val="FFC000"/>
                </a:solidFill>
              </a:rPr>
              <a:t> </a:t>
            </a:r>
            <a:r>
              <a:rPr lang="sv-SE" sz="1800" dirty="0"/>
              <a:t>(genomgång idag) </a:t>
            </a:r>
          </a:p>
          <a:p>
            <a:r>
              <a:rPr lang="sv-SE" sz="1800" dirty="0"/>
              <a:t>Information om beställningar till produktionsmiljön, </a:t>
            </a:r>
            <a:r>
              <a:rPr lang="sv-SE" sz="18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  </a:t>
            </a:r>
            <a:endParaRPr lang="sv-SE" sz="1800" dirty="0">
              <a:solidFill>
                <a:srgbClr val="FFC000"/>
              </a:solidFill>
            </a:endParaRPr>
          </a:p>
          <a:p>
            <a:endParaRPr lang="sv-SE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74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DD77309-3CA8-0463-D35B-212431EFCB32}"/>
              </a:ext>
            </a:extLst>
          </p:cNvPr>
          <p:cNvSpPr txBox="1"/>
          <p:nvPr/>
        </p:nvSpPr>
        <p:spPr>
          <a:xfrm>
            <a:off x="4278354" y="3325497"/>
            <a:ext cx="3411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i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Omläggning VIOL 3</a:t>
            </a:r>
            <a:endParaRPr lang="sv-SE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99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06133" y="1035002"/>
            <a:ext cx="4954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827057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Biometria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138753"/>
            <a:ext cx="537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31:a maj | </a:t>
            </a:r>
            <a:r>
              <a:rPr lang="sv-SE" i="0" dirty="0" err="1"/>
              <a:t>Lärostig</a:t>
            </a:r>
            <a:r>
              <a:rPr lang="sv-SE" dirty="0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898855"/>
            <a:ext cx="613068" cy="46208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847BA2E-333C-866C-67FB-8D5E633B0290}"/>
              </a:ext>
            </a:extLst>
          </p:cNvPr>
          <p:cNvSpPr txBox="1"/>
          <p:nvPr/>
        </p:nvSpPr>
        <p:spPr>
          <a:xfrm>
            <a:off x="7847811" y="1272739"/>
            <a:ext cx="360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i="1" dirty="0">
                <a:solidFill>
                  <a:schemeClr val="bg1"/>
                </a:solidFill>
              </a:rPr>
              <a:t>33/48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3768" y="2965114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7672AAD6-06FA-6852-E252-71BA224DC5CC}"/>
              </a:ext>
            </a:extLst>
          </p:cNvPr>
          <p:cNvSpPr txBox="1"/>
          <p:nvPr/>
        </p:nvSpPr>
        <p:spPr>
          <a:xfrm>
            <a:off x="2476488" y="3268643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31:a mars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28724" y="561371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917244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Deadline 30:e november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792351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955835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Kommande milstolpar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14B1FEF4-0CC5-9839-C7EE-2BBFBFBA1DE4}"/>
              </a:ext>
            </a:extLst>
          </p:cNvPr>
          <p:cNvSpPr txBox="1"/>
          <p:nvPr/>
        </p:nvSpPr>
        <p:spPr>
          <a:xfrm>
            <a:off x="8191097" y="5624675"/>
            <a:ext cx="256003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i="1" dirty="0">
                <a:solidFill>
                  <a:schemeClr val="bg1"/>
                </a:solidFill>
              </a:rPr>
              <a:t>Genomgång idag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593347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</p:bldLst>
  </p:timing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D123AA-AEB7-478E-B727-B6E913D5283C}">
  <ds:schemaRefs>
    <ds:schemaRef ds:uri="851b9d64-29d1-4c32-b6bc-d94d6c9c2da6"/>
    <ds:schemaRef ds:uri="f314094a-a6e6-4b38-95cf-160d2c345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380</TotalTime>
  <Words>427</Words>
  <Application>Microsoft Office PowerPoint</Application>
  <PresentationFormat>Bredbild</PresentationFormat>
  <Paragraphs>75</Paragraphs>
  <Slides>15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Systemtypsnitt normalt</vt:lpstr>
      <vt:lpstr>Office-tema</vt:lpstr>
      <vt:lpstr>PowerPoint-presentation</vt:lpstr>
      <vt:lpstr>Blå Digital | Virkeshandlare </vt:lpstr>
      <vt:lpstr>PowerPoint-presentation</vt:lpstr>
      <vt:lpstr>Introduktion </vt:lpstr>
      <vt:lpstr>Introduktion | Föregående möte </vt:lpstr>
      <vt:lpstr>Introduktion | Kort information </vt:lpstr>
      <vt:lpstr>Fokusområde VIOL 3  </vt:lpstr>
      <vt:lpstr>Milstolpar </vt:lpstr>
      <vt:lpstr>Passerad milstolpe</vt:lpstr>
      <vt:lpstr>Genomgång av Milstolpe 6 </vt:lpstr>
      <vt:lpstr>Milstolpe 7a – 10 </vt:lpstr>
      <vt:lpstr>Nästa möte &amp; Hemläxa </vt:lpstr>
      <vt:lpstr>Kommande digitala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Simon Åkerling</cp:lastModifiedBy>
  <cp:revision>1</cp:revision>
  <dcterms:created xsi:type="dcterms:W3CDTF">2024-02-06T11:57:07Z</dcterms:created>
  <dcterms:modified xsi:type="dcterms:W3CDTF">2024-03-25T14:40:34Z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