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Lst>
  <p:notesMasterIdLst>
    <p:notesMasterId r:id="rId17"/>
  </p:notesMasterIdLst>
  <p:sldIdLst>
    <p:sldId id="268" r:id="rId5"/>
    <p:sldId id="270" r:id="rId6"/>
    <p:sldId id="271" r:id="rId7"/>
    <p:sldId id="273" r:id="rId8"/>
    <p:sldId id="274" r:id="rId9"/>
    <p:sldId id="516" r:id="rId10"/>
    <p:sldId id="275" r:id="rId11"/>
    <p:sldId id="517" r:id="rId12"/>
    <p:sldId id="518" r:id="rId13"/>
    <p:sldId id="508" r:id="rId14"/>
    <p:sldId id="514" r:id="rId15"/>
    <p:sldId id="515" r:id="rId16"/>
  </p:sldIdLst>
  <p:sldSz cx="12192000" cy="6858000"/>
  <p:notesSz cx="6858000" cy="9144000"/>
  <p:custDataLst>
    <p:tags r:id="rId1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F"/>
    <a:srgbClr val="DFDCD8"/>
    <a:srgbClr val="802858"/>
    <a:srgbClr val="A0316E"/>
    <a:srgbClr val="0F0F0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F4345-B343-4B57-AAB3-22AA383390B1}" v="1" dt="2024-09-06T11:26:56.00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43F16-DF39-4400-B21A-B42FE1984C00}" type="datetimeFigureOut">
              <a:rPr lang="sv-SE" smtClean="0"/>
              <a:t>2024-09-06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1FB51-321E-4D2E-9108-E60F582233DC}" type="slidenum">
              <a:rPr lang="sv-SE" smtClean="0"/>
              <a:t>‹#›</a:t>
            </a:fld>
            <a:endParaRPr lang="sv-SE"/>
          </a:p>
        </p:txBody>
      </p:sp>
    </p:spTree>
    <p:extLst>
      <p:ext uri="{BB962C8B-B14F-4D97-AF65-F5344CB8AC3E}">
        <p14:creationId xmlns:p14="http://schemas.microsoft.com/office/powerpoint/2010/main" val="135487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Nuläge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Genomgång av vart vi står nu och varför beslutet har tagits.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Möjliga lösningar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Vad ser vi för alternativa möjligheter att kunna tillgodose kundernas behov.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En framtidspaning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Titta in i framtiden. Vad innebär? Utökad fjärrmätning på sågverken, automatisering av kvalitétsklassning vid stockmätning av sågtimmer.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sv-SE" sz="1200" b="0" i="0" u="none" strike="noStrike">
                <a:solidFill>
                  <a:srgbClr val="000000"/>
                </a:solidFill>
                <a:effectLst/>
                <a:highlight>
                  <a:srgbClr val="F5F5F5"/>
                </a:highlight>
                <a:latin typeface="Arial" panose="020B0604020202020204" pitchFamily="34" charset="0"/>
              </a:rPr>
              <a:t>Framtida tjänster? Vad kan följas upp i skogen och vad kan göras vid industrin. </a:t>
            </a:r>
            <a:r>
              <a:rPr lang="sv-SE" sz="1200" b="0" i="0">
                <a:solidFill>
                  <a:srgbClr val="000000"/>
                </a:solidFill>
                <a:effectLst/>
                <a:highlight>
                  <a:srgbClr val="F5F5F5"/>
                </a:highlight>
                <a:latin typeface="Arial" panose="020B0604020202020204" pitchFamily="34" charset="0"/>
              </a:rPr>
              <a:t>​</a:t>
            </a:r>
            <a:endParaRPr lang="sv-SE" b="0" i="0">
              <a:solidFill>
                <a:srgbClr val="000000"/>
              </a:solidFill>
              <a:effectLst/>
              <a:highlight>
                <a:srgbClr val="F5F5F5"/>
              </a:highlight>
              <a:latin typeface="Arial" panose="020B0604020202020204" pitchFamily="34" charset="0"/>
            </a:endParaRPr>
          </a:p>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3</a:t>
            </a:fld>
            <a:endParaRPr lang="sv-SE"/>
          </a:p>
        </p:txBody>
      </p:sp>
    </p:spTree>
    <p:extLst>
      <p:ext uri="{BB962C8B-B14F-4D97-AF65-F5344CB8AC3E}">
        <p14:creationId xmlns:p14="http://schemas.microsoft.com/office/powerpoint/2010/main" val="200744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12</a:t>
            </a:fld>
            <a:endParaRPr lang="sv-SE"/>
          </a:p>
        </p:txBody>
      </p:sp>
    </p:spTree>
    <p:extLst>
      <p:ext uri="{BB962C8B-B14F-4D97-AF65-F5344CB8AC3E}">
        <p14:creationId xmlns:p14="http://schemas.microsoft.com/office/powerpoint/2010/main" val="403386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4</a:t>
            </a:fld>
            <a:endParaRPr lang="sv-SE"/>
          </a:p>
        </p:txBody>
      </p:sp>
    </p:spTree>
    <p:extLst>
      <p:ext uri="{BB962C8B-B14F-4D97-AF65-F5344CB8AC3E}">
        <p14:creationId xmlns:p14="http://schemas.microsoft.com/office/powerpoint/2010/main" val="129898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Behovet av blånadsklassificering spänner över flera av delarna i då egenskapen används med olika syften och områden. Detta innebär att det går mer tid än normalt att ta fram lösningar än normalt. Resurserna som krävs för detta är de som är de mest seniora på Biometria och de jobbar otroligt hårt med andra delar tiden så har vi behövt prioritera bort denna funktionen då vi ser en begränsad användning. Så för att få ihop pusslet VIOL3 med de förutsättningarna vi har fått, prioriterar vi bort en digital lösning av denna funktionalitet. </a:t>
            </a:r>
          </a:p>
          <a:p>
            <a:endParaRPr lang="sv-SE"/>
          </a:p>
          <a:p>
            <a:r>
              <a:rPr lang="sv-SE"/>
              <a:t>Jag hoppas att ni efter detta möte känner att ni har fått svar på hur och varför Biometria har tänkt såhär, hur ni kan ta hjälp av oss för att fortsätta följa denna egenskapen samt vår ambition med denna typen av tjänster i framtiden.</a:t>
            </a:r>
          </a:p>
          <a:p>
            <a:endParaRPr lang="sv-SE"/>
          </a:p>
          <a:p>
            <a:r>
              <a:rPr lang="sv-SE"/>
              <a:t>Blånadsklassning</a:t>
            </a:r>
          </a:p>
          <a:p>
            <a:pPr lvl="1"/>
            <a:r>
              <a:rPr lang="sv-SE"/>
              <a:t>prissänkning (redovisning/prisräkning)</a:t>
            </a:r>
          </a:p>
          <a:p>
            <a:pPr lvl="1"/>
            <a:r>
              <a:rPr lang="sv-SE"/>
              <a:t>statistik/analys</a:t>
            </a:r>
          </a:p>
          <a:p>
            <a:pPr lvl="1"/>
            <a:r>
              <a:rPr lang="sv-SE"/>
              <a:t>transport</a:t>
            </a:r>
          </a:p>
          <a:p>
            <a:r>
              <a:rPr lang="sv-SE"/>
              <a:t>Finns egna lösningar men många kör mätningsvägran rakt av</a:t>
            </a:r>
          </a:p>
          <a:p>
            <a:r>
              <a:rPr lang="sv-SE"/>
              <a:t>Inte så bra nu heller i VIOL2, beställa rapport</a:t>
            </a:r>
          </a:p>
          <a:p>
            <a:r>
              <a:rPr lang="sv-SE"/>
              <a:t>Vid Fjärrmätning är inte Blånadsklassning aktuell</a:t>
            </a:r>
          </a:p>
          <a:p>
            <a:endParaRPr lang="sv-SE"/>
          </a:p>
          <a:p>
            <a:r>
              <a:rPr lang="sv-SE"/>
              <a:t>OBS! </a:t>
            </a:r>
            <a:r>
              <a:rPr lang="sv-SE" err="1"/>
              <a:t>Biometrias</a:t>
            </a:r>
            <a:r>
              <a:rPr lang="sv-SE"/>
              <a:t> tjänst Blånads</a:t>
            </a:r>
            <a:r>
              <a:rPr lang="sv-SE" b="1"/>
              <a:t>besiktning </a:t>
            </a:r>
            <a:r>
              <a:rPr lang="sv-SE"/>
              <a:t>omfattas inte av detta.</a:t>
            </a:r>
          </a:p>
          <a:p>
            <a:endParaRPr lang="sv-SE"/>
          </a:p>
          <a:p>
            <a:endParaRPr lang="sv-SE"/>
          </a:p>
          <a:p>
            <a:endParaRPr lang="sv-SE"/>
          </a:p>
          <a:p>
            <a:endParaRPr lang="sv-SE"/>
          </a:p>
          <a:p>
            <a:r>
              <a:rPr lang="sv-SE"/>
              <a:t>OBS prisräkning </a:t>
            </a:r>
            <a:r>
              <a:rPr lang="sv-SE" err="1"/>
              <a:t>kaninte</a:t>
            </a:r>
            <a:r>
              <a:rPr lang="sv-SE"/>
              <a:t> genomföras</a:t>
            </a:r>
          </a:p>
          <a:p>
            <a:r>
              <a:rPr lang="sv-SE"/>
              <a:t>Priskomponenter kommer att tas bort</a:t>
            </a:r>
          </a:p>
          <a:p>
            <a:endParaRPr lang="sv-SE"/>
          </a:p>
          <a:p>
            <a:r>
              <a:rPr lang="sv-SE"/>
              <a:t>Gäller till Go Live och sedan prioriteringsfråga? Ev. </a:t>
            </a:r>
            <a:r>
              <a:rPr lang="sv-SE" err="1"/>
              <a:t>endsat</a:t>
            </a:r>
            <a:r>
              <a:rPr lang="sv-SE"/>
              <a:t> säsongen 2025??</a:t>
            </a:r>
          </a:p>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5</a:t>
            </a:fld>
            <a:endParaRPr lang="sv-SE"/>
          </a:p>
        </p:txBody>
      </p:sp>
    </p:spTree>
    <p:extLst>
      <p:ext uri="{BB962C8B-B14F-4D97-AF65-F5344CB8AC3E}">
        <p14:creationId xmlns:p14="http://schemas.microsoft.com/office/powerpoint/2010/main" val="360853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13 st. prisräkning. (Prislista)</a:t>
            </a:r>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6</a:t>
            </a:fld>
            <a:endParaRPr lang="sv-SE"/>
          </a:p>
        </p:txBody>
      </p:sp>
    </p:spTree>
    <p:extLst>
      <p:ext uri="{BB962C8B-B14F-4D97-AF65-F5344CB8AC3E}">
        <p14:creationId xmlns:p14="http://schemas.microsoft.com/office/powerpoint/2010/main" val="267330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Frans</a:t>
            </a:r>
          </a:p>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7</a:t>
            </a:fld>
            <a:endParaRPr lang="sv-SE"/>
          </a:p>
        </p:txBody>
      </p:sp>
    </p:spTree>
    <p:extLst>
      <p:ext uri="{BB962C8B-B14F-4D97-AF65-F5344CB8AC3E}">
        <p14:creationId xmlns:p14="http://schemas.microsoft.com/office/powerpoint/2010/main" val="85846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DC1FB51-321E-4D2E-9108-E60F582233DC}" type="slidenum">
              <a:rPr lang="sv-SE" smtClean="0"/>
              <a:t>8</a:t>
            </a:fld>
            <a:endParaRPr lang="sv-SE"/>
          </a:p>
        </p:txBody>
      </p:sp>
    </p:spTree>
    <p:extLst>
      <p:ext uri="{BB962C8B-B14F-4D97-AF65-F5344CB8AC3E}">
        <p14:creationId xmlns:p14="http://schemas.microsoft.com/office/powerpoint/2010/main" val="141464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a:p>
            <a:r>
              <a:rPr lang="sv-SE" b="1"/>
              <a:t>Nationella bestämmelser: </a:t>
            </a:r>
            <a:r>
              <a:rPr lang="sv-SE" b="0" i="0">
                <a:solidFill>
                  <a:srgbClr val="000000"/>
                </a:solidFill>
                <a:effectLst/>
                <a:latin typeface="Times New Roman" panose="02020603050405020304" pitchFamily="18" charset="0"/>
              </a:rPr>
              <a:t>Blånadsbestämning utförs om parterna så avtalat. I avtalet ska framgå om bestämningen avser </a:t>
            </a:r>
            <a:r>
              <a:rPr lang="sv-SE" b="0" i="0" err="1">
                <a:solidFill>
                  <a:srgbClr val="000000"/>
                </a:solidFill>
                <a:effectLst/>
                <a:latin typeface="Times New Roman" panose="02020603050405020304" pitchFamily="18" charset="0"/>
              </a:rPr>
              <a:t>ytblånad</a:t>
            </a:r>
            <a:r>
              <a:rPr lang="sv-SE" b="0" i="0">
                <a:solidFill>
                  <a:srgbClr val="000000"/>
                </a:solidFill>
                <a:effectLst/>
                <a:latin typeface="Times New Roman" panose="02020603050405020304" pitchFamily="18" charset="0"/>
              </a:rPr>
              <a:t> eller stockblånad. Med stockblånad avses blånad djupare än 5 mm från mantelytan eller 50 mm från ändytan. För bestämning av andel stockar med stockblånad krävs att virkesmätaren hugger eller sågar i en representativ andel av stockarna i leveransen.</a:t>
            </a:r>
          </a:p>
          <a:p>
            <a:r>
              <a:rPr lang="sv-SE" b="1" i="0">
                <a:solidFill>
                  <a:srgbClr val="000000"/>
                </a:solidFill>
                <a:effectLst/>
                <a:latin typeface="Times New Roman" panose="02020603050405020304" pitchFamily="18" charset="0"/>
              </a:rPr>
              <a:t>Lokala mätningsbestämmelser: </a:t>
            </a:r>
            <a:r>
              <a:rPr lang="sv-SE" b="0" i="0">
                <a:solidFill>
                  <a:srgbClr val="000000"/>
                </a:solidFill>
                <a:effectLst/>
                <a:latin typeface="Times New Roman" panose="02020603050405020304" pitchFamily="18" charset="0"/>
              </a:rPr>
              <a:t>Kund beställer blånadsklassning under period när blånad kan uppstå, görs av befintlig personal eller vid behov utökad personal.</a:t>
            </a:r>
          </a:p>
          <a:p>
            <a:endParaRPr lang="sv-SE" b="0" i="0">
              <a:solidFill>
                <a:srgbClr val="000000"/>
              </a:solidFill>
              <a:effectLst/>
              <a:latin typeface="Times New Roman" panose="02020603050405020304" pitchFamily="18" charset="0"/>
            </a:endParaRPr>
          </a:p>
          <a:p>
            <a:r>
              <a:rPr lang="sv-SE" b="0" i="0" err="1">
                <a:solidFill>
                  <a:srgbClr val="000000"/>
                </a:solidFill>
                <a:effectLst/>
                <a:latin typeface="Times New Roman" panose="02020603050405020304" pitchFamily="18" charset="0"/>
              </a:rPr>
              <a:t>Blånadsklassar</a:t>
            </a:r>
            <a:r>
              <a:rPr lang="sv-SE" b="0" i="0">
                <a:solidFill>
                  <a:srgbClr val="000000"/>
                </a:solidFill>
                <a:effectLst/>
                <a:latin typeface="Times New Roman" panose="02020603050405020304" pitchFamily="18" charset="0"/>
              </a:rPr>
              <a:t> virket efter förekomst. </a:t>
            </a:r>
            <a:r>
              <a:rPr lang="sv-SE" b="0" i="0" err="1">
                <a:solidFill>
                  <a:srgbClr val="000000"/>
                </a:solidFill>
                <a:effectLst/>
                <a:latin typeface="Times New Roman" panose="02020603050405020304" pitchFamily="18" charset="0"/>
              </a:rPr>
              <a:t>Mätningsvägrar</a:t>
            </a:r>
            <a:r>
              <a:rPr lang="sv-SE" b="0" i="0">
                <a:solidFill>
                  <a:srgbClr val="000000"/>
                </a:solidFill>
                <a:effectLst/>
                <a:latin typeface="Times New Roman" panose="02020603050405020304" pitchFamily="18" charset="0"/>
              </a:rPr>
              <a:t> virket om gräns överskrider.</a:t>
            </a:r>
            <a:endParaRPr lang="sv-SE" b="1"/>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6139C-344D-44AD-B75E-68B9E0E6404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597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Frans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6139C-344D-44AD-B75E-68B9E0E6404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706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Sammanfattningsvis kommer </a:t>
            </a:r>
            <a:r>
              <a:rPr lang="sv-SE" err="1"/>
              <a:t>BIiometria</a:t>
            </a:r>
            <a:r>
              <a:rPr lang="sv-SE"/>
              <a:t> inte kunna leverera en digital lösning för att kunna hantera prisreduktioner via VIOL på grund av blånad eller avverkningsskada. Vi hoppas att vi genom fortsatta dialoger med er genom </a:t>
            </a:r>
            <a:r>
              <a:rPr lang="sv-SE" err="1"/>
              <a:t>Biometrias</a:t>
            </a:r>
            <a:r>
              <a:rPr lang="sv-SE"/>
              <a:t> distriktschefer ska kunna lösa era behov på kort sikt på andra områden. På längre sikt hoppas vi kunna arbeta med att skapa riktigt bra digitala lösningar i kombination med den kompetens runt virket samt kontrollförfaranden som Biometria besitter.</a:t>
            </a:r>
          </a:p>
        </p:txBody>
      </p:sp>
      <p:sp>
        <p:nvSpPr>
          <p:cNvPr id="4" name="Platshållare för bildnummer 3"/>
          <p:cNvSpPr>
            <a:spLocks noGrp="1"/>
          </p:cNvSpPr>
          <p:nvPr>
            <p:ph type="sldNum" sz="quarter" idx="5"/>
          </p:nvPr>
        </p:nvSpPr>
        <p:spPr/>
        <p:txBody>
          <a:bodyPr/>
          <a:lstStyle/>
          <a:p>
            <a:fld id="{DDC1FB51-321E-4D2E-9108-E60F582233DC}" type="slidenum">
              <a:rPr lang="sv-SE" smtClean="0"/>
              <a:t>11</a:t>
            </a:fld>
            <a:endParaRPr lang="sv-SE"/>
          </a:p>
        </p:txBody>
      </p:sp>
    </p:spTree>
    <p:extLst>
      <p:ext uri="{BB962C8B-B14F-4D97-AF65-F5344CB8AC3E}">
        <p14:creationId xmlns:p14="http://schemas.microsoft.com/office/powerpoint/2010/main" val="1067169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örstasida endast logo">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44745CF-7C36-3243-B9C6-AD5D1C2F5B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12263718" cy="6858001"/>
          </a:xfrm>
          <a:prstGeom prst="rect">
            <a:avLst/>
          </a:prstGeom>
        </p:spPr>
      </p:pic>
      <p:pic>
        <p:nvPicPr>
          <p:cNvPr id="7" name="Bildobjekt 6" descr="En bild som visar ritning&#10;&#10;Automatiskt genererad beskrivning">
            <a:extLst>
              <a:ext uri="{FF2B5EF4-FFF2-40B4-BE49-F238E27FC236}">
                <a16:creationId xmlns:a16="http://schemas.microsoft.com/office/drawing/2014/main" id="{43E5D5CC-697F-6844-939F-0A5A8BC965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41326" y="2280912"/>
            <a:ext cx="8509348" cy="19943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4618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Mellansida Rubrik 2">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CBB8AC-2B37-F50A-184A-6B4687A880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85863" cy="6858001"/>
          </a:xfrm>
          <a:prstGeom prst="rect">
            <a:avLst/>
          </a:prstGeom>
        </p:spPr>
      </p:pic>
      <p:sp>
        <p:nvSpPr>
          <p:cNvPr id="11" name="Platshållare för text 17">
            <a:extLst>
              <a:ext uri="{FF2B5EF4-FFF2-40B4-BE49-F238E27FC236}">
                <a16:creationId xmlns:a16="http://schemas.microsoft.com/office/drawing/2014/main" id="{0F10BEBC-F508-33E1-D47A-872696709E65}"/>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4417AAEF-04C7-C835-A18B-2EA7FCA5C4F5}"/>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A3352554-5283-BDCA-D77F-2FF89DEA6468}"/>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6" name="Rubrik 1">
            <a:extLst>
              <a:ext uri="{FF2B5EF4-FFF2-40B4-BE49-F238E27FC236}">
                <a16:creationId xmlns:a16="http://schemas.microsoft.com/office/drawing/2014/main" id="{C0DB62F5-4530-E4EF-7E1D-96FF7D78A22A}"/>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97072D53-67D2-C6C9-5555-08DFF40C8851}"/>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56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ellansida Rubrik 2 vinte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CBB8AC-2B37-F50A-184A-6B4687A88070}"/>
              </a:ext>
            </a:extLst>
          </p:cNvPr>
          <p:cNvPicPr>
            <a:picLocks noGrp="1" noRot="1" noChangeAspect="1" noMove="1" noResize="1" noEditPoints="1" noAdjustHandles="1" noChangeArrowheads="1" noChangeShapeType="1" noCrop="1"/>
          </p:cNvPicPr>
          <p:nvPr userDrawn="1"/>
        </p:nvPicPr>
        <p:blipFill>
          <a:blip r:embed="rId2"/>
          <a:srcRect/>
          <a:stretch/>
        </p:blipFill>
        <p:spPr>
          <a:xfrm>
            <a:off x="13497" y="0"/>
            <a:ext cx="12192000" cy="6858000"/>
          </a:xfrm>
          <a:prstGeom prst="rect">
            <a:avLst/>
          </a:prstGeom>
        </p:spPr>
      </p:pic>
      <p:sp>
        <p:nvSpPr>
          <p:cNvPr id="9" name="Platshållare för text 17">
            <a:extLst>
              <a:ext uri="{FF2B5EF4-FFF2-40B4-BE49-F238E27FC236}">
                <a16:creationId xmlns:a16="http://schemas.microsoft.com/office/drawing/2014/main" id="{5481A0A9-8F9B-8184-3B17-8B347D0A3CF6}"/>
              </a:ext>
            </a:extLst>
          </p:cNvPr>
          <p:cNvSpPr>
            <a:spLocks noGrp="1"/>
          </p:cNvSpPr>
          <p:nvPr>
            <p:ph type="body" sz="quarter" idx="10" hasCustomPrompt="1"/>
          </p:nvPr>
        </p:nvSpPr>
        <p:spPr>
          <a:xfrm>
            <a:off x="838199" y="4117068"/>
            <a:ext cx="8452757" cy="1559990"/>
          </a:xfrm>
          <a:effectLst>
            <a:outerShdw blurRad="50800" dist="38100" dir="2700000" algn="tl" rotWithShape="0">
              <a:prstClr val="black">
                <a:alpha val="40000"/>
              </a:prstClr>
            </a:outerShdw>
          </a:effectLst>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E22CB45F-D926-C224-A0E0-4B275A47CF6B}"/>
              </a:ext>
            </a:extLst>
          </p:cNvPr>
          <p:cNvPicPr>
            <a:picLocks noChangeAspect="1"/>
          </p:cNvPicPr>
          <p:nvPr userDrawn="1"/>
        </p:nvPicPr>
        <p:blipFill>
          <a:blip r:embed="rId3"/>
          <a:srcRect/>
          <a:stretch/>
        </p:blipFill>
        <p:spPr>
          <a:xfrm>
            <a:off x="11353800" y="310256"/>
            <a:ext cx="532356" cy="525617"/>
          </a:xfrm>
          <a:prstGeom prst="rect">
            <a:avLst/>
          </a:prstGeom>
          <a:effectLst>
            <a:outerShdw blurRad="76200" dist="12700" dir="2700000" algn="tl" rotWithShape="0">
              <a:prstClr val="black">
                <a:alpha val="30000"/>
              </a:prstClr>
            </a:outerShdw>
          </a:effectLst>
        </p:spPr>
      </p:pic>
      <p:sp>
        <p:nvSpPr>
          <p:cNvPr id="4" name="Platshållare för text 2">
            <a:extLst>
              <a:ext uri="{FF2B5EF4-FFF2-40B4-BE49-F238E27FC236}">
                <a16:creationId xmlns:a16="http://schemas.microsoft.com/office/drawing/2014/main" id="{E21B7258-64A6-013E-D032-2538B5F271CE}"/>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6" name="Rubrik 1">
            <a:extLst>
              <a:ext uri="{FF2B5EF4-FFF2-40B4-BE49-F238E27FC236}">
                <a16:creationId xmlns:a16="http://schemas.microsoft.com/office/drawing/2014/main" id="{E537509E-5610-D8AC-9636-2F431B7CD65A}"/>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6B9BF080-966B-B2A5-6CF2-B263A2AD6863}"/>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978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ansida Rubrik 6">
    <p:spTree>
      <p:nvGrpSpPr>
        <p:cNvPr id="1" name=""/>
        <p:cNvGrpSpPr/>
        <p:nvPr/>
      </p:nvGrpSpPr>
      <p:grpSpPr>
        <a:xfrm>
          <a:off x="0" y="0"/>
          <a:ext cx="0" cy="0"/>
          <a:chOff x="0" y="0"/>
          <a:chExt cx="0" cy="0"/>
        </a:xfrm>
      </p:grpSpPr>
      <p:pic>
        <p:nvPicPr>
          <p:cNvPr id="5" name="Bildobjekt 4" descr="En bild som visar träd, utomhus, transport, av trä&#10;&#10;Automatiskt genererad beskrivning">
            <a:extLst>
              <a:ext uri="{FF2B5EF4-FFF2-40B4-BE49-F238E27FC236}">
                <a16:creationId xmlns:a16="http://schemas.microsoft.com/office/drawing/2014/main" id="{9068025E-6855-214E-880C-F7376AE82D52}"/>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D50FB88B-01F3-9A44-B0C5-25865009D0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306887"/>
            <a:ext cx="532356" cy="532356"/>
          </a:xfrm>
          <a:prstGeom prst="rect">
            <a:avLst/>
          </a:prstGeom>
        </p:spPr>
      </p:pic>
      <p:sp>
        <p:nvSpPr>
          <p:cNvPr id="10" name="Platshållare för text 17">
            <a:extLst>
              <a:ext uri="{FF2B5EF4-FFF2-40B4-BE49-F238E27FC236}">
                <a16:creationId xmlns:a16="http://schemas.microsoft.com/office/drawing/2014/main" id="{55D54CF5-A20D-F263-1941-90D3EF7890C6}"/>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sp>
        <p:nvSpPr>
          <p:cNvPr id="2" name="Platshållare för text 2">
            <a:extLst>
              <a:ext uri="{FF2B5EF4-FFF2-40B4-BE49-F238E27FC236}">
                <a16:creationId xmlns:a16="http://schemas.microsoft.com/office/drawing/2014/main" id="{B6EA5F53-DB30-7AA8-224B-E2DA99D67DB7}"/>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7" name="Rubrik 1">
            <a:extLst>
              <a:ext uri="{FF2B5EF4-FFF2-40B4-BE49-F238E27FC236}">
                <a16:creationId xmlns:a16="http://schemas.microsoft.com/office/drawing/2014/main" id="{672AAE07-53D8-1E46-8AA6-AFD773A9FA86}"/>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085F7356-8F59-6A7B-9543-7F23F0B76D10}"/>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714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llansida Rubrik 6">
    <p:spTree>
      <p:nvGrpSpPr>
        <p:cNvPr id="1" name=""/>
        <p:cNvGrpSpPr/>
        <p:nvPr/>
      </p:nvGrpSpPr>
      <p:grpSpPr>
        <a:xfrm>
          <a:off x="0" y="0"/>
          <a:ext cx="0" cy="0"/>
          <a:chOff x="0" y="0"/>
          <a:chExt cx="0" cy="0"/>
        </a:xfrm>
      </p:grpSpPr>
      <p:pic>
        <p:nvPicPr>
          <p:cNvPr id="6" name="Bildobjekt 5" descr="En bild som visar träd, utomhus, växt, skog&#10;&#10;Automatiskt genererad beskrivning">
            <a:extLst>
              <a:ext uri="{FF2B5EF4-FFF2-40B4-BE49-F238E27FC236}">
                <a16:creationId xmlns:a16="http://schemas.microsoft.com/office/drawing/2014/main" id="{DD08B0C4-8633-7041-A346-C1115B476BB6}"/>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Platshållare för text 17">
            <a:extLst>
              <a:ext uri="{FF2B5EF4-FFF2-40B4-BE49-F238E27FC236}">
                <a16:creationId xmlns:a16="http://schemas.microsoft.com/office/drawing/2014/main" id="{62924740-C187-8DF3-5167-4FEA1EF8B36D}"/>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sp>
        <p:nvSpPr>
          <p:cNvPr id="11" name="Platshållare för text 5">
            <a:extLst>
              <a:ext uri="{FF2B5EF4-FFF2-40B4-BE49-F238E27FC236}">
                <a16:creationId xmlns:a16="http://schemas.microsoft.com/office/drawing/2014/main" id="{ABDF81CB-E95D-B078-3B98-161207B04B36}"/>
              </a:ext>
            </a:extLst>
          </p:cNvPr>
          <p:cNvSpPr>
            <a:spLocks noGrp="1"/>
          </p:cNvSpPr>
          <p:nvPr>
            <p:ph type="body" sz="quarter" idx="11" hasCustomPrompt="1"/>
          </p:nvPr>
        </p:nvSpPr>
        <p:spPr>
          <a:xfrm>
            <a:off x="838200" y="5693277"/>
            <a:ext cx="4634852" cy="577850"/>
          </a:xfrm>
        </p:spPr>
        <p:txBody>
          <a:bodyPr>
            <a:normAutofit/>
          </a:bodyPr>
          <a:lstStyle>
            <a:lvl1pPr marL="0" indent="0">
              <a:buFontTx/>
              <a:buNone/>
              <a:defRPr/>
            </a:lvl1pPr>
            <a:lvl5pPr marL="0" indent="0" algn="l">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5pPr>
          </a:lstStyle>
          <a:p>
            <a:pPr lvl="4"/>
            <a:r>
              <a:rPr lang="sv-SE">
                <a:latin typeface="Noto Serif" panose="02020600060500020200" pitchFamily="18" charset="0"/>
                <a:ea typeface="Noto Serif" panose="02020600060500020200" pitchFamily="18" charset="0"/>
                <a:cs typeface="Noto Serif" panose="02020600060500020200" pitchFamily="18" charset="0"/>
              </a:rPr>
              <a:t>2024-XX-XX</a:t>
            </a:r>
            <a:endParaRPr lang="sv-SE"/>
          </a:p>
        </p:txBody>
      </p:sp>
      <p:pic>
        <p:nvPicPr>
          <p:cNvPr id="2" name="Bildobjekt 1">
            <a:extLst>
              <a:ext uri="{FF2B5EF4-FFF2-40B4-BE49-F238E27FC236}">
                <a16:creationId xmlns:a16="http://schemas.microsoft.com/office/drawing/2014/main" id="{F80B6A99-B785-72AD-FB8B-F03E0A822FA1}"/>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Rubrik 1">
            <a:extLst>
              <a:ext uri="{FF2B5EF4-FFF2-40B4-BE49-F238E27FC236}">
                <a16:creationId xmlns:a16="http://schemas.microsoft.com/office/drawing/2014/main" id="{5392BB03-7DD2-AC5F-8DB3-27EB70C97220}"/>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F5CF1D54-A418-E945-9664-82F7D88F0B41}"/>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77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örstasida endast logo">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44745CF-7C36-3243-B9C6-AD5D1C2F5B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12263718" cy="6858001"/>
          </a:xfrm>
          <a:prstGeom prst="rect">
            <a:avLst/>
          </a:prstGeom>
        </p:spPr>
      </p:pic>
      <p:sp>
        <p:nvSpPr>
          <p:cNvPr id="3" name="Platshållare för text 17">
            <a:extLst>
              <a:ext uri="{FF2B5EF4-FFF2-40B4-BE49-F238E27FC236}">
                <a16:creationId xmlns:a16="http://schemas.microsoft.com/office/drawing/2014/main" id="{D4B00FDD-FC4D-289A-AA00-106C056D2F7E}"/>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sp>
        <p:nvSpPr>
          <p:cNvPr id="5" name="Platshållare för text 2">
            <a:extLst>
              <a:ext uri="{FF2B5EF4-FFF2-40B4-BE49-F238E27FC236}">
                <a16:creationId xmlns:a16="http://schemas.microsoft.com/office/drawing/2014/main" id="{F13ECEFE-DCE4-81EF-60F5-B092AC32FFA9}"/>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6" name="Rubrik 1">
            <a:extLst>
              <a:ext uri="{FF2B5EF4-FFF2-40B4-BE49-F238E27FC236}">
                <a16:creationId xmlns:a16="http://schemas.microsoft.com/office/drawing/2014/main" id="{75FE8AC3-206A-EE68-D48D-C54B06CA8BB9}"/>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FF077CE6-AEB6-8464-C607-C5EEDDB4D01C}"/>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033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Mellansida Rubrik 6">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E204568-3E71-624C-B70D-14E2EC452654}"/>
              </a:ext>
            </a:extLst>
          </p:cNvPr>
          <p:cNvPicPr>
            <a:picLocks noChangeAspect="1"/>
          </p:cNvPicPr>
          <p:nvPr userDrawn="1"/>
        </p:nvPicPr>
        <p:blipFill>
          <a:blip r:embed="rId2"/>
          <a:srcRect/>
          <a:stretch/>
        </p:blipFill>
        <p:spPr>
          <a:xfrm>
            <a:off x="0" y="0"/>
            <a:ext cx="12192000" cy="6858000"/>
          </a:xfrm>
          <a:prstGeom prst="rect">
            <a:avLst/>
          </a:prstGeom>
        </p:spPr>
      </p:pic>
      <p:sp>
        <p:nvSpPr>
          <p:cNvPr id="3" name="Platshållare för text 17">
            <a:extLst>
              <a:ext uri="{FF2B5EF4-FFF2-40B4-BE49-F238E27FC236}">
                <a16:creationId xmlns:a16="http://schemas.microsoft.com/office/drawing/2014/main" id="{EF68E750-68FD-77D0-D74B-B57293104D93}"/>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7" name="Bildobjekt 6">
            <a:extLst>
              <a:ext uri="{FF2B5EF4-FFF2-40B4-BE49-F238E27FC236}">
                <a16:creationId xmlns:a16="http://schemas.microsoft.com/office/drawing/2014/main" id="{59BA4662-25AE-966E-139B-1521763EE1C2}"/>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6C563651-5874-A49C-501D-9566EAF56EBB}"/>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2" name="Rubrik 1">
            <a:extLst>
              <a:ext uri="{FF2B5EF4-FFF2-40B4-BE49-F238E27FC236}">
                <a16:creationId xmlns:a16="http://schemas.microsoft.com/office/drawing/2014/main" id="{E8E82F1C-5FA6-F770-FCA5-BE050AC624DD}"/>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9" name="Rak koppling 8">
            <a:extLst>
              <a:ext uri="{FF2B5EF4-FFF2-40B4-BE49-F238E27FC236}">
                <a16:creationId xmlns:a16="http://schemas.microsoft.com/office/drawing/2014/main" id="{7093D5B2-1E7B-FCE3-E9ED-9F802713C053}"/>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21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ellansida Rubrik 6">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219BA8A-737E-7A40-BC15-66400703B672}"/>
              </a:ext>
            </a:extLst>
          </p:cNvPr>
          <p:cNvPicPr>
            <a:picLocks noChangeAspect="1"/>
          </p:cNvPicPr>
          <p:nvPr userDrawn="1"/>
        </p:nvPicPr>
        <p:blipFill>
          <a:blip r:embed="rId2"/>
          <a:srcRect/>
          <a:stretch/>
        </p:blipFill>
        <p:spPr>
          <a:xfrm>
            <a:off x="0" y="0"/>
            <a:ext cx="12192000" cy="6858000"/>
          </a:xfrm>
          <a:prstGeom prst="rect">
            <a:avLst/>
          </a:prstGeom>
          <a:effectLst>
            <a:outerShdw blurRad="50800" dist="38100" dir="2700000" algn="tl" rotWithShape="0">
              <a:prstClr val="black">
                <a:alpha val="39000"/>
              </a:prstClr>
            </a:outerShdw>
          </a:effectLst>
        </p:spPr>
      </p:pic>
      <p:pic>
        <p:nvPicPr>
          <p:cNvPr id="4" name="Bildobjekt 3">
            <a:extLst>
              <a:ext uri="{FF2B5EF4-FFF2-40B4-BE49-F238E27FC236}">
                <a16:creationId xmlns:a16="http://schemas.microsoft.com/office/drawing/2014/main" id="{D50FB88B-01F3-9A44-B0C5-25865009D0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306887"/>
            <a:ext cx="532356" cy="532356"/>
          </a:xfrm>
          <a:prstGeom prst="rect">
            <a:avLst/>
          </a:prstGeom>
        </p:spPr>
      </p:pic>
      <p:sp>
        <p:nvSpPr>
          <p:cNvPr id="3" name="Platshållare för text 17">
            <a:extLst>
              <a:ext uri="{FF2B5EF4-FFF2-40B4-BE49-F238E27FC236}">
                <a16:creationId xmlns:a16="http://schemas.microsoft.com/office/drawing/2014/main" id="{1391DF4A-FF35-ADEB-E895-69963EDE7BAD}"/>
              </a:ext>
            </a:extLst>
          </p:cNvPr>
          <p:cNvSpPr>
            <a:spLocks noGrp="1"/>
          </p:cNvSpPr>
          <p:nvPr>
            <p:ph type="body" sz="quarter" idx="10" hasCustomPrompt="1"/>
          </p:nvPr>
        </p:nvSpPr>
        <p:spPr>
          <a:xfrm>
            <a:off x="838199" y="4117068"/>
            <a:ext cx="8452757" cy="1559990"/>
          </a:xfrm>
          <a:effectLst>
            <a:outerShdw blurRad="50800" dist="38100" dir="2700000" algn="tl" rotWithShape="0">
              <a:prstClr val="black">
                <a:alpha val="91000"/>
              </a:prstClr>
            </a:outerShdw>
          </a:effectLst>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sp>
        <p:nvSpPr>
          <p:cNvPr id="2" name="Rubrik 1">
            <a:extLst>
              <a:ext uri="{FF2B5EF4-FFF2-40B4-BE49-F238E27FC236}">
                <a16:creationId xmlns:a16="http://schemas.microsoft.com/office/drawing/2014/main" id="{61B1C28E-8ED6-8F85-C1D8-E6CA38BC78CD}"/>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FAEB988D-2396-68C7-1695-B446B326FC6F}"/>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38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Mellansida Rubrik 6">
    <p:spTree>
      <p:nvGrpSpPr>
        <p:cNvPr id="1" name=""/>
        <p:cNvGrpSpPr/>
        <p:nvPr/>
      </p:nvGrpSpPr>
      <p:grpSpPr>
        <a:xfrm>
          <a:off x="0" y="0"/>
          <a:ext cx="0" cy="0"/>
          <a:chOff x="0" y="0"/>
          <a:chExt cx="0" cy="0"/>
        </a:xfrm>
      </p:grpSpPr>
      <p:pic>
        <p:nvPicPr>
          <p:cNvPr id="6" name="Bildobjekt 5" descr="En bild som visar tårta, leksak, födelsedag&#10;&#10;Automatiskt genererad beskrivning">
            <a:extLst>
              <a:ext uri="{FF2B5EF4-FFF2-40B4-BE49-F238E27FC236}">
                <a16:creationId xmlns:a16="http://schemas.microsoft.com/office/drawing/2014/main" id="{2F1CB311-7921-1D45-B6AC-44CA93726D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text 17">
            <a:extLst>
              <a:ext uri="{FF2B5EF4-FFF2-40B4-BE49-F238E27FC236}">
                <a16:creationId xmlns:a16="http://schemas.microsoft.com/office/drawing/2014/main" id="{4F3987CF-3DD3-286B-B1A4-7115DC0534DC}"/>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5" name="Bildobjekt 4">
            <a:extLst>
              <a:ext uri="{FF2B5EF4-FFF2-40B4-BE49-F238E27FC236}">
                <a16:creationId xmlns:a16="http://schemas.microsoft.com/office/drawing/2014/main" id="{9E98BE06-4782-224D-365A-46FD554A7989}"/>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7" name="Rubrik 1">
            <a:extLst>
              <a:ext uri="{FF2B5EF4-FFF2-40B4-BE49-F238E27FC236}">
                <a16:creationId xmlns:a16="http://schemas.microsoft.com/office/drawing/2014/main" id="{51D9F5FB-173C-7252-A5A8-1F5CEC346F6D}"/>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F49F2F7C-B5D5-0F3F-25B5-8F2FA25C1CA7}"/>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90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Rubriksida mål och fokus grön bakgrund sko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3FF4CA-70AC-47A8-A306-987D5991B9CB}"/>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9" cy="6857999"/>
          </a:xfrm>
          <a:prstGeom prst="rect">
            <a:avLst/>
          </a:prstGeom>
        </p:spPr>
      </p:pic>
      <p:sp>
        <p:nvSpPr>
          <p:cNvPr id="18" name="Platshållare för text 17">
            <a:extLst>
              <a:ext uri="{FF2B5EF4-FFF2-40B4-BE49-F238E27FC236}">
                <a16:creationId xmlns:a16="http://schemas.microsoft.com/office/drawing/2014/main" id="{2F7022C9-9C51-9AAE-6810-CAB96C81DB00}"/>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34373F92-E5E3-A968-0D1E-3A3C7C7AEBB3}"/>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7D2595B0-39E5-5F40-B97F-1F86BA03E547}"/>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6" name="Rubrik 1">
            <a:extLst>
              <a:ext uri="{FF2B5EF4-FFF2-40B4-BE49-F238E27FC236}">
                <a16:creationId xmlns:a16="http://schemas.microsoft.com/office/drawing/2014/main" id="{972EE5C6-A783-C1E5-1A79-E9424E265FCA}"/>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3E8B4A4B-86ED-B849-1EC0-94E903E1EB95}"/>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81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Rubriksida mål och fokus blå bakgrund sko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A705A57-FC75-428A-A2D0-216A038F2F05}"/>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6" name="Platshållare för text 17">
            <a:extLst>
              <a:ext uri="{FF2B5EF4-FFF2-40B4-BE49-F238E27FC236}">
                <a16:creationId xmlns:a16="http://schemas.microsoft.com/office/drawing/2014/main" id="{376A1CA8-1890-E2F0-1138-9BA6AE83018B}"/>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9A44ADC9-CC30-EB60-ACE8-AF4907B19BC8}"/>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3" name="Platshållare för text 2">
            <a:extLst>
              <a:ext uri="{FF2B5EF4-FFF2-40B4-BE49-F238E27FC236}">
                <a16:creationId xmlns:a16="http://schemas.microsoft.com/office/drawing/2014/main" id="{364687A7-E2AF-072A-0FCD-B2B78E01D082}"/>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5" name="Rubrik 1">
            <a:extLst>
              <a:ext uri="{FF2B5EF4-FFF2-40B4-BE49-F238E27FC236}">
                <a16:creationId xmlns:a16="http://schemas.microsoft.com/office/drawing/2014/main" id="{C2011392-9854-F67A-3DE4-1C5D30EAEC13}"/>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2C9F301B-7BA2-FB38-B93E-03650E985C21}"/>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39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innehåll måltavla dun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hasCustomPrompt="1"/>
          </p:nvPr>
        </p:nvSpPr>
        <p:spPr>
          <a:xfrm>
            <a:off x="5352400" y="795403"/>
            <a:ext cx="6154911"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50759673-9500-5648-AEDB-11338B257BA5}"/>
              </a:ext>
            </a:extLst>
          </p:cNvPr>
          <p:cNvPicPr>
            <a:picLocks noChangeAspect="1"/>
          </p:cNvPicPr>
          <p:nvPr userDrawn="1"/>
        </p:nvPicPr>
        <p:blipFill>
          <a:blip r:embed="rId2"/>
          <a:srcRect/>
          <a:stretch/>
        </p:blipFill>
        <p:spPr>
          <a:xfrm>
            <a:off x="11353800" y="310256"/>
            <a:ext cx="532356" cy="525617"/>
          </a:xfrm>
          <a:prstGeom prst="rect">
            <a:avLst/>
          </a:prstGeom>
        </p:spPr>
      </p:pic>
      <p:sp>
        <p:nvSpPr>
          <p:cNvPr id="4" name="Platshållare för innehåll 2">
            <a:extLst>
              <a:ext uri="{FF2B5EF4-FFF2-40B4-BE49-F238E27FC236}">
                <a16:creationId xmlns:a16="http://schemas.microsoft.com/office/drawing/2014/main" id="{1BDC9F7A-B7E4-9C19-4178-DFFB80237BE9}"/>
              </a:ext>
            </a:extLst>
          </p:cNvPr>
          <p:cNvSpPr>
            <a:spLocks noGrp="1"/>
          </p:cNvSpPr>
          <p:nvPr>
            <p:ph idx="1"/>
          </p:nvPr>
        </p:nvSpPr>
        <p:spPr>
          <a:xfrm>
            <a:off x="5339114" y="1825625"/>
            <a:ext cx="6168196"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3" name="Bildobjekt 2">
            <a:extLst>
              <a:ext uri="{FF2B5EF4-FFF2-40B4-BE49-F238E27FC236}">
                <a16:creationId xmlns:a16="http://schemas.microsoft.com/office/drawing/2014/main" id="{64FC3824-ED2E-D98F-AACA-F089EEC04A7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012" y="0"/>
            <a:ext cx="4992000" cy="6857999"/>
          </a:xfrm>
          <a:prstGeom prst="rect">
            <a:avLst/>
          </a:prstGeom>
        </p:spPr>
      </p:pic>
      <p:cxnSp>
        <p:nvCxnSpPr>
          <p:cNvPr id="6" name="Rak koppling 5">
            <a:extLst>
              <a:ext uri="{FF2B5EF4-FFF2-40B4-BE49-F238E27FC236}">
                <a16:creationId xmlns:a16="http://schemas.microsoft.com/office/drawing/2014/main" id="{6D36B0E1-3403-745B-143F-4BC78B5317E6}"/>
              </a:ext>
            </a:extLst>
          </p:cNvPr>
          <p:cNvCxnSpPr>
            <a:cxnSpLocks/>
          </p:cNvCxnSpPr>
          <p:nvPr userDrawn="1"/>
        </p:nvCxnSpPr>
        <p:spPr>
          <a:xfrm>
            <a:off x="5352400"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562172"/>
      </p:ext>
    </p:extLst>
  </p:cSld>
  <p:clrMapOvr>
    <a:masterClrMapping/>
  </p:clrMapOvr>
  <p:extLst>
    <p:ext uri="{DCECCB84-F9BA-43D5-87BE-67443E8EF086}">
      <p15:sldGuideLst xmlns:p15="http://schemas.microsoft.com/office/powerpoint/2012/main">
        <p15:guide id="1" orient="horz" pos="2251">
          <p15:clr>
            <a:srgbClr val="FBAE40"/>
          </p15:clr>
        </p15:guide>
        <p15:guide id="2" pos="313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Rubriksida mål och fokus dunge måltavla">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3FF4CA-70AC-47A8-A306-987D5991B9CB}"/>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6" name="Platshållare för text 17">
            <a:extLst>
              <a:ext uri="{FF2B5EF4-FFF2-40B4-BE49-F238E27FC236}">
                <a16:creationId xmlns:a16="http://schemas.microsoft.com/office/drawing/2014/main" id="{6F03E6C8-6599-DC3C-4172-443B8CD59D52}"/>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5DE0331C-D460-19A4-EB47-2ECFEBE76F49}"/>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FC7BB658-6F33-6C0C-BC5F-708832AE611C}"/>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5" name="Rubrik 1">
            <a:extLst>
              <a:ext uri="{FF2B5EF4-FFF2-40B4-BE49-F238E27FC236}">
                <a16:creationId xmlns:a16="http://schemas.microsoft.com/office/drawing/2014/main" id="{8F6265A3-A49E-320F-AB81-C4C1E841367C}"/>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D327F65F-0D7A-256D-4672-D11286E1F148}"/>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120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Rubriksida mål och fokus hav bakgrund måltavla">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3FF4CA-70AC-47A8-A306-987D5991B9CB}"/>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sp>
        <p:nvSpPr>
          <p:cNvPr id="6" name="Platshållare för text 17">
            <a:extLst>
              <a:ext uri="{FF2B5EF4-FFF2-40B4-BE49-F238E27FC236}">
                <a16:creationId xmlns:a16="http://schemas.microsoft.com/office/drawing/2014/main" id="{B6D79851-B9FE-EA22-CDBA-E24E95802EE3}"/>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E70CF3AE-14BD-C432-86DB-A330FA4C1F1B}"/>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8606A714-8D50-20F0-3EF9-0413F48EC425}"/>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5" name="Rubrik 1">
            <a:extLst>
              <a:ext uri="{FF2B5EF4-FFF2-40B4-BE49-F238E27FC236}">
                <a16:creationId xmlns:a16="http://schemas.microsoft.com/office/drawing/2014/main" id="{6219B8D1-8282-0448-C68D-CB19086EF4EF}"/>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33E7BFA1-80E0-BE77-D8B9-675966E2DC32}"/>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40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Platshållare för text 17">
            <a:extLst>
              <a:ext uri="{FF2B5EF4-FFF2-40B4-BE49-F238E27FC236}">
                <a16:creationId xmlns:a16="http://schemas.microsoft.com/office/drawing/2014/main" id="{8D9007C7-5967-EA4E-AB56-25E300772C18}"/>
              </a:ext>
            </a:extLst>
          </p:cNvPr>
          <p:cNvSpPr>
            <a:spLocks noGrp="1"/>
          </p:cNvSpPr>
          <p:nvPr>
            <p:ph type="body" sz="quarter" idx="10" hasCustomPrompt="1"/>
          </p:nvPr>
        </p:nvSpPr>
        <p:spPr>
          <a:xfrm>
            <a:off x="838199" y="4117068"/>
            <a:ext cx="8452757" cy="1559990"/>
          </a:xfrm>
          <a:effectLst/>
        </p:spPr>
        <p:txBody>
          <a:bodyPr>
            <a:normAutofit/>
          </a:bodyPr>
          <a:lstStyle>
            <a:lvl1pPr marL="0" indent="0">
              <a:lnSpc>
                <a:spcPct val="100000"/>
              </a:lnSpc>
              <a:buFontTx/>
              <a:buNone/>
              <a:defRPr sz="240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sp>
        <p:nvSpPr>
          <p:cNvPr id="6" name="Platshållare för text 5">
            <a:extLst>
              <a:ext uri="{FF2B5EF4-FFF2-40B4-BE49-F238E27FC236}">
                <a16:creationId xmlns:a16="http://schemas.microsoft.com/office/drawing/2014/main" id="{BD4A02E4-9841-3229-0FFB-870F0006AED2}"/>
              </a:ext>
            </a:extLst>
          </p:cNvPr>
          <p:cNvSpPr>
            <a:spLocks noGrp="1"/>
          </p:cNvSpPr>
          <p:nvPr>
            <p:ph type="body" sz="quarter" idx="11" hasCustomPrompt="1"/>
          </p:nvPr>
        </p:nvSpPr>
        <p:spPr>
          <a:xfrm>
            <a:off x="838200" y="5693277"/>
            <a:ext cx="4634852" cy="577850"/>
          </a:xfrm>
          <a:effectLst/>
        </p:spPr>
        <p:txBody>
          <a:bodyPr>
            <a:normAutofit/>
          </a:bodyPr>
          <a:lstStyle>
            <a:lvl1pPr marL="0" indent="0">
              <a:buFontTx/>
              <a:buNone/>
              <a:defRPr/>
            </a:lvl1pPr>
            <a:lvl5pPr marL="0" indent="0" algn="l">
              <a:buNone/>
              <a:defRPr sz="1600">
                <a:solidFill>
                  <a:schemeClr val="tx1"/>
                </a:solidFill>
                <a:effectLst/>
                <a:latin typeface="Noto Serif" panose="02020600060500020200" pitchFamily="18" charset="0"/>
                <a:ea typeface="Noto Serif" panose="02020600060500020200" pitchFamily="18" charset="0"/>
                <a:cs typeface="Noto Serif" panose="02020600060500020200" pitchFamily="18" charset="0"/>
              </a:defRPr>
            </a:lvl5pPr>
          </a:lstStyle>
          <a:p>
            <a:pPr lvl="4"/>
            <a:r>
              <a:rPr lang="sv-SE">
                <a:latin typeface="Noto Serif" panose="02020600060500020200" pitchFamily="18" charset="0"/>
                <a:ea typeface="Noto Serif" panose="02020600060500020200" pitchFamily="18" charset="0"/>
                <a:cs typeface="Noto Serif" panose="02020600060500020200" pitchFamily="18" charset="0"/>
              </a:rPr>
              <a:t>2024-XX-XX</a:t>
            </a:r>
            <a:endParaRPr lang="sv-SE"/>
          </a:p>
        </p:txBody>
      </p:sp>
      <p:pic>
        <p:nvPicPr>
          <p:cNvPr id="2" name="Bildobjekt 1">
            <a:extLst>
              <a:ext uri="{FF2B5EF4-FFF2-40B4-BE49-F238E27FC236}">
                <a16:creationId xmlns:a16="http://schemas.microsoft.com/office/drawing/2014/main" id="{05BEB19C-8076-E447-3B55-15E464C3E8E3}"/>
              </a:ext>
            </a:extLst>
          </p:cNvPr>
          <p:cNvPicPr>
            <a:picLocks noChangeAspect="1"/>
          </p:cNvPicPr>
          <p:nvPr userDrawn="1"/>
        </p:nvPicPr>
        <p:blipFill>
          <a:blip r:embed="rId2"/>
          <a:srcRect/>
          <a:stretch/>
        </p:blipFill>
        <p:spPr>
          <a:xfrm>
            <a:off x="11353800" y="310256"/>
            <a:ext cx="532355" cy="525617"/>
          </a:xfrm>
          <a:prstGeom prst="rect">
            <a:avLst/>
          </a:prstGeom>
        </p:spPr>
      </p:pic>
      <p:sp>
        <p:nvSpPr>
          <p:cNvPr id="3" name="Rubrik 1">
            <a:extLst>
              <a:ext uri="{FF2B5EF4-FFF2-40B4-BE49-F238E27FC236}">
                <a16:creationId xmlns:a16="http://schemas.microsoft.com/office/drawing/2014/main" id="{BA06092D-6CBB-891C-F6DE-732FA32AD181}"/>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F996E402-CBAC-DA2F-A374-9C2B698BAE49}"/>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051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E66B81C4-C747-6BE0-4ED3-8F3148ACDCCE}"/>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5" name="Rubrik 1">
            <a:extLst>
              <a:ext uri="{FF2B5EF4-FFF2-40B4-BE49-F238E27FC236}">
                <a16:creationId xmlns:a16="http://schemas.microsoft.com/office/drawing/2014/main" id="{353EEF15-6B80-F0D6-A2B8-79993CB61F90}"/>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6" name="Rak koppling 5">
            <a:extLst>
              <a:ext uri="{FF2B5EF4-FFF2-40B4-BE49-F238E27FC236}">
                <a16:creationId xmlns:a16="http://schemas.microsoft.com/office/drawing/2014/main" id="{4DB2D054-D6C4-B290-DD02-22E422C7FCB2}"/>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030"/>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52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E66B81C4-C747-6BE0-4ED3-8F3148ACDCCE}"/>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5" name="Rubrik 1">
            <a:extLst>
              <a:ext uri="{FF2B5EF4-FFF2-40B4-BE49-F238E27FC236}">
                <a16:creationId xmlns:a16="http://schemas.microsoft.com/office/drawing/2014/main" id="{353EEF15-6B80-F0D6-A2B8-79993CB61F90}"/>
              </a:ext>
            </a:extLst>
          </p:cNvPr>
          <p:cNvSpPr>
            <a:spLocks noGrp="1"/>
          </p:cNvSpPr>
          <p:nvPr>
            <p:ph type="title" hasCustomPrompt="1"/>
          </p:nvPr>
        </p:nvSpPr>
        <p:spPr>
          <a:xfrm>
            <a:off x="838200" y="795403"/>
            <a:ext cx="10515600" cy="895285"/>
          </a:xfrm>
        </p:spPr>
        <p:txBody>
          <a:bodyPr anchor="t"/>
          <a:lstStyle>
            <a:lvl1pPr>
              <a:lnSpc>
                <a:spcPct val="100000"/>
              </a:lnSpc>
              <a:defRPr sz="2400" b="0" i="0" cap="none"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Tree>
    <p:extLst>
      <p:ext uri="{BB962C8B-B14F-4D97-AF65-F5344CB8AC3E}">
        <p14:creationId xmlns:p14="http://schemas.microsoft.com/office/powerpoint/2010/main" val="2873141218"/>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52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Rubrik och punktlista 2 kolumn">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50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429490CA-7327-04C5-91F4-390AD0B90BFC}"/>
              </a:ext>
            </a:extLst>
          </p:cNvPr>
          <p:cNvSpPr>
            <a:spLocks noGrp="1"/>
          </p:cNvSpPr>
          <p:nvPr>
            <p:ph idx="10"/>
          </p:nvPr>
        </p:nvSpPr>
        <p:spPr>
          <a:xfrm>
            <a:off x="6053418" y="1825625"/>
            <a:ext cx="50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5" name="Bildobjekt 4">
            <a:extLst>
              <a:ext uri="{FF2B5EF4-FFF2-40B4-BE49-F238E27FC236}">
                <a16:creationId xmlns:a16="http://schemas.microsoft.com/office/drawing/2014/main" id="{6F83402F-3258-5AC8-567B-2F6B7162825A}"/>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2BEF0281-8A30-FC30-9963-C03010386E3F}"/>
              </a:ext>
            </a:extLst>
          </p:cNvPr>
          <p:cNvSpPr>
            <a:spLocks noGrp="1"/>
          </p:cNvSpPr>
          <p:nvPr>
            <p:ph type="title" hasCustomPrompt="1"/>
          </p:nvPr>
        </p:nvSpPr>
        <p:spPr>
          <a:xfrm>
            <a:off x="838200" y="795403"/>
            <a:ext cx="10515600" cy="895285"/>
          </a:xfrm>
        </p:spPr>
        <p:txBody>
          <a:bodyPr anchor="t"/>
          <a:lstStyle>
            <a:lvl1pPr>
              <a:lnSpc>
                <a:spcPct val="100000"/>
              </a:lnSpc>
              <a:defRPr sz="2400" b="0" i="0" cap="none"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6D3D6026-A296-B058-555B-779BABF739F7}"/>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17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Rubrik och punktlista 3 kolumn">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32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429490CA-7327-04C5-91F4-390AD0B90BFC}"/>
              </a:ext>
            </a:extLst>
          </p:cNvPr>
          <p:cNvSpPr>
            <a:spLocks noGrp="1"/>
          </p:cNvSpPr>
          <p:nvPr>
            <p:ph idx="10"/>
          </p:nvPr>
        </p:nvSpPr>
        <p:spPr>
          <a:xfrm>
            <a:off x="4433418" y="1825625"/>
            <a:ext cx="32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5" name="Platshållare för innehåll 2">
            <a:extLst>
              <a:ext uri="{FF2B5EF4-FFF2-40B4-BE49-F238E27FC236}">
                <a16:creationId xmlns:a16="http://schemas.microsoft.com/office/drawing/2014/main" id="{DF7A6822-1AB2-A8CC-8386-BA88A2657954}"/>
              </a:ext>
            </a:extLst>
          </p:cNvPr>
          <p:cNvSpPr>
            <a:spLocks noGrp="1"/>
          </p:cNvSpPr>
          <p:nvPr>
            <p:ph idx="11"/>
          </p:nvPr>
        </p:nvSpPr>
        <p:spPr>
          <a:xfrm>
            <a:off x="8028636" y="1825625"/>
            <a:ext cx="32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a:extLst>
              <a:ext uri="{FF2B5EF4-FFF2-40B4-BE49-F238E27FC236}">
                <a16:creationId xmlns:a16="http://schemas.microsoft.com/office/drawing/2014/main" id="{CBB14336-94A7-D363-0A4D-C9ABBFAF2416}"/>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DDE3F32F-C4D0-CFE0-6587-7744ABE8C1FF}"/>
              </a:ext>
            </a:extLst>
          </p:cNvPr>
          <p:cNvSpPr>
            <a:spLocks noGrp="1"/>
          </p:cNvSpPr>
          <p:nvPr>
            <p:ph type="title" hasCustomPrompt="1"/>
          </p:nvPr>
        </p:nvSpPr>
        <p:spPr>
          <a:xfrm>
            <a:off x="838200" y="795403"/>
            <a:ext cx="10515600" cy="895285"/>
          </a:xfrm>
        </p:spPr>
        <p:txBody>
          <a:bodyPr anchor="t"/>
          <a:lstStyle>
            <a:lvl1pPr>
              <a:lnSpc>
                <a:spcPct val="100000"/>
              </a:lnSpc>
              <a:defRPr sz="2400" b="0" i="0" cap="none"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68852E75-9097-7746-27F3-3A4E64467057}"/>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863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Mellansida Egen bild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31BA07DA-DDBB-4369-8027-E86DBBE3C15E}"/>
              </a:ext>
            </a:extLst>
          </p:cNvPr>
          <p:cNvSpPr>
            <a:spLocks noGrp="1"/>
          </p:cNvSpPr>
          <p:nvPr>
            <p:ph type="pic" sz="quarter" idx="10" hasCustomPrompt="1"/>
          </p:nvPr>
        </p:nvSpPr>
        <p:spPr>
          <a:xfrm>
            <a:off x="7199313" y="0"/>
            <a:ext cx="4992687" cy="6858000"/>
          </a:xfrm>
        </p:spPr>
        <p:txBody>
          <a:bodyPr/>
          <a:lstStyle>
            <a:lvl1pPr marL="0" indent="0">
              <a:buNone/>
              <a:defRPr/>
            </a:lvl1pPr>
          </a:lstStyle>
          <a:p>
            <a:r>
              <a:rPr lang="sv-SE"/>
              <a:t>Infoga egen bild här</a:t>
            </a:r>
          </a:p>
        </p:txBody>
      </p:sp>
      <p:pic>
        <p:nvPicPr>
          <p:cNvPr id="4" name="Bildobjekt 3">
            <a:extLst>
              <a:ext uri="{FF2B5EF4-FFF2-40B4-BE49-F238E27FC236}">
                <a16:creationId xmlns:a16="http://schemas.microsoft.com/office/drawing/2014/main" id="{D50FB88B-01F3-9A44-B0C5-25865009D0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53800" y="306887"/>
            <a:ext cx="532356" cy="532356"/>
          </a:xfrm>
          <a:prstGeom prst="rect">
            <a:avLst/>
          </a:prstGeom>
        </p:spPr>
      </p:pic>
      <p:sp>
        <p:nvSpPr>
          <p:cNvPr id="9" name="Platshållare för innehåll 2">
            <a:extLst>
              <a:ext uri="{FF2B5EF4-FFF2-40B4-BE49-F238E27FC236}">
                <a16:creationId xmlns:a16="http://schemas.microsoft.com/office/drawing/2014/main" id="{1A958361-2B07-2E17-896C-4F1613060F2E}"/>
              </a:ext>
            </a:extLst>
          </p:cNvPr>
          <p:cNvSpPr>
            <a:spLocks noGrp="1"/>
          </p:cNvSpPr>
          <p:nvPr>
            <p:ph idx="1"/>
          </p:nvPr>
        </p:nvSpPr>
        <p:spPr>
          <a:xfrm>
            <a:off x="838200" y="1825625"/>
            <a:ext cx="5040000"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2" name="Rubrik 1">
            <a:extLst>
              <a:ext uri="{FF2B5EF4-FFF2-40B4-BE49-F238E27FC236}">
                <a16:creationId xmlns:a16="http://schemas.microsoft.com/office/drawing/2014/main" id="{073720F8-7C02-CEEF-492B-EA60CF63FA40}"/>
              </a:ext>
            </a:extLst>
          </p:cNvPr>
          <p:cNvSpPr>
            <a:spLocks noGrp="1"/>
          </p:cNvSpPr>
          <p:nvPr>
            <p:ph type="title" hasCustomPrompt="1"/>
          </p:nvPr>
        </p:nvSpPr>
        <p:spPr>
          <a:xfrm>
            <a:off x="836163" y="795403"/>
            <a:ext cx="6154911" cy="895285"/>
          </a:xfrm>
        </p:spPr>
        <p:txBody>
          <a:bodyPr anchor="t"/>
          <a:lstStyle>
            <a:lvl1pPr>
              <a:lnSpc>
                <a:spcPct val="100000"/>
              </a:lnSpc>
              <a:defRPr sz="2400" b="0" i="0" cap="none"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3" name="Rak koppling 2">
            <a:extLst>
              <a:ext uri="{FF2B5EF4-FFF2-40B4-BE49-F238E27FC236}">
                <a16:creationId xmlns:a16="http://schemas.microsoft.com/office/drawing/2014/main" id="{2352CA96-3574-20C2-75F3-5E696BFE04A7}"/>
              </a:ext>
            </a:extLst>
          </p:cNvPr>
          <p:cNvCxnSpPr>
            <a:cxnSpLocks/>
          </p:cNvCxnSpPr>
          <p:nvPr userDrawn="1"/>
        </p:nvCxnSpPr>
        <p:spPr>
          <a:xfrm>
            <a:off x="836163"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1B4DA47-60D2-02F0-BD31-C8D214E2DF35}"/>
              </a:ext>
            </a:extLst>
          </p:cNvPr>
          <p:cNvPicPr>
            <a:picLocks noChangeAspect="1"/>
          </p:cNvPicPr>
          <p:nvPr userDrawn="1"/>
        </p:nvPicPr>
        <p:blipFill>
          <a:blip r:embed="rId4"/>
          <a:srcRect/>
          <a:stretch/>
        </p:blipFill>
        <p:spPr>
          <a:xfrm>
            <a:off x="354240" y="310257"/>
            <a:ext cx="348248" cy="343840"/>
          </a:xfrm>
          <a:prstGeom prst="rect">
            <a:avLst/>
          </a:prstGeom>
        </p:spPr>
      </p:pic>
    </p:spTree>
    <p:extLst>
      <p:ext uri="{BB962C8B-B14F-4D97-AF65-F5344CB8AC3E}">
        <p14:creationId xmlns:p14="http://schemas.microsoft.com/office/powerpoint/2010/main" val="1583452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Rubriksida">
    <p:bg>
      <p:bgPr>
        <a:solidFill>
          <a:srgbClr val="DFDCD8"/>
        </a:solidFill>
        <a:effectLst/>
      </p:bgPr>
    </p:bg>
    <p:spTree>
      <p:nvGrpSpPr>
        <p:cNvPr id="1" name=""/>
        <p:cNvGrpSpPr/>
        <p:nvPr/>
      </p:nvGrpSpPr>
      <p:grpSpPr>
        <a:xfrm>
          <a:off x="0" y="0"/>
          <a:ext cx="0" cy="0"/>
          <a:chOff x="0" y="0"/>
          <a:chExt cx="0" cy="0"/>
        </a:xfrm>
      </p:grpSpPr>
      <p:sp>
        <p:nvSpPr>
          <p:cNvPr id="3" name="Platshållare för text 17">
            <a:extLst>
              <a:ext uri="{FF2B5EF4-FFF2-40B4-BE49-F238E27FC236}">
                <a16:creationId xmlns:a16="http://schemas.microsoft.com/office/drawing/2014/main" id="{2E38C886-4B40-2542-32E5-4776540AE954}"/>
              </a:ext>
            </a:extLst>
          </p:cNvPr>
          <p:cNvSpPr>
            <a:spLocks noGrp="1"/>
          </p:cNvSpPr>
          <p:nvPr>
            <p:ph type="body" sz="quarter" idx="10" hasCustomPrompt="1"/>
          </p:nvPr>
        </p:nvSpPr>
        <p:spPr>
          <a:xfrm>
            <a:off x="838199" y="4117068"/>
            <a:ext cx="8452757" cy="1559990"/>
          </a:xfrm>
          <a:effectLst/>
        </p:spPr>
        <p:txBody>
          <a:bodyPr>
            <a:normAutofit/>
          </a:bodyPr>
          <a:lstStyle>
            <a:lvl1pPr marL="0" indent="0">
              <a:lnSpc>
                <a:spcPct val="100000"/>
              </a:lnSpc>
              <a:buFontTx/>
              <a:buNone/>
              <a:defRPr sz="240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sp>
        <p:nvSpPr>
          <p:cNvPr id="4" name="Platshållare för text 5">
            <a:extLst>
              <a:ext uri="{FF2B5EF4-FFF2-40B4-BE49-F238E27FC236}">
                <a16:creationId xmlns:a16="http://schemas.microsoft.com/office/drawing/2014/main" id="{31B48824-5CAD-8A12-19E7-9FEA65D2320D}"/>
              </a:ext>
            </a:extLst>
          </p:cNvPr>
          <p:cNvSpPr>
            <a:spLocks noGrp="1"/>
          </p:cNvSpPr>
          <p:nvPr>
            <p:ph type="body" sz="quarter" idx="11" hasCustomPrompt="1"/>
          </p:nvPr>
        </p:nvSpPr>
        <p:spPr>
          <a:xfrm>
            <a:off x="838200" y="5693277"/>
            <a:ext cx="4634852" cy="577850"/>
          </a:xfrm>
          <a:effectLst/>
        </p:spPr>
        <p:txBody>
          <a:bodyPr>
            <a:normAutofit/>
          </a:bodyPr>
          <a:lstStyle>
            <a:lvl1pPr marL="0" indent="0">
              <a:buFontTx/>
              <a:buNone/>
              <a:defRPr/>
            </a:lvl1pPr>
            <a:lvl5pPr marL="0" indent="0" algn="l">
              <a:buNone/>
              <a:defRPr sz="1600">
                <a:solidFill>
                  <a:schemeClr val="tx1"/>
                </a:solidFill>
                <a:effectLst/>
                <a:latin typeface="Noto Serif" panose="02020600060500020200" pitchFamily="18" charset="0"/>
                <a:ea typeface="Noto Serif" panose="02020600060500020200" pitchFamily="18" charset="0"/>
                <a:cs typeface="Noto Serif" panose="02020600060500020200" pitchFamily="18" charset="0"/>
              </a:defRPr>
            </a:lvl5pPr>
          </a:lstStyle>
          <a:p>
            <a:pPr lvl="4"/>
            <a:r>
              <a:rPr lang="sv-SE">
                <a:latin typeface="Noto Serif" panose="02020600060500020200" pitchFamily="18" charset="0"/>
                <a:ea typeface="Noto Serif" panose="02020600060500020200" pitchFamily="18" charset="0"/>
                <a:cs typeface="Noto Serif" panose="02020600060500020200" pitchFamily="18" charset="0"/>
              </a:rPr>
              <a:t>2024-XX-XX</a:t>
            </a:r>
            <a:endParaRPr lang="sv-SE"/>
          </a:p>
        </p:txBody>
      </p:sp>
      <p:pic>
        <p:nvPicPr>
          <p:cNvPr id="5" name="Bildobjekt 4">
            <a:extLst>
              <a:ext uri="{FF2B5EF4-FFF2-40B4-BE49-F238E27FC236}">
                <a16:creationId xmlns:a16="http://schemas.microsoft.com/office/drawing/2014/main" id="{300D55C3-1305-E9CC-C6FD-35EBB44D11B9}"/>
              </a:ext>
            </a:extLst>
          </p:cNvPr>
          <p:cNvPicPr>
            <a:picLocks noChangeAspect="1"/>
          </p:cNvPicPr>
          <p:nvPr userDrawn="1"/>
        </p:nvPicPr>
        <p:blipFill>
          <a:blip r:embed="rId2"/>
          <a:srcRect/>
          <a:stretch/>
        </p:blipFill>
        <p:spPr>
          <a:xfrm>
            <a:off x="11353800" y="310256"/>
            <a:ext cx="532355" cy="525617"/>
          </a:xfrm>
          <a:prstGeom prst="rect">
            <a:avLst/>
          </a:prstGeom>
        </p:spPr>
      </p:pic>
      <p:sp>
        <p:nvSpPr>
          <p:cNvPr id="6" name="Rubrik 1">
            <a:extLst>
              <a:ext uri="{FF2B5EF4-FFF2-40B4-BE49-F238E27FC236}">
                <a16:creationId xmlns:a16="http://schemas.microsoft.com/office/drawing/2014/main" id="{E823ED1E-3E10-8EAA-4E1C-83E035F170DE}"/>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5BB797BA-4A4A-2AC9-B5B0-5393626F7896}"/>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669190"/>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ubrik och punktlista">
    <p:bg>
      <p:bgPr>
        <a:solidFill>
          <a:srgbClr val="DFDCD8"/>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C255B3EB-F73B-9648-CFC8-08854E6AA700}"/>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9DBC97D2-82DF-321A-55F8-4FCEF8CD3DBC}"/>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7" name="Rak koppling 6">
            <a:extLst>
              <a:ext uri="{FF2B5EF4-FFF2-40B4-BE49-F238E27FC236}">
                <a16:creationId xmlns:a16="http://schemas.microsoft.com/office/drawing/2014/main" id="{C0C6C370-3C54-C163-48B6-171B513056DB}"/>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28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innehåll skog du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882F9DD-9AD3-FD08-DEA7-264071B567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flipH="1">
            <a:off x="0" y="1"/>
            <a:ext cx="4979988" cy="6857999"/>
          </a:xfrm>
          <a:prstGeom prst="rect">
            <a:avLst/>
          </a:prstGeom>
        </p:spPr>
      </p:pic>
      <p:sp>
        <p:nvSpPr>
          <p:cNvPr id="6" name="Platshållare för innehåll 2">
            <a:extLst>
              <a:ext uri="{FF2B5EF4-FFF2-40B4-BE49-F238E27FC236}">
                <a16:creationId xmlns:a16="http://schemas.microsoft.com/office/drawing/2014/main" id="{09F26110-E29F-30E5-C8E1-65CE5FC796D7}"/>
              </a:ext>
            </a:extLst>
          </p:cNvPr>
          <p:cNvSpPr>
            <a:spLocks noGrp="1"/>
          </p:cNvSpPr>
          <p:nvPr>
            <p:ph idx="1"/>
          </p:nvPr>
        </p:nvSpPr>
        <p:spPr>
          <a:xfrm>
            <a:off x="5339114" y="1825625"/>
            <a:ext cx="6168196"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60E0A63B-5CA9-F1ED-E80C-F617CC8BCB6D}"/>
              </a:ext>
            </a:extLst>
          </p:cNvPr>
          <p:cNvPicPr>
            <a:picLocks noChangeAspect="1"/>
          </p:cNvPicPr>
          <p:nvPr userDrawn="1"/>
        </p:nvPicPr>
        <p:blipFill>
          <a:blip r:embed="rId4"/>
          <a:srcRect/>
          <a:stretch/>
        </p:blipFill>
        <p:spPr>
          <a:xfrm>
            <a:off x="11353800" y="310256"/>
            <a:ext cx="532356" cy="525617"/>
          </a:xfrm>
          <a:prstGeom prst="rect">
            <a:avLst/>
          </a:prstGeom>
        </p:spPr>
      </p:pic>
      <p:sp>
        <p:nvSpPr>
          <p:cNvPr id="5" name="Rubrik 1">
            <a:extLst>
              <a:ext uri="{FF2B5EF4-FFF2-40B4-BE49-F238E27FC236}">
                <a16:creationId xmlns:a16="http://schemas.microsoft.com/office/drawing/2014/main" id="{0CE60CCB-DA38-415A-3315-37CEDCB65F50}"/>
              </a:ext>
            </a:extLst>
          </p:cNvPr>
          <p:cNvSpPr>
            <a:spLocks noGrp="1"/>
          </p:cNvSpPr>
          <p:nvPr>
            <p:ph type="title" hasCustomPrompt="1"/>
          </p:nvPr>
        </p:nvSpPr>
        <p:spPr>
          <a:xfrm>
            <a:off x="5352400" y="795403"/>
            <a:ext cx="6154911"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p>
        </p:txBody>
      </p:sp>
      <p:cxnSp>
        <p:nvCxnSpPr>
          <p:cNvPr id="7" name="Rak koppling 6">
            <a:extLst>
              <a:ext uri="{FF2B5EF4-FFF2-40B4-BE49-F238E27FC236}">
                <a16:creationId xmlns:a16="http://schemas.microsoft.com/office/drawing/2014/main" id="{05818307-A689-8A53-004B-EFEB3C10E59E}"/>
              </a:ext>
            </a:extLst>
          </p:cNvPr>
          <p:cNvCxnSpPr>
            <a:cxnSpLocks/>
          </p:cNvCxnSpPr>
          <p:nvPr userDrawn="1"/>
        </p:nvCxnSpPr>
        <p:spPr>
          <a:xfrm>
            <a:off x="5352400"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212833"/>
      </p:ext>
    </p:extLst>
  </p:cSld>
  <p:clrMapOvr>
    <a:masterClrMapping/>
  </p:clrMapOvr>
  <p:extLst>
    <p:ext uri="{DCECCB84-F9BA-43D5-87BE-67443E8EF086}">
      <p15:sldGuideLst xmlns:p15="http://schemas.microsoft.com/office/powerpoint/2012/main">
        <p15:guide id="1" orient="horz" pos="2160">
          <p15:clr>
            <a:srgbClr val="FBAE40"/>
          </p15:clr>
        </p15:guide>
        <p15:guide id="2" pos="313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Rubrik och punktlista">
    <p:bg>
      <p:bgPr>
        <a:solidFill>
          <a:srgbClr val="DFDCD8"/>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C255B3EB-F73B-9648-CFC8-08854E6AA700}"/>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9DBC97D2-82DF-321A-55F8-4FCEF8CD3DBC}"/>
              </a:ext>
            </a:extLst>
          </p:cNvPr>
          <p:cNvSpPr>
            <a:spLocks noGrp="1"/>
          </p:cNvSpPr>
          <p:nvPr>
            <p:ph type="title" hasCustomPrompt="1"/>
          </p:nvPr>
        </p:nvSpPr>
        <p:spPr>
          <a:xfrm>
            <a:off x="838200" y="795403"/>
            <a:ext cx="10515600" cy="895285"/>
          </a:xfrm>
        </p:spPr>
        <p:txBody>
          <a:bodyPr anchor="t"/>
          <a:lstStyle>
            <a:lvl1pPr>
              <a:lnSpc>
                <a:spcPct val="100000"/>
              </a:lnSpc>
              <a:defRPr sz="2400" b="0" i="0" cap="none"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Tree>
    <p:extLst>
      <p:ext uri="{BB962C8B-B14F-4D97-AF65-F5344CB8AC3E}">
        <p14:creationId xmlns:p14="http://schemas.microsoft.com/office/powerpoint/2010/main" val="1912176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ubrik och punktlista 2 kolumn">
    <p:bg>
      <p:bgPr>
        <a:solidFill>
          <a:srgbClr val="DFDCD8"/>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50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429490CA-7327-04C5-91F4-390AD0B90BFC}"/>
              </a:ext>
            </a:extLst>
          </p:cNvPr>
          <p:cNvSpPr>
            <a:spLocks noGrp="1"/>
          </p:cNvSpPr>
          <p:nvPr>
            <p:ph idx="10"/>
          </p:nvPr>
        </p:nvSpPr>
        <p:spPr>
          <a:xfrm>
            <a:off x="6053418" y="1825625"/>
            <a:ext cx="50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5" name="Bildobjekt 4">
            <a:extLst>
              <a:ext uri="{FF2B5EF4-FFF2-40B4-BE49-F238E27FC236}">
                <a16:creationId xmlns:a16="http://schemas.microsoft.com/office/drawing/2014/main" id="{FFC3E393-BA9A-403E-5893-06BCE88F0FE8}"/>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DA80664E-3EC5-D69A-C6AD-DD8CCCA1273F}"/>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1A132218-C25C-B3E6-8F20-EB086FAFD335}"/>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893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Rubrik och punktlista 3 kolumn">
    <p:bg>
      <p:bgPr>
        <a:solidFill>
          <a:srgbClr val="DFDCD8"/>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32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429490CA-7327-04C5-91F4-390AD0B90BFC}"/>
              </a:ext>
            </a:extLst>
          </p:cNvPr>
          <p:cNvSpPr>
            <a:spLocks noGrp="1"/>
          </p:cNvSpPr>
          <p:nvPr>
            <p:ph idx="10"/>
          </p:nvPr>
        </p:nvSpPr>
        <p:spPr>
          <a:xfrm>
            <a:off x="4433418" y="1825625"/>
            <a:ext cx="32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5" name="Platshållare för innehåll 2">
            <a:extLst>
              <a:ext uri="{FF2B5EF4-FFF2-40B4-BE49-F238E27FC236}">
                <a16:creationId xmlns:a16="http://schemas.microsoft.com/office/drawing/2014/main" id="{DF7A6822-1AB2-A8CC-8386-BA88A2657954}"/>
              </a:ext>
            </a:extLst>
          </p:cNvPr>
          <p:cNvSpPr>
            <a:spLocks noGrp="1"/>
          </p:cNvSpPr>
          <p:nvPr>
            <p:ph idx="11"/>
          </p:nvPr>
        </p:nvSpPr>
        <p:spPr>
          <a:xfrm>
            <a:off x="8028636" y="1825625"/>
            <a:ext cx="3240000"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a:extLst>
              <a:ext uri="{FF2B5EF4-FFF2-40B4-BE49-F238E27FC236}">
                <a16:creationId xmlns:a16="http://schemas.microsoft.com/office/drawing/2014/main" id="{B0C65834-1C57-FD68-F5DE-7712ABC99C03}"/>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2F979CBD-7F87-9D82-C857-FA52FBA6D335}"/>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6A555201-22EC-0381-8037-E01B46F50195}"/>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135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Rubrik och brödtext">
    <p:bg>
      <p:bgPr>
        <a:solidFill>
          <a:srgbClr val="DFDCD8"/>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6602260" cy="4351338"/>
          </a:xfrm>
        </p:spPr>
        <p:txBody>
          <a:bodyPr>
            <a:noAutofit/>
          </a:bodyPr>
          <a:lstStyle>
            <a:lvl1pPr marL="4763" indent="0">
              <a:lnSpc>
                <a:spcPct val="130000"/>
              </a:lnSpc>
              <a:spcAft>
                <a:spcPts val="1200"/>
              </a:spcAft>
              <a:buFont typeface="Arial" panose="020B0604020202020204" pitchFamily="34" charset="0"/>
              <a:buNone/>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None/>
              <a:tabLst/>
              <a:defRPr sz="1400" b="0" i="0">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6F7FEA62-FC6B-C61F-92DC-ABE6ADF03967}"/>
              </a:ext>
            </a:extLst>
          </p:cNvPr>
          <p:cNvPicPr>
            <a:picLocks noChangeAspect="1"/>
          </p:cNvPicPr>
          <p:nvPr userDrawn="1"/>
        </p:nvPicPr>
        <p:blipFill>
          <a:blip r:embed="rId2"/>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B5A44CE6-14E3-0966-86F9-35DC0CEE6AC9}"/>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7" name="Rak koppling 6">
            <a:extLst>
              <a:ext uri="{FF2B5EF4-FFF2-40B4-BE49-F238E27FC236}">
                <a16:creationId xmlns:a16="http://schemas.microsoft.com/office/drawing/2014/main" id="{9BE0057D-C7F2-DD59-C007-8D36AFE70D6E}"/>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180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Rubriksida lav skog">
    <p:bg>
      <p:bgPr>
        <a:solidFill>
          <a:srgbClr val="DFDCD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A96232E9-F9E3-4F98-94D0-77E4C9D89C88}"/>
              </a:ext>
            </a:extLst>
          </p:cNvPr>
          <p:cNvPicPr>
            <a:picLocks noChangeAspect="1"/>
          </p:cNvPicPr>
          <p:nvPr userDrawn="1"/>
        </p:nvPicPr>
        <p:blipFill>
          <a:blip r:embed="rId2">
            <a:alphaModFix amt="10000"/>
            <a:duotone>
              <a:prstClr val="black"/>
              <a:schemeClr val="tx2">
                <a:tint val="45000"/>
                <a:satMod val="400000"/>
              </a:schemeClr>
            </a:duotone>
          </a:blip>
          <a:srcRect/>
          <a:stretch/>
        </p:blipFill>
        <p:spPr>
          <a:xfrm>
            <a:off x="0" y="2342732"/>
            <a:ext cx="12557697" cy="4515268"/>
          </a:xfrm>
          <a:prstGeom prst="rect">
            <a:avLst/>
          </a:prstGeom>
        </p:spPr>
      </p:pic>
      <p:sp>
        <p:nvSpPr>
          <p:cNvPr id="7" name="Platshållare för text 17">
            <a:extLst>
              <a:ext uri="{FF2B5EF4-FFF2-40B4-BE49-F238E27FC236}">
                <a16:creationId xmlns:a16="http://schemas.microsoft.com/office/drawing/2014/main" id="{73030E92-01DB-4B95-8CB7-C4A02C831281}"/>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3" name="Bildobjekt 2">
            <a:extLst>
              <a:ext uri="{FF2B5EF4-FFF2-40B4-BE49-F238E27FC236}">
                <a16:creationId xmlns:a16="http://schemas.microsoft.com/office/drawing/2014/main" id="{A24936C8-8506-0737-AB42-CD7D16B3FA62}"/>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97691EA2-E55F-5EF4-CC8F-640BBDC4D7C2}"/>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4" name="Rak koppling 3">
            <a:extLst>
              <a:ext uri="{FF2B5EF4-FFF2-40B4-BE49-F238E27FC236}">
                <a16:creationId xmlns:a16="http://schemas.microsoft.com/office/drawing/2014/main" id="{A00DB146-C95C-5498-00F1-0ED78D16BBBC}"/>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002560"/>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Rubrik och punktlista lav skog">
    <p:bg>
      <p:bgPr>
        <a:solidFill>
          <a:srgbClr val="DFDCD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8A5453-D1D3-EF23-0D70-FB9EA7A908C3}"/>
              </a:ext>
            </a:extLst>
          </p:cNvPr>
          <p:cNvPicPr>
            <a:picLocks noGrp="1" noRot="1" noChangeAspect="1" noMove="1" noResize="1" noEditPoints="1" noAdjustHandles="1" noChangeArrowheads="1" noChangeShapeType="1" noCrop="1"/>
          </p:cNvPicPr>
          <p:nvPr userDrawn="1"/>
        </p:nvPicPr>
        <p:blipFill>
          <a:blip r:embed="rId2">
            <a:alphaModFix amt="10000"/>
            <a:duotone>
              <a:prstClr val="black"/>
              <a:schemeClr val="tx2">
                <a:tint val="45000"/>
                <a:satMod val="400000"/>
              </a:schemeClr>
            </a:duotone>
          </a:blip>
          <a:srcRect/>
          <a:stretch/>
        </p:blipFill>
        <p:spPr>
          <a:xfrm>
            <a:off x="0" y="2342732"/>
            <a:ext cx="12557697" cy="4515268"/>
          </a:xfrm>
          <a:prstGeom prst="rect">
            <a:avLst/>
          </a:prstGeom>
        </p:spPr>
      </p:pic>
      <p:sp>
        <p:nvSpPr>
          <p:cNvPr id="5" name="Platshållare för innehåll 2">
            <a:extLst>
              <a:ext uri="{FF2B5EF4-FFF2-40B4-BE49-F238E27FC236}">
                <a16:creationId xmlns:a16="http://schemas.microsoft.com/office/drawing/2014/main" id="{3C96AB0D-CE90-4FB2-01C6-15BABE36026B}"/>
              </a:ext>
            </a:extLst>
          </p:cNvPr>
          <p:cNvSpPr>
            <a:spLocks noGrp="1"/>
          </p:cNvSpPr>
          <p:nvPr>
            <p:ph idx="1"/>
          </p:nvPr>
        </p:nvSpPr>
        <p:spPr>
          <a:xfrm>
            <a:off x="838200" y="1825625"/>
            <a:ext cx="10515600"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7" name="Bildobjekt 6">
            <a:extLst>
              <a:ext uri="{FF2B5EF4-FFF2-40B4-BE49-F238E27FC236}">
                <a16:creationId xmlns:a16="http://schemas.microsoft.com/office/drawing/2014/main" id="{916FE10A-EBA7-BC77-BDB7-71F0987FEE8C}"/>
              </a:ext>
            </a:extLst>
          </p:cNvPr>
          <p:cNvPicPr>
            <a:picLocks noChangeAspect="1"/>
          </p:cNvPicPr>
          <p:nvPr userDrawn="1"/>
        </p:nvPicPr>
        <p:blipFill>
          <a:blip r:embed="rId4"/>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0ABEC7CE-C44F-C594-BB92-E316C3ABEAE2}"/>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6" name="Rak koppling 5">
            <a:extLst>
              <a:ext uri="{FF2B5EF4-FFF2-40B4-BE49-F238E27FC236}">
                <a16:creationId xmlns:a16="http://schemas.microsoft.com/office/drawing/2014/main" id="{F9C09D7A-6B05-58F6-DB0F-FCB9C17FC56D}"/>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567384"/>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Rubrik och punktlista 2 kolumn lav SKOG">
    <p:bg>
      <p:bgPr>
        <a:solidFill>
          <a:srgbClr val="DFDCD8"/>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C8B6A22-43F3-C887-C185-008B322FF050}"/>
              </a:ext>
            </a:extLst>
          </p:cNvPr>
          <p:cNvPicPr>
            <a:picLocks noGrp="1" noRot="1" noChangeAspect="1" noMove="1" noResize="1" noEditPoints="1" noAdjustHandles="1" noChangeArrowheads="1" noChangeShapeType="1" noCrop="1"/>
          </p:cNvPicPr>
          <p:nvPr userDrawn="1"/>
        </p:nvPicPr>
        <p:blipFill>
          <a:blip r:embed="rId2">
            <a:alphaModFix amt="10000"/>
            <a:duotone>
              <a:prstClr val="black"/>
              <a:schemeClr val="tx2">
                <a:tint val="45000"/>
                <a:satMod val="400000"/>
              </a:schemeClr>
            </a:duotone>
          </a:blip>
          <a:srcRect/>
          <a:stretch/>
        </p:blipFill>
        <p:spPr>
          <a:xfrm>
            <a:off x="0" y="2342732"/>
            <a:ext cx="12557697" cy="4515268"/>
          </a:xfrm>
          <a:prstGeom prst="rect">
            <a:avLst/>
          </a:prstGeom>
        </p:spPr>
      </p:pic>
      <p:sp>
        <p:nvSpPr>
          <p:cNvPr id="5" name="Platshållare för innehåll 2">
            <a:extLst>
              <a:ext uri="{FF2B5EF4-FFF2-40B4-BE49-F238E27FC236}">
                <a16:creationId xmlns:a16="http://schemas.microsoft.com/office/drawing/2014/main" id="{6924870F-AC55-7DB0-CA30-6144D101C731}"/>
              </a:ext>
            </a:extLst>
          </p:cNvPr>
          <p:cNvSpPr>
            <a:spLocks noGrp="1"/>
          </p:cNvSpPr>
          <p:nvPr>
            <p:ph idx="1"/>
          </p:nvPr>
        </p:nvSpPr>
        <p:spPr>
          <a:xfrm>
            <a:off x="838200" y="1825625"/>
            <a:ext cx="5040000"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8" name="Platshållare för innehåll 2">
            <a:extLst>
              <a:ext uri="{FF2B5EF4-FFF2-40B4-BE49-F238E27FC236}">
                <a16:creationId xmlns:a16="http://schemas.microsoft.com/office/drawing/2014/main" id="{02D76BCA-5495-4187-F2A0-BB492163C68D}"/>
              </a:ext>
            </a:extLst>
          </p:cNvPr>
          <p:cNvSpPr>
            <a:spLocks noGrp="1"/>
          </p:cNvSpPr>
          <p:nvPr>
            <p:ph idx="10"/>
          </p:nvPr>
        </p:nvSpPr>
        <p:spPr>
          <a:xfrm>
            <a:off x="6053418" y="1825625"/>
            <a:ext cx="5040000"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9" name="Bildobjekt 8">
            <a:extLst>
              <a:ext uri="{FF2B5EF4-FFF2-40B4-BE49-F238E27FC236}">
                <a16:creationId xmlns:a16="http://schemas.microsoft.com/office/drawing/2014/main" id="{53FA592B-59C3-F7A0-89F7-F00FC00B4D41}"/>
              </a:ext>
            </a:extLst>
          </p:cNvPr>
          <p:cNvPicPr>
            <a:picLocks noChangeAspect="1"/>
          </p:cNvPicPr>
          <p:nvPr userDrawn="1"/>
        </p:nvPicPr>
        <p:blipFill>
          <a:blip r:embed="rId4"/>
          <a:srcRect/>
          <a:stretch/>
        </p:blipFill>
        <p:spPr>
          <a:xfrm>
            <a:off x="11353800" y="310256"/>
            <a:ext cx="532355" cy="525617"/>
          </a:xfrm>
          <a:prstGeom prst="rect">
            <a:avLst/>
          </a:prstGeom>
        </p:spPr>
      </p:pic>
      <p:sp>
        <p:nvSpPr>
          <p:cNvPr id="2" name="Rubrik 1">
            <a:extLst>
              <a:ext uri="{FF2B5EF4-FFF2-40B4-BE49-F238E27FC236}">
                <a16:creationId xmlns:a16="http://schemas.microsoft.com/office/drawing/2014/main" id="{8A82E475-C725-D4DA-FF2D-6930AF312454}"/>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6" name="Rak koppling 5">
            <a:extLst>
              <a:ext uri="{FF2B5EF4-FFF2-40B4-BE49-F238E27FC236}">
                <a16:creationId xmlns:a16="http://schemas.microsoft.com/office/drawing/2014/main" id="{BB0ED6B1-F893-10D3-CA4E-225BA8E1FF1B}"/>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963322"/>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Rubriksida solid hav">
    <p:bg>
      <p:bgPr>
        <a:solidFill>
          <a:srgbClr val="1F6575"/>
        </a:solidFill>
        <a:effectLst/>
      </p:bgPr>
    </p:bg>
    <p:spTree>
      <p:nvGrpSpPr>
        <p:cNvPr id="1" name=""/>
        <p:cNvGrpSpPr/>
        <p:nvPr/>
      </p:nvGrpSpPr>
      <p:grpSpPr>
        <a:xfrm>
          <a:off x="0" y="0"/>
          <a:ext cx="0" cy="0"/>
          <a:chOff x="0" y="0"/>
          <a:chExt cx="0" cy="0"/>
        </a:xfrm>
      </p:grpSpPr>
      <p:sp>
        <p:nvSpPr>
          <p:cNvPr id="7" name="Platshållare för text 17">
            <a:extLst>
              <a:ext uri="{FF2B5EF4-FFF2-40B4-BE49-F238E27FC236}">
                <a16:creationId xmlns:a16="http://schemas.microsoft.com/office/drawing/2014/main" id="{73030E92-01DB-4B95-8CB7-C4A02C831281}"/>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6AE9CA64-2EBC-7D94-F52E-BC0D3BBDA2FC}"/>
              </a:ext>
            </a:extLst>
          </p:cNvPr>
          <p:cNvPicPr>
            <a:picLocks noChangeAspect="1"/>
          </p:cNvPicPr>
          <p:nvPr userDrawn="1"/>
        </p:nvPicPr>
        <p:blipFill>
          <a:blip r:embed="rId2"/>
          <a:srcRect/>
          <a:stretch/>
        </p:blipFill>
        <p:spPr>
          <a:xfrm>
            <a:off x="11353800" y="310256"/>
            <a:ext cx="532355" cy="525616"/>
          </a:xfrm>
          <a:prstGeom prst="rect">
            <a:avLst/>
          </a:prstGeom>
        </p:spPr>
      </p:pic>
      <p:sp>
        <p:nvSpPr>
          <p:cNvPr id="3" name="Rubrik 1">
            <a:extLst>
              <a:ext uri="{FF2B5EF4-FFF2-40B4-BE49-F238E27FC236}">
                <a16:creationId xmlns:a16="http://schemas.microsoft.com/office/drawing/2014/main" id="{A28C910A-7D4D-F28D-176C-B36DC580E2E3}"/>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bg2"/>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4" name="Rak koppling 3">
            <a:extLst>
              <a:ext uri="{FF2B5EF4-FFF2-40B4-BE49-F238E27FC236}">
                <a16:creationId xmlns:a16="http://schemas.microsoft.com/office/drawing/2014/main" id="{03FEC980-E2D8-9C25-82D1-585A55981CB6}"/>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996453"/>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Rubrik och punktlista">
    <p:bg>
      <p:bgPr>
        <a:solidFill>
          <a:srgbClr val="1F6575"/>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DC80E6FB-4E23-A393-6262-6F2BCDC21DCC}"/>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5" name="Rubrik 1">
            <a:extLst>
              <a:ext uri="{FF2B5EF4-FFF2-40B4-BE49-F238E27FC236}">
                <a16:creationId xmlns:a16="http://schemas.microsoft.com/office/drawing/2014/main" id="{7189E67D-71F8-AF5F-4048-0BC52F3D9211}"/>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6" name="Rak koppling 5">
            <a:extLst>
              <a:ext uri="{FF2B5EF4-FFF2-40B4-BE49-F238E27FC236}">
                <a16:creationId xmlns:a16="http://schemas.microsoft.com/office/drawing/2014/main" id="{6459910B-5C6F-6E9C-5D6F-4F85903C1C92}"/>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900009"/>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Rubrik och punktlista">
    <p:bg>
      <p:bgPr>
        <a:solidFill>
          <a:srgbClr val="1F6575"/>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DC80E6FB-4E23-A393-6262-6F2BCDC21DCC}"/>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5" name="Rubrik 1">
            <a:extLst>
              <a:ext uri="{FF2B5EF4-FFF2-40B4-BE49-F238E27FC236}">
                <a16:creationId xmlns:a16="http://schemas.microsoft.com/office/drawing/2014/main" id="{7189E67D-71F8-AF5F-4048-0BC52F3D9211}"/>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Tree>
    <p:extLst>
      <p:ext uri="{BB962C8B-B14F-4D97-AF65-F5344CB8AC3E}">
        <p14:creationId xmlns:p14="http://schemas.microsoft.com/office/powerpoint/2010/main" val="63404036"/>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innehåll måltavla hav">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AD4792B-8E63-547A-848F-96D0BE6951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1" y="2"/>
            <a:ext cx="4979988" cy="6857998"/>
          </a:xfrm>
          <a:prstGeom prst="rect">
            <a:avLst/>
          </a:prstGeom>
        </p:spPr>
      </p:pic>
      <p:sp>
        <p:nvSpPr>
          <p:cNvPr id="6" name="Platshållare för innehåll 2">
            <a:extLst>
              <a:ext uri="{FF2B5EF4-FFF2-40B4-BE49-F238E27FC236}">
                <a16:creationId xmlns:a16="http://schemas.microsoft.com/office/drawing/2014/main" id="{E1E8DF24-26B0-EC24-17B1-A070CB6A7FD7}"/>
              </a:ext>
            </a:extLst>
          </p:cNvPr>
          <p:cNvSpPr>
            <a:spLocks noGrp="1"/>
          </p:cNvSpPr>
          <p:nvPr>
            <p:ph idx="1"/>
          </p:nvPr>
        </p:nvSpPr>
        <p:spPr>
          <a:xfrm>
            <a:off x="5339114" y="1825625"/>
            <a:ext cx="6168196"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560C6C7D-A189-3820-64AC-2BFC8AFC94C6}"/>
              </a:ext>
            </a:extLst>
          </p:cNvPr>
          <p:cNvPicPr>
            <a:picLocks noChangeAspect="1"/>
          </p:cNvPicPr>
          <p:nvPr userDrawn="1"/>
        </p:nvPicPr>
        <p:blipFill>
          <a:blip r:embed="rId4"/>
          <a:srcRect/>
          <a:stretch/>
        </p:blipFill>
        <p:spPr>
          <a:xfrm>
            <a:off x="11353800" y="310256"/>
            <a:ext cx="532356" cy="525617"/>
          </a:xfrm>
          <a:prstGeom prst="rect">
            <a:avLst/>
          </a:prstGeom>
        </p:spPr>
      </p:pic>
      <p:sp>
        <p:nvSpPr>
          <p:cNvPr id="8" name="Rubrik 1">
            <a:extLst>
              <a:ext uri="{FF2B5EF4-FFF2-40B4-BE49-F238E27FC236}">
                <a16:creationId xmlns:a16="http://schemas.microsoft.com/office/drawing/2014/main" id="{A92EBEDF-A0F5-5FA1-E9DD-A5DFD409B659}"/>
              </a:ext>
            </a:extLst>
          </p:cNvPr>
          <p:cNvSpPr>
            <a:spLocks noGrp="1"/>
          </p:cNvSpPr>
          <p:nvPr>
            <p:ph type="title" hasCustomPrompt="1"/>
          </p:nvPr>
        </p:nvSpPr>
        <p:spPr>
          <a:xfrm>
            <a:off x="5352400" y="795403"/>
            <a:ext cx="6154911"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p>
        </p:txBody>
      </p:sp>
      <p:cxnSp>
        <p:nvCxnSpPr>
          <p:cNvPr id="9" name="Rak koppling 8">
            <a:extLst>
              <a:ext uri="{FF2B5EF4-FFF2-40B4-BE49-F238E27FC236}">
                <a16:creationId xmlns:a16="http://schemas.microsoft.com/office/drawing/2014/main" id="{4C6EA429-90BC-BDC3-D21D-5DA289E5D0DF}"/>
              </a:ext>
            </a:extLst>
          </p:cNvPr>
          <p:cNvCxnSpPr>
            <a:cxnSpLocks/>
          </p:cNvCxnSpPr>
          <p:nvPr userDrawn="1"/>
        </p:nvCxnSpPr>
        <p:spPr>
          <a:xfrm>
            <a:off x="5352400"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652693"/>
      </p:ext>
    </p:extLst>
  </p:cSld>
  <p:clrMapOvr>
    <a:masterClrMapping/>
  </p:clrMapOvr>
  <p:extLst>
    <p:ext uri="{DCECCB84-F9BA-43D5-87BE-67443E8EF086}">
      <p15:sldGuideLst xmlns:p15="http://schemas.microsoft.com/office/powerpoint/2012/main">
        <p15:guide id="1" orient="horz" pos="2160">
          <p15:clr>
            <a:srgbClr val="FBAE40"/>
          </p15:clr>
        </p15:guide>
        <p15:guide id="2" pos="313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Rubrik och punktlista 2 kolumn hav">
    <p:bg>
      <p:bgPr>
        <a:solidFill>
          <a:srgbClr val="1F6575"/>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50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ACE612BA-294B-2E36-AD98-75CE17E362DE}"/>
              </a:ext>
            </a:extLst>
          </p:cNvPr>
          <p:cNvSpPr>
            <a:spLocks noGrp="1"/>
          </p:cNvSpPr>
          <p:nvPr>
            <p:ph idx="10"/>
          </p:nvPr>
        </p:nvSpPr>
        <p:spPr>
          <a:xfrm>
            <a:off x="6036916" y="1825625"/>
            <a:ext cx="50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a:extLst>
              <a:ext uri="{FF2B5EF4-FFF2-40B4-BE49-F238E27FC236}">
                <a16:creationId xmlns:a16="http://schemas.microsoft.com/office/drawing/2014/main" id="{5A5CE011-7404-7C80-776F-44239D147139}"/>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2" name="Rubrik 1">
            <a:extLst>
              <a:ext uri="{FF2B5EF4-FFF2-40B4-BE49-F238E27FC236}">
                <a16:creationId xmlns:a16="http://schemas.microsoft.com/office/drawing/2014/main" id="{4B458CD0-D91B-AC7F-BD46-751F44941381}"/>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A7BD08F8-A9D1-8C7B-4FE2-0AA1D58FE186}"/>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179168"/>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Rubrik och punktlista 3 kolumn hav">
    <p:bg>
      <p:bgPr>
        <a:solidFill>
          <a:srgbClr val="1F6575"/>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199" y="1825625"/>
            <a:ext cx="32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ACE612BA-294B-2E36-AD98-75CE17E362DE}"/>
              </a:ext>
            </a:extLst>
          </p:cNvPr>
          <p:cNvSpPr>
            <a:spLocks noGrp="1"/>
          </p:cNvSpPr>
          <p:nvPr>
            <p:ph idx="10"/>
          </p:nvPr>
        </p:nvSpPr>
        <p:spPr>
          <a:xfrm>
            <a:off x="4476000" y="1825625"/>
            <a:ext cx="32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6" name="Platshållare för innehåll 2">
            <a:extLst>
              <a:ext uri="{FF2B5EF4-FFF2-40B4-BE49-F238E27FC236}">
                <a16:creationId xmlns:a16="http://schemas.microsoft.com/office/drawing/2014/main" id="{E58C9758-CBCD-8CE3-7D79-6B5B72230539}"/>
              </a:ext>
            </a:extLst>
          </p:cNvPr>
          <p:cNvSpPr>
            <a:spLocks noGrp="1"/>
          </p:cNvSpPr>
          <p:nvPr>
            <p:ph idx="11"/>
          </p:nvPr>
        </p:nvSpPr>
        <p:spPr>
          <a:xfrm>
            <a:off x="8113801" y="1825625"/>
            <a:ext cx="32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7" name="Bildobjekt 6">
            <a:extLst>
              <a:ext uri="{FF2B5EF4-FFF2-40B4-BE49-F238E27FC236}">
                <a16:creationId xmlns:a16="http://schemas.microsoft.com/office/drawing/2014/main" id="{03E38B64-13C1-336E-6DD5-E819811EE97D}"/>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2" name="Rubrik 1">
            <a:extLst>
              <a:ext uri="{FF2B5EF4-FFF2-40B4-BE49-F238E27FC236}">
                <a16:creationId xmlns:a16="http://schemas.microsoft.com/office/drawing/2014/main" id="{27959E97-3013-1038-ABB3-111BBF6D99DA}"/>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D4A9C279-D2B1-9214-BB87-0812BC493919}"/>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90811"/>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Rubriksida hav skog">
    <p:bg>
      <p:bgPr>
        <a:solidFill>
          <a:srgbClr val="1F6575"/>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A96232E9-F9E3-4F98-94D0-77E4C9D89C88}"/>
              </a:ext>
            </a:extLst>
          </p:cNvPr>
          <p:cNvPicPr>
            <a:picLocks noGrp="1" noRot="1" noChangeAspect="1" noMove="1" noResize="1" noEditPoints="1" noAdjustHandles="1" noChangeArrowheads="1" noChangeShapeType="1" noCrop="1"/>
          </p:cNvPicPr>
          <p:nvPr userDrawn="1"/>
        </p:nvPicPr>
        <p:blipFill>
          <a:blip r:embed="rId2">
            <a:alphaModFix amt="10000"/>
          </a:blip>
          <a:srcRect/>
          <a:stretch/>
        </p:blipFill>
        <p:spPr>
          <a:xfrm>
            <a:off x="0" y="2342732"/>
            <a:ext cx="12557697" cy="4515268"/>
          </a:xfrm>
          <a:prstGeom prst="rect">
            <a:avLst/>
          </a:prstGeom>
        </p:spPr>
      </p:pic>
      <p:sp>
        <p:nvSpPr>
          <p:cNvPr id="7" name="Platshållare för text 17">
            <a:extLst>
              <a:ext uri="{FF2B5EF4-FFF2-40B4-BE49-F238E27FC236}">
                <a16:creationId xmlns:a16="http://schemas.microsoft.com/office/drawing/2014/main" id="{73030E92-01DB-4B95-8CB7-C4A02C831281}"/>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C2206D35-A8CB-35C9-7815-A03753B3D836}"/>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3" name="Rubrik 1">
            <a:extLst>
              <a:ext uri="{FF2B5EF4-FFF2-40B4-BE49-F238E27FC236}">
                <a16:creationId xmlns:a16="http://schemas.microsoft.com/office/drawing/2014/main" id="{CA037A73-1CE8-DDBC-BA98-7BD0A30BA871}"/>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bg2"/>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4" name="Rak koppling 3">
            <a:extLst>
              <a:ext uri="{FF2B5EF4-FFF2-40B4-BE49-F238E27FC236}">
                <a16:creationId xmlns:a16="http://schemas.microsoft.com/office/drawing/2014/main" id="{34079269-6EEC-2B7A-6208-CF4CD9D54FAA}"/>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50246"/>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Rubrik och punktlista skog">
    <p:bg>
      <p:bgPr>
        <a:solidFill>
          <a:srgbClr val="1F657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3051163-59B3-0F99-6A4A-2B7CD82F4291}"/>
              </a:ext>
            </a:extLst>
          </p:cNvPr>
          <p:cNvPicPr>
            <a:picLocks noGrp="1" noRot="1" noChangeAspect="1" noMove="1" noResize="1" noEditPoints="1" noAdjustHandles="1" noChangeArrowheads="1" noChangeShapeType="1" noCrop="1"/>
          </p:cNvPicPr>
          <p:nvPr userDrawn="1"/>
        </p:nvPicPr>
        <p:blipFill>
          <a:blip r:embed="rId2">
            <a:alphaModFix amt="10000"/>
          </a:blip>
          <a:srcRect/>
          <a:stretch/>
        </p:blipFill>
        <p:spPr>
          <a:xfrm>
            <a:off x="0" y="2389454"/>
            <a:ext cx="12557697" cy="4515268"/>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a:extLst>
              <a:ext uri="{FF2B5EF4-FFF2-40B4-BE49-F238E27FC236}">
                <a16:creationId xmlns:a16="http://schemas.microsoft.com/office/drawing/2014/main" id="{0E1BA701-C146-509E-E3A3-1F9AD3FCDB60}"/>
              </a:ext>
            </a:extLst>
          </p:cNvPr>
          <p:cNvPicPr>
            <a:picLocks noChangeAspect="1"/>
          </p:cNvPicPr>
          <p:nvPr userDrawn="1"/>
        </p:nvPicPr>
        <p:blipFill>
          <a:blip r:embed="rId4"/>
          <a:srcRect/>
          <a:stretch/>
        </p:blipFill>
        <p:spPr>
          <a:xfrm>
            <a:off x="11353800" y="310256"/>
            <a:ext cx="532355" cy="525616"/>
          </a:xfrm>
          <a:prstGeom prst="rect">
            <a:avLst/>
          </a:prstGeom>
        </p:spPr>
      </p:pic>
      <p:sp>
        <p:nvSpPr>
          <p:cNvPr id="2" name="Rubrik 1">
            <a:extLst>
              <a:ext uri="{FF2B5EF4-FFF2-40B4-BE49-F238E27FC236}">
                <a16:creationId xmlns:a16="http://schemas.microsoft.com/office/drawing/2014/main" id="{E461C212-1657-7A6B-9475-F643FF074B4C}"/>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77364A71-E59C-07E2-FF15-619F1AE99B1C}"/>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517295"/>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Rubrik och punktlista 2 kolumn SKOGhav">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48A9F85-4B7F-5F50-E14B-82A6FF422012}"/>
              </a:ext>
            </a:extLst>
          </p:cNvPr>
          <p:cNvPicPr>
            <a:picLocks noGrp="1" noRot="1" noChangeAspect="1" noMove="1" noResize="1" noEditPoints="1" noAdjustHandles="1" noChangeArrowheads="1" noChangeShapeType="1" noCrop="1"/>
          </p:cNvPicPr>
          <p:nvPr userDrawn="1"/>
        </p:nvPicPr>
        <p:blipFill>
          <a:blip r:embed="rId2">
            <a:alphaModFix amt="10000"/>
          </a:blip>
          <a:srcRect/>
          <a:stretch/>
        </p:blipFill>
        <p:spPr>
          <a:xfrm>
            <a:off x="0" y="2389454"/>
            <a:ext cx="12557697" cy="4515268"/>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199" y="1825625"/>
            <a:ext cx="50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ACE612BA-294B-2E36-AD98-75CE17E362DE}"/>
              </a:ext>
            </a:extLst>
          </p:cNvPr>
          <p:cNvSpPr>
            <a:spLocks noGrp="1"/>
          </p:cNvSpPr>
          <p:nvPr>
            <p:ph idx="10"/>
          </p:nvPr>
        </p:nvSpPr>
        <p:spPr>
          <a:xfrm>
            <a:off x="6036916" y="1825625"/>
            <a:ext cx="50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7" name="Bildobjekt 6">
            <a:extLst>
              <a:ext uri="{FF2B5EF4-FFF2-40B4-BE49-F238E27FC236}">
                <a16:creationId xmlns:a16="http://schemas.microsoft.com/office/drawing/2014/main" id="{A39FB858-16FE-E394-A640-F1FD2912F76A}"/>
              </a:ext>
            </a:extLst>
          </p:cNvPr>
          <p:cNvPicPr>
            <a:picLocks noChangeAspect="1"/>
          </p:cNvPicPr>
          <p:nvPr userDrawn="1"/>
        </p:nvPicPr>
        <p:blipFill>
          <a:blip r:embed="rId4"/>
          <a:srcRect/>
          <a:stretch/>
        </p:blipFill>
        <p:spPr>
          <a:xfrm>
            <a:off x="11353800" y="310256"/>
            <a:ext cx="532355" cy="525616"/>
          </a:xfrm>
          <a:prstGeom prst="rect">
            <a:avLst/>
          </a:prstGeom>
        </p:spPr>
      </p:pic>
      <p:sp>
        <p:nvSpPr>
          <p:cNvPr id="2" name="Rubrik 1">
            <a:extLst>
              <a:ext uri="{FF2B5EF4-FFF2-40B4-BE49-F238E27FC236}">
                <a16:creationId xmlns:a16="http://schemas.microsoft.com/office/drawing/2014/main" id="{5FAEA834-42E3-A988-2A64-2ED99AB37821}"/>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7E515175-0428-F663-2D0B-DA7560269319}"/>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835565"/>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Rubriksida solid dunge">
    <p:bg>
      <p:bgPr>
        <a:solidFill>
          <a:srgbClr val="007B4F"/>
        </a:solidFill>
        <a:effectLst/>
      </p:bgPr>
    </p:bg>
    <p:spTree>
      <p:nvGrpSpPr>
        <p:cNvPr id="1" name=""/>
        <p:cNvGrpSpPr/>
        <p:nvPr/>
      </p:nvGrpSpPr>
      <p:grpSpPr>
        <a:xfrm>
          <a:off x="0" y="0"/>
          <a:ext cx="0" cy="0"/>
          <a:chOff x="0" y="0"/>
          <a:chExt cx="0" cy="0"/>
        </a:xfrm>
      </p:grpSpPr>
      <p:sp>
        <p:nvSpPr>
          <p:cNvPr id="7" name="Platshållare för text 17">
            <a:extLst>
              <a:ext uri="{FF2B5EF4-FFF2-40B4-BE49-F238E27FC236}">
                <a16:creationId xmlns:a16="http://schemas.microsoft.com/office/drawing/2014/main" id="{7861597B-4C3A-4E44-BB94-8E312EBCEB6E}"/>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DE688C9D-2664-B11E-AFF0-7A1BEDF2A0C4}"/>
              </a:ext>
            </a:extLst>
          </p:cNvPr>
          <p:cNvPicPr>
            <a:picLocks noChangeAspect="1"/>
          </p:cNvPicPr>
          <p:nvPr userDrawn="1"/>
        </p:nvPicPr>
        <p:blipFill>
          <a:blip r:embed="rId2"/>
          <a:srcRect/>
          <a:stretch/>
        </p:blipFill>
        <p:spPr>
          <a:xfrm>
            <a:off x="11353800" y="310256"/>
            <a:ext cx="532355" cy="525616"/>
          </a:xfrm>
          <a:prstGeom prst="rect">
            <a:avLst/>
          </a:prstGeom>
        </p:spPr>
      </p:pic>
      <p:sp>
        <p:nvSpPr>
          <p:cNvPr id="3" name="Rubrik 1">
            <a:extLst>
              <a:ext uri="{FF2B5EF4-FFF2-40B4-BE49-F238E27FC236}">
                <a16:creationId xmlns:a16="http://schemas.microsoft.com/office/drawing/2014/main" id="{BDB05B07-F9B4-0913-F240-12A0CC68316A}"/>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bg2"/>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4" name="Rak koppling 3">
            <a:extLst>
              <a:ext uri="{FF2B5EF4-FFF2-40B4-BE49-F238E27FC236}">
                <a16:creationId xmlns:a16="http://schemas.microsoft.com/office/drawing/2014/main" id="{235F6E99-B64C-83B0-1CFD-407220E4F50E}"/>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339450"/>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Rubrik och punktlista">
    <p:bg>
      <p:bgPr>
        <a:solidFill>
          <a:srgbClr val="007B4F"/>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052B1176-BCA7-8AF5-832A-E042E9FEAE26}"/>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2" name="Rubrik 1">
            <a:extLst>
              <a:ext uri="{FF2B5EF4-FFF2-40B4-BE49-F238E27FC236}">
                <a16:creationId xmlns:a16="http://schemas.microsoft.com/office/drawing/2014/main" id="{7AD016AA-08D6-0CE0-B1E5-5BD2543A5561}"/>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7" name="Rak koppling 6">
            <a:extLst>
              <a:ext uri="{FF2B5EF4-FFF2-40B4-BE49-F238E27FC236}">
                <a16:creationId xmlns:a16="http://schemas.microsoft.com/office/drawing/2014/main" id="{999B6046-24ED-6F13-CC50-9EDCD9545072}"/>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261917"/>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Rubrik och punktlista">
    <p:bg>
      <p:bgPr>
        <a:solidFill>
          <a:srgbClr val="007B4F"/>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052B1176-BCA7-8AF5-832A-E042E9FEAE26}"/>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2" name="Rubrik 1">
            <a:extLst>
              <a:ext uri="{FF2B5EF4-FFF2-40B4-BE49-F238E27FC236}">
                <a16:creationId xmlns:a16="http://schemas.microsoft.com/office/drawing/2014/main" id="{7AD016AA-08D6-0CE0-B1E5-5BD2543A5561}"/>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Tree>
    <p:extLst>
      <p:ext uri="{BB962C8B-B14F-4D97-AF65-F5344CB8AC3E}">
        <p14:creationId xmlns:p14="http://schemas.microsoft.com/office/powerpoint/2010/main" val="1545750048"/>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Rubrik och punktlista 2 kolumn dunge">
    <p:bg>
      <p:bgPr>
        <a:solidFill>
          <a:srgbClr val="007B4F"/>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199" y="1825625"/>
            <a:ext cx="50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AD05F925-7472-3A2B-EE25-072D9D8F2BAC}"/>
              </a:ext>
            </a:extLst>
          </p:cNvPr>
          <p:cNvSpPr>
            <a:spLocks noGrp="1"/>
          </p:cNvSpPr>
          <p:nvPr>
            <p:ph idx="10"/>
          </p:nvPr>
        </p:nvSpPr>
        <p:spPr>
          <a:xfrm>
            <a:off x="6010022" y="1825625"/>
            <a:ext cx="50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D985D4AE-2700-E040-6CA5-2C406067AAEF}"/>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6" name="Rubrik 1">
            <a:extLst>
              <a:ext uri="{FF2B5EF4-FFF2-40B4-BE49-F238E27FC236}">
                <a16:creationId xmlns:a16="http://schemas.microsoft.com/office/drawing/2014/main" id="{916EBF8F-7918-1EDA-8053-27AF606E60CB}"/>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5C24538D-7490-9DE6-E1C0-DE240E3ABC9A}"/>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200682"/>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Rubrik och punktlista 3 kolumn dunge">
    <p:bg>
      <p:bgPr>
        <a:solidFill>
          <a:srgbClr val="007B4F"/>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199" y="1825625"/>
            <a:ext cx="32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AD05F925-7472-3A2B-EE25-072D9D8F2BAC}"/>
              </a:ext>
            </a:extLst>
          </p:cNvPr>
          <p:cNvSpPr>
            <a:spLocks noGrp="1"/>
          </p:cNvSpPr>
          <p:nvPr>
            <p:ph idx="10"/>
          </p:nvPr>
        </p:nvSpPr>
        <p:spPr>
          <a:xfrm>
            <a:off x="4476000" y="1825625"/>
            <a:ext cx="32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6" name="Platshållare för innehåll 2">
            <a:extLst>
              <a:ext uri="{FF2B5EF4-FFF2-40B4-BE49-F238E27FC236}">
                <a16:creationId xmlns:a16="http://schemas.microsoft.com/office/drawing/2014/main" id="{D4225149-943D-DE4C-2134-B866E453174A}"/>
              </a:ext>
            </a:extLst>
          </p:cNvPr>
          <p:cNvSpPr>
            <a:spLocks noGrp="1"/>
          </p:cNvSpPr>
          <p:nvPr>
            <p:ph idx="11"/>
          </p:nvPr>
        </p:nvSpPr>
        <p:spPr>
          <a:xfrm>
            <a:off x="8113800" y="1825625"/>
            <a:ext cx="3240000" cy="4351338"/>
          </a:xfrm>
        </p:spPr>
        <p:txBody>
          <a:bodyPr>
            <a:noAutofit/>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B08B44BD-BFD4-4F54-E034-7FBAAF3F8867}"/>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7" name="Rubrik 1">
            <a:extLst>
              <a:ext uri="{FF2B5EF4-FFF2-40B4-BE49-F238E27FC236}">
                <a16:creationId xmlns:a16="http://schemas.microsoft.com/office/drawing/2014/main" id="{79D5D2CE-656D-61F2-7BB4-112EF0EBD13B}"/>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55B6C1EF-392F-C331-445A-FD14B4238AE5}"/>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868127"/>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nnehåll skog hav">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B26A6CA-71FE-B687-792C-FFA5F78549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flipH="1">
            <a:off x="0" y="0"/>
            <a:ext cx="4979988" cy="6858000"/>
          </a:xfrm>
          <a:prstGeom prst="rect">
            <a:avLst/>
          </a:prstGeom>
        </p:spPr>
      </p:pic>
      <p:sp>
        <p:nvSpPr>
          <p:cNvPr id="6" name="Platshållare för innehåll 2">
            <a:extLst>
              <a:ext uri="{FF2B5EF4-FFF2-40B4-BE49-F238E27FC236}">
                <a16:creationId xmlns:a16="http://schemas.microsoft.com/office/drawing/2014/main" id="{4A39E9E5-B32B-7F54-7607-7B6FD75672BA}"/>
              </a:ext>
            </a:extLst>
          </p:cNvPr>
          <p:cNvSpPr>
            <a:spLocks noGrp="1"/>
          </p:cNvSpPr>
          <p:nvPr>
            <p:ph idx="1"/>
          </p:nvPr>
        </p:nvSpPr>
        <p:spPr>
          <a:xfrm>
            <a:off x="5339114" y="1825625"/>
            <a:ext cx="6168196"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C86B4BFA-2D17-FB60-ED31-A98B566A83EE}"/>
              </a:ext>
            </a:extLst>
          </p:cNvPr>
          <p:cNvPicPr>
            <a:picLocks noChangeAspect="1"/>
          </p:cNvPicPr>
          <p:nvPr userDrawn="1"/>
        </p:nvPicPr>
        <p:blipFill>
          <a:blip r:embed="rId4"/>
          <a:srcRect/>
          <a:stretch/>
        </p:blipFill>
        <p:spPr>
          <a:xfrm>
            <a:off x="11353800" y="310256"/>
            <a:ext cx="532356" cy="525617"/>
          </a:xfrm>
          <a:prstGeom prst="rect">
            <a:avLst/>
          </a:prstGeom>
        </p:spPr>
      </p:pic>
      <p:sp>
        <p:nvSpPr>
          <p:cNvPr id="3" name="Rubrik 1">
            <a:extLst>
              <a:ext uri="{FF2B5EF4-FFF2-40B4-BE49-F238E27FC236}">
                <a16:creationId xmlns:a16="http://schemas.microsoft.com/office/drawing/2014/main" id="{3DF02CE9-38C4-1A4B-7F81-0F0A25CB700E}"/>
              </a:ext>
            </a:extLst>
          </p:cNvPr>
          <p:cNvSpPr>
            <a:spLocks noGrp="1"/>
          </p:cNvSpPr>
          <p:nvPr>
            <p:ph type="title" hasCustomPrompt="1"/>
          </p:nvPr>
        </p:nvSpPr>
        <p:spPr>
          <a:xfrm>
            <a:off x="5352400" y="795403"/>
            <a:ext cx="6154911"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p>
        </p:txBody>
      </p:sp>
      <p:cxnSp>
        <p:nvCxnSpPr>
          <p:cNvPr id="7" name="Rak koppling 6">
            <a:extLst>
              <a:ext uri="{FF2B5EF4-FFF2-40B4-BE49-F238E27FC236}">
                <a16:creationId xmlns:a16="http://schemas.microsoft.com/office/drawing/2014/main" id="{119352B7-933E-3D9A-BC93-8C70466B5A18}"/>
              </a:ext>
            </a:extLst>
          </p:cNvPr>
          <p:cNvCxnSpPr>
            <a:cxnSpLocks/>
          </p:cNvCxnSpPr>
          <p:nvPr userDrawn="1"/>
        </p:nvCxnSpPr>
        <p:spPr>
          <a:xfrm>
            <a:off x="5352400"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1017"/>
      </p:ext>
    </p:extLst>
  </p:cSld>
  <p:clrMapOvr>
    <a:masterClrMapping/>
  </p:clrMapOvr>
  <p:extLst>
    <p:ext uri="{DCECCB84-F9BA-43D5-87BE-67443E8EF086}">
      <p15:sldGuideLst xmlns:p15="http://schemas.microsoft.com/office/powerpoint/2012/main">
        <p15:guide id="1" orient="horz" pos="2160">
          <p15:clr>
            <a:srgbClr val="FBAE40"/>
          </p15:clr>
        </p15:guide>
        <p15:guide id="2" pos="313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4_Rubriksida skog dunge">
    <p:bg>
      <p:bgPr>
        <a:solidFill>
          <a:srgbClr val="007B4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0F882EC-709A-DA4A-7573-2FAAAEC22E4E}"/>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sp>
        <p:nvSpPr>
          <p:cNvPr id="7" name="Platshållare för text 17">
            <a:extLst>
              <a:ext uri="{FF2B5EF4-FFF2-40B4-BE49-F238E27FC236}">
                <a16:creationId xmlns:a16="http://schemas.microsoft.com/office/drawing/2014/main" id="{7861597B-4C3A-4E44-BB94-8E312EBCEB6E}"/>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3" name="Bildobjekt 2">
            <a:extLst>
              <a:ext uri="{FF2B5EF4-FFF2-40B4-BE49-F238E27FC236}">
                <a16:creationId xmlns:a16="http://schemas.microsoft.com/office/drawing/2014/main" id="{C48A0304-F40C-FF74-C973-4AFF1218F652}"/>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4" name="Rubrik 1">
            <a:extLst>
              <a:ext uri="{FF2B5EF4-FFF2-40B4-BE49-F238E27FC236}">
                <a16:creationId xmlns:a16="http://schemas.microsoft.com/office/drawing/2014/main" id="{0A0A8785-0333-A6EF-E88A-B64333435FE8}"/>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bg2"/>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5" name="Rak koppling 4">
            <a:extLst>
              <a:ext uri="{FF2B5EF4-FFF2-40B4-BE49-F238E27FC236}">
                <a16:creationId xmlns:a16="http://schemas.microsoft.com/office/drawing/2014/main" id="{F4F37D1E-DAE4-F2CD-38EA-B5A1AC5609B3}"/>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916984"/>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5_Rubrik och punktlista">
    <p:bg>
      <p:bgPr>
        <a:solidFill>
          <a:srgbClr val="007B4F"/>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DE4C6A9-30C6-A357-0C50-F3FEDBC87DC1}"/>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6C91F77F-A76A-F6ED-E551-B55D7287DFF5}"/>
              </a:ext>
            </a:extLst>
          </p:cNvPr>
          <p:cNvPicPr>
            <a:picLocks noChangeAspect="1"/>
          </p:cNvPicPr>
          <p:nvPr userDrawn="1"/>
        </p:nvPicPr>
        <p:blipFill>
          <a:blip r:embed="rId4"/>
          <a:srcRect/>
          <a:stretch/>
        </p:blipFill>
        <p:spPr>
          <a:xfrm>
            <a:off x="11353800" y="310256"/>
            <a:ext cx="532355" cy="525616"/>
          </a:xfrm>
          <a:prstGeom prst="rect">
            <a:avLst/>
          </a:prstGeom>
        </p:spPr>
      </p:pic>
      <p:sp>
        <p:nvSpPr>
          <p:cNvPr id="4" name="Rubrik 1">
            <a:extLst>
              <a:ext uri="{FF2B5EF4-FFF2-40B4-BE49-F238E27FC236}">
                <a16:creationId xmlns:a16="http://schemas.microsoft.com/office/drawing/2014/main" id="{DA7CD36E-E9B9-CFAB-EE50-B5EBE9C17147}"/>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6" name="Rak koppling 5">
            <a:extLst>
              <a:ext uri="{FF2B5EF4-FFF2-40B4-BE49-F238E27FC236}">
                <a16:creationId xmlns:a16="http://schemas.microsoft.com/office/drawing/2014/main" id="{714BC4F5-3038-9EF5-0B2C-93E902E009B3}"/>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06732"/>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Rubrik och punktlista 2 kolumn SKOGdunge">
    <p:bg>
      <p:bgPr>
        <a:solidFill>
          <a:srgbClr val="007B4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DC4A0-4993-02B8-54FE-FE25B2195039}"/>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199" y="1825625"/>
            <a:ext cx="50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4" name="Platshållare för innehåll 2">
            <a:extLst>
              <a:ext uri="{FF2B5EF4-FFF2-40B4-BE49-F238E27FC236}">
                <a16:creationId xmlns:a16="http://schemas.microsoft.com/office/drawing/2014/main" id="{AD05F925-7472-3A2B-EE25-072D9D8F2BAC}"/>
              </a:ext>
            </a:extLst>
          </p:cNvPr>
          <p:cNvSpPr>
            <a:spLocks noGrp="1"/>
          </p:cNvSpPr>
          <p:nvPr>
            <p:ph idx="10"/>
          </p:nvPr>
        </p:nvSpPr>
        <p:spPr>
          <a:xfrm>
            <a:off x="6010022" y="1825625"/>
            <a:ext cx="50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DEA2A80A-4E52-B36C-8149-DC418373D740}"/>
              </a:ext>
            </a:extLst>
          </p:cNvPr>
          <p:cNvPicPr>
            <a:picLocks noChangeAspect="1"/>
          </p:cNvPicPr>
          <p:nvPr userDrawn="1"/>
        </p:nvPicPr>
        <p:blipFill>
          <a:blip r:embed="rId4"/>
          <a:srcRect/>
          <a:stretch/>
        </p:blipFill>
        <p:spPr>
          <a:xfrm>
            <a:off x="11353800" y="310256"/>
            <a:ext cx="532355" cy="525616"/>
          </a:xfrm>
          <a:prstGeom prst="rect">
            <a:avLst/>
          </a:prstGeom>
        </p:spPr>
      </p:pic>
      <p:sp>
        <p:nvSpPr>
          <p:cNvPr id="5" name="Rubrik 1">
            <a:extLst>
              <a:ext uri="{FF2B5EF4-FFF2-40B4-BE49-F238E27FC236}">
                <a16:creationId xmlns:a16="http://schemas.microsoft.com/office/drawing/2014/main" id="{50F67437-0690-5CE4-C57E-8D7D6C1371D4}"/>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8E640787-7C90-F658-9858-21C8CFF7BABD}"/>
              </a:ext>
            </a:extLst>
          </p:cNvPr>
          <p:cNvCxnSpPr/>
          <p:nvPr userDrawn="1"/>
        </p:nvCxnSpPr>
        <p:spPr>
          <a:xfrm>
            <a:off x="963161" y="1219200"/>
            <a:ext cx="102334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912938"/>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Rubriksida skog ljun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D4AF340-8D86-7791-AD7D-652282C9E56E}"/>
              </a:ext>
            </a:extLst>
          </p:cNvPr>
          <p:cNvPicPr>
            <a:picLocks noGrp="1" noRot="1" noChangeAspect="1" noMove="1" noResize="1" noEditPoints="1" noAdjustHandles="1" noChangeArrowheads="1" noChangeShapeType="1" noCrop="1"/>
          </p:cNvPicPr>
          <p:nvPr userDrawn="1"/>
        </p:nvPicPr>
        <p:blipFill>
          <a:blip r:embed="rId2">
            <a:alphaModFix amt="10000"/>
          </a:blip>
          <a:srcRect/>
          <a:stretch/>
        </p:blipFill>
        <p:spPr>
          <a:xfrm>
            <a:off x="0" y="2384429"/>
            <a:ext cx="12553111" cy="4513619"/>
          </a:xfrm>
          <a:prstGeom prst="rect">
            <a:avLst/>
          </a:prstGeom>
          <a:effectLst/>
        </p:spPr>
      </p:pic>
      <p:pic>
        <p:nvPicPr>
          <p:cNvPr id="7" name="Bildobjekt 6">
            <a:extLst>
              <a:ext uri="{FF2B5EF4-FFF2-40B4-BE49-F238E27FC236}">
                <a16:creationId xmlns:a16="http://schemas.microsoft.com/office/drawing/2014/main" id="{9F96428B-E4C0-489F-9015-A102761A02F7}"/>
              </a:ext>
            </a:extLst>
          </p:cNvPr>
          <p:cNvPicPr>
            <a:picLocks noChangeAspect="1"/>
          </p:cNvPicPr>
          <p:nvPr userDrawn="1"/>
        </p:nvPicPr>
        <p:blipFill>
          <a:blip r:embed="rId3"/>
          <a:stretch>
            <a:fillRect/>
          </a:stretch>
        </p:blipFill>
        <p:spPr>
          <a:xfrm>
            <a:off x="11317288" y="306859"/>
            <a:ext cx="539631" cy="532800"/>
          </a:xfrm>
          <a:prstGeom prst="rect">
            <a:avLst/>
          </a:prstGeom>
        </p:spPr>
      </p:pic>
      <p:sp>
        <p:nvSpPr>
          <p:cNvPr id="5" name="Platshållare för text 17">
            <a:extLst>
              <a:ext uri="{FF2B5EF4-FFF2-40B4-BE49-F238E27FC236}">
                <a16:creationId xmlns:a16="http://schemas.microsoft.com/office/drawing/2014/main" id="{48251019-C2A5-34A3-3B9B-70DC858E3888}"/>
              </a:ext>
            </a:extLst>
          </p:cNvPr>
          <p:cNvSpPr>
            <a:spLocks noGrp="1"/>
          </p:cNvSpPr>
          <p:nvPr>
            <p:ph type="body" sz="quarter" idx="10" hasCustomPrompt="1"/>
          </p:nvPr>
        </p:nvSpPr>
        <p:spPr>
          <a:xfrm>
            <a:off x="838199" y="4117068"/>
            <a:ext cx="8502181" cy="1559990"/>
          </a:xfrm>
        </p:spPr>
        <p:txBody>
          <a:bodyPr>
            <a:normAutofit/>
          </a:bodyPr>
          <a:lstStyle>
            <a:lvl1pPr marL="0" indent="0">
              <a:lnSpc>
                <a:spcPct val="100000"/>
              </a:lnSpc>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6" name="Bildobjekt 5">
            <a:extLst>
              <a:ext uri="{FF2B5EF4-FFF2-40B4-BE49-F238E27FC236}">
                <a16:creationId xmlns:a16="http://schemas.microsoft.com/office/drawing/2014/main" id="{73CC48DB-1A12-5ADD-E46D-0ADFE64FCE11}"/>
              </a:ext>
            </a:extLst>
          </p:cNvPr>
          <p:cNvPicPr>
            <a:picLocks noChangeAspect="1"/>
          </p:cNvPicPr>
          <p:nvPr userDrawn="1"/>
        </p:nvPicPr>
        <p:blipFill>
          <a:blip r:embed="rId4"/>
          <a:srcRect/>
          <a:stretch/>
        </p:blipFill>
        <p:spPr>
          <a:xfrm>
            <a:off x="11353800" y="310256"/>
            <a:ext cx="532354" cy="525616"/>
          </a:xfrm>
          <a:prstGeom prst="rect">
            <a:avLst/>
          </a:prstGeom>
        </p:spPr>
      </p:pic>
      <p:sp>
        <p:nvSpPr>
          <p:cNvPr id="3" name="Rubrik 1">
            <a:extLst>
              <a:ext uri="{FF2B5EF4-FFF2-40B4-BE49-F238E27FC236}">
                <a16:creationId xmlns:a16="http://schemas.microsoft.com/office/drawing/2014/main" id="{BC98B54D-0F1D-D3FC-BE2D-16CBFBE6094B}"/>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31AB1D72-3646-384A-1F0F-FF768D093936}"/>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591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1_Rubrik och punktlista skog ljun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1F64F3E-4C23-0498-7636-B623A353D891}"/>
              </a:ext>
            </a:extLst>
          </p:cNvPr>
          <p:cNvPicPr>
            <a:picLocks noGrp="1" noRot="1" noChangeAspect="1" noMove="1" noResize="1" noEditPoints="1" noAdjustHandles="1" noChangeArrowheads="1" noChangeShapeType="1" noCrop="1"/>
          </p:cNvPicPr>
          <p:nvPr userDrawn="1"/>
        </p:nvPicPr>
        <p:blipFill>
          <a:blip r:embed="rId2">
            <a:alphaModFix amt="10000"/>
          </a:blip>
          <a:srcRect/>
          <a:stretch/>
        </p:blipFill>
        <p:spPr>
          <a:xfrm>
            <a:off x="0" y="2384429"/>
            <a:ext cx="12553111" cy="4513619"/>
          </a:xfrm>
          <a:prstGeom prst="rect">
            <a:avLst/>
          </a:prstGeom>
          <a:effectLst/>
        </p:spPr>
      </p:pic>
      <p:sp>
        <p:nvSpPr>
          <p:cNvPr id="2" name="Rubrik 1">
            <a:extLst>
              <a:ext uri="{FF2B5EF4-FFF2-40B4-BE49-F238E27FC236}">
                <a16:creationId xmlns:a16="http://schemas.microsoft.com/office/drawing/2014/main" id="{379ED7C3-081C-6548-AE82-56E28C914BE5}"/>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5" name="Bildobjekt 4">
            <a:extLst>
              <a:ext uri="{FF2B5EF4-FFF2-40B4-BE49-F238E27FC236}">
                <a16:creationId xmlns:a16="http://schemas.microsoft.com/office/drawing/2014/main" id="{2C30E3ED-B95A-B5D1-CAE5-1AE39D0998BB}"/>
              </a:ext>
            </a:extLst>
          </p:cNvPr>
          <p:cNvPicPr>
            <a:picLocks noChangeAspect="1"/>
          </p:cNvPicPr>
          <p:nvPr userDrawn="1"/>
        </p:nvPicPr>
        <p:blipFill>
          <a:blip r:embed="rId4"/>
          <a:srcRect/>
          <a:stretch/>
        </p:blipFill>
        <p:spPr>
          <a:xfrm>
            <a:off x="11353800" y="310256"/>
            <a:ext cx="532354" cy="525616"/>
          </a:xfrm>
          <a:prstGeom prst="rect">
            <a:avLst/>
          </a:prstGeom>
        </p:spPr>
      </p:pic>
      <p:cxnSp>
        <p:nvCxnSpPr>
          <p:cNvPr id="6" name="Rak koppling 5">
            <a:extLst>
              <a:ext uri="{FF2B5EF4-FFF2-40B4-BE49-F238E27FC236}">
                <a16:creationId xmlns:a16="http://schemas.microsoft.com/office/drawing/2014/main" id="{D0EC2B74-0D98-1531-77E1-E2DF7FD056E6}"/>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767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Rubriksida skog dunge">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A97EDE0-48D4-51D7-2AB1-430B9AA9DD8F}"/>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pic>
        <p:nvPicPr>
          <p:cNvPr id="7" name="Bildobjekt 6">
            <a:extLst>
              <a:ext uri="{FF2B5EF4-FFF2-40B4-BE49-F238E27FC236}">
                <a16:creationId xmlns:a16="http://schemas.microsoft.com/office/drawing/2014/main" id="{9F96428B-E4C0-489F-9015-A102761A02F7}"/>
              </a:ext>
            </a:extLst>
          </p:cNvPr>
          <p:cNvPicPr>
            <a:picLocks noChangeAspect="1"/>
          </p:cNvPicPr>
          <p:nvPr userDrawn="1"/>
        </p:nvPicPr>
        <p:blipFill>
          <a:blip r:embed="rId3"/>
          <a:stretch>
            <a:fillRect/>
          </a:stretch>
        </p:blipFill>
        <p:spPr>
          <a:xfrm>
            <a:off x="11317288" y="306859"/>
            <a:ext cx="539631" cy="532800"/>
          </a:xfrm>
          <a:prstGeom prst="rect">
            <a:avLst/>
          </a:prstGeom>
        </p:spPr>
      </p:pic>
      <p:sp>
        <p:nvSpPr>
          <p:cNvPr id="4" name="Platshållare för text 17">
            <a:extLst>
              <a:ext uri="{FF2B5EF4-FFF2-40B4-BE49-F238E27FC236}">
                <a16:creationId xmlns:a16="http://schemas.microsoft.com/office/drawing/2014/main" id="{6AD6F827-DA12-383A-0312-558D51941FCC}"/>
              </a:ext>
            </a:extLst>
          </p:cNvPr>
          <p:cNvSpPr>
            <a:spLocks noGrp="1"/>
          </p:cNvSpPr>
          <p:nvPr>
            <p:ph type="body" sz="quarter" idx="10" hasCustomPrompt="1"/>
          </p:nvPr>
        </p:nvSpPr>
        <p:spPr>
          <a:xfrm>
            <a:off x="838199" y="4117068"/>
            <a:ext cx="8532867" cy="1559990"/>
          </a:xfrm>
        </p:spPr>
        <p:txBody>
          <a:bodyPr>
            <a:normAutofit/>
          </a:bodyPr>
          <a:lstStyle>
            <a:lvl1pPr marL="0" indent="0">
              <a:lnSpc>
                <a:spcPct val="100000"/>
              </a:lnSpc>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5" name="Bildobjekt 4">
            <a:extLst>
              <a:ext uri="{FF2B5EF4-FFF2-40B4-BE49-F238E27FC236}">
                <a16:creationId xmlns:a16="http://schemas.microsoft.com/office/drawing/2014/main" id="{4DF68FD2-32DB-EC31-8544-C55A521B0D66}"/>
              </a:ext>
            </a:extLst>
          </p:cNvPr>
          <p:cNvPicPr>
            <a:picLocks noChangeAspect="1"/>
          </p:cNvPicPr>
          <p:nvPr userDrawn="1"/>
        </p:nvPicPr>
        <p:blipFill>
          <a:blip r:embed="rId4"/>
          <a:srcRect/>
          <a:stretch/>
        </p:blipFill>
        <p:spPr>
          <a:xfrm>
            <a:off x="11353800" y="310256"/>
            <a:ext cx="532354" cy="525616"/>
          </a:xfrm>
          <a:prstGeom prst="rect">
            <a:avLst/>
          </a:prstGeom>
        </p:spPr>
      </p:pic>
      <p:sp>
        <p:nvSpPr>
          <p:cNvPr id="6" name="Rubrik 1">
            <a:extLst>
              <a:ext uri="{FF2B5EF4-FFF2-40B4-BE49-F238E27FC236}">
                <a16:creationId xmlns:a16="http://schemas.microsoft.com/office/drawing/2014/main" id="{57C9F481-34F9-C681-141B-6EB06A90DBC9}"/>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8" name="Rak koppling 7">
            <a:extLst>
              <a:ext uri="{FF2B5EF4-FFF2-40B4-BE49-F238E27FC236}">
                <a16:creationId xmlns:a16="http://schemas.microsoft.com/office/drawing/2014/main" id="{1B6E7476-2C17-9214-E7E9-7AD8DAF86F15}"/>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945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9_Rubrik och text skog grön">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D2CDD1A-7E21-8AFD-A1BF-C28319AC3226}"/>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6"/>
            <a:ext cx="10515600" cy="4123482"/>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5" name="Rubrik 1">
            <a:extLst>
              <a:ext uri="{FF2B5EF4-FFF2-40B4-BE49-F238E27FC236}">
                <a16:creationId xmlns:a16="http://schemas.microsoft.com/office/drawing/2014/main" id="{414BA7AB-C86C-4934-53BC-C97645C6FCD9}"/>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pic>
        <p:nvPicPr>
          <p:cNvPr id="2" name="Bildobjekt 1">
            <a:extLst>
              <a:ext uri="{FF2B5EF4-FFF2-40B4-BE49-F238E27FC236}">
                <a16:creationId xmlns:a16="http://schemas.microsoft.com/office/drawing/2014/main" id="{EEC04E04-AF0A-B6E1-5B8D-76C0137FAD02}"/>
              </a:ext>
            </a:extLst>
          </p:cNvPr>
          <p:cNvPicPr>
            <a:picLocks noChangeAspect="1"/>
          </p:cNvPicPr>
          <p:nvPr userDrawn="1"/>
        </p:nvPicPr>
        <p:blipFill>
          <a:blip r:embed="rId4"/>
          <a:srcRect/>
          <a:stretch/>
        </p:blipFill>
        <p:spPr>
          <a:xfrm>
            <a:off x="11353800" y="310256"/>
            <a:ext cx="532354" cy="525616"/>
          </a:xfrm>
          <a:prstGeom prst="rect">
            <a:avLst/>
          </a:prstGeom>
        </p:spPr>
      </p:pic>
      <p:cxnSp>
        <p:nvCxnSpPr>
          <p:cNvPr id="6" name="Rak koppling 5">
            <a:extLst>
              <a:ext uri="{FF2B5EF4-FFF2-40B4-BE49-F238E27FC236}">
                <a16:creationId xmlns:a16="http://schemas.microsoft.com/office/drawing/2014/main" id="{C68DBA6E-A0AB-507A-15D0-968AA88BEF70}"/>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7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Rubriksida skog hav">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71A51A6-0CC7-4C24-B019-85A592794107}"/>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1" y="2389386"/>
            <a:ext cx="12547656" cy="4511658"/>
          </a:xfrm>
          <a:prstGeom prst="rect">
            <a:avLst/>
          </a:prstGeom>
        </p:spPr>
      </p:pic>
      <p:pic>
        <p:nvPicPr>
          <p:cNvPr id="7" name="Bildobjekt 6">
            <a:extLst>
              <a:ext uri="{FF2B5EF4-FFF2-40B4-BE49-F238E27FC236}">
                <a16:creationId xmlns:a16="http://schemas.microsoft.com/office/drawing/2014/main" id="{9F96428B-E4C0-489F-9015-A102761A02F7}"/>
              </a:ext>
            </a:extLst>
          </p:cNvPr>
          <p:cNvPicPr>
            <a:picLocks noChangeAspect="1"/>
          </p:cNvPicPr>
          <p:nvPr userDrawn="1"/>
        </p:nvPicPr>
        <p:blipFill>
          <a:blip r:embed="rId3"/>
          <a:stretch>
            <a:fillRect/>
          </a:stretch>
        </p:blipFill>
        <p:spPr>
          <a:xfrm>
            <a:off x="11317288" y="306859"/>
            <a:ext cx="539631" cy="532800"/>
          </a:xfrm>
          <a:prstGeom prst="rect">
            <a:avLst/>
          </a:prstGeom>
        </p:spPr>
      </p:pic>
      <p:sp>
        <p:nvSpPr>
          <p:cNvPr id="3" name="Platshållare för text 17">
            <a:extLst>
              <a:ext uri="{FF2B5EF4-FFF2-40B4-BE49-F238E27FC236}">
                <a16:creationId xmlns:a16="http://schemas.microsoft.com/office/drawing/2014/main" id="{4ED27F50-7431-CAB8-E5BA-7F526D90E13F}"/>
              </a:ext>
            </a:extLst>
          </p:cNvPr>
          <p:cNvSpPr>
            <a:spLocks noGrp="1"/>
          </p:cNvSpPr>
          <p:nvPr>
            <p:ph type="body" sz="quarter" idx="10" hasCustomPrompt="1"/>
          </p:nvPr>
        </p:nvSpPr>
        <p:spPr>
          <a:xfrm>
            <a:off x="838199" y="4117068"/>
            <a:ext cx="8532867" cy="1559990"/>
          </a:xfrm>
        </p:spPr>
        <p:txBody>
          <a:bodyPr>
            <a:normAutofit/>
          </a:bodyPr>
          <a:lstStyle>
            <a:lvl1pPr marL="0" indent="0">
              <a:lnSpc>
                <a:spcPct val="100000"/>
              </a:lnSpc>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4" name="Bildobjekt 3">
            <a:extLst>
              <a:ext uri="{FF2B5EF4-FFF2-40B4-BE49-F238E27FC236}">
                <a16:creationId xmlns:a16="http://schemas.microsoft.com/office/drawing/2014/main" id="{B5AECCAA-F44E-1E66-76F7-70AC2A45C212}"/>
              </a:ext>
            </a:extLst>
          </p:cNvPr>
          <p:cNvPicPr>
            <a:picLocks noChangeAspect="1"/>
          </p:cNvPicPr>
          <p:nvPr userDrawn="1"/>
        </p:nvPicPr>
        <p:blipFill>
          <a:blip r:embed="rId4"/>
          <a:srcRect/>
          <a:stretch/>
        </p:blipFill>
        <p:spPr>
          <a:xfrm>
            <a:off x="11353800" y="310256"/>
            <a:ext cx="532354" cy="525616"/>
          </a:xfrm>
          <a:prstGeom prst="rect">
            <a:avLst/>
          </a:prstGeom>
        </p:spPr>
      </p:pic>
      <p:sp>
        <p:nvSpPr>
          <p:cNvPr id="5" name="Rubrik 1">
            <a:extLst>
              <a:ext uri="{FF2B5EF4-FFF2-40B4-BE49-F238E27FC236}">
                <a16:creationId xmlns:a16="http://schemas.microsoft.com/office/drawing/2014/main" id="{8F56B185-37E0-8DD3-25BF-D8807A731673}"/>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6" name="Rak koppling 5">
            <a:extLst>
              <a:ext uri="{FF2B5EF4-FFF2-40B4-BE49-F238E27FC236}">
                <a16:creationId xmlns:a16="http://schemas.microsoft.com/office/drawing/2014/main" id="{A7B3561D-7D5A-017E-14C7-4A8431BA3C14}"/>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90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Rubrik och punktlista skog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0E7C8AF-0E2A-4F8D-6048-E4305DD764B2}"/>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1" y="2389386"/>
            <a:ext cx="12547656" cy="4511658"/>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814D60BB-671D-6BD8-7EF1-A64DA0670AC0}"/>
              </a:ext>
            </a:extLst>
          </p:cNvPr>
          <p:cNvPicPr>
            <a:picLocks noChangeAspect="1"/>
          </p:cNvPicPr>
          <p:nvPr userDrawn="1"/>
        </p:nvPicPr>
        <p:blipFill>
          <a:blip r:embed="rId4"/>
          <a:srcRect/>
          <a:stretch/>
        </p:blipFill>
        <p:spPr>
          <a:xfrm>
            <a:off x="11353800" y="310256"/>
            <a:ext cx="532354" cy="525616"/>
          </a:xfrm>
          <a:prstGeom prst="rect">
            <a:avLst/>
          </a:prstGeom>
        </p:spPr>
      </p:pic>
      <p:sp>
        <p:nvSpPr>
          <p:cNvPr id="6" name="Rubrik 1">
            <a:extLst>
              <a:ext uri="{FF2B5EF4-FFF2-40B4-BE49-F238E27FC236}">
                <a16:creationId xmlns:a16="http://schemas.microsoft.com/office/drawing/2014/main" id="{3370C480-E33D-7C2D-C5D0-1B35DA2E1EFF}"/>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7" name="Rak koppling 6">
            <a:extLst>
              <a:ext uri="{FF2B5EF4-FFF2-40B4-BE49-F238E27FC236}">
                <a16:creationId xmlns:a16="http://schemas.microsoft.com/office/drawing/2014/main" id="{5EC82B53-C15E-CA3E-6C7B-9B9F82EA4F6C}"/>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2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Rubrik och punktlista dunge måltavla ">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FAA93A11-6CBE-CDE0-EBCB-D752F8E68DF3}"/>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E9EA9EAB-AB27-6951-9E2A-1BDD731BD3B3}"/>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14" name="Rak koppling 13">
            <a:extLst>
              <a:ext uri="{FF2B5EF4-FFF2-40B4-BE49-F238E27FC236}">
                <a16:creationId xmlns:a16="http://schemas.microsoft.com/office/drawing/2014/main" id="{0133CF6B-BE62-B55E-8237-D942E896844B}"/>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388022"/>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innehåll egen bi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4A39E9E5-B32B-7F54-7607-7B6FD75672BA}"/>
              </a:ext>
            </a:extLst>
          </p:cNvPr>
          <p:cNvSpPr>
            <a:spLocks noGrp="1"/>
          </p:cNvSpPr>
          <p:nvPr>
            <p:ph idx="1"/>
          </p:nvPr>
        </p:nvSpPr>
        <p:spPr>
          <a:xfrm>
            <a:off x="5339114" y="1825625"/>
            <a:ext cx="6168196"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2" name="Platshållare för bild 6">
            <a:extLst>
              <a:ext uri="{FF2B5EF4-FFF2-40B4-BE49-F238E27FC236}">
                <a16:creationId xmlns:a16="http://schemas.microsoft.com/office/drawing/2014/main" id="{73DD4601-7ABE-4E27-23E0-021FE9022595}"/>
              </a:ext>
            </a:extLst>
          </p:cNvPr>
          <p:cNvSpPr>
            <a:spLocks noGrp="1"/>
          </p:cNvSpPr>
          <p:nvPr>
            <p:ph type="pic" sz="quarter" idx="10" hasCustomPrompt="1"/>
          </p:nvPr>
        </p:nvSpPr>
        <p:spPr>
          <a:xfrm>
            <a:off x="0" y="0"/>
            <a:ext cx="4992687" cy="6858000"/>
          </a:xfrm>
        </p:spPr>
        <p:txBody>
          <a:bodyPr/>
          <a:lstStyle>
            <a:lvl1pPr marL="0" indent="0" algn="ctr">
              <a:buNone/>
              <a:defRPr/>
            </a:lvl1pPr>
          </a:lstStyle>
          <a:p>
            <a:r>
              <a:rPr lang="sv-SE"/>
              <a:t>Infoga egen bild här</a:t>
            </a:r>
          </a:p>
        </p:txBody>
      </p:sp>
      <p:pic>
        <p:nvPicPr>
          <p:cNvPr id="4" name="Bildobjekt 3">
            <a:extLst>
              <a:ext uri="{FF2B5EF4-FFF2-40B4-BE49-F238E27FC236}">
                <a16:creationId xmlns:a16="http://schemas.microsoft.com/office/drawing/2014/main" id="{5F63CAFE-5548-6D8E-5E4A-AB983E50DE43}"/>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3" name="Rubrik 1">
            <a:extLst>
              <a:ext uri="{FF2B5EF4-FFF2-40B4-BE49-F238E27FC236}">
                <a16:creationId xmlns:a16="http://schemas.microsoft.com/office/drawing/2014/main" id="{789C6D1A-2949-5AEC-053A-C50392228BD7}"/>
              </a:ext>
            </a:extLst>
          </p:cNvPr>
          <p:cNvSpPr>
            <a:spLocks noGrp="1"/>
          </p:cNvSpPr>
          <p:nvPr>
            <p:ph type="title" hasCustomPrompt="1"/>
          </p:nvPr>
        </p:nvSpPr>
        <p:spPr>
          <a:xfrm>
            <a:off x="5352400" y="795403"/>
            <a:ext cx="6154911"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p>
        </p:txBody>
      </p:sp>
      <p:cxnSp>
        <p:nvCxnSpPr>
          <p:cNvPr id="7" name="Rak koppling 6">
            <a:extLst>
              <a:ext uri="{FF2B5EF4-FFF2-40B4-BE49-F238E27FC236}">
                <a16:creationId xmlns:a16="http://schemas.microsoft.com/office/drawing/2014/main" id="{F56FA898-65D4-4AF9-AF57-480F0FA0C84A}"/>
              </a:ext>
            </a:extLst>
          </p:cNvPr>
          <p:cNvCxnSpPr>
            <a:cxnSpLocks/>
          </p:cNvCxnSpPr>
          <p:nvPr userDrawn="1"/>
        </p:nvCxnSpPr>
        <p:spPr>
          <a:xfrm>
            <a:off x="5352400"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688791"/>
      </p:ext>
    </p:extLst>
  </p:cSld>
  <p:clrMapOvr>
    <a:masterClrMapping/>
  </p:clrMapOvr>
  <p:extLst>
    <p:ext uri="{DCECCB84-F9BA-43D5-87BE-67443E8EF086}">
      <p15:sldGuideLst xmlns:p15="http://schemas.microsoft.com/office/powerpoint/2012/main">
        <p15:guide id="1" orient="horz" pos="2160">
          <p15:clr>
            <a:srgbClr val="FBAE40"/>
          </p15:clr>
        </p15:guide>
        <p15:guide id="2" pos="313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Rubrik och punktlista dunge måltavla tre kol">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4" name="Platshållare för innehåll 2">
            <a:extLst>
              <a:ext uri="{FF2B5EF4-FFF2-40B4-BE49-F238E27FC236}">
                <a16:creationId xmlns:a16="http://schemas.microsoft.com/office/drawing/2014/main" id="{4B35C566-D6E2-B9E9-65EF-A69A9586C720}"/>
              </a:ext>
            </a:extLst>
          </p:cNvPr>
          <p:cNvSpPr>
            <a:spLocks noGrp="1"/>
          </p:cNvSpPr>
          <p:nvPr>
            <p:ph idx="1"/>
          </p:nvPr>
        </p:nvSpPr>
        <p:spPr>
          <a:xfrm>
            <a:off x="838199"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7" name="Platshållare för innehåll 2">
            <a:extLst>
              <a:ext uri="{FF2B5EF4-FFF2-40B4-BE49-F238E27FC236}">
                <a16:creationId xmlns:a16="http://schemas.microsoft.com/office/drawing/2014/main" id="{867F7036-FDA5-1701-6B84-AA241F566FF9}"/>
              </a:ext>
            </a:extLst>
          </p:cNvPr>
          <p:cNvSpPr>
            <a:spLocks noGrp="1"/>
          </p:cNvSpPr>
          <p:nvPr>
            <p:ph idx="10"/>
          </p:nvPr>
        </p:nvSpPr>
        <p:spPr>
          <a:xfrm>
            <a:off x="44760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8" name="Platshållare för innehåll 2">
            <a:extLst>
              <a:ext uri="{FF2B5EF4-FFF2-40B4-BE49-F238E27FC236}">
                <a16:creationId xmlns:a16="http://schemas.microsoft.com/office/drawing/2014/main" id="{846576BA-6EB3-B78D-CC93-E9DCB889F0A7}"/>
              </a:ext>
            </a:extLst>
          </p:cNvPr>
          <p:cNvSpPr>
            <a:spLocks noGrp="1"/>
          </p:cNvSpPr>
          <p:nvPr>
            <p:ph idx="11"/>
          </p:nvPr>
        </p:nvSpPr>
        <p:spPr>
          <a:xfrm>
            <a:off x="81138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3" name="Bildobjekt 2">
            <a:extLst>
              <a:ext uri="{FF2B5EF4-FFF2-40B4-BE49-F238E27FC236}">
                <a16:creationId xmlns:a16="http://schemas.microsoft.com/office/drawing/2014/main" id="{1592049F-A66E-8F13-55EC-EFEFA8441692}"/>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85F6441B-2403-C542-7BC4-5BD0F5010400}"/>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978C2604-CDC0-A5BC-AE2D-4A1F776D2234}"/>
              </a:ext>
            </a:extLst>
          </p:cNvPr>
          <p:cNvCxnSpPr/>
          <p:nvPr userDrawn="1"/>
        </p:nvCxnSpPr>
        <p:spPr>
          <a:xfrm>
            <a:off x="944750"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57206"/>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Rubrik och punktlista dunge skog ">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ChangeAspect="1"/>
          </p:cNvPicPr>
          <p:nvPr userDrawn="1"/>
        </p:nvPicPr>
        <p:blipFill>
          <a:blip r:embed="rId2"/>
          <a:src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FAA93A11-6CBE-CDE0-EBCB-D752F8E68DF3}"/>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E9EA9EAB-AB27-6951-9E2A-1BDD731BD3B3}"/>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14" name="Rak koppling 13">
            <a:extLst>
              <a:ext uri="{FF2B5EF4-FFF2-40B4-BE49-F238E27FC236}">
                <a16:creationId xmlns:a16="http://schemas.microsoft.com/office/drawing/2014/main" id="{0133CF6B-BE62-B55E-8237-D942E896844B}"/>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10337"/>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Rubrik och punktlista dunge skog utan linje ">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ChangeAspect="1"/>
          </p:cNvPicPr>
          <p:nvPr userDrawn="1"/>
        </p:nvPicPr>
        <p:blipFill>
          <a:blip r:embed="rId2"/>
          <a:src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FAA93A11-6CBE-CDE0-EBCB-D752F8E68DF3}"/>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E9EA9EAB-AB27-6951-9E2A-1BDD731BD3B3}"/>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Tree>
    <p:extLst>
      <p:ext uri="{BB962C8B-B14F-4D97-AF65-F5344CB8AC3E}">
        <p14:creationId xmlns:p14="http://schemas.microsoft.com/office/powerpoint/2010/main" val="2284147039"/>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Rubrik och punktlista dunge måltavla tre kol">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ChangeAspect="1"/>
          </p:cNvPicPr>
          <p:nvPr userDrawn="1"/>
        </p:nvPicPr>
        <p:blipFill>
          <a:blip r:embed="rId2"/>
          <a:srcRect/>
          <a:stretch/>
        </p:blipFill>
        <p:spPr>
          <a:xfrm>
            <a:off x="0" y="0"/>
            <a:ext cx="12192000" cy="6858000"/>
          </a:xfrm>
          <a:prstGeom prst="rect">
            <a:avLst/>
          </a:prstGeom>
        </p:spPr>
      </p:pic>
      <p:sp>
        <p:nvSpPr>
          <p:cNvPr id="4" name="Platshållare för innehåll 2">
            <a:extLst>
              <a:ext uri="{FF2B5EF4-FFF2-40B4-BE49-F238E27FC236}">
                <a16:creationId xmlns:a16="http://schemas.microsoft.com/office/drawing/2014/main" id="{4B35C566-D6E2-B9E9-65EF-A69A9586C720}"/>
              </a:ext>
            </a:extLst>
          </p:cNvPr>
          <p:cNvSpPr>
            <a:spLocks noGrp="1"/>
          </p:cNvSpPr>
          <p:nvPr>
            <p:ph idx="1"/>
          </p:nvPr>
        </p:nvSpPr>
        <p:spPr>
          <a:xfrm>
            <a:off x="838199"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7" name="Platshållare för innehåll 2">
            <a:extLst>
              <a:ext uri="{FF2B5EF4-FFF2-40B4-BE49-F238E27FC236}">
                <a16:creationId xmlns:a16="http://schemas.microsoft.com/office/drawing/2014/main" id="{867F7036-FDA5-1701-6B84-AA241F566FF9}"/>
              </a:ext>
            </a:extLst>
          </p:cNvPr>
          <p:cNvSpPr>
            <a:spLocks noGrp="1"/>
          </p:cNvSpPr>
          <p:nvPr>
            <p:ph idx="10"/>
          </p:nvPr>
        </p:nvSpPr>
        <p:spPr>
          <a:xfrm>
            <a:off x="44760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8" name="Platshållare för innehåll 2">
            <a:extLst>
              <a:ext uri="{FF2B5EF4-FFF2-40B4-BE49-F238E27FC236}">
                <a16:creationId xmlns:a16="http://schemas.microsoft.com/office/drawing/2014/main" id="{846576BA-6EB3-B78D-CC93-E9DCB889F0A7}"/>
              </a:ext>
            </a:extLst>
          </p:cNvPr>
          <p:cNvSpPr>
            <a:spLocks noGrp="1"/>
          </p:cNvSpPr>
          <p:nvPr>
            <p:ph idx="11"/>
          </p:nvPr>
        </p:nvSpPr>
        <p:spPr>
          <a:xfrm>
            <a:off x="81138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3" name="Bildobjekt 2">
            <a:extLst>
              <a:ext uri="{FF2B5EF4-FFF2-40B4-BE49-F238E27FC236}">
                <a16:creationId xmlns:a16="http://schemas.microsoft.com/office/drawing/2014/main" id="{1592049F-A66E-8F13-55EC-EFEFA8441692}"/>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85F6441B-2403-C542-7BC4-5BD0F5010400}"/>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9" name="Rak koppling 8">
            <a:extLst>
              <a:ext uri="{FF2B5EF4-FFF2-40B4-BE49-F238E27FC236}">
                <a16:creationId xmlns:a16="http://schemas.microsoft.com/office/drawing/2014/main" id="{978C2604-CDC0-A5BC-AE2D-4A1F776D2234}"/>
              </a:ext>
            </a:extLst>
          </p:cNvPr>
          <p:cNvCxnSpPr/>
          <p:nvPr userDrawn="1"/>
        </p:nvCxnSpPr>
        <p:spPr>
          <a:xfrm>
            <a:off x="944750"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0460"/>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Rubrik och punktlista hav måltavla ">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1BAF42EB-00F4-C809-1E16-FEFCEA49E570}"/>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812112D7-7FFF-AD5F-26C7-A943C7205589}"/>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7" name="Rak koppling 6">
            <a:extLst>
              <a:ext uri="{FF2B5EF4-FFF2-40B4-BE49-F238E27FC236}">
                <a16:creationId xmlns:a16="http://schemas.microsoft.com/office/drawing/2014/main" id="{20C7F31F-672B-40A6-CD28-A6499C33D650}"/>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798941"/>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Rubrik och punktlista hav måltavla tre kol">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4" name="Platshållare för innehåll 2">
            <a:extLst>
              <a:ext uri="{FF2B5EF4-FFF2-40B4-BE49-F238E27FC236}">
                <a16:creationId xmlns:a16="http://schemas.microsoft.com/office/drawing/2014/main" id="{4B35C566-D6E2-B9E9-65EF-A69A9586C720}"/>
              </a:ext>
            </a:extLst>
          </p:cNvPr>
          <p:cNvSpPr>
            <a:spLocks noGrp="1"/>
          </p:cNvSpPr>
          <p:nvPr>
            <p:ph idx="1"/>
          </p:nvPr>
        </p:nvSpPr>
        <p:spPr>
          <a:xfrm>
            <a:off x="838199"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7" name="Platshållare för innehåll 2">
            <a:extLst>
              <a:ext uri="{FF2B5EF4-FFF2-40B4-BE49-F238E27FC236}">
                <a16:creationId xmlns:a16="http://schemas.microsoft.com/office/drawing/2014/main" id="{867F7036-FDA5-1701-6B84-AA241F566FF9}"/>
              </a:ext>
            </a:extLst>
          </p:cNvPr>
          <p:cNvSpPr>
            <a:spLocks noGrp="1"/>
          </p:cNvSpPr>
          <p:nvPr>
            <p:ph idx="10"/>
          </p:nvPr>
        </p:nvSpPr>
        <p:spPr>
          <a:xfrm>
            <a:off x="44760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8" name="Platshållare för innehåll 2">
            <a:extLst>
              <a:ext uri="{FF2B5EF4-FFF2-40B4-BE49-F238E27FC236}">
                <a16:creationId xmlns:a16="http://schemas.microsoft.com/office/drawing/2014/main" id="{846576BA-6EB3-B78D-CC93-E9DCB889F0A7}"/>
              </a:ext>
            </a:extLst>
          </p:cNvPr>
          <p:cNvSpPr>
            <a:spLocks noGrp="1"/>
          </p:cNvSpPr>
          <p:nvPr>
            <p:ph idx="11"/>
          </p:nvPr>
        </p:nvSpPr>
        <p:spPr>
          <a:xfrm>
            <a:off x="81138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3" name="Bildobjekt 2">
            <a:extLst>
              <a:ext uri="{FF2B5EF4-FFF2-40B4-BE49-F238E27FC236}">
                <a16:creationId xmlns:a16="http://schemas.microsoft.com/office/drawing/2014/main" id="{8A42FB4C-967D-C564-801E-63AF2FD339EF}"/>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4517EC4A-4551-D095-0C16-FAF81590E698}"/>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10" name="Rak koppling 9">
            <a:extLst>
              <a:ext uri="{FF2B5EF4-FFF2-40B4-BE49-F238E27FC236}">
                <a16:creationId xmlns:a16="http://schemas.microsoft.com/office/drawing/2014/main" id="{73BF5AA5-28DA-042A-6C6C-305B4575DD9F}"/>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764698"/>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7_Rubrik och punktlista hav skog ">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1BAF42EB-00F4-C809-1E16-FEFCEA49E570}"/>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812112D7-7FFF-AD5F-26C7-A943C7205589}"/>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7" name="Rak koppling 6">
            <a:extLst>
              <a:ext uri="{FF2B5EF4-FFF2-40B4-BE49-F238E27FC236}">
                <a16:creationId xmlns:a16="http://schemas.microsoft.com/office/drawing/2014/main" id="{20C7F31F-672B-40A6-CD28-A6499C33D650}"/>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521589"/>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8_Rubrik och punktlista hav skog utan linje ">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1BAF42EB-00F4-C809-1E16-FEFCEA49E570}"/>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812112D7-7FFF-AD5F-26C7-A943C7205589}"/>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spTree>
    <p:extLst>
      <p:ext uri="{BB962C8B-B14F-4D97-AF65-F5344CB8AC3E}">
        <p14:creationId xmlns:p14="http://schemas.microsoft.com/office/powerpoint/2010/main" val="4261518061"/>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Rubrik och punktlista hav skog tre kol">
    <p:bg>
      <p:bgPr>
        <a:solidFill>
          <a:srgbClr val="1F6575"/>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23E3302-CC64-4EF7-B17C-763660685579}"/>
              </a:ext>
            </a:extLst>
          </p:cNvPr>
          <p:cNvPicPr>
            <a:picLocks noChangeAspect="1"/>
          </p:cNvPicPr>
          <p:nvPr userDrawn="1"/>
        </p:nvPicPr>
        <p:blipFill>
          <a:blip r:embed="rId2"/>
          <a:srcRect/>
          <a:stretch/>
        </p:blipFill>
        <p:spPr>
          <a:xfrm>
            <a:off x="0" y="0"/>
            <a:ext cx="12192000" cy="6858000"/>
          </a:xfrm>
          <a:prstGeom prst="rect">
            <a:avLst/>
          </a:prstGeom>
        </p:spPr>
      </p:pic>
      <p:sp>
        <p:nvSpPr>
          <p:cNvPr id="4" name="Platshållare för innehåll 2">
            <a:extLst>
              <a:ext uri="{FF2B5EF4-FFF2-40B4-BE49-F238E27FC236}">
                <a16:creationId xmlns:a16="http://schemas.microsoft.com/office/drawing/2014/main" id="{4B35C566-D6E2-B9E9-65EF-A69A9586C720}"/>
              </a:ext>
            </a:extLst>
          </p:cNvPr>
          <p:cNvSpPr>
            <a:spLocks noGrp="1"/>
          </p:cNvSpPr>
          <p:nvPr>
            <p:ph idx="1"/>
          </p:nvPr>
        </p:nvSpPr>
        <p:spPr>
          <a:xfrm>
            <a:off x="8382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7" name="Platshållare för innehåll 2">
            <a:extLst>
              <a:ext uri="{FF2B5EF4-FFF2-40B4-BE49-F238E27FC236}">
                <a16:creationId xmlns:a16="http://schemas.microsoft.com/office/drawing/2014/main" id="{867F7036-FDA5-1701-6B84-AA241F566FF9}"/>
              </a:ext>
            </a:extLst>
          </p:cNvPr>
          <p:cNvSpPr>
            <a:spLocks noGrp="1"/>
          </p:cNvSpPr>
          <p:nvPr>
            <p:ph idx="10"/>
          </p:nvPr>
        </p:nvSpPr>
        <p:spPr>
          <a:xfrm>
            <a:off x="4476001"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8" name="Platshållare för innehåll 2">
            <a:extLst>
              <a:ext uri="{FF2B5EF4-FFF2-40B4-BE49-F238E27FC236}">
                <a16:creationId xmlns:a16="http://schemas.microsoft.com/office/drawing/2014/main" id="{846576BA-6EB3-B78D-CC93-E9DCB889F0A7}"/>
              </a:ext>
            </a:extLst>
          </p:cNvPr>
          <p:cNvSpPr>
            <a:spLocks noGrp="1"/>
          </p:cNvSpPr>
          <p:nvPr>
            <p:ph idx="11"/>
          </p:nvPr>
        </p:nvSpPr>
        <p:spPr>
          <a:xfrm>
            <a:off x="8113800" y="1825625"/>
            <a:ext cx="3240000" cy="4351338"/>
          </a:xfrm>
        </p:spPr>
        <p:txBody>
          <a:bodyPr>
            <a:noAutofit/>
          </a:bodyPr>
          <a:lstStyle>
            <a:lvl1pPr marL="180975" indent="-176213">
              <a:lnSpc>
                <a:spcPct val="130000"/>
              </a:lnSpc>
              <a:spcAft>
                <a:spcPts val="1200"/>
              </a:spcAft>
              <a:buFontTx/>
              <a:buBlip>
                <a:blip r:embed="rId3"/>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3" name="Bildobjekt 2">
            <a:extLst>
              <a:ext uri="{FF2B5EF4-FFF2-40B4-BE49-F238E27FC236}">
                <a16:creationId xmlns:a16="http://schemas.microsoft.com/office/drawing/2014/main" id="{8A42FB4C-967D-C564-801E-63AF2FD339EF}"/>
              </a:ext>
            </a:extLst>
          </p:cNvPr>
          <p:cNvPicPr>
            <a:picLocks noChangeAspect="1"/>
          </p:cNvPicPr>
          <p:nvPr userDrawn="1"/>
        </p:nvPicPr>
        <p:blipFill>
          <a:blip r:embed="rId4"/>
          <a:srcRect/>
          <a:stretch/>
        </p:blipFill>
        <p:spPr>
          <a:xfrm>
            <a:off x="11353800" y="310256"/>
            <a:ext cx="532354" cy="525615"/>
          </a:xfrm>
          <a:prstGeom prst="rect">
            <a:avLst/>
          </a:prstGeom>
        </p:spPr>
      </p:pic>
      <p:sp>
        <p:nvSpPr>
          <p:cNvPr id="5" name="Rubrik 1">
            <a:extLst>
              <a:ext uri="{FF2B5EF4-FFF2-40B4-BE49-F238E27FC236}">
                <a16:creationId xmlns:a16="http://schemas.microsoft.com/office/drawing/2014/main" id="{4517EC4A-4551-D095-0C16-FAF81590E698}"/>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10" name="Rak koppling 9">
            <a:extLst>
              <a:ext uri="{FF2B5EF4-FFF2-40B4-BE49-F238E27FC236}">
                <a16:creationId xmlns:a16="http://schemas.microsoft.com/office/drawing/2014/main" id="{73BF5AA5-28DA-042A-6C6C-305B4575DD9F}"/>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88784"/>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Rubrik och punktlista handslag">
    <p:spTree>
      <p:nvGrpSpPr>
        <p:cNvPr id="1" name=""/>
        <p:cNvGrpSpPr/>
        <p:nvPr/>
      </p:nvGrpSpPr>
      <p:grpSpPr>
        <a:xfrm>
          <a:off x="0" y="0"/>
          <a:ext cx="0" cy="0"/>
          <a:chOff x="0" y="0"/>
          <a:chExt cx="0" cy="0"/>
        </a:xfrm>
      </p:grpSpPr>
      <p:pic>
        <p:nvPicPr>
          <p:cNvPr id="5" name="Bildobjekt 4" descr="En bild som visar duva&#10;&#10;Automatiskt genererad beskrivning">
            <a:extLst>
              <a:ext uri="{FF2B5EF4-FFF2-40B4-BE49-F238E27FC236}">
                <a16:creationId xmlns:a16="http://schemas.microsoft.com/office/drawing/2014/main" id="{7B3FEB56-2BD7-4995-8EB3-C8DE7B414547}"/>
              </a:ext>
            </a:extLst>
          </p:cNvPr>
          <p:cNvPicPr>
            <a:picLocks noChangeAspect="1"/>
          </p:cNvPicPr>
          <p:nvPr userDrawn="1"/>
        </p:nvPicPr>
        <p:blipFill>
          <a:blip r:embed="rId2" cstate="email">
            <a:alphaModFix/>
            <a:graysc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C977BD84-3E36-316C-A7A6-4F2C01802380}"/>
              </a:ext>
            </a:extLst>
          </p:cNvPr>
          <p:cNvPicPr>
            <a:picLocks noChangeAspect="1"/>
          </p:cNvPicPr>
          <p:nvPr userDrawn="1"/>
        </p:nvPicPr>
        <p:blipFill>
          <a:blip r:embed="rId3"/>
          <a:srcRect/>
          <a:stretch/>
        </p:blipFill>
        <p:spPr>
          <a:xfrm>
            <a:off x="11353800" y="310256"/>
            <a:ext cx="532353" cy="525615"/>
          </a:xfrm>
          <a:prstGeom prst="rect">
            <a:avLst/>
          </a:prstGeom>
        </p:spPr>
      </p:pic>
      <p:sp>
        <p:nvSpPr>
          <p:cNvPr id="7" name="Platshållare för innehåll 2">
            <a:extLst>
              <a:ext uri="{FF2B5EF4-FFF2-40B4-BE49-F238E27FC236}">
                <a16:creationId xmlns:a16="http://schemas.microsoft.com/office/drawing/2014/main" id="{2472ED17-BE7E-82B4-77D6-8C7136BCE544}"/>
              </a:ext>
            </a:extLst>
          </p:cNvPr>
          <p:cNvSpPr>
            <a:spLocks noGrp="1"/>
          </p:cNvSpPr>
          <p:nvPr>
            <p:ph idx="1"/>
          </p:nvPr>
        </p:nvSpPr>
        <p:spPr>
          <a:xfrm>
            <a:off x="838200" y="1825625"/>
            <a:ext cx="10515600" cy="4351338"/>
          </a:xfrm>
        </p:spPr>
        <p:txBody>
          <a:bodyPr>
            <a:noAutofit/>
          </a:bodyPr>
          <a:lstStyle>
            <a:lvl1pPr marL="180975" indent="-176213">
              <a:lnSpc>
                <a:spcPct val="130000"/>
              </a:lnSpc>
              <a:spcAft>
                <a:spcPts val="1200"/>
              </a:spcAft>
              <a:buFontTx/>
              <a:buBlip>
                <a:blip r:embed="rId4"/>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4"/>
              </a:buBlip>
              <a:tabLst/>
              <a:defRPr sz="14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2" name="Rubrik 1">
            <a:extLst>
              <a:ext uri="{FF2B5EF4-FFF2-40B4-BE49-F238E27FC236}">
                <a16:creationId xmlns:a16="http://schemas.microsoft.com/office/drawing/2014/main" id="{A870F383-D937-FD02-8B57-05A085486770}"/>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3" name="Rak koppling 2">
            <a:extLst>
              <a:ext uri="{FF2B5EF4-FFF2-40B4-BE49-F238E27FC236}">
                <a16:creationId xmlns:a16="http://schemas.microsoft.com/office/drawing/2014/main" id="{9CCEB4D3-0C75-B6DA-4843-485511CC5434}"/>
              </a:ext>
            </a:extLst>
          </p:cNvPr>
          <p:cNvCxnSpPr/>
          <p:nvPr userDrawn="1"/>
        </p:nvCxnSpPr>
        <p:spPr>
          <a:xfrm>
            <a:off x="963161" y="1219200"/>
            <a:ext cx="10233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650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genda / innehåll egen bild">
    <p:spTree>
      <p:nvGrpSpPr>
        <p:cNvPr id="1" name=""/>
        <p:cNvGrpSpPr/>
        <p:nvPr/>
      </p:nvGrpSpPr>
      <p:grpSpPr>
        <a:xfrm>
          <a:off x="0" y="0"/>
          <a:ext cx="0" cy="0"/>
          <a:chOff x="0" y="0"/>
          <a:chExt cx="0" cy="0"/>
        </a:xfrm>
      </p:grpSpPr>
      <p:sp>
        <p:nvSpPr>
          <p:cNvPr id="2" name="Platshållare för bild 6">
            <a:extLst>
              <a:ext uri="{FF2B5EF4-FFF2-40B4-BE49-F238E27FC236}">
                <a16:creationId xmlns:a16="http://schemas.microsoft.com/office/drawing/2014/main" id="{73DD4601-7ABE-4E27-23E0-021FE9022595}"/>
              </a:ext>
            </a:extLst>
          </p:cNvPr>
          <p:cNvSpPr>
            <a:spLocks noGrp="1"/>
          </p:cNvSpPr>
          <p:nvPr>
            <p:ph type="pic" sz="quarter" idx="10" hasCustomPrompt="1"/>
          </p:nvPr>
        </p:nvSpPr>
        <p:spPr>
          <a:xfrm>
            <a:off x="0" y="0"/>
            <a:ext cx="12192000" cy="6858000"/>
          </a:xfrm>
        </p:spPr>
        <p:txBody>
          <a:bodyPr/>
          <a:lstStyle>
            <a:lvl1pPr marL="0" indent="0" algn="ctr">
              <a:buNone/>
              <a:defRPr/>
            </a:lvl1pPr>
          </a:lstStyle>
          <a:p>
            <a:r>
              <a:rPr lang="sv-SE"/>
              <a:t>Infoga bakgrundsbild här</a:t>
            </a:r>
          </a:p>
        </p:txBody>
      </p:sp>
      <p:sp>
        <p:nvSpPr>
          <p:cNvPr id="6" name="Platshållare för innehåll 2">
            <a:extLst>
              <a:ext uri="{FF2B5EF4-FFF2-40B4-BE49-F238E27FC236}">
                <a16:creationId xmlns:a16="http://schemas.microsoft.com/office/drawing/2014/main" id="{4A39E9E5-B32B-7F54-7607-7B6FD75672BA}"/>
              </a:ext>
            </a:extLst>
          </p:cNvPr>
          <p:cNvSpPr>
            <a:spLocks noGrp="1"/>
          </p:cNvSpPr>
          <p:nvPr>
            <p:ph idx="1"/>
          </p:nvPr>
        </p:nvSpPr>
        <p:spPr>
          <a:xfrm>
            <a:off x="847916" y="1825625"/>
            <a:ext cx="10775997" cy="4351338"/>
          </a:xfrm>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3" name="Rubrik 1">
            <a:extLst>
              <a:ext uri="{FF2B5EF4-FFF2-40B4-BE49-F238E27FC236}">
                <a16:creationId xmlns:a16="http://schemas.microsoft.com/office/drawing/2014/main" id="{789C6D1A-2949-5AEC-053A-C50392228BD7}"/>
              </a:ext>
            </a:extLst>
          </p:cNvPr>
          <p:cNvSpPr>
            <a:spLocks noGrp="1"/>
          </p:cNvSpPr>
          <p:nvPr>
            <p:ph type="title" hasCustomPrompt="1"/>
          </p:nvPr>
        </p:nvSpPr>
        <p:spPr>
          <a:xfrm>
            <a:off x="847916" y="795403"/>
            <a:ext cx="10370362"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p>
        </p:txBody>
      </p:sp>
      <p:pic>
        <p:nvPicPr>
          <p:cNvPr id="4" name="Bildobjekt 3">
            <a:extLst>
              <a:ext uri="{FF2B5EF4-FFF2-40B4-BE49-F238E27FC236}">
                <a16:creationId xmlns:a16="http://schemas.microsoft.com/office/drawing/2014/main" id="{5F63CAFE-5548-6D8E-5E4A-AB983E50DE43}"/>
              </a:ext>
            </a:extLst>
          </p:cNvPr>
          <p:cNvPicPr>
            <a:picLocks noChangeAspect="1"/>
          </p:cNvPicPr>
          <p:nvPr userDrawn="1"/>
        </p:nvPicPr>
        <p:blipFill>
          <a:blip r:embed="rId3"/>
          <a:srcRect/>
          <a:stretch/>
        </p:blipFill>
        <p:spPr>
          <a:xfrm>
            <a:off x="11353800" y="310256"/>
            <a:ext cx="532356" cy="525617"/>
          </a:xfrm>
          <a:prstGeom prst="rect">
            <a:avLst/>
          </a:prstGeom>
        </p:spPr>
      </p:pic>
    </p:spTree>
    <p:extLst>
      <p:ext uri="{BB962C8B-B14F-4D97-AF65-F5344CB8AC3E}">
        <p14:creationId xmlns:p14="http://schemas.microsoft.com/office/powerpoint/2010/main" val="3729249931"/>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52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Rubrik och punktlista handslag ljus toning">
    <p:spTree>
      <p:nvGrpSpPr>
        <p:cNvPr id="1" name=""/>
        <p:cNvGrpSpPr/>
        <p:nvPr/>
      </p:nvGrpSpPr>
      <p:grpSpPr>
        <a:xfrm>
          <a:off x="0" y="0"/>
          <a:ext cx="0" cy="0"/>
          <a:chOff x="0" y="0"/>
          <a:chExt cx="0" cy="0"/>
        </a:xfrm>
      </p:grpSpPr>
      <p:pic>
        <p:nvPicPr>
          <p:cNvPr id="5" name="Bildobjekt 4" descr="En bild som visar duva&#10;&#10;Automatiskt genererad beskrivning">
            <a:extLst>
              <a:ext uri="{FF2B5EF4-FFF2-40B4-BE49-F238E27FC236}">
                <a16:creationId xmlns:a16="http://schemas.microsoft.com/office/drawing/2014/main" id="{7B3FEB56-2BD7-4995-8EB3-C8DE7B414547}"/>
              </a:ext>
            </a:extLst>
          </p:cNvPr>
          <p:cNvPicPr>
            <a:picLocks noChangeAspect="1"/>
          </p:cNvPicPr>
          <p:nvPr userDrawn="1"/>
        </p:nvPicPr>
        <p:blipFill>
          <a:blip r:embed="rId2" cstate="email">
            <a:alphaModFix/>
            <a:graysc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ktangel 6">
            <a:extLst>
              <a:ext uri="{FF2B5EF4-FFF2-40B4-BE49-F238E27FC236}">
                <a16:creationId xmlns:a16="http://schemas.microsoft.com/office/drawing/2014/main" id="{45489A8B-6881-414C-AAA8-C5354BC0FB48}"/>
              </a:ext>
            </a:extLst>
          </p:cNvPr>
          <p:cNvSpPr>
            <a:spLocks noGrp="1" noRot="1" noMove="1" noResize="1" noEditPoints="1" noAdjustHandles="1" noChangeArrowheads="1" noChangeShapeType="1"/>
          </p:cNvSpPr>
          <p:nvPr userDrawn="1"/>
        </p:nvSpPr>
        <p:spPr>
          <a:xfrm>
            <a:off x="0" y="0"/>
            <a:ext cx="12192000" cy="6858000"/>
          </a:xfrm>
          <a:prstGeom prst="rect">
            <a:avLst/>
          </a:prstGeom>
          <a:gradFill>
            <a:gsLst>
              <a:gs pos="0">
                <a:schemeClr val="bg1"/>
              </a:gs>
              <a:gs pos="100000">
                <a:schemeClr val="bg1">
                  <a:alpha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erif"/>
              <a:ea typeface="+mn-ea"/>
              <a:cs typeface="+mn-cs"/>
            </a:endParaRPr>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DDF1EDB6-22D6-BC83-3215-01C3A69B573D}"/>
              </a:ext>
            </a:extLst>
          </p:cNvPr>
          <p:cNvPicPr>
            <a:picLocks noChangeAspect="1"/>
          </p:cNvPicPr>
          <p:nvPr userDrawn="1"/>
        </p:nvPicPr>
        <p:blipFill>
          <a:blip r:embed="rId4"/>
          <a:srcRect/>
          <a:stretch/>
        </p:blipFill>
        <p:spPr>
          <a:xfrm>
            <a:off x="11353800" y="310256"/>
            <a:ext cx="532353" cy="525615"/>
          </a:xfrm>
          <a:prstGeom prst="rect">
            <a:avLst/>
          </a:prstGeom>
        </p:spPr>
      </p:pic>
      <p:sp>
        <p:nvSpPr>
          <p:cNvPr id="6" name="Rubrik 1">
            <a:extLst>
              <a:ext uri="{FF2B5EF4-FFF2-40B4-BE49-F238E27FC236}">
                <a16:creationId xmlns:a16="http://schemas.microsoft.com/office/drawing/2014/main" id="{23B859E2-9F61-05DA-CEA4-C69159A963A0}"/>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693682CD-1F4B-CB67-FF72-E4FF846C235A}"/>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91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Rubriksida mål och fokus pussel">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05585A7-91A8-AD9C-93E8-5406B5BEB07A}"/>
              </a:ext>
            </a:extLst>
          </p:cNvPr>
          <p:cNvPicPr>
            <a:picLocks noGrp="1" noRot="1" noChangeAspect="1" noMove="1" noResize="1" noEditPoints="1" noAdjustHandles="1" noChangeArrowheads="1" noChangeShapeType="1" noCrop="1"/>
          </p:cNvPicPr>
          <p:nvPr userDrawn="1"/>
        </p:nvPicPr>
        <p:blipFill>
          <a:blip r:embed="rId2"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ktangel 4">
            <a:extLst>
              <a:ext uri="{FF2B5EF4-FFF2-40B4-BE49-F238E27FC236}">
                <a16:creationId xmlns:a16="http://schemas.microsoft.com/office/drawing/2014/main" id="{E6B9CFFB-446F-5194-6CDB-39C8F5CE4305}"/>
              </a:ext>
            </a:extLst>
          </p:cNvPr>
          <p:cNvSpPr>
            <a:spLocks noGrp="1" noRot="1" noMove="1" noResize="1" noEditPoints="1" noAdjustHandles="1" noChangeArrowheads="1" noChangeShapeType="1"/>
          </p:cNvSpPr>
          <p:nvPr userDrawn="1"/>
        </p:nvSpPr>
        <p:spPr>
          <a:xfrm>
            <a:off x="0" y="0"/>
            <a:ext cx="12192000" cy="6858000"/>
          </a:xfrm>
          <a:prstGeom prst="rect">
            <a:avLst/>
          </a:prstGeom>
          <a:gradFill>
            <a:gsLst>
              <a:gs pos="0">
                <a:schemeClr val="bg1"/>
              </a:gs>
              <a:gs pos="100000">
                <a:schemeClr val="bg1">
                  <a:alpha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erif"/>
              <a:ea typeface="+mn-ea"/>
              <a:cs typeface="+mn-cs"/>
            </a:endParaRPr>
          </a:p>
        </p:txBody>
      </p:sp>
      <p:sp>
        <p:nvSpPr>
          <p:cNvPr id="10" name="Underrubrik 2">
            <a:extLst>
              <a:ext uri="{FF2B5EF4-FFF2-40B4-BE49-F238E27FC236}">
                <a16:creationId xmlns:a16="http://schemas.microsoft.com/office/drawing/2014/main" id="{210C97D0-28B7-4EDD-8C13-A112BCE5E36F}"/>
              </a:ext>
            </a:extLst>
          </p:cNvPr>
          <p:cNvSpPr>
            <a:spLocks noGrp="1"/>
          </p:cNvSpPr>
          <p:nvPr>
            <p:ph type="subTitle" idx="1"/>
          </p:nvPr>
        </p:nvSpPr>
        <p:spPr>
          <a:xfrm>
            <a:off x="843780" y="4181900"/>
            <a:ext cx="9144000" cy="1655762"/>
          </a:xfrm>
        </p:spPr>
        <p:txBody>
          <a:bodyPr/>
          <a:lstStyle>
            <a:lvl1pPr marL="0" indent="0" algn="l">
              <a:lnSpc>
                <a:spcPct val="100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a:extLst>
              <a:ext uri="{FF2B5EF4-FFF2-40B4-BE49-F238E27FC236}">
                <a16:creationId xmlns:a16="http://schemas.microsoft.com/office/drawing/2014/main" id="{9F96428B-E4C0-489F-9015-A102761A02F7}"/>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317288" y="306859"/>
            <a:ext cx="539631" cy="532800"/>
          </a:xfrm>
          <a:prstGeom prst="rect">
            <a:avLst/>
          </a:prstGeom>
        </p:spPr>
      </p:pic>
      <p:pic>
        <p:nvPicPr>
          <p:cNvPr id="3" name="Bildobjekt 2">
            <a:extLst>
              <a:ext uri="{FF2B5EF4-FFF2-40B4-BE49-F238E27FC236}">
                <a16:creationId xmlns:a16="http://schemas.microsoft.com/office/drawing/2014/main" id="{999EC442-BD3A-9F4D-E47C-36234405B53B}"/>
              </a:ext>
            </a:extLst>
          </p:cNvPr>
          <p:cNvPicPr>
            <a:picLocks noGrp="1" noRot="1" noChangeAspect="1" noMove="1" noResize="1" noEditPoints="1" noAdjustHandles="1" noChangeArrowheads="1" noChangeShapeType="1" noCrop="1"/>
          </p:cNvPicPr>
          <p:nvPr userDrawn="1"/>
        </p:nvPicPr>
        <p:blipFill>
          <a:blip r:embed="rId4"/>
          <a:srcRect/>
          <a:stretch/>
        </p:blipFill>
        <p:spPr>
          <a:xfrm>
            <a:off x="11353800" y="310256"/>
            <a:ext cx="532353" cy="525615"/>
          </a:xfrm>
          <a:prstGeom prst="rect">
            <a:avLst/>
          </a:prstGeom>
        </p:spPr>
      </p:pic>
      <p:sp>
        <p:nvSpPr>
          <p:cNvPr id="2" name="Rubrik 1">
            <a:extLst>
              <a:ext uri="{FF2B5EF4-FFF2-40B4-BE49-F238E27FC236}">
                <a16:creationId xmlns:a16="http://schemas.microsoft.com/office/drawing/2014/main" id="{EBB78B60-38D2-EFF0-4CA4-C4779548D36D}"/>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4" name="Rak koppling 3">
            <a:extLst>
              <a:ext uri="{FF2B5EF4-FFF2-40B4-BE49-F238E27FC236}">
                <a16:creationId xmlns:a16="http://schemas.microsoft.com/office/drawing/2014/main" id="{9E97673D-D975-82AE-0700-1F77350E6FDB}"/>
              </a:ext>
            </a:extLst>
          </p:cNvPr>
          <p:cNvCxnSpPr/>
          <p:nvPr userDrawn="1"/>
        </p:nvCxnSpPr>
        <p:spPr>
          <a:xfrm>
            <a:off x="730292" y="2595369"/>
            <a:ext cx="0" cy="1325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11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Rubrik och punktlista pussel ljus">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C7A0564-F709-4FBD-9315-712441A16BD2}"/>
              </a:ext>
            </a:extLst>
          </p:cNvPr>
          <p:cNvPicPr>
            <a:picLocks noChangeAspect="1"/>
          </p:cNvPicPr>
          <p:nvPr userDrawn="1"/>
        </p:nvPicPr>
        <p:blipFill>
          <a:blip r:embed="rId2"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ktangel 3">
            <a:extLst>
              <a:ext uri="{FF2B5EF4-FFF2-40B4-BE49-F238E27FC236}">
                <a16:creationId xmlns:a16="http://schemas.microsoft.com/office/drawing/2014/main" id="{341DACD4-61AE-4542-A805-0FDA3E1A7E1F}"/>
              </a:ext>
            </a:extLst>
          </p:cNvPr>
          <p:cNvSpPr>
            <a:spLocks noGrp="1" noRot="1" noMove="1" noResize="1" noEditPoints="1" noAdjustHandles="1" noChangeArrowheads="1" noChangeShapeType="1"/>
          </p:cNvSpPr>
          <p:nvPr userDrawn="1"/>
        </p:nvSpPr>
        <p:spPr>
          <a:xfrm>
            <a:off x="0" y="0"/>
            <a:ext cx="12192000" cy="6858000"/>
          </a:xfrm>
          <a:prstGeom prst="rect">
            <a:avLst/>
          </a:prstGeom>
          <a:gradFill>
            <a:gsLst>
              <a:gs pos="0">
                <a:schemeClr val="bg1"/>
              </a:gs>
              <a:gs pos="100000">
                <a:schemeClr val="bg1">
                  <a:alpha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erif"/>
              <a:ea typeface="+mn-ea"/>
              <a:cs typeface="+mn-cs"/>
            </a:endParaRPr>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hasCustomPrompt="1"/>
          </p:nvPr>
        </p:nvSpPr>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skriva text</a:t>
            </a:r>
          </a:p>
          <a:p>
            <a:pPr lvl="1"/>
            <a:r>
              <a:rPr lang="sv-SE"/>
              <a:t>Nivå två</a:t>
            </a:r>
          </a:p>
        </p:txBody>
      </p:sp>
      <p:pic>
        <p:nvPicPr>
          <p:cNvPr id="7" name="Bildobjekt 6">
            <a:extLst>
              <a:ext uri="{FF2B5EF4-FFF2-40B4-BE49-F238E27FC236}">
                <a16:creationId xmlns:a16="http://schemas.microsoft.com/office/drawing/2014/main" id="{678E8D31-6FFF-9A57-BF37-1ED2279C0B58}"/>
              </a:ext>
            </a:extLst>
          </p:cNvPr>
          <p:cNvPicPr>
            <a:picLocks noChangeAspect="1"/>
          </p:cNvPicPr>
          <p:nvPr userDrawn="1"/>
        </p:nvPicPr>
        <p:blipFill>
          <a:blip r:embed="rId4"/>
          <a:srcRect/>
          <a:stretch/>
        </p:blipFill>
        <p:spPr>
          <a:xfrm>
            <a:off x="11353800" y="310256"/>
            <a:ext cx="532353" cy="525615"/>
          </a:xfrm>
          <a:prstGeom prst="rect">
            <a:avLst/>
          </a:prstGeom>
        </p:spPr>
      </p:pic>
      <p:sp>
        <p:nvSpPr>
          <p:cNvPr id="6" name="Rubrik 1">
            <a:extLst>
              <a:ext uri="{FF2B5EF4-FFF2-40B4-BE49-F238E27FC236}">
                <a16:creationId xmlns:a16="http://schemas.microsoft.com/office/drawing/2014/main" id="{24C635C1-4AC5-B554-B7CB-F2D441ED0579}"/>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RUBRIK</a:t>
            </a:r>
          </a:p>
        </p:txBody>
      </p:sp>
      <p:cxnSp>
        <p:nvCxnSpPr>
          <p:cNvPr id="8" name="Rak koppling 7">
            <a:extLst>
              <a:ext uri="{FF2B5EF4-FFF2-40B4-BE49-F238E27FC236}">
                <a16:creationId xmlns:a16="http://schemas.microsoft.com/office/drawing/2014/main" id="{72BB1C32-684A-E7F0-5CDC-DCCB73F55903}"/>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726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ellansida Rubrik 2">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05B3671-A5BB-C92A-C73F-68063F4B9F3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sp>
        <p:nvSpPr>
          <p:cNvPr id="10" name="Rubrik 1">
            <a:extLst>
              <a:ext uri="{FF2B5EF4-FFF2-40B4-BE49-F238E27FC236}">
                <a16:creationId xmlns:a16="http://schemas.microsoft.com/office/drawing/2014/main" id="{4C663960-E6A0-9150-EF31-9E282BFE3A11}"/>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sp>
        <p:nvSpPr>
          <p:cNvPr id="11" name="Platshållare för text 17">
            <a:extLst>
              <a:ext uri="{FF2B5EF4-FFF2-40B4-BE49-F238E27FC236}">
                <a16:creationId xmlns:a16="http://schemas.microsoft.com/office/drawing/2014/main" id="{03177572-F12C-A770-3655-08E8044E46D8}"/>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tabLst/>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ED1D06F7-EC25-7F38-914C-1E4706E4ACFF}"/>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3" name="Platshållare för text 2">
            <a:extLst>
              <a:ext uri="{FF2B5EF4-FFF2-40B4-BE49-F238E27FC236}">
                <a16:creationId xmlns:a16="http://schemas.microsoft.com/office/drawing/2014/main" id="{E2E8EA13-CA23-A80B-F79E-594A7BFE1503}"/>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cxnSp>
        <p:nvCxnSpPr>
          <p:cNvPr id="6" name="Rak koppling 5">
            <a:extLst>
              <a:ext uri="{FF2B5EF4-FFF2-40B4-BE49-F238E27FC236}">
                <a16:creationId xmlns:a16="http://schemas.microsoft.com/office/drawing/2014/main" id="{B865DF84-B465-F681-10EE-BF4DED29490C}"/>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125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Mellansida Rubrik 2">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CBB8AC-2B37-F50A-184A-6B4687A88070}"/>
              </a:ext>
            </a:extLst>
          </p:cNvPr>
          <p:cNvPicPr>
            <a:picLocks noGrp="1" noRot="1" noChangeAspect="1" noMove="1" noResize="1" noEditPoints="1" noAdjustHandles="1" noChangeArrowheads="1" noChangeShapeType="1" noCrop="1"/>
          </p:cNvPicPr>
          <p:nvPr userDrawn="1"/>
        </p:nvPicPr>
        <p:blipFill rotWithShape="1">
          <a:blip r:embed="rId2" cstate="screen">
            <a:extLst>
              <a:ext uri="{BEBA8EAE-BF5A-486C-A8C5-ECC9F3942E4B}">
                <a14:imgProps xmlns:a14="http://schemas.microsoft.com/office/drawing/2010/main">
                  <a14:imgLayer r:embed="rId3">
                    <a14:imgEffect>
                      <a14:sharpenSoften amount="10000"/>
                    </a14:imgEffect>
                    <a14:imgEffect>
                      <a14:colorTemperature colorTemp="5900"/>
                    </a14:imgEffect>
                    <a14:imgEffect>
                      <a14:brightnessContrast bright="-6000" contrast="5000"/>
                    </a14:imgEffect>
                  </a14:imgLayer>
                </a14:imgProps>
              </a:ext>
              <a:ext uri="{28A0092B-C50C-407E-A947-70E740481C1C}">
                <a14:useLocalDpi xmlns:a14="http://schemas.microsoft.com/office/drawing/2010/main"/>
              </a:ext>
            </a:extLst>
          </a:blip>
          <a:srcRect/>
          <a:stretch/>
        </p:blipFill>
        <p:spPr>
          <a:xfrm>
            <a:off x="0" y="-1"/>
            <a:ext cx="12185863" cy="6858001"/>
          </a:xfrm>
          <a:prstGeom prst="rect">
            <a:avLst/>
          </a:prstGeom>
        </p:spPr>
      </p:pic>
      <p:sp>
        <p:nvSpPr>
          <p:cNvPr id="11" name="Platshållare för text 17">
            <a:extLst>
              <a:ext uri="{FF2B5EF4-FFF2-40B4-BE49-F238E27FC236}">
                <a16:creationId xmlns:a16="http://schemas.microsoft.com/office/drawing/2014/main" id="{BEAC50C6-D276-D0D3-AF5A-3B8B58722F35}"/>
              </a:ext>
            </a:extLst>
          </p:cNvPr>
          <p:cNvSpPr>
            <a:spLocks noGrp="1"/>
          </p:cNvSpPr>
          <p:nvPr>
            <p:ph type="body" sz="quarter" idx="10" hasCustomPrompt="1"/>
          </p:nvPr>
        </p:nvSpPr>
        <p:spPr>
          <a:xfrm>
            <a:off x="838199" y="4117068"/>
            <a:ext cx="8452757" cy="1559990"/>
          </a:xfrm>
        </p:spPr>
        <p:txBody>
          <a:bodyPr>
            <a:normAutofit/>
          </a:bodyPr>
          <a:lstStyle>
            <a:lvl1pPr marL="0" indent="0">
              <a:lnSpc>
                <a:spcPct val="100000"/>
              </a:lnSpc>
              <a:buFontTx/>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a:t>Klicka här för att skriva en underrubrik</a:t>
            </a:r>
          </a:p>
        </p:txBody>
      </p:sp>
      <p:pic>
        <p:nvPicPr>
          <p:cNvPr id="2" name="Bildobjekt 1">
            <a:extLst>
              <a:ext uri="{FF2B5EF4-FFF2-40B4-BE49-F238E27FC236}">
                <a16:creationId xmlns:a16="http://schemas.microsoft.com/office/drawing/2014/main" id="{AF12C3DD-6ED7-8426-E5E4-5C7C9332E957}"/>
              </a:ext>
            </a:extLst>
          </p:cNvPr>
          <p:cNvPicPr>
            <a:picLocks noChangeAspect="1"/>
          </p:cNvPicPr>
          <p:nvPr userDrawn="1"/>
        </p:nvPicPr>
        <p:blipFill>
          <a:blip r:embed="rId4"/>
          <a:srcRect/>
          <a:stretch/>
        </p:blipFill>
        <p:spPr>
          <a:xfrm>
            <a:off x="11353800" y="310256"/>
            <a:ext cx="532356" cy="525617"/>
          </a:xfrm>
          <a:prstGeom prst="rect">
            <a:avLst/>
          </a:prstGeom>
        </p:spPr>
      </p:pic>
      <p:sp>
        <p:nvSpPr>
          <p:cNvPr id="3" name="Platshållare för text 2">
            <a:extLst>
              <a:ext uri="{FF2B5EF4-FFF2-40B4-BE49-F238E27FC236}">
                <a16:creationId xmlns:a16="http://schemas.microsoft.com/office/drawing/2014/main" id="{D1F7B09D-905B-8475-5568-C65D5ACD5CF9}"/>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a:t>2024-XX-XX</a:t>
            </a:r>
          </a:p>
        </p:txBody>
      </p:sp>
      <p:sp>
        <p:nvSpPr>
          <p:cNvPr id="6" name="Rubrik 1">
            <a:extLst>
              <a:ext uri="{FF2B5EF4-FFF2-40B4-BE49-F238E27FC236}">
                <a16:creationId xmlns:a16="http://schemas.microsoft.com/office/drawing/2014/main" id="{816FB3ED-7345-FB3E-2BAF-D26B2A628C90}"/>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skriva en kort rubrik</a:t>
            </a:r>
          </a:p>
        </p:txBody>
      </p:sp>
      <p:cxnSp>
        <p:nvCxnSpPr>
          <p:cNvPr id="7" name="Rak koppling 6">
            <a:extLst>
              <a:ext uri="{FF2B5EF4-FFF2-40B4-BE49-F238E27FC236}">
                <a16:creationId xmlns:a16="http://schemas.microsoft.com/office/drawing/2014/main" id="{EE58499C-1C03-0912-BC93-E33740959A99}"/>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152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C2A48DD-DCF3-F147-8A83-D4DBAA8C3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1120664-BCC5-EA40-8A3E-D97D345E8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9A835E7F-1923-2B4E-8792-250CFBB34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37D77F-9B0E-A448-B81E-B6100637E94F}" type="datetimeFigureOut">
              <a:rPr kumimoji="0" lang="sv-SE" sz="1200" b="0" i="0" u="none" strike="noStrike" kern="1200" cap="none" spc="0" normalizeH="0" baseline="0" noProof="0" smtClean="0">
                <a:ln>
                  <a:noFill/>
                </a:ln>
                <a:solidFill>
                  <a:srgbClr val="000000">
                    <a:tint val="75000"/>
                  </a:srgbClr>
                </a:solidFill>
                <a:effectLst/>
                <a:uLnTx/>
                <a:uFillTx/>
                <a:latin typeface="Noto Serif"/>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2024-09-06</a:t>
            </a:fld>
            <a:endParaRPr kumimoji="0" lang="sv-SE" sz="1200" b="0" i="0" u="none" strike="noStrike" kern="1200" cap="none" spc="0" normalizeH="0" baseline="0" noProof="0">
              <a:ln>
                <a:noFill/>
              </a:ln>
              <a:solidFill>
                <a:srgbClr val="000000">
                  <a:tint val="75000"/>
                </a:srgbClr>
              </a:solidFill>
              <a:effectLst/>
              <a:uLnTx/>
              <a:uFillTx/>
              <a:latin typeface="Noto Serif"/>
              <a:ea typeface="+mn-ea"/>
              <a:cs typeface="+mn-cs"/>
            </a:endParaRPr>
          </a:p>
        </p:txBody>
      </p:sp>
      <p:sp>
        <p:nvSpPr>
          <p:cNvPr id="5" name="Platshållare för sidfot 4">
            <a:extLst>
              <a:ext uri="{FF2B5EF4-FFF2-40B4-BE49-F238E27FC236}">
                <a16:creationId xmlns:a16="http://schemas.microsoft.com/office/drawing/2014/main" id="{4AF51D83-120C-794C-9089-DF6BF2557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tint val="75000"/>
                </a:srgbClr>
              </a:solidFill>
              <a:effectLst/>
              <a:uLnTx/>
              <a:uFillTx/>
              <a:latin typeface="Noto Serif"/>
              <a:ea typeface="+mn-ea"/>
              <a:cs typeface="+mn-cs"/>
            </a:endParaRPr>
          </a:p>
        </p:txBody>
      </p:sp>
      <p:sp>
        <p:nvSpPr>
          <p:cNvPr id="6" name="Platshållare för bildnummer 5">
            <a:extLst>
              <a:ext uri="{FF2B5EF4-FFF2-40B4-BE49-F238E27FC236}">
                <a16:creationId xmlns:a16="http://schemas.microsoft.com/office/drawing/2014/main" id="{76B92AA7-8AD5-6A44-8B93-B38C992A6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58DE52-BC3F-934E-9E28-15BE3F642BA6}" type="slidenum">
              <a:rPr kumimoji="0" lang="sv-SE" sz="1200" b="0" i="0" u="none" strike="noStrike" kern="1200" cap="none" spc="0" normalizeH="0" baseline="0" noProof="0" smtClean="0">
                <a:ln>
                  <a:noFill/>
                </a:ln>
                <a:solidFill>
                  <a:srgbClr val="000000">
                    <a:tint val="75000"/>
                  </a:srgbClr>
                </a:solidFill>
                <a:effectLst/>
                <a:uLnTx/>
                <a:uFillTx/>
                <a:latin typeface="Noto Serif"/>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000000">
                  <a:tint val="75000"/>
                </a:srgbClr>
              </a:solidFill>
              <a:effectLst/>
              <a:uLnTx/>
              <a:uFillTx/>
              <a:latin typeface="Noto Serif"/>
              <a:ea typeface="+mn-ea"/>
              <a:cs typeface="+mn-cs"/>
            </a:endParaRPr>
          </a:p>
        </p:txBody>
      </p:sp>
    </p:spTree>
    <p:extLst>
      <p:ext uri="{BB962C8B-B14F-4D97-AF65-F5344CB8AC3E}">
        <p14:creationId xmlns:p14="http://schemas.microsoft.com/office/powerpoint/2010/main" val="2326304888"/>
      </p:ext>
    </p:extLst>
  </p:cSld>
  <p:clrMap bg1="lt1" tx1="dk1" bg2="lt2" tx2="dk2" accent1="accent1" accent2="accent2" accent3="accent3" accent4="accent4" accent5="accent5" accent6="accent6" hlink="hlink" folHlink="folHlink"/>
  <p:sldLayoutIdLst>
    <p:sldLayoutId id="2147483796" r:id="rId1"/>
    <p:sldLayoutId id="2147483798" r:id="rId2"/>
    <p:sldLayoutId id="2147483799" r:id="rId3"/>
    <p:sldLayoutId id="2147483800" r:id="rId4"/>
    <p:sldLayoutId id="2147483801" r:id="rId5"/>
    <p:sldLayoutId id="2147483802" r:id="rId6"/>
    <p:sldLayoutId id="2147483886" r:id="rId7"/>
    <p:sldLayoutId id="2147483803" r:id="rId8"/>
    <p:sldLayoutId id="2147483804" r:id="rId9"/>
    <p:sldLayoutId id="2147483805" r:id="rId10"/>
    <p:sldLayoutId id="2147483806" r:id="rId11"/>
    <p:sldLayoutId id="2147483809" r:id="rId12"/>
    <p:sldLayoutId id="2147483810" r:id="rId13"/>
    <p:sldLayoutId id="2147483811" r:id="rId14"/>
    <p:sldLayoutId id="2147483812" r:id="rId15"/>
    <p:sldLayoutId id="2147483814" r:id="rId16"/>
    <p:sldLayoutId id="2147483816" r:id="rId17"/>
    <p:sldLayoutId id="2147483817" r:id="rId18"/>
    <p:sldLayoutId id="2147483818" r:id="rId19"/>
    <p:sldLayoutId id="2147483819" r:id="rId20"/>
    <p:sldLayoutId id="2147483820" r:id="rId21"/>
    <p:sldLayoutId id="2147483821" r:id="rId22"/>
    <p:sldLayoutId id="2147483822" r:id="rId23"/>
    <p:sldLayoutId id="2147483887" r:id="rId24"/>
    <p:sldLayoutId id="2147483823" r:id="rId25"/>
    <p:sldLayoutId id="2147483824" r:id="rId26"/>
    <p:sldLayoutId id="2147483874" r:id="rId27"/>
    <p:sldLayoutId id="2147483825" r:id="rId28"/>
    <p:sldLayoutId id="2147483826" r:id="rId29"/>
    <p:sldLayoutId id="2147483883" r:id="rId30"/>
    <p:sldLayoutId id="2147483827" r:id="rId31"/>
    <p:sldLayoutId id="2147483828" r:id="rId32"/>
    <p:sldLayoutId id="2147483829" r:id="rId33"/>
    <p:sldLayoutId id="2147483830" r:id="rId34"/>
    <p:sldLayoutId id="2147483831" r:id="rId35"/>
    <p:sldLayoutId id="2147483832" r:id="rId36"/>
    <p:sldLayoutId id="2147483834" r:id="rId37"/>
    <p:sldLayoutId id="2147483835" r:id="rId38"/>
    <p:sldLayoutId id="2147483884" r:id="rId39"/>
    <p:sldLayoutId id="2147483836" r:id="rId40"/>
    <p:sldLayoutId id="2147483837" r:id="rId41"/>
    <p:sldLayoutId id="2147483838" r:id="rId42"/>
    <p:sldLayoutId id="2147483839" r:id="rId43"/>
    <p:sldLayoutId id="2147483840" r:id="rId44"/>
    <p:sldLayoutId id="2147483842" r:id="rId45"/>
    <p:sldLayoutId id="2147483843" r:id="rId46"/>
    <p:sldLayoutId id="2147483885" r:id="rId47"/>
    <p:sldLayoutId id="2147483844" r:id="rId48"/>
    <p:sldLayoutId id="2147483845" r:id="rId49"/>
    <p:sldLayoutId id="2147483846" r:id="rId50"/>
    <p:sldLayoutId id="2147483847" r:id="rId51"/>
    <p:sldLayoutId id="2147483848" r:id="rId52"/>
    <p:sldLayoutId id="2147483850" r:id="rId53"/>
    <p:sldLayoutId id="2147483852" r:id="rId54"/>
    <p:sldLayoutId id="2147483857" r:id="rId55"/>
    <p:sldLayoutId id="2147483858" r:id="rId56"/>
    <p:sldLayoutId id="2147483861" r:id="rId57"/>
    <p:sldLayoutId id="2147483862" r:id="rId58"/>
    <p:sldLayoutId id="2147483865" r:id="rId59"/>
    <p:sldLayoutId id="2147483866" r:id="rId60"/>
    <p:sldLayoutId id="2147483881" r:id="rId61"/>
    <p:sldLayoutId id="2147483888" r:id="rId62"/>
    <p:sldLayoutId id="2147483882" r:id="rId63"/>
    <p:sldLayoutId id="2147483867" r:id="rId64"/>
    <p:sldLayoutId id="2147483868" r:id="rId65"/>
    <p:sldLayoutId id="2147483879" r:id="rId66"/>
    <p:sldLayoutId id="2147483889" r:id="rId67"/>
    <p:sldLayoutId id="2147483880" r:id="rId68"/>
    <p:sldLayoutId id="2147483875" r:id="rId69"/>
    <p:sldLayoutId id="2147483876" r:id="rId70"/>
    <p:sldLayoutId id="2147483877" r:id="rId71"/>
    <p:sldLayoutId id="2147483878" r:id="rId72"/>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74"/>
        </a:buBlip>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4"/>
        </a:buBlip>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4"/>
        </a:buBlip>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4"/>
        </a:buBlip>
        <a:defRPr sz="11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1.xml"/><Relationship Id="rId1" Type="http://schemas.openxmlformats.org/officeDocument/2006/relationships/tags" Target="../tags/tag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6.xml"/><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6.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67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7D0E90-A352-B809-D83A-EB8CF0DAB71B}"/>
              </a:ext>
            </a:extLst>
          </p:cNvPr>
          <p:cNvSpPr>
            <a:spLocks noGrp="1"/>
          </p:cNvSpPr>
          <p:nvPr>
            <p:ph idx="1"/>
          </p:nvPr>
        </p:nvSpPr>
        <p:spPr/>
        <p:txBody>
          <a:bodyPr/>
          <a:lstStyle/>
          <a:p>
            <a:r>
              <a:rPr lang="sv-SE"/>
              <a:t>Mer Automatisering leder till ökad kontroll av egenskaper</a:t>
            </a:r>
          </a:p>
          <a:p>
            <a:r>
              <a:rPr lang="sv-SE"/>
              <a:t>Biometria ser en stor möjlighet i att använda vår personal för att hjälper er med denna typ av bedömningar.</a:t>
            </a:r>
          </a:p>
          <a:p>
            <a:r>
              <a:rPr lang="sv-SE"/>
              <a:t>Vi vill ha en fortsatt dialog med er om era behov framåt</a:t>
            </a:r>
          </a:p>
        </p:txBody>
      </p:sp>
      <p:sp>
        <p:nvSpPr>
          <p:cNvPr id="2" name="Rubrik 1">
            <a:extLst>
              <a:ext uri="{FF2B5EF4-FFF2-40B4-BE49-F238E27FC236}">
                <a16:creationId xmlns:a16="http://schemas.microsoft.com/office/drawing/2014/main" id="{6305C90B-98C9-8117-F623-C4BC6553BA69}"/>
              </a:ext>
            </a:extLst>
          </p:cNvPr>
          <p:cNvSpPr>
            <a:spLocks noGrp="1"/>
          </p:cNvSpPr>
          <p:nvPr>
            <p:ph type="title"/>
          </p:nvPr>
        </p:nvSpPr>
        <p:spPr/>
        <p:txBody>
          <a:bodyPr/>
          <a:lstStyle/>
          <a:p>
            <a:r>
              <a:rPr lang="sv-SE"/>
              <a:t>FRAMTID</a:t>
            </a:r>
          </a:p>
        </p:txBody>
      </p:sp>
      <p:pic>
        <p:nvPicPr>
          <p:cNvPr id="5" name="Bildobjekt 4">
            <a:extLst>
              <a:ext uri="{FF2B5EF4-FFF2-40B4-BE49-F238E27FC236}">
                <a16:creationId xmlns:a16="http://schemas.microsoft.com/office/drawing/2014/main" id="{AAF96259-CC53-F6ED-EC16-CD42C1ABCD3C}"/>
              </a:ext>
            </a:extLst>
          </p:cNvPr>
          <p:cNvPicPr>
            <a:picLocks noChangeAspect="1"/>
          </p:cNvPicPr>
          <p:nvPr/>
        </p:nvPicPr>
        <p:blipFill>
          <a:blip r:embed="rId4"/>
          <a:stretch>
            <a:fillRect/>
          </a:stretch>
        </p:blipFill>
        <p:spPr>
          <a:xfrm>
            <a:off x="8506690" y="3111190"/>
            <a:ext cx="3685310" cy="3746810"/>
          </a:xfrm>
          <a:prstGeom prst="rect">
            <a:avLst/>
          </a:prstGeom>
        </p:spPr>
      </p:pic>
    </p:spTree>
    <p:custDataLst>
      <p:tags r:id="rId1"/>
    </p:custDataLst>
    <p:extLst>
      <p:ext uri="{BB962C8B-B14F-4D97-AF65-F5344CB8AC3E}">
        <p14:creationId xmlns:p14="http://schemas.microsoft.com/office/powerpoint/2010/main" val="401720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7129B6FA-40B0-1C71-B43C-B51D9B840565}"/>
              </a:ext>
            </a:extLst>
          </p:cNvPr>
          <p:cNvSpPr>
            <a:spLocks noGrp="1"/>
          </p:cNvSpPr>
          <p:nvPr>
            <p:ph idx="1"/>
          </p:nvPr>
        </p:nvSpPr>
        <p:spPr/>
        <p:txBody>
          <a:bodyPr/>
          <a:lstStyle/>
          <a:p>
            <a:r>
              <a:rPr lang="sv-SE"/>
              <a:t>Frågor</a:t>
            </a:r>
          </a:p>
          <a:p>
            <a:r>
              <a:rPr lang="sv-SE"/>
              <a:t>Synpunkter</a:t>
            </a:r>
          </a:p>
          <a:p>
            <a:r>
              <a:rPr lang="sv-SE"/>
              <a:t>Sammanfattning</a:t>
            </a:r>
          </a:p>
          <a:p>
            <a:endParaRPr lang="sv-SE"/>
          </a:p>
        </p:txBody>
      </p:sp>
      <p:sp>
        <p:nvSpPr>
          <p:cNvPr id="2" name="Rubrik 1">
            <a:extLst>
              <a:ext uri="{FF2B5EF4-FFF2-40B4-BE49-F238E27FC236}">
                <a16:creationId xmlns:a16="http://schemas.microsoft.com/office/drawing/2014/main" id="{E6DE99A9-1F91-0C6D-029B-5EFB08114E23}"/>
              </a:ext>
            </a:extLst>
          </p:cNvPr>
          <p:cNvSpPr>
            <a:spLocks noGrp="1"/>
          </p:cNvSpPr>
          <p:nvPr>
            <p:ph type="title"/>
          </p:nvPr>
        </p:nvSpPr>
        <p:spPr/>
        <p:txBody>
          <a:bodyPr/>
          <a:lstStyle/>
          <a:p>
            <a:r>
              <a:rPr lang="sv-SE"/>
              <a:t>DIALOG</a:t>
            </a:r>
          </a:p>
        </p:txBody>
      </p:sp>
    </p:spTree>
    <p:custDataLst>
      <p:tags r:id="rId1"/>
    </p:custDataLst>
    <p:extLst>
      <p:ext uri="{BB962C8B-B14F-4D97-AF65-F5344CB8AC3E}">
        <p14:creationId xmlns:p14="http://schemas.microsoft.com/office/powerpoint/2010/main" val="150102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7D4C9A95-97B3-F252-243B-83CF80EAD1C2}"/>
              </a:ext>
            </a:extLst>
          </p:cNvPr>
          <p:cNvSpPr>
            <a:spLocks noGrp="1"/>
          </p:cNvSpPr>
          <p:nvPr>
            <p:ph type="body" sz="quarter" idx="10"/>
          </p:nvPr>
        </p:nvSpPr>
        <p:spPr/>
        <p:txBody>
          <a:bodyPr vert="horz" lIns="91440" tIns="45720" rIns="91440" bIns="45720" rtlCol="0" anchor="t">
            <a:normAutofit/>
          </a:bodyPr>
          <a:lstStyle/>
          <a:p>
            <a:r>
              <a:rPr lang="en-US" sz="2000">
                <a:latin typeface="Open Sans"/>
                <a:ea typeface="Open Sans"/>
                <a:cs typeface="Open Sans"/>
              </a:rPr>
              <a:t>Vid frågor kontakta:</a:t>
            </a:r>
            <a:endParaRPr lang="en-US" sz="2000"/>
          </a:p>
          <a:p>
            <a:r>
              <a:rPr lang="en-US" sz="2000"/>
              <a:t>Frans.Kockum@biometria.se</a:t>
            </a:r>
          </a:p>
          <a:p>
            <a:endParaRPr lang="en-US" sz="2000"/>
          </a:p>
        </p:txBody>
      </p:sp>
      <p:sp>
        <p:nvSpPr>
          <p:cNvPr id="12" name="Text Placeholder 2">
            <a:extLst>
              <a:ext uri="{FF2B5EF4-FFF2-40B4-BE49-F238E27FC236}">
                <a16:creationId xmlns:a16="http://schemas.microsoft.com/office/drawing/2014/main" id="{A08587A2-71F4-7E4E-5B9A-3C6A56C96B54}"/>
              </a:ext>
            </a:extLst>
          </p:cNvPr>
          <p:cNvSpPr>
            <a:spLocks noGrp="1"/>
          </p:cNvSpPr>
          <p:nvPr>
            <p:ph type="body" sz="quarter" idx="11"/>
          </p:nvPr>
        </p:nvSpPr>
        <p:spPr/>
        <p:txBody>
          <a:bodyPr>
            <a:normAutofit/>
          </a:bodyPr>
          <a:lstStyle/>
          <a:p>
            <a:r>
              <a:rPr lang="en-US"/>
              <a:t>2024-08-29</a:t>
            </a:r>
          </a:p>
        </p:txBody>
      </p:sp>
      <p:sp>
        <p:nvSpPr>
          <p:cNvPr id="14" name="Title 3">
            <a:extLst>
              <a:ext uri="{FF2B5EF4-FFF2-40B4-BE49-F238E27FC236}">
                <a16:creationId xmlns:a16="http://schemas.microsoft.com/office/drawing/2014/main" id="{A467416F-1134-6686-22B3-51F1691D5D36}"/>
              </a:ext>
            </a:extLst>
          </p:cNvPr>
          <p:cNvSpPr>
            <a:spLocks noGrp="1"/>
          </p:cNvSpPr>
          <p:nvPr>
            <p:ph type="title"/>
          </p:nvPr>
        </p:nvSpPr>
        <p:spPr/>
        <p:txBody>
          <a:bodyPr anchor="t">
            <a:normAutofit/>
          </a:bodyPr>
          <a:lstStyle/>
          <a:p>
            <a:r>
              <a:rPr lang="en-US"/>
              <a:t>Tack!</a:t>
            </a:r>
          </a:p>
        </p:txBody>
      </p:sp>
    </p:spTree>
    <p:extLst>
      <p:ext uri="{BB962C8B-B14F-4D97-AF65-F5344CB8AC3E}">
        <p14:creationId xmlns:p14="http://schemas.microsoft.com/office/powerpoint/2010/main" val="312804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7D4C9A95-97B3-F252-243B-83CF80EAD1C2}"/>
              </a:ext>
            </a:extLst>
          </p:cNvPr>
          <p:cNvSpPr>
            <a:spLocks noGrp="1"/>
          </p:cNvSpPr>
          <p:nvPr>
            <p:ph type="body" sz="quarter" idx="10"/>
          </p:nvPr>
        </p:nvSpPr>
        <p:spPr/>
        <p:txBody>
          <a:bodyPr>
            <a:normAutofit/>
          </a:bodyPr>
          <a:lstStyle/>
          <a:p>
            <a:r>
              <a:rPr lang="en-US" sz="2000"/>
              <a:t>Information </a:t>
            </a:r>
            <a:r>
              <a:rPr lang="en-US" sz="2000" err="1"/>
              <a:t>Avverkningskador</a:t>
            </a:r>
            <a:r>
              <a:rPr lang="en-US" sz="2000"/>
              <a:t> </a:t>
            </a:r>
            <a:r>
              <a:rPr lang="en-US" sz="2000" err="1"/>
              <a:t>och</a:t>
            </a:r>
            <a:r>
              <a:rPr lang="en-US" sz="2000"/>
              <a:t> </a:t>
            </a:r>
            <a:r>
              <a:rPr lang="en-US" sz="2000" err="1"/>
              <a:t>Blånadsklassning</a:t>
            </a:r>
            <a:r>
              <a:rPr lang="en-US" sz="2000"/>
              <a:t> I VIOL3</a:t>
            </a:r>
          </a:p>
        </p:txBody>
      </p:sp>
      <p:sp>
        <p:nvSpPr>
          <p:cNvPr id="12" name="Text Placeholder 2">
            <a:extLst>
              <a:ext uri="{FF2B5EF4-FFF2-40B4-BE49-F238E27FC236}">
                <a16:creationId xmlns:a16="http://schemas.microsoft.com/office/drawing/2014/main" id="{A08587A2-71F4-7E4E-5B9A-3C6A56C96B54}"/>
              </a:ext>
            </a:extLst>
          </p:cNvPr>
          <p:cNvSpPr>
            <a:spLocks noGrp="1"/>
          </p:cNvSpPr>
          <p:nvPr>
            <p:ph type="body" sz="quarter" idx="11"/>
          </p:nvPr>
        </p:nvSpPr>
        <p:spPr/>
        <p:txBody>
          <a:bodyPr>
            <a:normAutofit/>
          </a:bodyPr>
          <a:lstStyle/>
          <a:p>
            <a:r>
              <a:rPr lang="en-US"/>
              <a:t>2024-08-29</a:t>
            </a:r>
          </a:p>
        </p:txBody>
      </p:sp>
      <p:sp>
        <p:nvSpPr>
          <p:cNvPr id="14" name="Title 3">
            <a:extLst>
              <a:ext uri="{FF2B5EF4-FFF2-40B4-BE49-F238E27FC236}">
                <a16:creationId xmlns:a16="http://schemas.microsoft.com/office/drawing/2014/main" id="{A467416F-1134-6686-22B3-51F1691D5D36}"/>
              </a:ext>
            </a:extLst>
          </p:cNvPr>
          <p:cNvSpPr>
            <a:spLocks noGrp="1"/>
          </p:cNvSpPr>
          <p:nvPr>
            <p:ph type="title"/>
          </p:nvPr>
        </p:nvSpPr>
        <p:spPr/>
        <p:txBody>
          <a:bodyPr anchor="t">
            <a:normAutofit/>
          </a:bodyPr>
          <a:lstStyle/>
          <a:p>
            <a:r>
              <a:rPr lang="en-US" err="1"/>
              <a:t>Välkomna</a:t>
            </a:r>
            <a:r>
              <a:rPr lang="en-US"/>
              <a:t>!</a:t>
            </a:r>
          </a:p>
        </p:txBody>
      </p:sp>
    </p:spTree>
    <p:extLst>
      <p:ext uri="{BB962C8B-B14F-4D97-AF65-F5344CB8AC3E}">
        <p14:creationId xmlns:p14="http://schemas.microsoft.com/office/powerpoint/2010/main" val="172912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190A5218-B8F5-8C71-D12F-19E62C23DAD0}"/>
              </a:ext>
            </a:extLst>
          </p:cNvPr>
          <p:cNvSpPr>
            <a:spLocks noGrp="1"/>
          </p:cNvSpPr>
          <p:nvPr>
            <p:ph idx="1"/>
          </p:nvPr>
        </p:nvSpPr>
        <p:spPr/>
        <p:txBody>
          <a:bodyPr vert="horz" lIns="91440" tIns="45720" rIns="91440" bIns="45720" rtlCol="0" anchor="t">
            <a:noAutofit/>
          </a:bodyPr>
          <a:lstStyle/>
          <a:p>
            <a:pPr indent="-175895"/>
            <a:r>
              <a:rPr lang="sv-SE">
                <a:latin typeface="Noto Serif"/>
                <a:ea typeface="Noto Serif"/>
                <a:cs typeface="Noto Serif"/>
              </a:rPr>
              <a:t>Nuläge</a:t>
            </a:r>
          </a:p>
          <a:p>
            <a:pPr lvl="1"/>
            <a:r>
              <a:rPr lang="sv-SE">
                <a:latin typeface="Noto Serif"/>
                <a:ea typeface="Noto Serif"/>
                <a:cs typeface="Noto Serif"/>
              </a:rPr>
              <a:t>Status</a:t>
            </a:r>
          </a:p>
          <a:p>
            <a:pPr lvl="1"/>
            <a:r>
              <a:rPr lang="sv-SE">
                <a:latin typeface="Noto Serif"/>
                <a:ea typeface="Noto Serif"/>
                <a:cs typeface="Noto Serif"/>
              </a:rPr>
              <a:t>Förslag/Alternativ</a:t>
            </a:r>
            <a:endParaRPr lang="sv-SE"/>
          </a:p>
          <a:p>
            <a:pPr indent="-175895"/>
            <a:r>
              <a:rPr lang="sv-SE">
                <a:latin typeface="Noto Serif"/>
                <a:ea typeface="Noto Serif"/>
                <a:cs typeface="Noto Serif"/>
              </a:rPr>
              <a:t>En framtidsspaning</a:t>
            </a:r>
          </a:p>
          <a:p>
            <a:pPr indent="-175895"/>
            <a:r>
              <a:rPr lang="sv-SE">
                <a:latin typeface="Noto Serif"/>
                <a:ea typeface="Noto Serif"/>
                <a:cs typeface="Noto Serif"/>
              </a:rPr>
              <a:t>Sammanfattning, frågor</a:t>
            </a:r>
          </a:p>
          <a:p>
            <a:pPr marL="180975" lvl="1" indent="0">
              <a:buNone/>
            </a:pPr>
            <a:endParaRPr lang="sv-SE"/>
          </a:p>
        </p:txBody>
      </p:sp>
      <p:sp>
        <p:nvSpPr>
          <p:cNvPr id="5" name="Rubrik 4">
            <a:extLst>
              <a:ext uri="{FF2B5EF4-FFF2-40B4-BE49-F238E27FC236}">
                <a16:creationId xmlns:a16="http://schemas.microsoft.com/office/drawing/2014/main" id="{1B6CB2EB-A981-E908-0AE5-E8954944C02F}"/>
              </a:ext>
            </a:extLst>
          </p:cNvPr>
          <p:cNvSpPr>
            <a:spLocks noGrp="1"/>
          </p:cNvSpPr>
          <p:nvPr>
            <p:ph type="title"/>
          </p:nvPr>
        </p:nvSpPr>
        <p:spPr/>
        <p:txBody>
          <a:bodyPr/>
          <a:lstStyle/>
          <a:p>
            <a:r>
              <a:rPr lang="sv-SE"/>
              <a:t>Agenda</a:t>
            </a:r>
          </a:p>
        </p:txBody>
      </p:sp>
    </p:spTree>
    <p:extLst>
      <p:ext uri="{BB962C8B-B14F-4D97-AF65-F5344CB8AC3E}">
        <p14:creationId xmlns:p14="http://schemas.microsoft.com/office/powerpoint/2010/main" val="170643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F4B5E72-4675-9BE3-2180-D0FD34CB86CB}"/>
              </a:ext>
            </a:extLst>
          </p:cNvPr>
          <p:cNvSpPr>
            <a:spLocks noGrp="1"/>
          </p:cNvSpPr>
          <p:nvPr>
            <p:ph type="title"/>
          </p:nvPr>
        </p:nvSpPr>
        <p:spPr/>
        <p:txBody>
          <a:bodyPr/>
          <a:lstStyle/>
          <a:p>
            <a:r>
              <a:rPr lang="sv-SE"/>
              <a:t>Nuläge</a:t>
            </a:r>
          </a:p>
        </p:txBody>
      </p:sp>
    </p:spTree>
    <p:extLst>
      <p:ext uri="{BB962C8B-B14F-4D97-AF65-F5344CB8AC3E}">
        <p14:creationId xmlns:p14="http://schemas.microsoft.com/office/powerpoint/2010/main" val="155620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7E2A9EB-4264-A817-0B9F-E1F0F762BCFB}"/>
              </a:ext>
            </a:extLst>
          </p:cNvPr>
          <p:cNvSpPr>
            <a:spLocks noGrp="1"/>
          </p:cNvSpPr>
          <p:nvPr>
            <p:ph type="title"/>
          </p:nvPr>
        </p:nvSpPr>
        <p:spPr/>
        <p:txBody>
          <a:bodyPr/>
          <a:lstStyle/>
          <a:p>
            <a:r>
              <a:rPr lang="sv-SE"/>
              <a:t>BLÅNADSKLASSNING</a:t>
            </a:r>
          </a:p>
        </p:txBody>
      </p:sp>
      <p:graphicFrame>
        <p:nvGraphicFramePr>
          <p:cNvPr id="3" name="Tabell 2">
            <a:extLst>
              <a:ext uri="{FF2B5EF4-FFF2-40B4-BE49-F238E27FC236}">
                <a16:creationId xmlns:a16="http://schemas.microsoft.com/office/drawing/2014/main" id="{9763CCFA-F32E-3EFC-7FD1-C2FD4142F293}"/>
              </a:ext>
            </a:extLst>
          </p:cNvPr>
          <p:cNvGraphicFramePr>
            <a:graphicFrameLocks noGrp="1"/>
          </p:cNvGraphicFramePr>
          <p:nvPr>
            <p:extLst>
              <p:ext uri="{D42A27DB-BD31-4B8C-83A1-F6EECF244321}">
                <p14:modId xmlns:p14="http://schemas.microsoft.com/office/powerpoint/2010/main" val="1024727888"/>
              </p:ext>
            </p:extLst>
          </p:nvPr>
        </p:nvGraphicFramePr>
        <p:xfrm>
          <a:off x="989980" y="1485795"/>
          <a:ext cx="10212039" cy="3501483"/>
        </p:xfrm>
        <a:graphic>
          <a:graphicData uri="http://schemas.openxmlformats.org/drawingml/2006/table">
            <a:tbl>
              <a:tblPr firstRow="1" bandRow="1">
                <a:tableStyleId>{5C22544A-7EE6-4342-B048-85BDC9FD1C3A}</a:tableStyleId>
              </a:tblPr>
              <a:tblGrid>
                <a:gridCol w="3318727">
                  <a:extLst>
                    <a:ext uri="{9D8B030D-6E8A-4147-A177-3AD203B41FA5}">
                      <a16:colId xmlns:a16="http://schemas.microsoft.com/office/drawing/2014/main" val="372693480"/>
                    </a:ext>
                  </a:extLst>
                </a:gridCol>
                <a:gridCol w="3489299">
                  <a:extLst>
                    <a:ext uri="{9D8B030D-6E8A-4147-A177-3AD203B41FA5}">
                      <a16:colId xmlns:a16="http://schemas.microsoft.com/office/drawing/2014/main" val="2409016571"/>
                    </a:ext>
                  </a:extLst>
                </a:gridCol>
                <a:gridCol w="3404013">
                  <a:extLst>
                    <a:ext uri="{9D8B030D-6E8A-4147-A177-3AD203B41FA5}">
                      <a16:colId xmlns:a16="http://schemas.microsoft.com/office/drawing/2014/main" val="3193422811"/>
                    </a:ext>
                  </a:extLst>
                </a:gridCol>
              </a:tblGrid>
              <a:tr h="548005">
                <a:tc>
                  <a:txBody>
                    <a:bodyPr/>
                    <a:lstStyle/>
                    <a:p>
                      <a:r>
                        <a:rPr lang="sv-SE"/>
                        <a:t>Användningsområde</a:t>
                      </a:r>
                    </a:p>
                  </a:txBody>
                  <a:tcPr/>
                </a:tc>
                <a:tc>
                  <a:txBody>
                    <a:bodyPr/>
                    <a:lstStyle/>
                    <a:p>
                      <a:r>
                        <a:rPr lang="sv-SE"/>
                        <a:t>Lösning viol2</a:t>
                      </a:r>
                    </a:p>
                  </a:txBody>
                  <a:tcPr/>
                </a:tc>
                <a:tc>
                  <a:txBody>
                    <a:bodyPr/>
                    <a:lstStyle/>
                    <a:p>
                      <a:r>
                        <a:rPr lang="sv-SE"/>
                        <a:t>Lösning VIOL3</a:t>
                      </a:r>
                    </a:p>
                  </a:txBody>
                  <a:tcPr/>
                </a:tc>
                <a:extLst>
                  <a:ext uri="{0D108BD9-81ED-4DB2-BD59-A6C34878D82A}">
                    <a16:rowId xmlns:a16="http://schemas.microsoft.com/office/drawing/2014/main" val="1101475549"/>
                  </a:ext>
                </a:extLst>
              </a:tr>
              <a:tr h="1093881">
                <a:tc>
                  <a:txBody>
                    <a:bodyPr/>
                    <a:lstStyle/>
                    <a:p>
                      <a:r>
                        <a:rPr lang="sv-SE"/>
                        <a:t>Prisräkning (reduktioner för skadat virke)</a:t>
                      </a:r>
                    </a:p>
                  </a:txBody>
                  <a:tcPr/>
                </a:tc>
                <a:tc>
                  <a:txBody>
                    <a:bodyPr/>
                    <a:lstStyle/>
                    <a:p>
                      <a:r>
                        <a:rPr lang="sv-SE"/>
                        <a:t>Lösning i Viol2 som används i begränsad omfattning</a:t>
                      </a:r>
                    </a:p>
                  </a:txBody>
                  <a:tcPr/>
                </a:tc>
                <a:tc>
                  <a:txBody>
                    <a:bodyPr/>
                    <a:lstStyle/>
                    <a:p>
                      <a:r>
                        <a:rPr lang="sv-SE"/>
                        <a:t>Ingen lösning i VIOL3 (workaround möjlig om man har blånadsbesiktning)</a:t>
                      </a:r>
                    </a:p>
                  </a:txBody>
                  <a:tcPr/>
                </a:tc>
                <a:extLst>
                  <a:ext uri="{0D108BD9-81ED-4DB2-BD59-A6C34878D82A}">
                    <a16:rowId xmlns:a16="http://schemas.microsoft.com/office/drawing/2014/main" val="685203521"/>
                  </a:ext>
                </a:extLst>
              </a:tr>
              <a:tr h="765716">
                <a:tc>
                  <a:txBody>
                    <a:bodyPr/>
                    <a:lstStyle/>
                    <a:p>
                      <a:r>
                        <a:rPr lang="sv-SE"/>
                        <a:t>Statistik och analys</a:t>
                      </a:r>
                    </a:p>
                  </a:txBody>
                  <a:tcPr/>
                </a:tc>
                <a:tc>
                  <a:txBody>
                    <a:bodyPr/>
                    <a:lstStyle/>
                    <a:p>
                      <a:r>
                        <a:rPr lang="sv-SE"/>
                        <a:t>Beställer utdrag av data</a:t>
                      </a:r>
                    </a:p>
                  </a:txBody>
                  <a:tcPr/>
                </a:tc>
                <a:tc>
                  <a:txBody>
                    <a:bodyPr/>
                    <a:lstStyle/>
                    <a:p>
                      <a:r>
                        <a:rPr lang="sv-SE"/>
                        <a:t>Manuell hantering (Mottagning)</a:t>
                      </a:r>
                    </a:p>
                  </a:txBody>
                  <a:tcPr/>
                </a:tc>
                <a:extLst>
                  <a:ext uri="{0D108BD9-81ED-4DB2-BD59-A6C34878D82A}">
                    <a16:rowId xmlns:a16="http://schemas.microsoft.com/office/drawing/2014/main" val="2692731507"/>
                  </a:ext>
                </a:extLst>
              </a:tr>
              <a:tr h="1093881">
                <a:tc>
                  <a:txBody>
                    <a:bodyPr/>
                    <a:lstStyle/>
                    <a:p>
                      <a:r>
                        <a:rPr lang="sv-SE"/>
                        <a:t>Logistik/ transportledning &amp; produktionsuppföljning</a:t>
                      </a:r>
                    </a:p>
                  </a:txBody>
                  <a:tcPr/>
                </a:tc>
                <a:tc>
                  <a:txBody>
                    <a:bodyPr/>
                    <a:lstStyle/>
                    <a:p>
                      <a:r>
                        <a:rPr lang="sv-SE"/>
                        <a:t>Blånadsbesiktning (manuellt)/ mätningsvägran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Blånadsbesiktning (manuellt)/ mätningsvägran</a:t>
                      </a:r>
                    </a:p>
                  </a:txBody>
                  <a:tcPr/>
                </a:tc>
                <a:extLst>
                  <a:ext uri="{0D108BD9-81ED-4DB2-BD59-A6C34878D82A}">
                    <a16:rowId xmlns:a16="http://schemas.microsoft.com/office/drawing/2014/main" val="3216802937"/>
                  </a:ext>
                </a:extLst>
              </a:tr>
            </a:tbl>
          </a:graphicData>
        </a:graphic>
      </p:graphicFrame>
      <p:pic>
        <p:nvPicPr>
          <p:cNvPr id="4" name="Bild 3" descr="Ett pussel">
            <a:extLst>
              <a:ext uri="{FF2B5EF4-FFF2-40B4-BE49-F238E27FC236}">
                <a16:creationId xmlns:a16="http://schemas.microsoft.com/office/drawing/2014/main" id="{CDE66EA0-E71A-E990-C50D-F2CAAEE0E4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9690" y="4274188"/>
            <a:ext cx="3576817" cy="3576817"/>
          </a:xfrm>
          <a:prstGeom prst="rect">
            <a:avLst/>
          </a:prstGeom>
        </p:spPr>
      </p:pic>
    </p:spTree>
    <p:extLst>
      <p:ext uri="{BB962C8B-B14F-4D97-AF65-F5344CB8AC3E}">
        <p14:creationId xmlns:p14="http://schemas.microsoft.com/office/powerpoint/2010/main" val="34828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7E2A9EB-4264-A817-0B9F-E1F0F762BCFB}"/>
              </a:ext>
            </a:extLst>
          </p:cNvPr>
          <p:cNvSpPr>
            <a:spLocks noGrp="1"/>
          </p:cNvSpPr>
          <p:nvPr>
            <p:ph type="title"/>
          </p:nvPr>
        </p:nvSpPr>
        <p:spPr/>
        <p:txBody>
          <a:bodyPr/>
          <a:lstStyle/>
          <a:p>
            <a:r>
              <a:rPr lang="sv-SE"/>
              <a:t>UTREDNING, FÖREKOMST AV BLÅNADSKLASSNING PER RNR 2023</a:t>
            </a:r>
          </a:p>
        </p:txBody>
      </p:sp>
      <p:pic>
        <p:nvPicPr>
          <p:cNvPr id="7" name="Bildobjekt 6">
            <a:extLst>
              <a:ext uri="{FF2B5EF4-FFF2-40B4-BE49-F238E27FC236}">
                <a16:creationId xmlns:a16="http://schemas.microsoft.com/office/drawing/2014/main" id="{D051D462-C2A7-AEC8-C02D-A5A9E8BA8A7C}"/>
              </a:ext>
            </a:extLst>
          </p:cNvPr>
          <p:cNvPicPr>
            <a:picLocks noChangeAspect="1"/>
          </p:cNvPicPr>
          <p:nvPr/>
        </p:nvPicPr>
        <p:blipFill>
          <a:blip r:embed="rId3"/>
          <a:stretch>
            <a:fillRect/>
          </a:stretch>
        </p:blipFill>
        <p:spPr>
          <a:xfrm>
            <a:off x="6195208" y="1492565"/>
            <a:ext cx="4206605" cy="2918713"/>
          </a:xfrm>
          <a:prstGeom prst="rect">
            <a:avLst/>
          </a:prstGeom>
        </p:spPr>
      </p:pic>
      <p:pic>
        <p:nvPicPr>
          <p:cNvPr id="8" name="Bildobjekt 7">
            <a:extLst>
              <a:ext uri="{FF2B5EF4-FFF2-40B4-BE49-F238E27FC236}">
                <a16:creationId xmlns:a16="http://schemas.microsoft.com/office/drawing/2014/main" id="{D75979F9-6B35-F3C8-7A34-0E95232AD7B7}"/>
              </a:ext>
            </a:extLst>
          </p:cNvPr>
          <p:cNvPicPr>
            <a:picLocks noChangeAspect="1"/>
          </p:cNvPicPr>
          <p:nvPr/>
        </p:nvPicPr>
        <p:blipFill>
          <a:blip r:embed="rId4"/>
          <a:stretch>
            <a:fillRect/>
          </a:stretch>
        </p:blipFill>
        <p:spPr>
          <a:xfrm>
            <a:off x="995570" y="1492565"/>
            <a:ext cx="4840687" cy="4978664"/>
          </a:xfrm>
          <a:prstGeom prst="rect">
            <a:avLst/>
          </a:prstGeom>
        </p:spPr>
      </p:pic>
    </p:spTree>
    <p:extLst>
      <p:ext uri="{BB962C8B-B14F-4D97-AF65-F5344CB8AC3E}">
        <p14:creationId xmlns:p14="http://schemas.microsoft.com/office/powerpoint/2010/main" val="65074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AE612C6-8915-A18B-A91F-0C17446ED98F}"/>
              </a:ext>
            </a:extLst>
          </p:cNvPr>
          <p:cNvSpPr>
            <a:spLocks noGrp="1"/>
          </p:cNvSpPr>
          <p:nvPr>
            <p:ph idx="10"/>
          </p:nvPr>
        </p:nvSpPr>
        <p:spPr>
          <a:xfrm>
            <a:off x="6036916" y="1825625"/>
            <a:ext cx="5040000" cy="4351338"/>
          </a:xfrm>
        </p:spPr>
        <p:txBody>
          <a:bodyPr vert="horz" lIns="91440" tIns="45720" rIns="91440" bIns="45720" rtlCol="0">
            <a:normAutofit/>
          </a:bodyPr>
          <a:lstStyle/>
          <a:p>
            <a:pPr indent="-175895"/>
            <a:r>
              <a:rPr lang="sv-SE" b="1"/>
              <a:t>Frans/Stefan</a:t>
            </a:r>
          </a:p>
          <a:p>
            <a:pPr indent="-175895"/>
            <a:endParaRPr lang="sv-SE"/>
          </a:p>
        </p:txBody>
      </p:sp>
      <p:sp>
        <p:nvSpPr>
          <p:cNvPr id="3" name="Rubrik 2">
            <a:extLst>
              <a:ext uri="{FF2B5EF4-FFF2-40B4-BE49-F238E27FC236}">
                <a16:creationId xmlns:a16="http://schemas.microsoft.com/office/drawing/2014/main" id="{534C95A1-4CE3-1691-199A-5BF96B714E95}"/>
              </a:ext>
            </a:extLst>
          </p:cNvPr>
          <p:cNvSpPr>
            <a:spLocks noGrp="1"/>
          </p:cNvSpPr>
          <p:nvPr>
            <p:ph type="title"/>
          </p:nvPr>
        </p:nvSpPr>
        <p:spPr>
          <a:xfrm>
            <a:off x="838200" y="795403"/>
            <a:ext cx="10515600" cy="895285"/>
          </a:xfrm>
        </p:spPr>
        <p:txBody>
          <a:bodyPr anchor="t">
            <a:normAutofit/>
          </a:bodyPr>
          <a:lstStyle/>
          <a:p>
            <a:r>
              <a:rPr lang="sv-SE" err="1"/>
              <a:t>Avverkningskador</a:t>
            </a:r>
            <a:endParaRPr lang="sv-SE"/>
          </a:p>
        </p:txBody>
      </p:sp>
      <p:graphicFrame>
        <p:nvGraphicFramePr>
          <p:cNvPr id="5" name="Tabell 4">
            <a:extLst>
              <a:ext uri="{FF2B5EF4-FFF2-40B4-BE49-F238E27FC236}">
                <a16:creationId xmlns:a16="http://schemas.microsoft.com/office/drawing/2014/main" id="{41E46226-EA1A-05D2-28FB-20884A5E3DE4}"/>
              </a:ext>
            </a:extLst>
          </p:cNvPr>
          <p:cNvGraphicFramePr>
            <a:graphicFrameLocks noGrp="1"/>
          </p:cNvGraphicFramePr>
          <p:nvPr>
            <p:extLst>
              <p:ext uri="{D42A27DB-BD31-4B8C-83A1-F6EECF244321}">
                <p14:modId xmlns:p14="http://schemas.microsoft.com/office/powerpoint/2010/main" val="1294484818"/>
              </p:ext>
            </p:extLst>
          </p:nvPr>
        </p:nvGraphicFramePr>
        <p:xfrm>
          <a:off x="1141761" y="1884556"/>
          <a:ext cx="10212039" cy="3173318"/>
        </p:xfrm>
        <a:graphic>
          <a:graphicData uri="http://schemas.openxmlformats.org/drawingml/2006/table">
            <a:tbl>
              <a:tblPr firstRow="1" bandRow="1">
                <a:tableStyleId>{5C22544A-7EE6-4342-B048-85BDC9FD1C3A}</a:tableStyleId>
              </a:tblPr>
              <a:tblGrid>
                <a:gridCol w="3404013">
                  <a:extLst>
                    <a:ext uri="{9D8B030D-6E8A-4147-A177-3AD203B41FA5}">
                      <a16:colId xmlns:a16="http://schemas.microsoft.com/office/drawing/2014/main" val="372693480"/>
                    </a:ext>
                  </a:extLst>
                </a:gridCol>
                <a:gridCol w="3404013">
                  <a:extLst>
                    <a:ext uri="{9D8B030D-6E8A-4147-A177-3AD203B41FA5}">
                      <a16:colId xmlns:a16="http://schemas.microsoft.com/office/drawing/2014/main" val="2409016571"/>
                    </a:ext>
                  </a:extLst>
                </a:gridCol>
                <a:gridCol w="3404013">
                  <a:extLst>
                    <a:ext uri="{9D8B030D-6E8A-4147-A177-3AD203B41FA5}">
                      <a16:colId xmlns:a16="http://schemas.microsoft.com/office/drawing/2014/main" val="3193422811"/>
                    </a:ext>
                  </a:extLst>
                </a:gridCol>
              </a:tblGrid>
              <a:tr h="548005">
                <a:tc>
                  <a:txBody>
                    <a:bodyPr/>
                    <a:lstStyle/>
                    <a:p>
                      <a:r>
                        <a:rPr lang="sv-SE"/>
                        <a:t>Användningsområde</a:t>
                      </a:r>
                    </a:p>
                  </a:txBody>
                  <a:tcPr/>
                </a:tc>
                <a:tc>
                  <a:txBody>
                    <a:bodyPr/>
                    <a:lstStyle/>
                    <a:p>
                      <a:r>
                        <a:rPr lang="sv-SE"/>
                        <a:t>Lösning viol2</a:t>
                      </a:r>
                    </a:p>
                  </a:txBody>
                  <a:tcPr/>
                </a:tc>
                <a:tc>
                  <a:txBody>
                    <a:bodyPr/>
                    <a:lstStyle/>
                    <a:p>
                      <a:r>
                        <a:rPr lang="sv-SE"/>
                        <a:t>Lösning VIOL3</a:t>
                      </a:r>
                    </a:p>
                  </a:txBody>
                  <a:tcPr/>
                </a:tc>
                <a:extLst>
                  <a:ext uri="{0D108BD9-81ED-4DB2-BD59-A6C34878D82A}">
                    <a16:rowId xmlns:a16="http://schemas.microsoft.com/office/drawing/2014/main" val="1101475549"/>
                  </a:ext>
                </a:extLst>
              </a:tr>
              <a:tr h="1093881">
                <a:tc>
                  <a:txBody>
                    <a:bodyPr/>
                    <a:lstStyle/>
                    <a:p>
                      <a:r>
                        <a:rPr lang="sv-SE"/>
                        <a:t>Prisräkning (reduktioner för skadat virke)</a:t>
                      </a:r>
                    </a:p>
                  </a:txBody>
                  <a:tcPr/>
                </a:tc>
                <a:tc>
                  <a:txBody>
                    <a:bodyPr/>
                    <a:lstStyle/>
                    <a:p>
                      <a:r>
                        <a:rPr lang="sv-SE"/>
                        <a:t>Lösning som används i mycket begränsad omfattning</a:t>
                      </a:r>
                    </a:p>
                  </a:txBody>
                  <a:tcPr/>
                </a:tc>
                <a:tc>
                  <a:txBody>
                    <a:bodyPr/>
                    <a:lstStyle/>
                    <a:p>
                      <a:r>
                        <a:rPr lang="sv-SE"/>
                        <a:t>Ingen lösning</a:t>
                      </a:r>
                    </a:p>
                  </a:txBody>
                  <a:tcPr/>
                </a:tc>
                <a:extLst>
                  <a:ext uri="{0D108BD9-81ED-4DB2-BD59-A6C34878D82A}">
                    <a16:rowId xmlns:a16="http://schemas.microsoft.com/office/drawing/2014/main" val="685203521"/>
                  </a:ext>
                </a:extLst>
              </a:tr>
              <a:tr h="765716">
                <a:tc>
                  <a:txBody>
                    <a:bodyPr/>
                    <a:lstStyle/>
                    <a:p>
                      <a:r>
                        <a:rPr lang="sv-SE"/>
                        <a:t>Statistik och analys</a:t>
                      </a:r>
                    </a:p>
                  </a:txBody>
                  <a:tcPr/>
                </a:tc>
                <a:tc>
                  <a:txBody>
                    <a:bodyPr/>
                    <a:lstStyle/>
                    <a:p>
                      <a:r>
                        <a:rPr lang="sv-SE"/>
                        <a:t>Beställer utdrag av data</a:t>
                      </a:r>
                    </a:p>
                  </a:txBody>
                  <a:tcPr/>
                </a:tc>
                <a:tc>
                  <a:txBody>
                    <a:bodyPr/>
                    <a:lstStyle/>
                    <a:p>
                      <a:r>
                        <a:rPr lang="sv-SE"/>
                        <a:t>Manuell hantering (mottagning, fältbesök)</a:t>
                      </a:r>
                    </a:p>
                  </a:txBody>
                  <a:tcPr/>
                </a:tc>
                <a:extLst>
                  <a:ext uri="{0D108BD9-81ED-4DB2-BD59-A6C34878D82A}">
                    <a16:rowId xmlns:a16="http://schemas.microsoft.com/office/drawing/2014/main" val="2692731507"/>
                  </a:ext>
                </a:extLst>
              </a:tr>
              <a:tr h="765716">
                <a:tc>
                  <a:txBody>
                    <a:bodyPr/>
                    <a:lstStyle/>
                    <a:p>
                      <a:r>
                        <a:rPr lang="sv-SE"/>
                        <a:t>Logistik /produktionsuppföljning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Manuell hantering (mottagning, fältbesök)</a:t>
                      </a:r>
                    </a:p>
                  </a:txBody>
                  <a:tcPr/>
                </a:tc>
                <a:tc>
                  <a:txBody>
                    <a:bodyPr/>
                    <a:lstStyle/>
                    <a:p>
                      <a:r>
                        <a:rPr lang="sv-SE"/>
                        <a:t>Manuell hantering (mottagning, fältbesök)</a:t>
                      </a:r>
                    </a:p>
                  </a:txBody>
                  <a:tcPr/>
                </a:tc>
                <a:extLst>
                  <a:ext uri="{0D108BD9-81ED-4DB2-BD59-A6C34878D82A}">
                    <a16:rowId xmlns:a16="http://schemas.microsoft.com/office/drawing/2014/main" val="3679703016"/>
                  </a:ext>
                </a:extLst>
              </a:tr>
            </a:tbl>
          </a:graphicData>
        </a:graphic>
      </p:graphicFrame>
    </p:spTree>
    <p:extLst>
      <p:ext uri="{BB962C8B-B14F-4D97-AF65-F5344CB8AC3E}">
        <p14:creationId xmlns:p14="http://schemas.microsoft.com/office/powerpoint/2010/main" val="333712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text, skärmbild, Teckensnitt, nummer&#10;&#10;Automatiskt genererad beskrivning">
            <a:extLst>
              <a:ext uri="{FF2B5EF4-FFF2-40B4-BE49-F238E27FC236}">
                <a16:creationId xmlns:a16="http://schemas.microsoft.com/office/drawing/2014/main" id="{322F1AE1-EFE9-B173-65AF-29B020F381F2}"/>
              </a:ext>
            </a:extLst>
          </p:cNvPr>
          <p:cNvPicPr>
            <a:picLocks noGrp="1" noChangeAspect="1"/>
          </p:cNvPicPr>
          <p:nvPr>
            <p:ph idx="10"/>
          </p:nvPr>
        </p:nvPicPr>
        <p:blipFill>
          <a:blip r:embed="rId3"/>
          <a:stretch>
            <a:fillRect/>
          </a:stretch>
        </p:blipFill>
        <p:spPr>
          <a:xfrm>
            <a:off x="6514720" y="2520362"/>
            <a:ext cx="3919838" cy="1550705"/>
          </a:xfrm>
        </p:spPr>
      </p:pic>
      <p:sp>
        <p:nvSpPr>
          <p:cNvPr id="3" name="Rubrik 2">
            <a:extLst>
              <a:ext uri="{FF2B5EF4-FFF2-40B4-BE49-F238E27FC236}">
                <a16:creationId xmlns:a16="http://schemas.microsoft.com/office/drawing/2014/main" id="{534C95A1-4CE3-1691-199A-5BF96B714E95}"/>
              </a:ext>
            </a:extLst>
          </p:cNvPr>
          <p:cNvSpPr>
            <a:spLocks noGrp="1"/>
          </p:cNvSpPr>
          <p:nvPr>
            <p:ph type="title"/>
          </p:nvPr>
        </p:nvSpPr>
        <p:spPr>
          <a:xfrm>
            <a:off x="838200" y="795403"/>
            <a:ext cx="10515600" cy="895285"/>
          </a:xfrm>
        </p:spPr>
        <p:txBody>
          <a:bodyPr anchor="t">
            <a:normAutofit/>
          </a:bodyPr>
          <a:lstStyle/>
          <a:p>
            <a:r>
              <a:rPr lang="sv-SE"/>
              <a:t>UTREDNING, FÖREKOMST AV </a:t>
            </a:r>
            <a:r>
              <a:rPr lang="sv-SE" err="1"/>
              <a:t>AvverkningskadA</a:t>
            </a:r>
            <a:r>
              <a:rPr lang="sv-SE"/>
              <a:t> per RNR 2023</a:t>
            </a:r>
          </a:p>
        </p:txBody>
      </p:sp>
      <p:pic>
        <p:nvPicPr>
          <p:cNvPr id="11" name="Bildobjekt 10">
            <a:extLst>
              <a:ext uri="{FF2B5EF4-FFF2-40B4-BE49-F238E27FC236}">
                <a16:creationId xmlns:a16="http://schemas.microsoft.com/office/drawing/2014/main" id="{B043FD6C-21A6-D65A-E959-C5BC7655D3DB}"/>
              </a:ext>
            </a:extLst>
          </p:cNvPr>
          <p:cNvPicPr>
            <a:picLocks noChangeAspect="1"/>
          </p:cNvPicPr>
          <p:nvPr/>
        </p:nvPicPr>
        <p:blipFill>
          <a:blip r:embed="rId4"/>
          <a:stretch>
            <a:fillRect/>
          </a:stretch>
        </p:blipFill>
        <p:spPr>
          <a:xfrm>
            <a:off x="740858" y="1923922"/>
            <a:ext cx="5048955" cy="2743583"/>
          </a:xfrm>
          <a:prstGeom prst="rect">
            <a:avLst/>
          </a:prstGeom>
          <a:ln>
            <a:solidFill>
              <a:schemeClr val="bg1"/>
            </a:solidFill>
          </a:ln>
        </p:spPr>
      </p:pic>
    </p:spTree>
    <p:extLst>
      <p:ext uri="{BB962C8B-B14F-4D97-AF65-F5344CB8AC3E}">
        <p14:creationId xmlns:p14="http://schemas.microsoft.com/office/powerpoint/2010/main" val="136616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C8A7973-2FA5-3A99-2463-BEA2DCD5105D}"/>
              </a:ext>
            </a:extLst>
          </p:cNvPr>
          <p:cNvSpPr>
            <a:spLocks noGrp="1"/>
          </p:cNvSpPr>
          <p:nvPr>
            <p:ph idx="1"/>
          </p:nvPr>
        </p:nvSpPr>
        <p:spPr/>
        <p:txBody>
          <a:bodyPr vert="horz" lIns="91440" tIns="45720" rIns="91440" bIns="45720" rtlCol="0" anchor="t">
            <a:normAutofit/>
          </a:bodyPr>
          <a:lstStyle/>
          <a:p>
            <a:endParaRPr lang="sv-SE"/>
          </a:p>
          <a:p>
            <a:endParaRPr lang="sv-SE"/>
          </a:p>
          <a:p>
            <a:endParaRPr lang="sv-SE"/>
          </a:p>
          <a:p>
            <a:endParaRPr lang="sv-SE"/>
          </a:p>
          <a:p>
            <a:endParaRPr lang="sv-SE"/>
          </a:p>
        </p:txBody>
      </p:sp>
      <p:sp>
        <p:nvSpPr>
          <p:cNvPr id="2" name="Rubrik 1">
            <a:extLst>
              <a:ext uri="{FF2B5EF4-FFF2-40B4-BE49-F238E27FC236}">
                <a16:creationId xmlns:a16="http://schemas.microsoft.com/office/drawing/2014/main" id="{8B790E08-4B53-40DE-0F4A-FE217B65851C}"/>
              </a:ext>
            </a:extLst>
          </p:cNvPr>
          <p:cNvSpPr>
            <a:spLocks noGrp="1"/>
          </p:cNvSpPr>
          <p:nvPr>
            <p:ph type="title"/>
          </p:nvPr>
        </p:nvSpPr>
        <p:spPr>
          <a:xfrm>
            <a:off x="838200" y="827208"/>
            <a:ext cx="10515600" cy="895285"/>
          </a:xfrm>
        </p:spPr>
        <p:txBody>
          <a:bodyPr/>
          <a:lstStyle/>
          <a:p>
            <a:r>
              <a:rPr lang="sv-SE"/>
              <a:t>BLÅNADSKLASSNING UTFÖRD AV BIOMETRIAS VIRKESMÄTARE</a:t>
            </a:r>
          </a:p>
        </p:txBody>
      </p:sp>
      <p:graphicFrame>
        <p:nvGraphicFramePr>
          <p:cNvPr id="4" name="Tabell 3">
            <a:extLst>
              <a:ext uri="{FF2B5EF4-FFF2-40B4-BE49-F238E27FC236}">
                <a16:creationId xmlns:a16="http://schemas.microsoft.com/office/drawing/2014/main" id="{F178389D-6D6C-321D-4AA9-E94A2A4B1827}"/>
              </a:ext>
            </a:extLst>
          </p:cNvPr>
          <p:cNvGraphicFramePr>
            <a:graphicFrameLocks noGrp="1"/>
          </p:cNvGraphicFramePr>
          <p:nvPr>
            <p:extLst>
              <p:ext uri="{D42A27DB-BD31-4B8C-83A1-F6EECF244321}">
                <p14:modId xmlns:p14="http://schemas.microsoft.com/office/powerpoint/2010/main" val="572560308"/>
              </p:ext>
            </p:extLst>
          </p:nvPr>
        </p:nvGraphicFramePr>
        <p:xfrm>
          <a:off x="979667" y="1825625"/>
          <a:ext cx="10232666" cy="3657600"/>
        </p:xfrm>
        <a:graphic>
          <a:graphicData uri="http://schemas.openxmlformats.org/drawingml/2006/table">
            <a:tbl>
              <a:tblPr firstRow="1" bandRow="1">
                <a:tableStyleId>{5C22544A-7EE6-4342-B048-85BDC9FD1C3A}</a:tableStyleId>
              </a:tblPr>
              <a:tblGrid>
                <a:gridCol w="3339354">
                  <a:extLst>
                    <a:ext uri="{9D8B030D-6E8A-4147-A177-3AD203B41FA5}">
                      <a16:colId xmlns:a16="http://schemas.microsoft.com/office/drawing/2014/main" val="372693480"/>
                    </a:ext>
                  </a:extLst>
                </a:gridCol>
                <a:gridCol w="3489299">
                  <a:extLst>
                    <a:ext uri="{9D8B030D-6E8A-4147-A177-3AD203B41FA5}">
                      <a16:colId xmlns:a16="http://schemas.microsoft.com/office/drawing/2014/main" val="2409016571"/>
                    </a:ext>
                  </a:extLst>
                </a:gridCol>
                <a:gridCol w="3404013">
                  <a:extLst>
                    <a:ext uri="{9D8B030D-6E8A-4147-A177-3AD203B41FA5}">
                      <a16:colId xmlns:a16="http://schemas.microsoft.com/office/drawing/2014/main" val="3193422811"/>
                    </a:ext>
                  </a:extLst>
                </a:gridCol>
              </a:tblGrid>
              <a:tr h="264592">
                <a:tc>
                  <a:txBody>
                    <a:bodyPr/>
                    <a:lstStyle/>
                    <a:p>
                      <a:r>
                        <a:rPr lang="sv-SE"/>
                        <a:t>Utföra Blånadsklassning</a:t>
                      </a:r>
                    </a:p>
                  </a:txBody>
                  <a:tcPr/>
                </a:tc>
                <a:tc>
                  <a:txBody>
                    <a:bodyPr/>
                    <a:lstStyle/>
                    <a:p>
                      <a:r>
                        <a:rPr lang="sv-SE"/>
                        <a:t>Lösning viol2</a:t>
                      </a:r>
                    </a:p>
                  </a:txBody>
                  <a:tcPr/>
                </a:tc>
                <a:tc>
                  <a:txBody>
                    <a:bodyPr/>
                    <a:lstStyle/>
                    <a:p>
                      <a:r>
                        <a:rPr lang="sv-SE"/>
                        <a:t>Lösning VIOL3</a:t>
                      </a:r>
                    </a:p>
                  </a:txBody>
                  <a:tcPr/>
                </a:tc>
                <a:extLst>
                  <a:ext uri="{0D108BD9-81ED-4DB2-BD59-A6C34878D82A}">
                    <a16:rowId xmlns:a16="http://schemas.microsoft.com/office/drawing/2014/main" val="1101475549"/>
                  </a:ext>
                </a:extLst>
              </a:tr>
              <a:tr h="1093881">
                <a:tc>
                  <a:txBody>
                    <a:bodyPr/>
                    <a:lstStyle/>
                    <a:p>
                      <a:r>
                        <a:rPr lang="sv-SE"/>
                        <a:t>Nationella mätningsbestämmelserna: Utförs om parterna så avtalar.</a:t>
                      </a:r>
                    </a:p>
                  </a:txBody>
                  <a:tcPr/>
                </a:tc>
                <a:tc>
                  <a:txBody>
                    <a:bodyPr/>
                    <a:lstStyle/>
                    <a:p>
                      <a:r>
                        <a:rPr lang="sv-SE" err="1"/>
                        <a:t>Blånadsklassar</a:t>
                      </a:r>
                      <a:r>
                        <a:rPr lang="sv-SE"/>
                        <a:t> virket per leverans. </a:t>
                      </a:r>
                      <a:r>
                        <a:rPr lang="sv-SE" err="1"/>
                        <a:t>Mätningsvägrar</a:t>
                      </a:r>
                      <a:r>
                        <a:rPr lang="sv-SE"/>
                        <a:t> virke utanför toleransnivå.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Blånadsklassar</a:t>
                      </a:r>
                      <a:r>
                        <a:rPr lang="sv-SE"/>
                        <a:t> virket per leverans. </a:t>
                      </a:r>
                      <a:r>
                        <a:rPr lang="sv-SE" err="1"/>
                        <a:t>Mätningsvägrar</a:t>
                      </a:r>
                      <a:r>
                        <a:rPr lang="sv-SE"/>
                        <a:t> virke utanför toleransnivå.</a:t>
                      </a:r>
                    </a:p>
                    <a:p>
                      <a:endParaRPr lang="sv-SE"/>
                    </a:p>
                  </a:txBody>
                  <a:tcPr/>
                </a:tc>
                <a:extLst>
                  <a:ext uri="{0D108BD9-81ED-4DB2-BD59-A6C34878D82A}">
                    <a16:rowId xmlns:a16="http://schemas.microsoft.com/office/drawing/2014/main" val="685203521"/>
                  </a:ext>
                </a:extLst>
              </a:tr>
              <a:tr h="131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bg1"/>
                          </a:solidFill>
                        </a:rPr>
                        <a:t>Hur?</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bg1"/>
                          </a:solidFill>
                        </a:rPr>
                        <a:t>Lösning viol2</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bg1"/>
                          </a:solidFill>
                        </a:rPr>
                        <a:t>Lösning VIOL3</a:t>
                      </a:r>
                    </a:p>
                  </a:txBody>
                  <a:tcPr>
                    <a:solidFill>
                      <a:schemeClr val="accent1"/>
                    </a:solidFill>
                  </a:tcPr>
                </a:tc>
                <a:extLst>
                  <a:ext uri="{0D108BD9-81ED-4DB2-BD59-A6C34878D82A}">
                    <a16:rowId xmlns:a16="http://schemas.microsoft.com/office/drawing/2014/main" val="538291249"/>
                  </a:ext>
                </a:extLst>
              </a:tr>
              <a:tr h="765716">
                <a:tc>
                  <a:txBody>
                    <a:bodyPr/>
                    <a:lstStyle/>
                    <a:p>
                      <a:r>
                        <a:rPr lang="sv-SE"/>
                        <a:t>Beställs via Lokala mätningsbestämmelser efter överenskommelse med Distrikts chef på aktuell plats.</a:t>
                      </a:r>
                    </a:p>
                  </a:txBody>
                  <a:tcPr/>
                </a:tc>
                <a:tc>
                  <a:txBody>
                    <a:bodyPr/>
                    <a:lstStyle/>
                    <a:p>
                      <a:r>
                        <a:rPr lang="sv-SE"/>
                        <a:t>Klassar virket per leverans i redovisningen. </a:t>
                      </a:r>
                      <a:r>
                        <a:rPr lang="sv-SE" err="1"/>
                        <a:t>Mätningsvägrar</a:t>
                      </a:r>
                      <a:r>
                        <a:rPr lang="sv-SE"/>
                        <a:t> virke utanför toleransnivå.</a:t>
                      </a:r>
                    </a:p>
                    <a:p>
                      <a:r>
                        <a:rPr lang="sv-SE"/>
                        <a:t>Knappar i Excelfil som parterna får tillgång till.</a:t>
                      </a:r>
                    </a:p>
                  </a:txBody>
                  <a:tcPr/>
                </a:tc>
                <a:tc>
                  <a:txBody>
                    <a:bodyPr/>
                    <a:lstStyle/>
                    <a:p>
                      <a:r>
                        <a:rPr lang="sv-SE" err="1"/>
                        <a:t>Mätningsvägrar</a:t>
                      </a:r>
                      <a:r>
                        <a:rPr lang="sv-SE"/>
                        <a:t> virke utanför toleransnivå.</a:t>
                      </a:r>
                    </a:p>
                    <a:p>
                      <a:r>
                        <a:rPr lang="sv-SE"/>
                        <a:t>Knappar i Excelfil som parterna får tillgång till.</a:t>
                      </a:r>
                    </a:p>
                    <a:p>
                      <a:r>
                        <a:rPr lang="sv-SE"/>
                        <a:t>(Biometria skapar en rutin)</a:t>
                      </a:r>
                    </a:p>
                  </a:txBody>
                  <a:tcPr/>
                </a:tc>
                <a:extLst>
                  <a:ext uri="{0D108BD9-81ED-4DB2-BD59-A6C34878D82A}">
                    <a16:rowId xmlns:a16="http://schemas.microsoft.com/office/drawing/2014/main" val="2692731507"/>
                  </a:ext>
                </a:extLst>
              </a:tr>
            </a:tbl>
          </a:graphicData>
        </a:graphic>
      </p:graphicFrame>
    </p:spTree>
    <p:custDataLst>
      <p:tags r:id="rId1"/>
    </p:custDataLst>
    <p:extLst>
      <p:ext uri="{BB962C8B-B14F-4D97-AF65-F5344CB8AC3E}">
        <p14:creationId xmlns:p14="http://schemas.microsoft.com/office/powerpoint/2010/main" val="2672066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tema">
  <a:themeElements>
    <a:clrScheme name="Biometria">
      <a:dk1>
        <a:srgbClr val="000000"/>
      </a:dk1>
      <a:lt1>
        <a:srgbClr val="FFFFFF"/>
      </a:lt1>
      <a:dk2>
        <a:srgbClr val="000000"/>
      </a:dk2>
      <a:lt2>
        <a:srgbClr val="FFFFFF"/>
      </a:lt2>
      <a:accent1>
        <a:srgbClr val="3B9637"/>
      </a:accent1>
      <a:accent2>
        <a:srgbClr val="007950"/>
      </a:accent2>
      <a:accent3>
        <a:srgbClr val="F59D24"/>
      </a:accent3>
      <a:accent4>
        <a:srgbClr val="A2C617"/>
      </a:accent4>
      <a:accent5>
        <a:srgbClr val="A0306E"/>
      </a:accent5>
      <a:accent6>
        <a:srgbClr val="DFDCD8"/>
      </a:accent6>
      <a:hlink>
        <a:srgbClr val="1F6575"/>
      </a:hlink>
      <a:folHlink>
        <a:srgbClr val="954F72"/>
      </a:folHlink>
    </a:clrScheme>
    <a:fontScheme name="Anpassat 2">
      <a:majorFont>
        <a:latin typeface="Open Sans"/>
        <a:ea typeface=""/>
        <a:cs typeface=""/>
      </a:majorFont>
      <a:minorFont>
        <a:latin typeface="Noto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Biometria maj 2024.potx" id="{DEA6E128-F6F2-4AC4-9AAD-6C4BFE0FC133}" vid="{6C8E2701-C7E1-4D65-8CF6-FE6B64D20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31C3C78F7C1E46BE8C2C353581847A" ma:contentTypeVersion="14" ma:contentTypeDescription="Skapa ett nytt dokument." ma:contentTypeScope="" ma:versionID="a74b3a4328fee9dff33984f83bf5a8c8">
  <xsd:schema xmlns:xsd="http://www.w3.org/2001/XMLSchema" xmlns:xs="http://www.w3.org/2001/XMLSchema" xmlns:p="http://schemas.microsoft.com/office/2006/metadata/properties" xmlns:ns2="60e08386-15de-4f12-8cc2-12e6ddd1e921" xmlns:ns3="d8e4e968-5294-4403-9012-7004096a32c0" xmlns:ns4="484c8c59-755d-4516-b8d2-1621b38262b4" targetNamespace="http://schemas.microsoft.com/office/2006/metadata/properties" ma:root="true" ma:fieldsID="3a2c18aa2b84da5a1b2456538af1ca2b" ns2:_="" ns3:_="" ns4:_="">
    <xsd:import namespace="60e08386-15de-4f12-8cc2-12e6ddd1e921"/>
    <xsd:import namespace="d8e4e968-5294-4403-9012-7004096a32c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08386-15de-4f12-8cc2-12e6ddd1e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f64ec9c4-d8ec-4f55-b294-0af98872d8c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4e968-5294-4403-9012-7004096a32c0"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976d4d-5ee5-4700-8ffa-d2a9a3ff927d}" ma:internalName="TaxCatchAll" ma:showField="CatchAllData" ma:web="d8e4e968-5294-4403-9012-7004096a32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60e08386-15de-4f12-8cc2-12e6ddd1e92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2A5F54-0EA3-47F3-A7AB-59A4B3DB8138}">
  <ds:schemaRefs>
    <ds:schemaRef ds:uri="484c8c59-755d-4516-b8d2-1621b38262b4"/>
    <ds:schemaRef ds:uri="60e08386-15de-4f12-8cc2-12e6ddd1e921"/>
    <ds:schemaRef ds:uri="d8e4e968-5294-4403-9012-7004096a3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068759-BFAF-47AB-A0C3-9D828A0C5087}">
  <ds:schemaRefs>
    <ds:schemaRef ds:uri="http://purl.org/dc/dcmitype/"/>
    <ds:schemaRef ds:uri="http://schemas.microsoft.com/office/2006/documentManagement/types"/>
    <ds:schemaRef ds:uri="http://schemas.openxmlformats.org/package/2006/metadata/core-properties"/>
    <ds:schemaRef ds:uri="http://www.w3.org/XML/1998/namespace"/>
    <ds:schemaRef ds:uri="d8e4e968-5294-4403-9012-7004096a32c0"/>
    <ds:schemaRef ds:uri="http://schemas.microsoft.com/office/2006/metadata/properties"/>
    <ds:schemaRef ds:uri="http://purl.org/dc/elements/1.1/"/>
    <ds:schemaRef ds:uri="http://schemas.microsoft.com/office/infopath/2007/PartnerControls"/>
    <ds:schemaRef ds:uri="484c8c59-755d-4516-b8d2-1621b38262b4"/>
    <ds:schemaRef ds:uri="60e08386-15de-4f12-8cc2-12e6ddd1e921"/>
    <ds:schemaRef ds:uri="http://purl.org/dc/terms/"/>
  </ds:schemaRefs>
</ds:datastoreItem>
</file>

<file path=customXml/itemProps3.xml><?xml version="1.0" encoding="utf-8"?>
<ds:datastoreItem xmlns:ds="http://schemas.openxmlformats.org/officeDocument/2006/customXml" ds:itemID="{D46CE638-98E4-477A-8F6B-E75EA4837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 Biometria maj 2024</Template>
  <TotalTime>0</TotalTime>
  <Words>784</Words>
  <Application>Microsoft Office PowerPoint</Application>
  <PresentationFormat>Bredbild</PresentationFormat>
  <Paragraphs>120</Paragraphs>
  <Slides>12</Slides>
  <Notes>10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12</vt:i4>
      </vt:variant>
    </vt:vector>
  </HeadingPairs>
  <TitlesOfParts>
    <vt:vector size="20" baseType="lpstr">
      <vt:lpstr>Aptos</vt:lpstr>
      <vt:lpstr>Arial</vt:lpstr>
      <vt:lpstr>Calibri</vt:lpstr>
      <vt:lpstr>Noto Serif</vt:lpstr>
      <vt:lpstr>Open Sans</vt:lpstr>
      <vt:lpstr>Systemtypsnitt normalt</vt:lpstr>
      <vt:lpstr>Times New Roman</vt:lpstr>
      <vt:lpstr>1_Office-tema</vt:lpstr>
      <vt:lpstr>PowerPoint-presentation</vt:lpstr>
      <vt:lpstr>Välkomna!</vt:lpstr>
      <vt:lpstr>Agenda</vt:lpstr>
      <vt:lpstr>Nuläge</vt:lpstr>
      <vt:lpstr>BLÅNADSKLASSNING</vt:lpstr>
      <vt:lpstr>UTREDNING, FÖREKOMST AV BLÅNADSKLASSNING PER RNR 2023</vt:lpstr>
      <vt:lpstr>Avverkningskador</vt:lpstr>
      <vt:lpstr>UTREDNING, FÖREKOMST AV AvverkningskadA per RNR 2023</vt:lpstr>
      <vt:lpstr>BLÅNADSKLASSNING UTFÖRD AV BIOMETRIAS VIRKESMÄTARE</vt:lpstr>
      <vt:lpstr>FRAMTID</vt:lpstr>
      <vt:lpstr>DIALOG</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Helena Klingström Lundberg</dc:creator>
  <cp:lastModifiedBy>Malin Hasselmalm</cp:lastModifiedBy>
  <cp:revision>2</cp:revision>
  <dcterms:created xsi:type="dcterms:W3CDTF">2024-08-20T08:55:17Z</dcterms:created>
  <dcterms:modified xsi:type="dcterms:W3CDTF">2024-09-06T11:26:56Z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0x0101003331C3C78F7C1E46BE8C2C353581847A</vt:lpwstr>
  </property>
</Properties>
</file>