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7"/>
  </p:notesMasterIdLst>
  <p:sldIdLst>
    <p:sldId id="268" r:id="rId5"/>
    <p:sldId id="2147472042" r:id="rId6"/>
    <p:sldId id="2147472043" r:id="rId7"/>
    <p:sldId id="2147472048" r:id="rId8"/>
    <p:sldId id="274" r:id="rId9"/>
    <p:sldId id="2147472049" r:id="rId10"/>
    <p:sldId id="1840" r:id="rId11"/>
    <p:sldId id="3973" r:id="rId12"/>
    <p:sldId id="4034" r:id="rId13"/>
    <p:sldId id="4033" r:id="rId14"/>
    <p:sldId id="3977" r:id="rId15"/>
    <p:sldId id="3972" r:id="rId16"/>
    <p:sldId id="3978" r:id="rId17"/>
    <p:sldId id="4008" r:id="rId18"/>
    <p:sldId id="4011" r:id="rId19"/>
    <p:sldId id="2147472040" r:id="rId20"/>
    <p:sldId id="4018" r:id="rId21"/>
    <p:sldId id="3926" r:id="rId22"/>
    <p:sldId id="269" r:id="rId23"/>
    <p:sldId id="3971" r:id="rId24"/>
    <p:sldId id="2147472063" r:id="rId25"/>
    <p:sldId id="4017" r:id="rId26"/>
    <p:sldId id="4010" r:id="rId27"/>
    <p:sldId id="3980" r:id="rId28"/>
    <p:sldId id="3983" r:id="rId29"/>
    <p:sldId id="4031" r:id="rId30"/>
    <p:sldId id="2147472041" r:id="rId31"/>
    <p:sldId id="2147472061" r:id="rId32"/>
    <p:sldId id="2147472062" r:id="rId33"/>
    <p:sldId id="4005" r:id="rId34"/>
    <p:sldId id="4006" r:id="rId35"/>
    <p:sldId id="4022" r:id="rId36"/>
    <p:sldId id="2147472064" r:id="rId37"/>
    <p:sldId id="2147472045" r:id="rId38"/>
    <p:sldId id="2147472055" r:id="rId39"/>
    <p:sldId id="2147472046" r:id="rId40"/>
    <p:sldId id="2147472057" r:id="rId41"/>
    <p:sldId id="2147472051" r:id="rId42"/>
    <p:sldId id="1940" r:id="rId43"/>
    <p:sldId id="2147472053" r:id="rId44"/>
    <p:sldId id="1930" r:id="rId45"/>
    <p:sldId id="2147472058" r:id="rId4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023C9C-9EAD-6DF4-6D39-A8A6213C1697}" name="Lizette Söderlund" initials="LS" userId="S::Lizette.Soderlund@biometria.se::ffb87a56-3ba4-4d87-b182-bccbc9485587" providerId="AD"/>
  <p188:author id="{4E8DF5DE-891D-D5B1-81D3-53D9F82B949B}" name="Amanda Lundberg" initials="AL" userId="S::Amanda.Lundberg@biometria.se::ace7a99f-853f-4c42-b04f-2675a9048d9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B4F"/>
    <a:srgbClr val="0F0F0F"/>
    <a:srgbClr val="04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743849-14CC-4019-A578-A7770766AA05}" v="11" dt="2024-02-28T08:52:57.899"/>
    <p1510:client id="{E7092232-8DE6-4B65-80A2-7BAEA11F7651}" v="3" dt="2024-02-28T10:20:13.605"/>
    <p1510:client id="{FF20708C-C5CC-4141-A1F8-A8D1D1A93CED}" v="1" dt="2024-02-27T07:19:23.1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ette Söderlund" userId="ffb87a56-3ba4-4d87-b182-bccbc9485587" providerId="ADAL" clId="{7B09E887-1B28-4FC3-8406-D332CC0237F3}"/>
    <pc:docChg chg="custSel addSld delSld modSld modSection">
      <pc:chgData name="Lizette Söderlund" userId="ffb87a56-3ba4-4d87-b182-bccbc9485587" providerId="ADAL" clId="{7B09E887-1B28-4FC3-8406-D332CC0237F3}" dt="2024-02-09T09:26:44.692" v="123" actId="1076"/>
      <pc:docMkLst>
        <pc:docMk/>
      </pc:docMkLst>
      <pc:sldChg chg="del">
        <pc:chgData name="Lizette Söderlund" userId="ffb87a56-3ba4-4d87-b182-bccbc9485587" providerId="ADAL" clId="{7B09E887-1B28-4FC3-8406-D332CC0237F3}" dt="2024-02-09T09:08:21.674" v="120" actId="47"/>
        <pc:sldMkLst>
          <pc:docMk/>
          <pc:sldMk cId="1308016802" sldId="2147472038"/>
        </pc:sldMkLst>
      </pc:sldChg>
      <pc:sldChg chg="modSp mod">
        <pc:chgData name="Lizette Söderlund" userId="ffb87a56-3ba4-4d87-b182-bccbc9485587" providerId="ADAL" clId="{7B09E887-1B28-4FC3-8406-D332CC0237F3}" dt="2024-02-09T09:26:44.692" v="123" actId="1076"/>
        <pc:sldMkLst>
          <pc:docMk/>
          <pc:sldMk cId="906025859" sldId="2147472052"/>
        </pc:sldMkLst>
        <pc:spChg chg="mod">
          <ac:chgData name="Lizette Söderlund" userId="ffb87a56-3ba4-4d87-b182-bccbc9485587" providerId="ADAL" clId="{7B09E887-1B28-4FC3-8406-D332CC0237F3}" dt="2024-02-09T09:26:44.692" v="123" actId="1076"/>
          <ac:spMkLst>
            <pc:docMk/>
            <pc:sldMk cId="906025859" sldId="2147472052"/>
            <ac:spMk id="8" creationId="{20461CAF-A5E7-BC99-E83C-B0E4BB26E2A3}"/>
          </ac:spMkLst>
        </pc:spChg>
      </pc:sldChg>
      <pc:sldChg chg="addSp delSp modSp add mod modAnim modCm">
        <pc:chgData name="Lizette Söderlund" userId="ffb87a56-3ba4-4d87-b182-bccbc9485587" providerId="ADAL" clId="{7B09E887-1B28-4FC3-8406-D332CC0237F3}" dt="2024-02-09T09:08:17.958" v="119"/>
        <pc:sldMkLst>
          <pc:docMk/>
          <pc:sldMk cId="3521011548" sldId="2147472055"/>
        </pc:sldMkLst>
        <pc:spChg chg="del">
          <ac:chgData name="Lizette Söderlund" userId="ffb87a56-3ba4-4d87-b182-bccbc9485587" providerId="ADAL" clId="{7B09E887-1B28-4FC3-8406-D332CC0237F3}" dt="2024-02-09T09:07:44.099" v="1" actId="478"/>
          <ac:spMkLst>
            <pc:docMk/>
            <pc:sldMk cId="3521011548" sldId="2147472055"/>
            <ac:spMk id="3" creationId="{A7674A62-B6BA-D430-9E89-AA75626BA24C}"/>
          </ac:spMkLst>
        </pc:spChg>
        <pc:spChg chg="add mod">
          <ac:chgData name="Lizette Söderlund" userId="ffb87a56-3ba4-4d87-b182-bccbc9485587" providerId="ADAL" clId="{7B09E887-1B28-4FC3-8406-D332CC0237F3}" dt="2024-02-09T09:08:10.071" v="117" actId="1076"/>
          <ac:spMkLst>
            <pc:docMk/>
            <pc:sldMk cId="3521011548" sldId="2147472055"/>
            <ac:spMk id="5" creationId="{AEF34758-957A-236A-9EAA-53724E130D67}"/>
          </ac:spMkLst>
        </pc:spChg>
        <pc:spChg chg="add mod">
          <ac:chgData name="Lizette Söderlund" userId="ffb87a56-3ba4-4d87-b182-bccbc9485587" providerId="ADAL" clId="{7B09E887-1B28-4FC3-8406-D332CC0237F3}" dt="2024-02-09T09:08:10.071" v="117" actId="1076"/>
          <ac:spMkLst>
            <pc:docMk/>
            <pc:sldMk cId="3521011548" sldId="2147472055"/>
            <ac:spMk id="6" creationId="{6DDDE399-9A75-D660-D21B-80A3B43D05EF}"/>
          </ac:spMkLst>
        </pc:spChg>
        <pc:spChg chg="del">
          <ac:chgData name="Lizette Söderlund" userId="ffb87a56-3ba4-4d87-b182-bccbc9485587" providerId="ADAL" clId="{7B09E887-1B28-4FC3-8406-D332CC0237F3}" dt="2024-02-09T09:07:44.099" v="1" actId="478"/>
          <ac:spMkLst>
            <pc:docMk/>
            <pc:sldMk cId="3521011548" sldId="2147472055"/>
            <ac:spMk id="8" creationId="{4564AE04-2734-0C6E-4009-B6BF37EAF132}"/>
          </ac:spMkLst>
        </pc:spChg>
        <pc:spChg chg="del">
          <ac:chgData name="Lizette Söderlund" userId="ffb87a56-3ba4-4d87-b182-bccbc9485587" providerId="ADAL" clId="{7B09E887-1B28-4FC3-8406-D332CC0237F3}" dt="2024-02-09T09:07:44.099" v="1" actId="478"/>
          <ac:spMkLst>
            <pc:docMk/>
            <pc:sldMk cId="3521011548" sldId="2147472055"/>
            <ac:spMk id="10" creationId="{535CB58B-69F0-C589-7200-AE892EAA1256}"/>
          </ac:spMkLst>
        </pc:spChg>
        <pc:spChg chg="add mod">
          <ac:chgData name="Lizette Söderlund" userId="ffb87a56-3ba4-4d87-b182-bccbc9485587" providerId="ADAL" clId="{7B09E887-1B28-4FC3-8406-D332CC0237F3}" dt="2024-02-09T09:08:10.071" v="117" actId="1076"/>
          <ac:spMkLst>
            <pc:docMk/>
            <pc:sldMk cId="3521011548" sldId="2147472055"/>
            <ac:spMk id="15" creationId="{E546A39D-D8A7-BC3A-8318-0C5787CE5A4A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17" creationId="{72BA7F62-1911-AD50-E926-7C15461233BF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18" creationId="{692CF491-B013-F9CF-C935-0AE69CEABCE3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20" creationId="{9AE20E45-A253-4B3C-BD30-2370AEB2D58F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21" creationId="{15E15A38-4322-344E-2009-742053996BA5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23" creationId="{7672AAD6-06FA-6852-E252-71BA224DC5CC}"/>
          </ac:spMkLst>
        </pc:spChg>
        <pc:spChg chg="add mod">
          <ac:chgData name="Lizette Söderlund" userId="ffb87a56-3ba4-4d87-b182-bccbc9485587" providerId="ADAL" clId="{7B09E887-1B28-4FC3-8406-D332CC0237F3}" dt="2024-02-09T09:08:10.071" v="117" actId="1076"/>
          <ac:spMkLst>
            <pc:docMk/>
            <pc:sldMk cId="3521011548" sldId="2147472055"/>
            <ac:spMk id="25" creationId="{14B1FEF4-0CC5-9839-C7EE-2BBFBFBA1DE4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33" creationId="{0C8CF6E8-032D-D90E-7E68-77249EE2F781}"/>
          </ac:spMkLst>
        </pc:spChg>
        <pc:spChg chg="del">
          <ac:chgData name="Lizette Söderlund" userId="ffb87a56-3ba4-4d87-b182-bccbc9485587" providerId="ADAL" clId="{7B09E887-1B28-4FC3-8406-D332CC0237F3}" dt="2024-02-09T09:07:44.099" v="1" actId="478"/>
          <ac:spMkLst>
            <pc:docMk/>
            <pc:sldMk cId="3521011548" sldId="2147472055"/>
            <ac:spMk id="34" creationId="{C1DA0A24-66E4-02D7-EEA3-27946DAB03B8}"/>
          </ac:spMkLst>
        </pc:spChg>
        <pc:picChg chg="del">
          <ac:chgData name="Lizette Söderlund" userId="ffb87a56-3ba4-4d87-b182-bccbc9485587" providerId="ADAL" clId="{7B09E887-1B28-4FC3-8406-D332CC0237F3}" dt="2024-02-09T09:07:44.099" v="1" actId="478"/>
          <ac:picMkLst>
            <pc:docMk/>
            <pc:sldMk cId="3521011548" sldId="2147472055"/>
            <ac:picMk id="14" creationId="{9E3142BC-F6E0-2809-85C0-DF03548AE0B0}"/>
          </ac:picMkLst>
        </pc:picChg>
        <pc:picChg chg="mod">
          <ac:chgData name="Lizette Söderlund" userId="ffb87a56-3ba4-4d87-b182-bccbc9485587" providerId="ADAL" clId="{7B09E887-1B28-4FC3-8406-D332CC0237F3}" dt="2024-02-09T09:07:54.621" v="66" actId="1035"/>
          <ac:picMkLst>
            <pc:docMk/>
            <pc:sldMk cId="3521011548" sldId="2147472055"/>
            <ac:picMk id="22" creationId="{3B34A329-89B0-3A37-7C5F-494FC907738A}"/>
          </ac:picMkLst>
        </pc:picChg>
        <pc:picChg chg="add mod">
          <ac:chgData name="Lizette Söderlund" userId="ffb87a56-3ba4-4d87-b182-bccbc9485587" providerId="ADAL" clId="{7B09E887-1B28-4FC3-8406-D332CC0237F3}" dt="2024-02-09T09:08:10.071" v="117" actId="1076"/>
          <ac:picMkLst>
            <pc:docMk/>
            <pc:sldMk cId="3521011548" sldId="2147472055"/>
            <ac:picMk id="24" creationId="{432C5B31-D1F5-6F89-4E21-FB48CD74ECBB}"/>
          </ac:picMkLst>
        </pc:picChg>
        <pc:picChg chg="mod">
          <ac:chgData name="Lizette Söderlund" userId="ffb87a56-3ba4-4d87-b182-bccbc9485587" providerId="ADAL" clId="{7B09E887-1B28-4FC3-8406-D332CC0237F3}" dt="2024-02-09T09:07:54.621" v="66" actId="1035"/>
          <ac:picMkLst>
            <pc:docMk/>
            <pc:sldMk cId="3521011548" sldId="2147472055"/>
            <ac:picMk id="26" creationId="{ED110D4B-8C53-856C-2E88-D29D2C43A0B4}"/>
          </ac:picMkLst>
        </pc:picChg>
        <pc:cxnChg chg="add mod">
          <ac:chgData name="Lizette Söderlund" userId="ffb87a56-3ba4-4d87-b182-bccbc9485587" providerId="ADAL" clId="{7B09E887-1B28-4FC3-8406-D332CC0237F3}" dt="2024-02-09T09:08:10.071" v="117" actId="1076"/>
          <ac:cxnSpMkLst>
            <pc:docMk/>
            <pc:sldMk cId="3521011548" sldId="2147472055"/>
            <ac:cxnSpMk id="7" creationId="{2CACA337-220E-FD57-5691-C0F9A13D6E53}"/>
          </ac:cxnSpMkLst>
        </pc:cxnChg>
        <pc:cxnChg chg="add del mod">
          <ac:chgData name="Lizette Söderlund" userId="ffb87a56-3ba4-4d87-b182-bccbc9485587" providerId="ADAL" clId="{7B09E887-1B28-4FC3-8406-D332CC0237F3}" dt="2024-02-09T09:08:14.282" v="118" actId="478"/>
          <ac:cxnSpMkLst>
            <pc:docMk/>
            <pc:sldMk cId="3521011548" sldId="2147472055"/>
            <ac:cxnSpMk id="16" creationId="{6D36DD02-AB58-2B30-48C2-6168E9A39D34}"/>
          </ac:cxnSpMkLst>
        </pc:cxnChg>
        <pc:cxnChg chg="del">
          <ac:chgData name="Lizette Söderlund" userId="ffb87a56-3ba4-4d87-b182-bccbc9485587" providerId="ADAL" clId="{7B09E887-1B28-4FC3-8406-D332CC0237F3}" dt="2024-02-09T09:07:44.099" v="1" actId="478"/>
          <ac:cxnSpMkLst>
            <pc:docMk/>
            <pc:sldMk cId="3521011548" sldId="2147472055"/>
            <ac:cxnSpMk id="19" creationId="{96F262E5-6A1D-4450-8B39-3E5EE9EA4D57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mod modRxn">
              <pc226:chgData name="Lizette Söderlund" userId="ffb87a56-3ba4-4d87-b182-bccbc9485587" providerId="ADAL" clId="{7B09E887-1B28-4FC3-8406-D332CC0237F3}" dt="2024-02-09T09:08:17.958" v="119"/>
              <pc2:cmMkLst xmlns:pc2="http://schemas.microsoft.com/office/powerpoint/2019/9/main/command">
                <pc:docMk/>
                <pc:sldMk cId="3521011548" sldId="2147472055"/>
                <pc2:cmMk id="{2D4E5886-60EF-4B7E-AADD-120A6611AB12}"/>
              </pc2:cmMkLst>
            </pc226:cmChg>
          </p:ext>
        </pc:extLst>
      </pc:sldChg>
    </pc:docChg>
  </pc:docChgLst>
  <pc:docChgLst>
    <pc:chgData name="Erika Villumsen" userId="S::erika.villumsen@biometria.se::987a81ee-9e55-44a1-9945-8433f9d98b83" providerId="AD" clId="Web-{CD83D438-62AE-4276-BC68-949FA2FEEA05}"/>
    <pc:docChg chg="addSld delSld">
      <pc:chgData name="Erika Villumsen" userId="S::erika.villumsen@biometria.se::987a81ee-9e55-44a1-9945-8433f9d98b83" providerId="AD" clId="Web-{CD83D438-62AE-4276-BC68-949FA2FEEA05}" dt="2024-02-19T07:35:28.303" v="33"/>
      <pc:docMkLst>
        <pc:docMk/>
      </pc:docMkLst>
      <pc:sldChg chg="add">
        <pc:chgData name="Erika Villumsen" userId="S::erika.villumsen@biometria.se::987a81ee-9e55-44a1-9945-8433f9d98b83" providerId="AD" clId="Web-{CD83D438-62AE-4276-BC68-949FA2FEEA05}" dt="2024-02-19T07:26:14.184" v="13"/>
        <pc:sldMkLst>
          <pc:docMk/>
          <pc:sldMk cId="962024405" sldId="269"/>
        </pc:sldMkLst>
      </pc:sldChg>
      <pc:sldChg chg="add">
        <pc:chgData name="Erika Villumsen" userId="S::erika.villumsen@biometria.se::987a81ee-9e55-44a1-9945-8433f9d98b83" providerId="AD" clId="Web-{CD83D438-62AE-4276-BC68-949FA2FEEA05}" dt="2024-02-19T07:21:58.587" v="1"/>
        <pc:sldMkLst>
          <pc:docMk/>
          <pc:sldMk cId="3622709560" sldId="1840"/>
        </pc:sldMkLst>
      </pc:sldChg>
      <pc:sldChg chg="add">
        <pc:chgData name="Erika Villumsen" userId="S::erika.villumsen@biometria.se::987a81ee-9e55-44a1-9945-8433f9d98b83" providerId="AD" clId="Web-{CD83D438-62AE-4276-BC68-949FA2FEEA05}" dt="2024-02-19T07:25:53.401" v="12"/>
        <pc:sldMkLst>
          <pc:docMk/>
          <pc:sldMk cId="1015504233" sldId="3926"/>
        </pc:sldMkLst>
      </pc:sldChg>
      <pc:sldChg chg="add">
        <pc:chgData name="Erika Villumsen" userId="S::erika.villumsen@biometria.se::987a81ee-9e55-44a1-9945-8433f9d98b83" providerId="AD" clId="Web-{CD83D438-62AE-4276-BC68-949FA2FEEA05}" dt="2024-02-19T07:26:40.748" v="14"/>
        <pc:sldMkLst>
          <pc:docMk/>
          <pc:sldMk cId="3930731078" sldId="3970"/>
        </pc:sldMkLst>
      </pc:sldChg>
      <pc:sldChg chg="add">
        <pc:chgData name="Erika Villumsen" userId="S::erika.villumsen@biometria.se::987a81ee-9e55-44a1-9945-8433f9d98b83" providerId="AD" clId="Web-{CD83D438-62AE-4276-BC68-949FA2FEEA05}" dt="2024-02-19T07:27:04.141" v="15"/>
        <pc:sldMkLst>
          <pc:docMk/>
          <pc:sldMk cId="1032379740" sldId="3971"/>
        </pc:sldMkLst>
      </pc:sldChg>
      <pc:sldChg chg="add">
        <pc:chgData name="Erika Villumsen" userId="S::erika.villumsen@biometria.se::987a81ee-9e55-44a1-9945-8433f9d98b83" providerId="AD" clId="Web-{CD83D438-62AE-4276-BC68-949FA2FEEA05}" dt="2024-02-19T07:24:05.862" v="7"/>
        <pc:sldMkLst>
          <pc:docMk/>
          <pc:sldMk cId="1277614941" sldId="3972"/>
        </pc:sldMkLst>
      </pc:sldChg>
      <pc:sldChg chg="add">
        <pc:chgData name="Erika Villumsen" userId="S::erika.villumsen@biometria.se::987a81ee-9e55-44a1-9945-8433f9d98b83" providerId="AD" clId="Web-{CD83D438-62AE-4276-BC68-949FA2FEEA05}" dt="2024-02-19T07:22:30.120" v="3"/>
        <pc:sldMkLst>
          <pc:docMk/>
          <pc:sldMk cId="1502652131" sldId="3973"/>
        </pc:sldMkLst>
      </pc:sldChg>
      <pc:sldChg chg="add">
        <pc:chgData name="Erika Villumsen" userId="S::erika.villumsen@biometria.se::987a81ee-9e55-44a1-9945-8433f9d98b83" providerId="AD" clId="Web-{CD83D438-62AE-4276-BC68-949FA2FEEA05}" dt="2024-02-19T07:23:39.782" v="6"/>
        <pc:sldMkLst>
          <pc:docMk/>
          <pc:sldMk cId="3864995243" sldId="3977"/>
        </pc:sldMkLst>
      </pc:sldChg>
      <pc:sldChg chg="add">
        <pc:chgData name="Erika Villumsen" userId="S::erika.villumsen@biometria.se::987a81ee-9e55-44a1-9945-8433f9d98b83" providerId="AD" clId="Web-{CD83D438-62AE-4276-BC68-949FA2FEEA05}" dt="2024-02-19T07:24:25.895" v="8"/>
        <pc:sldMkLst>
          <pc:docMk/>
          <pc:sldMk cId="1522404481" sldId="3978"/>
        </pc:sldMkLst>
      </pc:sldChg>
      <pc:sldChg chg="add del">
        <pc:chgData name="Erika Villumsen" userId="S::erika.villumsen@biometria.se::987a81ee-9e55-44a1-9945-8433f9d98b83" providerId="AD" clId="Web-{CD83D438-62AE-4276-BC68-949FA2FEEA05}" dt="2024-02-19T07:30:15.092" v="23"/>
        <pc:sldMkLst>
          <pc:docMk/>
          <pc:sldMk cId="433319848" sldId="3980"/>
        </pc:sldMkLst>
      </pc:sldChg>
      <pc:sldChg chg="add del">
        <pc:chgData name="Erika Villumsen" userId="S::erika.villumsen@biometria.se::987a81ee-9e55-44a1-9945-8433f9d98b83" providerId="AD" clId="Web-{CD83D438-62AE-4276-BC68-949FA2FEEA05}" dt="2024-02-19T07:30:16.483" v="24"/>
        <pc:sldMkLst>
          <pc:docMk/>
          <pc:sldMk cId="2497654388" sldId="3983"/>
        </pc:sldMkLst>
      </pc:sldChg>
      <pc:sldChg chg="add">
        <pc:chgData name="Erika Villumsen" userId="S::erika.villumsen@biometria.se::987a81ee-9e55-44a1-9945-8433f9d98b83" providerId="AD" clId="Web-{CD83D438-62AE-4276-BC68-949FA2FEEA05}" dt="2024-02-19T07:32:53.260" v="29"/>
        <pc:sldMkLst>
          <pc:docMk/>
          <pc:sldMk cId="3308272522" sldId="4005"/>
        </pc:sldMkLst>
      </pc:sldChg>
      <pc:sldChg chg="add">
        <pc:chgData name="Erika Villumsen" userId="S::erika.villumsen@biometria.se::987a81ee-9e55-44a1-9945-8433f9d98b83" providerId="AD" clId="Web-{CD83D438-62AE-4276-BC68-949FA2FEEA05}" dt="2024-02-19T07:33:10.480" v="30"/>
        <pc:sldMkLst>
          <pc:docMk/>
          <pc:sldMk cId="3569846055" sldId="4006"/>
        </pc:sldMkLst>
      </pc:sldChg>
      <pc:sldChg chg="add">
        <pc:chgData name="Erika Villumsen" userId="S::erika.villumsen@biometria.se::987a81ee-9e55-44a1-9945-8433f9d98b83" providerId="AD" clId="Web-{CD83D438-62AE-4276-BC68-949FA2FEEA05}" dt="2024-02-19T07:24:49.724" v="9"/>
        <pc:sldMkLst>
          <pc:docMk/>
          <pc:sldMk cId="2290962027" sldId="4008"/>
        </pc:sldMkLst>
      </pc:sldChg>
      <pc:sldChg chg="add">
        <pc:chgData name="Erika Villumsen" userId="S::erika.villumsen@biometria.se::987a81ee-9e55-44a1-9945-8433f9d98b83" providerId="AD" clId="Web-{CD83D438-62AE-4276-BC68-949FA2FEEA05}" dt="2024-02-19T07:27:50.972" v="18"/>
        <pc:sldMkLst>
          <pc:docMk/>
          <pc:sldMk cId="2504056574" sldId="4010"/>
        </pc:sldMkLst>
      </pc:sldChg>
      <pc:sldChg chg="add">
        <pc:chgData name="Erika Villumsen" userId="S::erika.villumsen@biometria.se::987a81ee-9e55-44a1-9945-8433f9d98b83" providerId="AD" clId="Web-{CD83D438-62AE-4276-BC68-949FA2FEEA05}" dt="2024-02-19T07:25:06.741" v="10"/>
        <pc:sldMkLst>
          <pc:docMk/>
          <pc:sldMk cId="1177434435" sldId="4011"/>
        </pc:sldMkLst>
      </pc:sldChg>
      <pc:sldChg chg="add">
        <pc:chgData name="Erika Villumsen" userId="S::erika.villumsen@biometria.se::987a81ee-9e55-44a1-9945-8433f9d98b83" providerId="AD" clId="Web-{CD83D438-62AE-4276-BC68-949FA2FEEA05}" dt="2024-02-19T07:27:39.753" v="17"/>
        <pc:sldMkLst>
          <pc:docMk/>
          <pc:sldMk cId="2101108490" sldId="4017"/>
        </pc:sldMkLst>
      </pc:sldChg>
      <pc:sldChg chg="add">
        <pc:chgData name="Erika Villumsen" userId="S::erika.villumsen@biometria.se::987a81ee-9e55-44a1-9945-8433f9d98b83" providerId="AD" clId="Web-{CD83D438-62AE-4276-BC68-949FA2FEEA05}" dt="2024-02-19T07:27:25.658" v="16"/>
        <pc:sldMkLst>
          <pc:docMk/>
          <pc:sldMk cId="3855167885" sldId="4018"/>
        </pc:sldMkLst>
      </pc:sldChg>
      <pc:sldChg chg="add">
        <pc:chgData name="Erika Villumsen" userId="S::erika.villumsen@biometria.se::987a81ee-9e55-44a1-9945-8433f9d98b83" providerId="AD" clId="Web-{CD83D438-62AE-4276-BC68-949FA2FEEA05}" dt="2024-02-19T07:34:33.736" v="31"/>
        <pc:sldMkLst>
          <pc:docMk/>
          <pc:sldMk cId="2244329162" sldId="4022"/>
        </pc:sldMkLst>
      </pc:sldChg>
      <pc:sldChg chg="add">
        <pc:chgData name="Erika Villumsen" userId="S::erika.villumsen@biometria.se::987a81ee-9e55-44a1-9945-8433f9d98b83" providerId="AD" clId="Web-{CD83D438-62AE-4276-BC68-949FA2FEEA05}" dt="2024-02-19T07:32:31.321" v="28"/>
        <pc:sldMkLst>
          <pc:docMk/>
          <pc:sldMk cId="1949639976" sldId="4031"/>
        </pc:sldMkLst>
      </pc:sldChg>
      <pc:sldChg chg="add">
        <pc:chgData name="Erika Villumsen" userId="S::erika.villumsen@biometria.se::987a81ee-9e55-44a1-9945-8433f9d98b83" providerId="AD" clId="Web-{CD83D438-62AE-4276-BC68-949FA2FEEA05}" dt="2024-02-19T07:23:18.796" v="5"/>
        <pc:sldMkLst>
          <pc:docMk/>
          <pc:sldMk cId="3731587765" sldId="4033"/>
        </pc:sldMkLst>
      </pc:sldChg>
      <pc:sldChg chg="add">
        <pc:chgData name="Erika Villumsen" userId="S::erika.villumsen@biometria.se::987a81ee-9e55-44a1-9945-8433f9d98b83" providerId="AD" clId="Web-{CD83D438-62AE-4276-BC68-949FA2FEEA05}" dt="2024-02-19T07:22:59.076" v="4"/>
        <pc:sldMkLst>
          <pc:docMk/>
          <pc:sldMk cId="1351904608" sldId="4034"/>
        </pc:sldMkLst>
      </pc:sldChg>
      <pc:sldChg chg="add">
        <pc:chgData name="Erika Villumsen" userId="S::erika.villumsen@biometria.se::987a81ee-9e55-44a1-9945-8433f9d98b83" providerId="AD" clId="Web-{CD83D438-62AE-4276-BC68-949FA2FEEA05}" dt="2024-02-19T07:34:50.988" v="32"/>
        <pc:sldMkLst>
          <pc:docMk/>
          <pc:sldMk cId="3059453843" sldId="2147374640"/>
        </pc:sldMkLst>
      </pc:sldChg>
      <pc:sldChg chg="add">
        <pc:chgData name="Erika Villumsen" userId="S::erika.villumsen@biometria.se::987a81ee-9e55-44a1-9945-8433f9d98b83" providerId="AD" clId="Web-{CD83D438-62AE-4276-BC68-949FA2FEEA05}" dt="2024-02-19T07:35:28.303" v="33"/>
        <pc:sldMkLst>
          <pc:docMk/>
          <pc:sldMk cId="3539668446" sldId="2147374641"/>
        </pc:sldMkLst>
      </pc:sldChg>
      <pc:sldChg chg="add">
        <pc:chgData name="Erika Villumsen" userId="S::erika.villumsen@biometria.se::987a81ee-9e55-44a1-9945-8433f9d98b83" providerId="AD" clId="Web-{CD83D438-62AE-4276-BC68-949FA2FEEA05}" dt="2024-02-19T07:25:24.008" v="11"/>
        <pc:sldMkLst>
          <pc:docMk/>
          <pc:sldMk cId="3415530819" sldId="2147472040"/>
        </pc:sldMkLst>
      </pc:sldChg>
      <pc:sldChg chg="add">
        <pc:chgData name="Erika Villumsen" userId="S::erika.villumsen@biometria.se::987a81ee-9e55-44a1-9945-8433f9d98b83" providerId="AD" clId="Web-{CD83D438-62AE-4276-BC68-949FA2FEEA05}" dt="2024-02-19T07:30:57.142" v="25"/>
        <pc:sldMkLst>
          <pc:docMk/>
          <pc:sldMk cId="3380477939" sldId="2147472041"/>
        </pc:sldMkLst>
      </pc:sldChg>
      <pc:sldChg chg="del">
        <pc:chgData name="Erika Villumsen" userId="S::erika.villumsen@biometria.se::987a81ee-9e55-44a1-9945-8433f9d98b83" providerId="AD" clId="Web-{CD83D438-62AE-4276-BC68-949FA2FEEA05}" dt="2024-02-19T07:22:04.494" v="2"/>
        <pc:sldMkLst>
          <pc:docMk/>
          <pc:sldMk cId="2432872938" sldId="2147472044"/>
        </pc:sldMkLst>
      </pc:sldChg>
      <pc:sldChg chg="del">
        <pc:chgData name="Erika Villumsen" userId="S::erika.villumsen@biometria.se::987a81ee-9e55-44a1-9945-8433f9d98b83" providerId="AD" clId="Web-{CD83D438-62AE-4276-BC68-949FA2FEEA05}" dt="2024-02-19T07:20:49.410" v="0"/>
        <pc:sldMkLst>
          <pc:docMk/>
          <pc:sldMk cId="906025859" sldId="2147472052"/>
        </pc:sldMkLst>
      </pc:sldChg>
      <pc:sldChg chg="add">
        <pc:chgData name="Erika Villumsen" userId="S::erika.villumsen@biometria.se::987a81ee-9e55-44a1-9945-8433f9d98b83" providerId="AD" clId="Web-{CD83D438-62AE-4276-BC68-949FA2FEEA05}" dt="2024-02-19T07:31:38.677" v="26"/>
        <pc:sldMkLst>
          <pc:docMk/>
          <pc:sldMk cId="1952072129" sldId="2147472061"/>
        </pc:sldMkLst>
      </pc:sldChg>
      <pc:sldChg chg="add">
        <pc:chgData name="Erika Villumsen" userId="S::erika.villumsen@biometria.se::987a81ee-9e55-44a1-9945-8433f9d98b83" providerId="AD" clId="Web-{CD83D438-62AE-4276-BC68-949FA2FEEA05}" dt="2024-02-19T07:32:02.366" v="27"/>
        <pc:sldMkLst>
          <pc:docMk/>
          <pc:sldMk cId="1527078717" sldId="2147472062"/>
        </pc:sldMkLst>
      </pc:sldChg>
    </pc:docChg>
  </pc:docChgLst>
  <pc:docChgLst>
    <pc:chgData name="Lizette Söderlund" userId="ffb87a56-3ba4-4d87-b182-bccbc9485587" providerId="ADAL" clId="{14B02BF6-5D54-47C0-B5D8-04C1CFC250E3}"/>
    <pc:docChg chg="undo custSel modSld sldOrd">
      <pc:chgData name="Lizette Söderlund" userId="ffb87a56-3ba4-4d87-b182-bccbc9485587" providerId="ADAL" clId="{14B02BF6-5D54-47C0-B5D8-04C1CFC250E3}" dt="2024-02-08T09:01:48.441" v="1629" actId="1076"/>
      <pc:docMkLst>
        <pc:docMk/>
      </pc:docMkLst>
      <pc:sldChg chg="addSp modSp mod ord">
        <pc:chgData name="Lizette Söderlund" userId="ffb87a56-3ba4-4d87-b182-bccbc9485587" providerId="ADAL" clId="{14B02BF6-5D54-47C0-B5D8-04C1CFC250E3}" dt="2024-02-08T09:01:48.441" v="1629" actId="1076"/>
        <pc:sldMkLst>
          <pc:docMk/>
          <pc:sldMk cId="962316283" sldId="274"/>
        </pc:sldMkLst>
        <pc:spChg chg="mod">
          <ac:chgData name="Lizette Söderlund" userId="ffb87a56-3ba4-4d87-b182-bccbc9485587" providerId="ADAL" clId="{14B02BF6-5D54-47C0-B5D8-04C1CFC250E3}" dt="2024-02-08T08:13:03.733" v="285" actId="20577"/>
          <ac:spMkLst>
            <pc:docMk/>
            <pc:sldMk cId="962316283" sldId="274"/>
            <ac:spMk id="4" creationId="{00B02075-CD1D-EB0F-6F12-73393A5E5187}"/>
          </ac:spMkLst>
        </pc:spChg>
        <pc:spChg chg="mod">
          <ac:chgData name="Lizette Söderlund" userId="ffb87a56-3ba4-4d87-b182-bccbc9485587" providerId="ADAL" clId="{14B02BF6-5D54-47C0-B5D8-04C1CFC250E3}" dt="2024-02-08T09:00:02.509" v="1493" actId="6549"/>
          <ac:spMkLst>
            <pc:docMk/>
            <pc:sldMk cId="962316283" sldId="274"/>
            <ac:spMk id="5" creationId="{46F30D08-1863-2717-8151-551898FF0A78}"/>
          </ac:spMkLst>
        </pc:spChg>
        <pc:spChg chg="add mod">
          <ac:chgData name="Lizette Söderlund" userId="ffb87a56-3ba4-4d87-b182-bccbc9485587" providerId="ADAL" clId="{14B02BF6-5D54-47C0-B5D8-04C1CFC250E3}" dt="2024-02-08T09:01:48.441" v="1629" actId="1076"/>
          <ac:spMkLst>
            <pc:docMk/>
            <pc:sldMk cId="962316283" sldId="274"/>
            <ac:spMk id="9" creationId="{4A62048D-A30D-9145-8EF0-3ECEE436580D}"/>
          </ac:spMkLst>
        </pc:spChg>
        <pc:spChg chg="add mod">
          <ac:chgData name="Lizette Söderlund" userId="ffb87a56-3ba4-4d87-b182-bccbc9485587" providerId="ADAL" clId="{14B02BF6-5D54-47C0-B5D8-04C1CFC250E3}" dt="2024-02-08T09:01:38.980" v="1627" actId="1076"/>
          <ac:spMkLst>
            <pc:docMk/>
            <pc:sldMk cId="962316283" sldId="274"/>
            <ac:spMk id="10" creationId="{9641B5A8-3731-383B-AF60-651BC4F34B16}"/>
          </ac:spMkLst>
        </pc:spChg>
        <pc:picChg chg="mod">
          <ac:chgData name="Lizette Söderlund" userId="ffb87a56-3ba4-4d87-b182-bccbc9485587" providerId="ADAL" clId="{14B02BF6-5D54-47C0-B5D8-04C1CFC250E3}" dt="2024-02-08T08:02:38.794" v="235" actId="1076"/>
          <ac:picMkLst>
            <pc:docMk/>
            <pc:sldMk cId="962316283" sldId="274"/>
            <ac:picMk id="3" creationId="{CD87B15A-2D5F-247F-9544-7D72BF121D65}"/>
          </ac:picMkLst>
        </pc:picChg>
        <pc:picChg chg="mod">
          <ac:chgData name="Lizette Söderlund" userId="ffb87a56-3ba4-4d87-b182-bccbc9485587" providerId="ADAL" clId="{14B02BF6-5D54-47C0-B5D8-04C1CFC250E3}" dt="2024-02-08T08:03:09.925" v="246" actId="1076"/>
          <ac:picMkLst>
            <pc:docMk/>
            <pc:sldMk cId="962316283" sldId="274"/>
            <ac:picMk id="6" creationId="{12ED0033-7A22-08E6-BAE4-5DF2D9F5CF2B}"/>
          </ac:picMkLst>
        </pc:picChg>
        <pc:cxnChg chg="add mod">
          <ac:chgData name="Lizette Söderlund" userId="ffb87a56-3ba4-4d87-b182-bccbc9485587" providerId="ADAL" clId="{14B02BF6-5D54-47C0-B5D8-04C1CFC250E3}" dt="2024-02-08T08:02:55.699" v="240" actId="1076"/>
          <ac:cxnSpMkLst>
            <pc:docMk/>
            <pc:sldMk cId="962316283" sldId="274"/>
            <ac:cxnSpMk id="7" creationId="{545B5684-E99F-F58E-9A89-CC85AF794361}"/>
          </ac:cxnSpMkLst>
        </pc:cxnChg>
      </pc:sldChg>
      <pc:sldChg chg="modSp mod">
        <pc:chgData name="Lizette Söderlund" userId="ffb87a56-3ba4-4d87-b182-bccbc9485587" providerId="ADAL" clId="{14B02BF6-5D54-47C0-B5D8-04C1CFC250E3}" dt="2024-02-08T08:57:53.763" v="1432" actId="1076"/>
        <pc:sldMkLst>
          <pc:docMk/>
          <pc:sldMk cId="1308016802" sldId="2147472038"/>
        </pc:sldMkLst>
        <pc:spChg chg="mod">
          <ac:chgData name="Lizette Söderlund" userId="ffb87a56-3ba4-4d87-b182-bccbc9485587" providerId="ADAL" clId="{14B02BF6-5D54-47C0-B5D8-04C1CFC250E3}" dt="2024-02-08T08:57:53.763" v="1432" actId="1076"/>
          <ac:spMkLst>
            <pc:docMk/>
            <pc:sldMk cId="1308016802" sldId="2147472038"/>
            <ac:spMk id="3" creationId="{83EA18B6-2D3E-5B77-63C5-93D639B0D0FD}"/>
          </ac:spMkLst>
        </pc:spChg>
        <pc:spChg chg="mod">
          <ac:chgData name="Lizette Söderlund" userId="ffb87a56-3ba4-4d87-b182-bccbc9485587" providerId="ADAL" clId="{14B02BF6-5D54-47C0-B5D8-04C1CFC250E3}" dt="2024-02-08T08:57:53.763" v="1432" actId="1076"/>
          <ac:spMkLst>
            <pc:docMk/>
            <pc:sldMk cId="1308016802" sldId="2147472038"/>
            <ac:spMk id="8" creationId="{0E1C73C5-47F7-D0BE-A119-D32FFEABC904}"/>
          </ac:spMkLst>
        </pc:spChg>
        <pc:spChg chg="mod">
          <ac:chgData name="Lizette Söderlund" userId="ffb87a56-3ba4-4d87-b182-bccbc9485587" providerId="ADAL" clId="{14B02BF6-5D54-47C0-B5D8-04C1CFC250E3}" dt="2024-02-08T08:57:53.763" v="1432" actId="1076"/>
          <ac:spMkLst>
            <pc:docMk/>
            <pc:sldMk cId="1308016802" sldId="2147472038"/>
            <ac:spMk id="10" creationId="{B77F7D7F-72C7-DA85-6C69-A5A5DF86DEAC}"/>
          </ac:spMkLst>
        </pc:spChg>
        <pc:spChg chg="mod">
          <ac:chgData name="Lizette Söderlund" userId="ffb87a56-3ba4-4d87-b182-bccbc9485587" providerId="ADAL" clId="{14B02BF6-5D54-47C0-B5D8-04C1CFC250E3}" dt="2024-02-08T08:57:53.763" v="1432" actId="1076"/>
          <ac:spMkLst>
            <pc:docMk/>
            <pc:sldMk cId="1308016802" sldId="2147472038"/>
            <ac:spMk id="34" creationId="{A57B9825-F646-6D40-0C00-9B7152BA85E5}"/>
          </ac:spMkLst>
        </pc:spChg>
        <pc:picChg chg="mod">
          <ac:chgData name="Lizette Söderlund" userId="ffb87a56-3ba4-4d87-b182-bccbc9485587" providerId="ADAL" clId="{14B02BF6-5D54-47C0-B5D8-04C1CFC250E3}" dt="2024-02-08T08:57:53.763" v="1432" actId="1076"/>
          <ac:picMkLst>
            <pc:docMk/>
            <pc:sldMk cId="1308016802" sldId="2147472038"/>
            <ac:picMk id="14" creationId="{1BE9CC87-0EE4-E6B2-CD51-0BFB75D85ABF}"/>
          </ac:picMkLst>
        </pc:picChg>
        <pc:cxnChg chg="mod">
          <ac:chgData name="Lizette Söderlund" userId="ffb87a56-3ba4-4d87-b182-bccbc9485587" providerId="ADAL" clId="{14B02BF6-5D54-47C0-B5D8-04C1CFC250E3}" dt="2024-02-08T08:57:53.763" v="1432" actId="1076"/>
          <ac:cxnSpMkLst>
            <pc:docMk/>
            <pc:sldMk cId="1308016802" sldId="2147472038"/>
            <ac:cxnSpMk id="12" creationId="{503966BB-630E-376D-93E0-5282FD178882}"/>
          </ac:cxnSpMkLst>
        </pc:cxnChg>
      </pc:sldChg>
      <pc:sldChg chg="modSp mod">
        <pc:chgData name="Lizette Söderlund" userId="ffb87a56-3ba4-4d87-b182-bccbc9485587" providerId="ADAL" clId="{14B02BF6-5D54-47C0-B5D8-04C1CFC250E3}" dt="2024-02-08T08:13:13.263" v="287" actId="20577"/>
        <pc:sldMkLst>
          <pc:docMk/>
          <pc:sldMk cId="3889674852" sldId="2147472043"/>
        </pc:sldMkLst>
        <pc:spChg chg="mod">
          <ac:chgData name="Lizette Söderlund" userId="ffb87a56-3ba4-4d87-b182-bccbc9485587" providerId="ADAL" clId="{14B02BF6-5D54-47C0-B5D8-04C1CFC250E3}" dt="2024-02-08T08:13:13.263" v="287" actId="20577"/>
          <ac:spMkLst>
            <pc:docMk/>
            <pc:sldMk cId="3889674852" sldId="2147472043"/>
            <ac:spMk id="5" creationId="{AF5856C1-5087-B58A-DDAF-03326195309C}"/>
          </ac:spMkLst>
        </pc:spChg>
      </pc:sldChg>
      <pc:sldChg chg="modSp mod">
        <pc:chgData name="Lizette Söderlund" userId="ffb87a56-3ba4-4d87-b182-bccbc9485587" providerId="ADAL" clId="{14B02BF6-5D54-47C0-B5D8-04C1CFC250E3}" dt="2024-02-08T08:58:17.860" v="1434" actId="20577"/>
        <pc:sldMkLst>
          <pc:docMk/>
          <pc:sldMk cId="2432872938" sldId="2147472044"/>
        </pc:sldMkLst>
        <pc:spChg chg="mod">
          <ac:chgData name="Lizette Söderlund" userId="ffb87a56-3ba4-4d87-b182-bccbc9485587" providerId="ADAL" clId="{14B02BF6-5D54-47C0-B5D8-04C1CFC250E3}" dt="2024-02-08T08:58:17.860" v="1434" actId="20577"/>
          <ac:spMkLst>
            <pc:docMk/>
            <pc:sldMk cId="2432872938" sldId="2147472044"/>
            <ac:spMk id="4" creationId="{DBDDE199-7F67-8F36-EBBB-94E40D393939}"/>
          </ac:spMkLst>
        </pc:spChg>
      </pc:sldChg>
      <pc:sldChg chg="addSp delSp modSp mod">
        <pc:chgData name="Lizette Söderlund" userId="ffb87a56-3ba4-4d87-b182-bccbc9485587" providerId="ADAL" clId="{14B02BF6-5D54-47C0-B5D8-04C1CFC250E3}" dt="2024-02-08T08:57:30.695" v="1431" actId="1076"/>
        <pc:sldMkLst>
          <pc:docMk/>
          <pc:sldMk cId="906025859" sldId="2147472052"/>
        </pc:sldMkLst>
        <pc:spChg chg="add del">
          <ac:chgData name="Lizette Söderlund" userId="ffb87a56-3ba4-4d87-b182-bccbc9485587" providerId="ADAL" clId="{14B02BF6-5D54-47C0-B5D8-04C1CFC250E3}" dt="2024-02-08T08:19:42.569" v="1340" actId="22"/>
          <ac:spMkLst>
            <pc:docMk/>
            <pc:sldMk cId="906025859" sldId="2147472052"/>
            <ac:spMk id="3" creationId="{75793A4A-E210-78B4-EF26-481983B29872}"/>
          </ac:spMkLst>
        </pc:spChg>
        <pc:spChg chg="mod">
          <ac:chgData name="Lizette Söderlund" userId="ffb87a56-3ba4-4d87-b182-bccbc9485587" providerId="ADAL" clId="{14B02BF6-5D54-47C0-B5D8-04C1CFC250E3}" dt="2024-02-08T08:56:50.746" v="1368" actId="1076"/>
          <ac:spMkLst>
            <pc:docMk/>
            <pc:sldMk cId="906025859" sldId="2147472052"/>
            <ac:spMk id="5" creationId="{AFBCE338-2169-DA19-99E8-D7CC4F16AE7F}"/>
          </ac:spMkLst>
        </pc:spChg>
        <pc:spChg chg="add mod">
          <ac:chgData name="Lizette Söderlund" userId="ffb87a56-3ba4-4d87-b182-bccbc9485587" providerId="ADAL" clId="{14B02BF6-5D54-47C0-B5D8-04C1CFC250E3}" dt="2024-02-08T08:56:50.746" v="1368" actId="1076"/>
          <ac:spMkLst>
            <pc:docMk/>
            <pc:sldMk cId="906025859" sldId="2147472052"/>
            <ac:spMk id="7" creationId="{E0EF7E47-DA94-7F29-7152-C3658B7B869E}"/>
          </ac:spMkLst>
        </pc:spChg>
        <pc:spChg chg="add mod">
          <ac:chgData name="Lizette Söderlund" userId="ffb87a56-3ba4-4d87-b182-bccbc9485587" providerId="ADAL" clId="{14B02BF6-5D54-47C0-B5D8-04C1CFC250E3}" dt="2024-02-08T08:57:30.695" v="1431" actId="1076"/>
          <ac:spMkLst>
            <pc:docMk/>
            <pc:sldMk cId="906025859" sldId="2147472052"/>
            <ac:spMk id="8" creationId="{20461CAF-A5E7-BC99-E83C-B0E4BB26E2A3}"/>
          </ac:spMkLst>
        </pc:spChg>
      </pc:sldChg>
      <pc:sldChg chg="modSp mod">
        <pc:chgData name="Lizette Söderlund" userId="ffb87a56-3ba4-4d87-b182-bccbc9485587" providerId="ADAL" clId="{14B02BF6-5D54-47C0-B5D8-04C1CFC250E3}" dt="2024-02-08T08:59:21.206" v="1473" actId="207"/>
        <pc:sldMkLst>
          <pc:docMk/>
          <pc:sldMk cId="2526075158" sldId="2147472053"/>
        </pc:sldMkLst>
        <pc:spChg chg="mod">
          <ac:chgData name="Lizette Söderlund" userId="ffb87a56-3ba4-4d87-b182-bccbc9485587" providerId="ADAL" clId="{14B02BF6-5D54-47C0-B5D8-04C1CFC250E3}" dt="2024-02-08T08:59:21.206" v="1473" actId="207"/>
          <ac:spMkLst>
            <pc:docMk/>
            <pc:sldMk cId="2526075158" sldId="2147472053"/>
            <ac:spMk id="5" creationId="{F8025828-9330-9084-8630-24C43D773C04}"/>
          </ac:spMkLst>
        </pc:spChg>
      </pc:sldChg>
    </pc:docChg>
  </pc:docChgLst>
  <pc:docChgLst>
    <pc:chgData name="Erika Villumsen" userId="987a81ee-9e55-44a1-9945-8433f9d98b83" providerId="ADAL" clId="{FF20708C-C5CC-4141-A1F8-A8D1D1A93CED}"/>
    <pc:docChg chg="custSel delSld modSld sldOrd">
      <pc:chgData name="Erika Villumsen" userId="987a81ee-9e55-44a1-9945-8433f9d98b83" providerId="ADAL" clId="{FF20708C-C5CC-4141-A1F8-A8D1D1A93CED}" dt="2024-02-27T07:22:18.038" v="12"/>
      <pc:docMkLst>
        <pc:docMk/>
      </pc:docMkLst>
      <pc:sldChg chg="modSp mod">
        <pc:chgData name="Erika Villumsen" userId="987a81ee-9e55-44a1-9945-8433f9d98b83" providerId="ADAL" clId="{FF20708C-C5CC-4141-A1F8-A8D1D1A93CED}" dt="2024-02-27T07:21:37.854" v="6" actId="5793"/>
        <pc:sldMkLst>
          <pc:docMk/>
          <pc:sldMk cId="2526075158" sldId="2147472053"/>
        </pc:sldMkLst>
        <pc:spChg chg="mod">
          <ac:chgData name="Erika Villumsen" userId="987a81ee-9e55-44a1-9945-8433f9d98b83" providerId="ADAL" clId="{FF20708C-C5CC-4141-A1F8-A8D1D1A93CED}" dt="2024-02-27T07:21:37.854" v="6" actId="5793"/>
          <ac:spMkLst>
            <pc:docMk/>
            <pc:sldMk cId="2526075158" sldId="2147472053"/>
            <ac:spMk id="5" creationId="{F8025828-9330-9084-8630-24C43D773C04}"/>
          </ac:spMkLst>
        </pc:spChg>
      </pc:sldChg>
      <pc:sldChg chg="delSp modSp mod delAnim">
        <pc:chgData name="Erika Villumsen" userId="987a81ee-9e55-44a1-9945-8433f9d98b83" providerId="ADAL" clId="{FF20708C-C5CC-4141-A1F8-A8D1D1A93CED}" dt="2024-02-27T07:19:32.273" v="2" actId="478"/>
        <pc:sldMkLst>
          <pc:docMk/>
          <pc:sldMk cId="3521011548" sldId="2147472055"/>
        </pc:sldMkLst>
        <pc:spChg chg="del mod">
          <ac:chgData name="Erika Villumsen" userId="987a81ee-9e55-44a1-9945-8433f9d98b83" providerId="ADAL" clId="{FF20708C-C5CC-4141-A1F8-A8D1D1A93CED}" dt="2024-02-27T07:19:28.344" v="1" actId="478"/>
          <ac:spMkLst>
            <pc:docMk/>
            <pc:sldMk cId="3521011548" sldId="2147472055"/>
            <ac:spMk id="4" creationId="{B847BA2E-333C-866C-67FB-8D5E633B0290}"/>
          </ac:spMkLst>
        </pc:spChg>
        <pc:spChg chg="del">
          <ac:chgData name="Erika Villumsen" userId="987a81ee-9e55-44a1-9945-8433f9d98b83" providerId="ADAL" clId="{FF20708C-C5CC-4141-A1F8-A8D1D1A93CED}" dt="2024-02-27T07:19:32.273" v="2" actId="478"/>
          <ac:spMkLst>
            <pc:docMk/>
            <pc:sldMk cId="3521011548" sldId="2147472055"/>
            <ac:spMk id="33" creationId="{0C8CF6E8-032D-D90E-7E68-77249EE2F781}"/>
          </ac:spMkLst>
        </pc:spChg>
      </pc:sldChg>
      <pc:sldChg chg="ord">
        <pc:chgData name="Erika Villumsen" userId="987a81ee-9e55-44a1-9945-8433f9d98b83" providerId="ADAL" clId="{FF20708C-C5CC-4141-A1F8-A8D1D1A93CED}" dt="2024-02-27T07:22:18.038" v="12"/>
        <pc:sldMkLst>
          <pc:docMk/>
          <pc:sldMk cId="1994869460" sldId="2147472057"/>
        </pc:sldMkLst>
      </pc:sldChg>
      <pc:sldChg chg="del">
        <pc:chgData name="Erika Villumsen" userId="987a81ee-9e55-44a1-9945-8433f9d98b83" providerId="ADAL" clId="{FF20708C-C5CC-4141-A1F8-A8D1D1A93CED}" dt="2024-02-27T07:21:57.188" v="7" actId="47"/>
        <pc:sldMkLst>
          <pc:docMk/>
          <pc:sldMk cId="2919547448" sldId="2147472059"/>
        </pc:sldMkLst>
      </pc:sldChg>
      <pc:sldChg chg="del">
        <pc:chgData name="Erika Villumsen" userId="987a81ee-9e55-44a1-9945-8433f9d98b83" providerId="ADAL" clId="{FF20708C-C5CC-4141-A1F8-A8D1D1A93CED}" dt="2024-02-27T07:21:59.364" v="8" actId="47"/>
        <pc:sldMkLst>
          <pc:docMk/>
          <pc:sldMk cId="2241214943" sldId="2147472060"/>
        </pc:sldMkLst>
      </pc:sldChg>
    </pc:docChg>
  </pc:docChgLst>
  <pc:docChgLst>
    <pc:chgData name="Lizette Söderlund" userId="ffb87a56-3ba4-4d87-b182-bccbc9485587" providerId="ADAL" clId="{4CAD4310-30D0-4F6A-ABCB-1201DB031151}"/>
    <pc:docChg chg="undo custSel addSld delSld modSld">
      <pc:chgData name="Lizette Söderlund" userId="ffb87a56-3ba4-4d87-b182-bccbc9485587" providerId="ADAL" clId="{4CAD4310-30D0-4F6A-ABCB-1201DB031151}" dt="2024-02-26T15:23:15.205" v="348" actId="6549"/>
      <pc:docMkLst>
        <pc:docMk/>
      </pc:docMkLst>
      <pc:sldChg chg="modSp mod">
        <pc:chgData name="Lizette Söderlund" userId="ffb87a56-3ba4-4d87-b182-bccbc9485587" providerId="ADAL" clId="{4CAD4310-30D0-4F6A-ABCB-1201DB031151}" dt="2024-02-26T15:23:15.205" v="348" actId="6549"/>
        <pc:sldMkLst>
          <pc:docMk/>
          <pc:sldMk cId="962316283" sldId="274"/>
        </pc:sldMkLst>
        <pc:spChg chg="mod">
          <ac:chgData name="Lizette Söderlund" userId="ffb87a56-3ba4-4d87-b182-bccbc9485587" providerId="ADAL" clId="{4CAD4310-30D0-4F6A-ABCB-1201DB031151}" dt="2024-02-26T15:23:15.205" v="348" actId="6549"/>
          <ac:spMkLst>
            <pc:docMk/>
            <pc:sldMk cId="962316283" sldId="274"/>
            <ac:spMk id="5" creationId="{46F30D08-1863-2717-8151-551898FF0A78}"/>
          </ac:spMkLst>
        </pc:spChg>
      </pc:sldChg>
      <pc:sldChg chg="modSp mod">
        <pc:chgData name="Lizette Söderlund" userId="ffb87a56-3ba4-4d87-b182-bccbc9485587" providerId="ADAL" clId="{4CAD4310-30D0-4F6A-ABCB-1201DB031151}" dt="2024-02-11T13:29:19.470" v="56"/>
        <pc:sldMkLst>
          <pc:docMk/>
          <pc:sldMk cId="186238030" sldId="1940"/>
        </pc:sldMkLst>
        <pc:spChg chg="mod">
          <ac:chgData name="Lizette Söderlund" userId="ffb87a56-3ba4-4d87-b182-bccbc9485587" providerId="ADAL" clId="{4CAD4310-30D0-4F6A-ABCB-1201DB031151}" dt="2024-02-11T13:29:15.439" v="55" actId="20577"/>
          <ac:spMkLst>
            <pc:docMk/>
            <pc:sldMk cId="186238030" sldId="1940"/>
            <ac:spMk id="9" creationId="{59C01ABA-0641-D78E-A4A3-BC6F4B4F9DAE}"/>
          </ac:spMkLst>
        </pc:spChg>
        <pc:spChg chg="mod">
          <ac:chgData name="Lizette Söderlund" userId="ffb87a56-3ba4-4d87-b182-bccbc9485587" providerId="ADAL" clId="{4CAD4310-30D0-4F6A-ABCB-1201DB031151}" dt="2024-02-11T13:29:19.470" v="56"/>
          <ac:spMkLst>
            <pc:docMk/>
            <pc:sldMk cId="186238030" sldId="1940"/>
            <ac:spMk id="16" creationId="{8337D786-2996-35BB-581E-7D7C2D9C111A}"/>
          </ac:spMkLst>
        </pc:spChg>
      </pc:sldChg>
      <pc:sldChg chg="del">
        <pc:chgData name="Lizette Söderlund" userId="ffb87a56-3ba4-4d87-b182-bccbc9485587" providerId="ADAL" clId="{4CAD4310-30D0-4F6A-ABCB-1201DB031151}" dt="2024-02-11T13:27:55.755" v="0" actId="47"/>
        <pc:sldMkLst>
          <pc:docMk/>
          <pc:sldMk cId="3077307593" sldId="2147472041"/>
        </pc:sldMkLst>
      </pc:sldChg>
      <pc:sldChg chg="add">
        <pc:chgData name="Lizette Söderlund" userId="ffb87a56-3ba4-4d87-b182-bccbc9485587" providerId="ADAL" clId="{4CAD4310-30D0-4F6A-ABCB-1201DB031151}" dt="2024-02-11T13:27:57.759" v="1"/>
        <pc:sldMkLst>
          <pc:docMk/>
          <pc:sldMk cId="1554186039" sldId="2147472042"/>
        </pc:sldMkLst>
      </pc:sldChg>
      <pc:sldChg chg="modSp mod">
        <pc:chgData name="Lizette Söderlund" userId="ffb87a56-3ba4-4d87-b182-bccbc9485587" providerId="ADAL" clId="{4CAD4310-30D0-4F6A-ABCB-1201DB031151}" dt="2024-02-11T13:28:04.962" v="17" actId="20577"/>
        <pc:sldMkLst>
          <pc:docMk/>
          <pc:sldMk cId="3889674852" sldId="2147472043"/>
        </pc:sldMkLst>
        <pc:spChg chg="mod">
          <ac:chgData name="Lizette Söderlund" userId="ffb87a56-3ba4-4d87-b182-bccbc9485587" providerId="ADAL" clId="{4CAD4310-30D0-4F6A-ABCB-1201DB031151}" dt="2024-02-11T13:28:04.962" v="17" actId="20577"/>
          <ac:spMkLst>
            <pc:docMk/>
            <pc:sldMk cId="3889674852" sldId="2147472043"/>
            <ac:spMk id="5" creationId="{AF5856C1-5087-B58A-DDAF-03326195309C}"/>
          </ac:spMkLst>
        </pc:spChg>
      </pc:sldChg>
      <pc:sldChg chg="modSp mod">
        <pc:chgData name="Lizette Söderlund" userId="ffb87a56-3ba4-4d87-b182-bccbc9485587" providerId="ADAL" clId="{4CAD4310-30D0-4F6A-ABCB-1201DB031151}" dt="2024-02-12T09:23:57.076" v="273" actId="20577"/>
        <pc:sldMkLst>
          <pc:docMk/>
          <pc:sldMk cId="2432872938" sldId="2147472044"/>
        </pc:sldMkLst>
        <pc:spChg chg="mod">
          <ac:chgData name="Lizette Söderlund" userId="ffb87a56-3ba4-4d87-b182-bccbc9485587" providerId="ADAL" clId="{4CAD4310-30D0-4F6A-ABCB-1201DB031151}" dt="2024-02-11T13:28:45.699" v="46" actId="1076"/>
          <ac:spMkLst>
            <pc:docMk/>
            <pc:sldMk cId="2432872938" sldId="2147472044"/>
            <ac:spMk id="2" creationId="{9E0F7B79-2524-FCF5-2DC2-5B459E731036}"/>
          </ac:spMkLst>
        </pc:spChg>
        <pc:spChg chg="mod">
          <ac:chgData name="Lizette Söderlund" userId="ffb87a56-3ba4-4d87-b182-bccbc9485587" providerId="ADAL" clId="{4CAD4310-30D0-4F6A-ABCB-1201DB031151}" dt="2024-02-12T09:23:57.076" v="273" actId="20577"/>
          <ac:spMkLst>
            <pc:docMk/>
            <pc:sldMk cId="2432872938" sldId="2147472044"/>
            <ac:spMk id="4" creationId="{DBDDE199-7F67-8F36-EBBB-94E40D393939}"/>
          </ac:spMkLst>
        </pc:spChg>
      </pc:sldChg>
      <pc:sldChg chg="modSp mod">
        <pc:chgData name="Lizette Söderlund" userId="ffb87a56-3ba4-4d87-b182-bccbc9485587" providerId="ADAL" clId="{4CAD4310-30D0-4F6A-ABCB-1201DB031151}" dt="2024-02-12T09:33:32.457" v="275" actId="207"/>
        <pc:sldMkLst>
          <pc:docMk/>
          <pc:sldMk cId="4175072842" sldId="2147472046"/>
        </pc:sldMkLst>
        <pc:spChg chg="mod">
          <ac:chgData name="Lizette Söderlund" userId="ffb87a56-3ba4-4d87-b182-bccbc9485587" providerId="ADAL" clId="{4CAD4310-30D0-4F6A-ABCB-1201DB031151}" dt="2024-02-12T09:33:30.776" v="274" actId="207"/>
          <ac:spMkLst>
            <pc:docMk/>
            <pc:sldMk cId="4175072842" sldId="2147472046"/>
            <ac:spMk id="3" creationId="{08CA4F0C-49E8-9A89-B02E-2E85B65C6E96}"/>
          </ac:spMkLst>
        </pc:spChg>
        <pc:spChg chg="mod">
          <ac:chgData name="Lizette Söderlund" userId="ffb87a56-3ba4-4d87-b182-bccbc9485587" providerId="ADAL" clId="{4CAD4310-30D0-4F6A-ABCB-1201DB031151}" dt="2024-02-12T09:33:30.776" v="274" actId="207"/>
          <ac:spMkLst>
            <pc:docMk/>
            <pc:sldMk cId="4175072842" sldId="2147472046"/>
            <ac:spMk id="30" creationId="{6ACF1E94-EA61-53BC-B4C2-28D7DD05B54F}"/>
          </ac:spMkLst>
        </pc:spChg>
        <pc:spChg chg="mod">
          <ac:chgData name="Lizette Söderlund" userId="ffb87a56-3ba4-4d87-b182-bccbc9485587" providerId="ADAL" clId="{4CAD4310-30D0-4F6A-ABCB-1201DB031151}" dt="2024-02-12T09:33:30.776" v="274" actId="207"/>
          <ac:spMkLst>
            <pc:docMk/>
            <pc:sldMk cId="4175072842" sldId="2147472046"/>
            <ac:spMk id="31" creationId="{9E32792B-F4A3-B841-66FC-B6F6626B8F10}"/>
          </ac:spMkLst>
        </pc:spChg>
        <pc:spChg chg="mod">
          <ac:chgData name="Lizette Söderlund" userId="ffb87a56-3ba4-4d87-b182-bccbc9485587" providerId="ADAL" clId="{4CAD4310-30D0-4F6A-ABCB-1201DB031151}" dt="2024-02-12T09:06:37.401" v="237" actId="207"/>
          <ac:spMkLst>
            <pc:docMk/>
            <pc:sldMk cId="4175072842" sldId="2147472046"/>
            <ac:spMk id="32" creationId="{9525B339-CBD2-A580-B93B-C3AE70F738F9}"/>
          </ac:spMkLst>
        </pc:spChg>
        <pc:spChg chg="mod">
          <ac:chgData name="Lizette Söderlund" userId="ffb87a56-3ba4-4d87-b182-bccbc9485587" providerId="ADAL" clId="{4CAD4310-30D0-4F6A-ABCB-1201DB031151}" dt="2024-02-12T09:33:30.776" v="274" actId="207"/>
          <ac:spMkLst>
            <pc:docMk/>
            <pc:sldMk cId="4175072842" sldId="2147472046"/>
            <ac:spMk id="47" creationId="{78D78E88-B5DE-58A3-049B-D452E9998CA6}"/>
          </ac:spMkLst>
        </pc:spChg>
        <pc:spChg chg="mod">
          <ac:chgData name="Lizette Söderlund" userId="ffb87a56-3ba4-4d87-b182-bccbc9485587" providerId="ADAL" clId="{4CAD4310-30D0-4F6A-ABCB-1201DB031151}" dt="2024-02-12T09:33:30.776" v="274" actId="207"/>
          <ac:spMkLst>
            <pc:docMk/>
            <pc:sldMk cId="4175072842" sldId="2147472046"/>
            <ac:spMk id="48" creationId="{55E4C015-3C28-6751-34C2-C51A24B9BC1A}"/>
          </ac:spMkLst>
        </pc:spChg>
        <pc:spChg chg="mod">
          <ac:chgData name="Lizette Söderlund" userId="ffb87a56-3ba4-4d87-b182-bccbc9485587" providerId="ADAL" clId="{4CAD4310-30D0-4F6A-ABCB-1201DB031151}" dt="2024-02-12T09:33:32.457" v="275" actId="207"/>
          <ac:spMkLst>
            <pc:docMk/>
            <pc:sldMk cId="4175072842" sldId="2147472046"/>
            <ac:spMk id="50" creationId="{6CA41E95-C69F-2511-7A9E-4C520BD51949}"/>
          </ac:spMkLst>
        </pc:spChg>
        <pc:spChg chg="mod">
          <ac:chgData name="Lizette Söderlund" userId="ffb87a56-3ba4-4d87-b182-bccbc9485587" providerId="ADAL" clId="{4CAD4310-30D0-4F6A-ABCB-1201DB031151}" dt="2024-02-12T09:33:30.776" v="274" actId="207"/>
          <ac:spMkLst>
            <pc:docMk/>
            <pc:sldMk cId="4175072842" sldId="2147472046"/>
            <ac:spMk id="51" creationId="{19D82CD1-D79F-F06D-CC9C-FCEC2B19E175}"/>
          </ac:spMkLst>
        </pc:spChg>
        <pc:spChg chg="mod">
          <ac:chgData name="Lizette Söderlund" userId="ffb87a56-3ba4-4d87-b182-bccbc9485587" providerId="ADAL" clId="{4CAD4310-30D0-4F6A-ABCB-1201DB031151}" dt="2024-02-12T09:33:30.776" v="274" actId="207"/>
          <ac:spMkLst>
            <pc:docMk/>
            <pc:sldMk cId="4175072842" sldId="2147472046"/>
            <ac:spMk id="55" creationId="{5AD3AC78-2055-BC69-7824-3C1345E7F531}"/>
          </ac:spMkLst>
        </pc:spChg>
        <pc:spChg chg="mod">
          <ac:chgData name="Lizette Söderlund" userId="ffb87a56-3ba4-4d87-b182-bccbc9485587" providerId="ADAL" clId="{4CAD4310-30D0-4F6A-ABCB-1201DB031151}" dt="2024-02-12T09:33:30.776" v="274" actId="207"/>
          <ac:spMkLst>
            <pc:docMk/>
            <pc:sldMk cId="4175072842" sldId="2147472046"/>
            <ac:spMk id="56" creationId="{7949DCEB-43EB-E789-7F21-C81456A1DC46}"/>
          </ac:spMkLst>
        </pc:spChg>
      </pc:sldChg>
      <pc:sldChg chg="modSp mod">
        <pc:chgData name="Lizette Söderlund" userId="ffb87a56-3ba4-4d87-b182-bccbc9485587" providerId="ADAL" clId="{4CAD4310-30D0-4F6A-ABCB-1201DB031151}" dt="2024-02-12T09:22:16.745" v="241" actId="207"/>
        <pc:sldMkLst>
          <pc:docMk/>
          <pc:sldMk cId="906025859" sldId="2147472052"/>
        </pc:sldMkLst>
        <pc:spChg chg="mod">
          <ac:chgData name="Lizette Söderlund" userId="ffb87a56-3ba4-4d87-b182-bccbc9485587" providerId="ADAL" clId="{4CAD4310-30D0-4F6A-ABCB-1201DB031151}" dt="2024-02-12T09:22:16.745" v="241" actId="207"/>
          <ac:spMkLst>
            <pc:docMk/>
            <pc:sldMk cId="906025859" sldId="2147472052"/>
            <ac:spMk id="7" creationId="{E0EF7E47-DA94-7F29-7152-C3658B7B869E}"/>
          </ac:spMkLst>
        </pc:spChg>
        <pc:spChg chg="mod">
          <ac:chgData name="Lizette Söderlund" userId="ffb87a56-3ba4-4d87-b182-bccbc9485587" providerId="ADAL" clId="{4CAD4310-30D0-4F6A-ABCB-1201DB031151}" dt="2024-02-11T13:28:24.451" v="22" actId="1076"/>
          <ac:spMkLst>
            <pc:docMk/>
            <pc:sldMk cId="906025859" sldId="2147472052"/>
            <ac:spMk id="8" creationId="{20461CAF-A5E7-BC99-E83C-B0E4BB26E2A3}"/>
          </ac:spMkLst>
        </pc:spChg>
      </pc:sldChg>
      <pc:sldChg chg="addSp delSp modSp mod">
        <pc:chgData name="Lizette Söderlund" userId="ffb87a56-3ba4-4d87-b182-bccbc9485587" providerId="ADAL" clId="{4CAD4310-30D0-4F6A-ABCB-1201DB031151}" dt="2024-02-11T13:31:31.739" v="235" actId="1076"/>
        <pc:sldMkLst>
          <pc:docMk/>
          <pc:sldMk cId="2526075158" sldId="2147472053"/>
        </pc:sldMkLst>
        <pc:spChg chg="add del mod">
          <ac:chgData name="Lizette Söderlund" userId="ffb87a56-3ba4-4d87-b182-bccbc9485587" providerId="ADAL" clId="{4CAD4310-30D0-4F6A-ABCB-1201DB031151}" dt="2024-02-11T13:31:27.703" v="234" actId="14100"/>
          <ac:spMkLst>
            <pc:docMk/>
            <pc:sldMk cId="2526075158" sldId="2147472053"/>
            <ac:spMk id="5" creationId="{F8025828-9330-9084-8630-24C43D773C04}"/>
          </ac:spMkLst>
        </pc:spChg>
        <pc:spChg chg="add del mod">
          <ac:chgData name="Lizette Söderlund" userId="ffb87a56-3ba4-4d87-b182-bccbc9485587" providerId="ADAL" clId="{4CAD4310-30D0-4F6A-ABCB-1201DB031151}" dt="2024-02-11T13:30:30.907" v="174" actId="478"/>
          <ac:spMkLst>
            <pc:docMk/>
            <pc:sldMk cId="2526075158" sldId="2147472053"/>
            <ac:spMk id="6" creationId="{DD28EBCF-6FBF-90FE-7238-EA691112D930}"/>
          </ac:spMkLst>
        </pc:spChg>
        <pc:spChg chg="add mod">
          <ac:chgData name="Lizette Söderlund" userId="ffb87a56-3ba4-4d87-b182-bccbc9485587" providerId="ADAL" clId="{4CAD4310-30D0-4F6A-ABCB-1201DB031151}" dt="2024-02-11T13:31:31.739" v="235" actId="1076"/>
          <ac:spMkLst>
            <pc:docMk/>
            <pc:sldMk cId="2526075158" sldId="2147472053"/>
            <ac:spMk id="8" creationId="{5D36B511-319D-0707-B440-09181624F1C9}"/>
          </ac:spMkLst>
        </pc:spChg>
        <pc:picChg chg="add del mod">
          <ac:chgData name="Lizette Söderlund" userId="ffb87a56-3ba4-4d87-b182-bccbc9485587" providerId="ADAL" clId="{4CAD4310-30D0-4F6A-ABCB-1201DB031151}" dt="2024-02-11T13:30:32.625" v="175" actId="478"/>
          <ac:picMkLst>
            <pc:docMk/>
            <pc:sldMk cId="2526075158" sldId="2147472053"/>
            <ac:picMk id="3" creationId="{14012E12-FC92-63F5-299F-19923824D616}"/>
          </ac:picMkLst>
        </pc:picChg>
      </pc:sldChg>
      <pc:sldChg chg="addSp delSp modSp mod">
        <pc:chgData name="Lizette Söderlund" userId="ffb87a56-3ba4-4d87-b182-bccbc9485587" providerId="ADAL" clId="{4CAD4310-30D0-4F6A-ABCB-1201DB031151}" dt="2024-02-20T11:53:46.484" v="296"/>
        <pc:sldMkLst>
          <pc:docMk/>
          <pc:sldMk cId="3521011548" sldId="2147472055"/>
        </pc:sldMkLst>
        <pc:spChg chg="del">
          <ac:chgData name="Lizette Söderlund" userId="ffb87a56-3ba4-4d87-b182-bccbc9485587" providerId="ADAL" clId="{4CAD4310-30D0-4F6A-ABCB-1201DB031151}" dt="2024-02-20T11:53:46.299" v="295" actId="478"/>
          <ac:spMkLst>
            <pc:docMk/>
            <pc:sldMk cId="3521011548" sldId="2147472055"/>
            <ac:spMk id="3" creationId="{F944B02C-8374-9A0E-BFDD-70D360D503E2}"/>
          </ac:spMkLst>
        </pc:spChg>
        <pc:spChg chg="del">
          <ac:chgData name="Lizette Söderlund" userId="ffb87a56-3ba4-4d87-b182-bccbc9485587" providerId="ADAL" clId="{4CAD4310-30D0-4F6A-ABCB-1201DB031151}" dt="2024-02-20T11:53:46.299" v="295" actId="478"/>
          <ac:spMkLst>
            <pc:docMk/>
            <pc:sldMk cId="3521011548" sldId="2147472055"/>
            <ac:spMk id="8" creationId="{89A14193-BBD4-8712-B040-8C6DF0B04DFC}"/>
          </ac:spMkLst>
        </pc:spChg>
        <pc:spChg chg="del">
          <ac:chgData name="Lizette Söderlund" userId="ffb87a56-3ba4-4d87-b182-bccbc9485587" providerId="ADAL" clId="{4CAD4310-30D0-4F6A-ABCB-1201DB031151}" dt="2024-02-20T11:53:46.299" v="295" actId="478"/>
          <ac:spMkLst>
            <pc:docMk/>
            <pc:sldMk cId="3521011548" sldId="2147472055"/>
            <ac:spMk id="10" creationId="{B485E196-8B22-827D-27B7-C51962482B9B}"/>
          </ac:spMkLst>
        </pc:spChg>
        <pc:spChg chg="add mod">
          <ac:chgData name="Lizette Söderlund" userId="ffb87a56-3ba4-4d87-b182-bccbc9485587" providerId="ADAL" clId="{4CAD4310-30D0-4F6A-ABCB-1201DB031151}" dt="2024-02-20T11:53:46.484" v="296"/>
          <ac:spMkLst>
            <pc:docMk/>
            <pc:sldMk cId="3521011548" sldId="2147472055"/>
            <ac:spMk id="14" creationId="{8C302F7B-286C-C4CA-6D37-A76D9FA72CDD}"/>
          </ac:spMkLst>
        </pc:spChg>
        <pc:spChg chg="add mod">
          <ac:chgData name="Lizette Söderlund" userId="ffb87a56-3ba4-4d87-b182-bccbc9485587" providerId="ADAL" clId="{4CAD4310-30D0-4F6A-ABCB-1201DB031151}" dt="2024-02-20T11:53:46.484" v="296"/>
          <ac:spMkLst>
            <pc:docMk/>
            <pc:sldMk cId="3521011548" sldId="2147472055"/>
            <ac:spMk id="16" creationId="{B5867795-55AF-016B-76DA-08257308F160}"/>
          </ac:spMkLst>
        </pc:spChg>
        <pc:spChg chg="add mod">
          <ac:chgData name="Lizette Söderlund" userId="ffb87a56-3ba4-4d87-b182-bccbc9485587" providerId="ADAL" clId="{4CAD4310-30D0-4F6A-ABCB-1201DB031151}" dt="2024-02-20T11:53:46.484" v="296"/>
          <ac:spMkLst>
            <pc:docMk/>
            <pc:sldMk cId="3521011548" sldId="2147472055"/>
            <ac:spMk id="19" creationId="{18EC1DC0-7D51-CC1A-B3A5-85D0A87164DC}"/>
          </ac:spMkLst>
        </pc:spChg>
      </pc:sldChg>
      <pc:sldChg chg="add">
        <pc:chgData name="Lizette Söderlund" userId="ffb87a56-3ba4-4d87-b182-bccbc9485587" providerId="ADAL" clId="{4CAD4310-30D0-4F6A-ABCB-1201DB031151}" dt="2024-02-11T13:58:52.743" v="236"/>
        <pc:sldMkLst>
          <pc:docMk/>
          <pc:sldMk cId="1994869460" sldId="2147472057"/>
        </pc:sldMkLst>
      </pc:sldChg>
      <pc:sldChg chg="modSp add mod">
        <pc:chgData name="Lizette Söderlund" userId="ffb87a56-3ba4-4d87-b182-bccbc9485587" providerId="ADAL" clId="{4CAD4310-30D0-4F6A-ABCB-1201DB031151}" dt="2024-02-20T12:17:47.217" v="316" actId="14100"/>
        <pc:sldMkLst>
          <pc:docMk/>
          <pc:sldMk cId="2585200785" sldId="2147472058"/>
        </pc:sldMkLst>
        <pc:spChg chg="mod">
          <ac:chgData name="Lizette Söderlund" userId="ffb87a56-3ba4-4d87-b182-bccbc9485587" providerId="ADAL" clId="{4CAD4310-30D0-4F6A-ABCB-1201DB031151}" dt="2024-02-20T12:17:47.217" v="316" actId="14100"/>
          <ac:spMkLst>
            <pc:docMk/>
            <pc:sldMk cId="2585200785" sldId="2147472058"/>
            <ac:spMk id="5" creationId="{38EB4221-E535-84FA-5AF9-33DA88E6299C}"/>
          </ac:spMkLst>
        </pc:spChg>
      </pc:sldChg>
      <pc:sldChg chg="add">
        <pc:chgData name="Lizette Söderlund" userId="ffb87a56-3ba4-4d87-b182-bccbc9485587" providerId="ADAL" clId="{4CAD4310-30D0-4F6A-ABCB-1201DB031151}" dt="2024-02-11T13:58:52.743" v="236"/>
        <pc:sldMkLst>
          <pc:docMk/>
          <pc:sldMk cId="2919547448" sldId="2147472059"/>
        </pc:sldMkLst>
      </pc:sldChg>
      <pc:sldChg chg="add">
        <pc:chgData name="Lizette Söderlund" userId="ffb87a56-3ba4-4d87-b182-bccbc9485587" providerId="ADAL" clId="{4CAD4310-30D0-4F6A-ABCB-1201DB031151}" dt="2024-02-11T13:58:52.743" v="236"/>
        <pc:sldMkLst>
          <pc:docMk/>
          <pc:sldMk cId="2241214943" sldId="2147472060"/>
        </pc:sldMkLst>
      </pc:sldChg>
    </pc:docChg>
  </pc:docChgLst>
  <pc:docChgLst>
    <pc:chgData name="Lizette Söderlund" userId="ffb87a56-3ba4-4d87-b182-bccbc9485587" providerId="ADAL" clId="{C625FDBA-1B4E-480D-86D8-6E6DE020F88D}"/>
    <pc:docChg chg="undo custSel addSld delSld modSld delSection modSection">
      <pc:chgData name="Lizette Söderlund" userId="ffb87a56-3ba4-4d87-b182-bccbc9485587" providerId="ADAL" clId="{C625FDBA-1B4E-480D-86D8-6E6DE020F88D}" dt="2024-02-11T13:12:34.795" v="921" actId="20577"/>
      <pc:docMkLst>
        <pc:docMk/>
      </pc:docMkLst>
      <pc:sldChg chg="modSp mod">
        <pc:chgData name="Lizette Söderlund" userId="ffb87a56-3ba4-4d87-b182-bccbc9485587" providerId="ADAL" clId="{C625FDBA-1B4E-480D-86D8-6E6DE020F88D}" dt="2024-02-09T09:53:39.398" v="147" actId="404"/>
        <pc:sldMkLst>
          <pc:docMk/>
          <pc:sldMk cId="962316283" sldId="274"/>
        </pc:sldMkLst>
        <pc:spChg chg="mod">
          <ac:chgData name="Lizette Söderlund" userId="ffb87a56-3ba4-4d87-b182-bccbc9485587" providerId="ADAL" clId="{C625FDBA-1B4E-480D-86D8-6E6DE020F88D}" dt="2024-02-09T09:53:39.398" v="147" actId="404"/>
          <ac:spMkLst>
            <pc:docMk/>
            <pc:sldMk cId="962316283" sldId="274"/>
            <ac:spMk id="5" creationId="{46F30D08-1863-2717-8151-551898FF0A78}"/>
          </ac:spMkLst>
        </pc:spChg>
      </pc:sldChg>
      <pc:sldChg chg="del">
        <pc:chgData name="Lizette Söderlund" userId="ffb87a56-3ba4-4d87-b182-bccbc9485587" providerId="ADAL" clId="{C625FDBA-1B4E-480D-86D8-6E6DE020F88D}" dt="2024-02-09T12:47:09.772" v="731" actId="47"/>
        <pc:sldMkLst>
          <pc:docMk/>
          <pc:sldMk cId="167068617" sldId="277"/>
        </pc:sldMkLst>
      </pc:sldChg>
      <pc:sldChg chg="modSp mod">
        <pc:chgData name="Lizette Söderlund" userId="ffb87a56-3ba4-4d87-b182-bccbc9485587" providerId="ADAL" clId="{C625FDBA-1B4E-480D-86D8-6E6DE020F88D}" dt="2024-02-09T13:16:22.223" v="793" actId="207"/>
        <pc:sldMkLst>
          <pc:docMk/>
          <pc:sldMk cId="186238030" sldId="1940"/>
        </pc:sldMkLst>
        <pc:spChg chg="mod">
          <ac:chgData name="Lizette Söderlund" userId="ffb87a56-3ba4-4d87-b182-bccbc9485587" providerId="ADAL" clId="{C625FDBA-1B4E-480D-86D8-6E6DE020F88D}" dt="2024-02-09T13:16:10.713" v="789" actId="6549"/>
          <ac:spMkLst>
            <pc:docMk/>
            <pc:sldMk cId="186238030" sldId="1940"/>
            <ac:spMk id="9" creationId="{59C01ABA-0641-D78E-A4A3-BC6F4B4F9DAE}"/>
          </ac:spMkLst>
        </pc:spChg>
        <pc:spChg chg="mod">
          <ac:chgData name="Lizette Söderlund" userId="ffb87a56-3ba4-4d87-b182-bccbc9485587" providerId="ADAL" clId="{C625FDBA-1B4E-480D-86D8-6E6DE020F88D}" dt="2024-02-09T13:16:22.223" v="793" actId="207"/>
          <ac:spMkLst>
            <pc:docMk/>
            <pc:sldMk cId="186238030" sldId="1940"/>
            <ac:spMk id="16" creationId="{8337D786-2996-35BB-581E-7D7C2D9C111A}"/>
          </ac:spMkLst>
        </pc:spChg>
      </pc:sldChg>
      <pc:sldChg chg="del">
        <pc:chgData name="Lizette Söderlund" userId="ffb87a56-3ba4-4d87-b182-bccbc9485587" providerId="ADAL" clId="{C625FDBA-1B4E-480D-86D8-6E6DE020F88D}" dt="2024-02-09T12:47:09.992" v="732" actId="47"/>
        <pc:sldMkLst>
          <pc:docMk/>
          <pc:sldMk cId="1605298198" sldId="2147472039"/>
        </pc:sldMkLst>
      </pc:sldChg>
      <pc:sldChg chg="del">
        <pc:chgData name="Lizette Söderlund" userId="ffb87a56-3ba4-4d87-b182-bccbc9485587" providerId="ADAL" clId="{C625FDBA-1B4E-480D-86D8-6E6DE020F88D}" dt="2024-02-09T12:47:10.142" v="733" actId="47"/>
        <pc:sldMkLst>
          <pc:docMk/>
          <pc:sldMk cId="549256055" sldId="2147472040"/>
        </pc:sldMkLst>
      </pc:sldChg>
      <pc:sldChg chg="del">
        <pc:chgData name="Lizette Söderlund" userId="ffb87a56-3ba4-4d87-b182-bccbc9485587" providerId="ADAL" clId="{C625FDBA-1B4E-480D-86D8-6E6DE020F88D}" dt="2024-02-09T09:51:57.710" v="0" actId="2696"/>
        <pc:sldMkLst>
          <pc:docMk/>
          <pc:sldMk cId="1185527377" sldId="2147472041"/>
        </pc:sldMkLst>
      </pc:sldChg>
      <pc:sldChg chg="add">
        <pc:chgData name="Lizette Söderlund" userId="ffb87a56-3ba4-4d87-b182-bccbc9485587" providerId="ADAL" clId="{C625FDBA-1B4E-480D-86D8-6E6DE020F88D}" dt="2024-02-09T09:51:59.986" v="1"/>
        <pc:sldMkLst>
          <pc:docMk/>
          <pc:sldMk cId="3077307593" sldId="2147472041"/>
        </pc:sldMkLst>
      </pc:sldChg>
      <pc:sldChg chg="del">
        <pc:chgData name="Lizette Söderlund" userId="ffb87a56-3ba4-4d87-b182-bccbc9485587" providerId="ADAL" clId="{C625FDBA-1B4E-480D-86D8-6E6DE020F88D}" dt="2024-02-09T12:47:10.706" v="734" actId="47"/>
        <pc:sldMkLst>
          <pc:docMk/>
          <pc:sldMk cId="1554186039" sldId="2147472042"/>
        </pc:sldMkLst>
      </pc:sldChg>
      <pc:sldChg chg="modSp mod">
        <pc:chgData name="Lizette Söderlund" userId="ffb87a56-3ba4-4d87-b182-bccbc9485587" providerId="ADAL" clId="{C625FDBA-1B4E-480D-86D8-6E6DE020F88D}" dt="2024-02-09T12:47:36.295" v="739" actId="6549"/>
        <pc:sldMkLst>
          <pc:docMk/>
          <pc:sldMk cId="3889674852" sldId="2147472043"/>
        </pc:sldMkLst>
        <pc:spChg chg="mod">
          <ac:chgData name="Lizette Söderlund" userId="ffb87a56-3ba4-4d87-b182-bccbc9485587" providerId="ADAL" clId="{C625FDBA-1B4E-480D-86D8-6E6DE020F88D}" dt="2024-02-09T12:47:36.295" v="739" actId="6549"/>
          <ac:spMkLst>
            <pc:docMk/>
            <pc:sldMk cId="3889674852" sldId="2147472043"/>
            <ac:spMk id="5" creationId="{AF5856C1-5087-B58A-DDAF-03326195309C}"/>
          </ac:spMkLst>
        </pc:spChg>
      </pc:sldChg>
      <pc:sldChg chg="addSp modSp mod">
        <pc:chgData name="Lizette Söderlund" userId="ffb87a56-3ba4-4d87-b182-bccbc9485587" providerId="ADAL" clId="{C625FDBA-1B4E-480D-86D8-6E6DE020F88D}" dt="2024-02-09T11:38:53.292" v="366" actId="1076"/>
        <pc:sldMkLst>
          <pc:docMk/>
          <pc:sldMk cId="2432872938" sldId="2147472044"/>
        </pc:sldMkLst>
        <pc:spChg chg="add mod">
          <ac:chgData name="Lizette Söderlund" userId="ffb87a56-3ba4-4d87-b182-bccbc9485587" providerId="ADAL" clId="{C625FDBA-1B4E-480D-86D8-6E6DE020F88D}" dt="2024-02-09T11:38:53.292" v="366" actId="1076"/>
          <ac:spMkLst>
            <pc:docMk/>
            <pc:sldMk cId="2432872938" sldId="2147472044"/>
            <ac:spMk id="2" creationId="{9E0F7B79-2524-FCF5-2DC2-5B459E731036}"/>
          </ac:spMkLst>
        </pc:spChg>
        <pc:spChg chg="mod">
          <ac:chgData name="Lizette Söderlund" userId="ffb87a56-3ba4-4d87-b182-bccbc9485587" providerId="ADAL" clId="{C625FDBA-1B4E-480D-86D8-6E6DE020F88D}" dt="2024-02-09T09:53:53.620" v="152" actId="207"/>
          <ac:spMkLst>
            <pc:docMk/>
            <pc:sldMk cId="2432872938" sldId="2147472044"/>
            <ac:spMk id="4" creationId="{DBDDE199-7F67-8F36-EBBB-94E40D393939}"/>
          </ac:spMkLst>
        </pc:spChg>
      </pc:sldChg>
      <pc:sldChg chg="addSp modSp mod delCm">
        <pc:chgData name="Lizette Söderlund" userId="ffb87a56-3ba4-4d87-b182-bccbc9485587" providerId="ADAL" clId="{C625FDBA-1B4E-480D-86D8-6E6DE020F88D}" dt="2024-02-09T09:55:55.558" v="282" actId="20577"/>
        <pc:sldMkLst>
          <pc:docMk/>
          <pc:sldMk cId="497650967" sldId="2147472045"/>
        </pc:sldMkLst>
        <pc:spChg chg="add mod">
          <ac:chgData name="Lizette Söderlund" userId="ffb87a56-3ba4-4d87-b182-bccbc9485587" providerId="ADAL" clId="{C625FDBA-1B4E-480D-86D8-6E6DE020F88D}" dt="2024-02-09T09:55:55.558" v="282" actId="20577"/>
          <ac:spMkLst>
            <pc:docMk/>
            <pc:sldMk cId="497650967" sldId="2147472045"/>
            <ac:spMk id="2" creationId="{212E71C1-8FEC-C1A1-88A2-EBC3B67E3AE2}"/>
          </ac:spMkLst>
        </pc:spChg>
        <pc:spChg chg="mod">
          <ac:chgData name="Lizette Söderlund" userId="ffb87a56-3ba4-4d87-b182-bccbc9485587" providerId="ADAL" clId="{C625FDBA-1B4E-480D-86D8-6E6DE020F88D}" dt="2024-02-09T09:55:44.425" v="279" actId="1076"/>
          <ac:spMkLst>
            <pc:docMk/>
            <pc:sldMk cId="497650967" sldId="2147472045"/>
            <ac:spMk id="4" creationId="{A37C138E-172F-B889-7BE4-D512C103E39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izette Söderlund" userId="ffb87a56-3ba4-4d87-b182-bccbc9485587" providerId="ADAL" clId="{C625FDBA-1B4E-480D-86D8-6E6DE020F88D}" dt="2024-02-09T09:54:41.022" v="153"/>
              <pc2:cmMkLst xmlns:pc2="http://schemas.microsoft.com/office/powerpoint/2019/9/main/command">
                <pc:docMk/>
                <pc:sldMk cId="497650967" sldId="2147472045"/>
                <pc2:cmMk id="{DA1CAA2B-400B-41EE-8AA9-E5D83DBA5F16}"/>
              </pc2:cmMkLst>
            </pc226:cmChg>
          </p:ext>
        </pc:extLst>
      </pc:sldChg>
      <pc:sldChg chg="addSp modSp mod delCm">
        <pc:chgData name="Lizette Söderlund" userId="ffb87a56-3ba4-4d87-b182-bccbc9485587" providerId="ADAL" clId="{C625FDBA-1B4E-480D-86D8-6E6DE020F88D}" dt="2024-02-09T13:17:13.266" v="796" actId="1076"/>
        <pc:sldMkLst>
          <pc:docMk/>
          <pc:sldMk cId="4175072842" sldId="2147472046"/>
        </pc:sldMkLst>
        <pc:spChg chg="add mod">
          <ac:chgData name="Lizette Söderlund" userId="ffb87a56-3ba4-4d87-b182-bccbc9485587" providerId="ADAL" clId="{C625FDBA-1B4E-480D-86D8-6E6DE020F88D}" dt="2024-02-09T11:39:55.532" v="427" actId="1076"/>
          <ac:spMkLst>
            <pc:docMk/>
            <pc:sldMk cId="4175072842" sldId="2147472046"/>
            <ac:spMk id="3" creationId="{08CA4F0C-49E8-9A89-B02E-2E85B65C6E96}"/>
          </ac:spMkLst>
        </pc:spChg>
        <pc:spChg chg="mod">
          <ac:chgData name="Lizette Söderlund" userId="ffb87a56-3ba4-4d87-b182-bccbc9485587" providerId="ADAL" clId="{C625FDBA-1B4E-480D-86D8-6E6DE020F88D}" dt="2024-02-09T13:17:13.266" v="796" actId="1076"/>
          <ac:spMkLst>
            <pc:docMk/>
            <pc:sldMk cId="4175072842" sldId="2147472046"/>
            <ac:spMk id="32" creationId="{9525B339-CBD2-A580-B93B-C3AE70F738F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izette Söderlund" userId="ffb87a56-3ba4-4d87-b182-bccbc9485587" providerId="ADAL" clId="{C625FDBA-1B4E-480D-86D8-6E6DE020F88D}" dt="2024-02-09T09:57:21.009" v="285"/>
              <pc2:cmMkLst xmlns:pc2="http://schemas.microsoft.com/office/powerpoint/2019/9/main/command">
                <pc:docMk/>
                <pc:sldMk cId="4175072842" sldId="2147472046"/>
                <pc2:cmMk id="{D1AC7921-26B2-4A59-8289-9F70F0897CA1}"/>
              </pc2:cmMkLst>
            </pc226:cmChg>
            <pc226:cmChg xmlns:pc226="http://schemas.microsoft.com/office/powerpoint/2022/06/main/command" chg="del">
              <pc226:chgData name="Lizette Söderlund" userId="ffb87a56-3ba4-4d87-b182-bccbc9485587" providerId="ADAL" clId="{C625FDBA-1B4E-480D-86D8-6E6DE020F88D}" dt="2024-02-09T09:57:22.216" v="286"/>
              <pc2:cmMkLst xmlns:pc2="http://schemas.microsoft.com/office/powerpoint/2019/9/main/command">
                <pc:docMk/>
                <pc:sldMk cId="4175072842" sldId="2147472046"/>
                <pc2:cmMk id="{5F667799-8127-4E2A-8113-0D1F5BDEA9FF}"/>
              </pc2:cmMkLst>
            </pc226:cmChg>
            <pc226:cmChg xmlns:pc226="http://schemas.microsoft.com/office/powerpoint/2022/06/main/command" chg="del">
              <pc226:chgData name="Lizette Söderlund" userId="ffb87a56-3ba4-4d87-b182-bccbc9485587" providerId="ADAL" clId="{C625FDBA-1B4E-480D-86D8-6E6DE020F88D}" dt="2024-02-09T09:57:19.409" v="284"/>
              <pc2:cmMkLst xmlns:pc2="http://schemas.microsoft.com/office/powerpoint/2019/9/main/command">
                <pc:docMk/>
                <pc:sldMk cId="4175072842" sldId="2147472046"/>
                <pc2:cmMk id="{6467FC9C-3537-40C4-BF48-575E35C8D662}"/>
              </pc2:cmMkLst>
            </pc226:cmChg>
            <pc226:cmChg xmlns:pc226="http://schemas.microsoft.com/office/powerpoint/2022/06/main/command" chg="del">
              <pc226:chgData name="Lizette Söderlund" userId="ffb87a56-3ba4-4d87-b182-bccbc9485587" providerId="ADAL" clId="{C625FDBA-1B4E-480D-86D8-6E6DE020F88D}" dt="2024-02-09T09:57:23.684" v="287"/>
              <pc2:cmMkLst xmlns:pc2="http://schemas.microsoft.com/office/powerpoint/2019/9/main/command">
                <pc:docMk/>
                <pc:sldMk cId="4175072842" sldId="2147472046"/>
                <pc2:cmMk id="{F753C0A8-822F-4148-828C-1479A7C43E05}"/>
              </pc2:cmMkLst>
            </pc226:cmChg>
          </p:ext>
        </pc:extLst>
      </pc:sldChg>
      <pc:sldChg chg="addSp delSp modSp mod">
        <pc:chgData name="Lizette Söderlund" userId="ffb87a56-3ba4-4d87-b182-bccbc9485587" providerId="ADAL" clId="{C625FDBA-1B4E-480D-86D8-6E6DE020F88D}" dt="2024-02-09T13:16:50.521" v="795" actId="20577"/>
        <pc:sldMkLst>
          <pc:docMk/>
          <pc:sldMk cId="906025859" sldId="2147472052"/>
        </pc:sldMkLst>
        <pc:spChg chg="add del mod">
          <ac:chgData name="Lizette Söderlund" userId="ffb87a56-3ba4-4d87-b182-bccbc9485587" providerId="ADAL" clId="{C625FDBA-1B4E-480D-86D8-6E6DE020F88D}" dt="2024-02-09T09:52:21.638" v="9" actId="478"/>
          <ac:spMkLst>
            <pc:docMk/>
            <pc:sldMk cId="906025859" sldId="2147472052"/>
            <ac:spMk id="3" creationId="{9522CE22-FF8E-BDEC-D05C-A134FDFB5081}"/>
          </ac:spMkLst>
        </pc:spChg>
        <pc:spChg chg="del">
          <ac:chgData name="Lizette Söderlund" userId="ffb87a56-3ba4-4d87-b182-bccbc9485587" providerId="ADAL" clId="{C625FDBA-1B4E-480D-86D8-6E6DE020F88D}" dt="2024-02-09T09:52:20.110" v="8" actId="478"/>
          <ac:spMkLst>
            <pc:docMk/>
            <pc:sldMk cId="906025859" sldId="2147472052"/>
            <ac:spMk id="5" creationId="{AFBCE338-2169-DA19-99E8-D7CC4F16AE7F}"/>
          </ac:spMkLst>
        </pc:spChg>
        <pc:spChg chg="mod">
          <ac:chgData name="Lizette Söderlund" userId="ffb87a56-3ba4-4d87-b182-bccbc9485587" providerId="ADAL" clId="{C625FDBA-1B4E-480D-86D8-6E6DE020F88D}" dt="2024-02-09T09:52:26.537" v="12" actId="20577"/>
          <ac:spMkLst>
            <pc:docMk/>
            <pc:sldMk cId="906025859" sldId="2147472052"/>
            <ac:spMk id="7" creationId="{E0EF7E47-DA94-7F29-7152-C3658B7B869E}"/>
          </ac:spMkLst>
        </pc:spChg>
        <pc:spChg chg="mod">
          <ac:chgData name="Lizette Söderlund" userId="ffb87a56-3ba4-4d87-b182-bccbc9485587" providerId="ADAL" clId="{C625FDBA-1B4E-480D-86D8-6E6DE020F88D}" dt="2024-02-09T13:16:50.521" v="795" actId="20577"/>
          <ac:spMkLst>
            <pc:docMk/>
            <pc:sldMk cId="906025859" sldId="2147472052"/>
            <ac:spMk id="8" creationId="{20461CAF-A5E7-BC99-E83C-B0E4BB26E2A3}"/>
          </ac:spMkLst>
        </pc:spChg>
      </pc:sldChg>
      <pc:sldChg chg="modSp mod">
        <pc:chgData name="Lizette Söderlund" userId="ffb87a56-3ba4-4d87-b182-bccbc9485587" providerId="ADAL" clId="{C625FDBA-1B4E-480D-86D8-6E6DE020F88D}" dt="2024-02-11T13:12:34.795" v="921" actId="20577"/>
        <pc:sldMkLst>
          <pc:docMk/>
          <pc:sldMk cId="2526075158" sldId="2147472053"/>
        </pc:sldMkLst>
        <pc:spChg chg="mod">
          <ac:chgData name="Lizette Söderlund" userId="ffb87a56-3ba4-4d87-b182-bccbc9485587" providerId="ADAL" clId="{C625FDBA-1B4E-480D-86D8-6E6DE020F88D}" dt="2024-02-11T13:12:34.795" v="921" actId="20577"/>
          <ac:spMkLst>
            <pc:docMk/>
            <pc:sldMk cId="2526075158" sldId="2147472053"/>
            <ac:spMk id="5" creationId="{F8025828-9330-9084-8630-24C43D773C04}"/>
          </ac:spMkLst>
        </pc:spChg>
      </pc:sldChg>
      <pc:sldChg chg="del">
        <pc:chgData name="Lizette Söderlund" userId="ffb87a56-3ba4-4d87-b182-bccbc9485587" providerId="ADAL" clId="{C625FDBA-1B4E-480D-86D8-6E6DE020F88D}" dt="2024-02-09T09:52:01.183" v="2" actId="47"/>
        <pc:sldMkLst>
          <pc:docMk/>
          <pc:sldMk cId="1250817928" sldId="2147472054"/>
        </pc:sldMkLst>
      </pc:sldChg>
      <pc:sldChg chg="addSp modSp mod delCm">
        <pc:chgData name="Lizette Söderlund" userId="ffb87a56-3ba4-4d87-b182-bccbc9485587" providerId="ADAL" clId="{C625FDBA-1B4E-480D-86D8-6E6DE020F88D}" dt="2024-02-09T12:48:16.707" v="747" actId="1076"/>
        <pc:sldMkLst>
          <pc:docMk/>
          <pc:sldMk cId="3521011548" sldId="2147472055"/>
        </pc:sldMkLst>
        <pc:spChg chg="add mod">
          <ac:chgData name="Lizette Söderlund" userId="ffb87a56-3ba4-4d87-b182-bccbc9485587" providerId="ADAL" clId="{C625FDBA-1B4E-480D-86D8-6E6DE020F88D}" dt="2024-02-09T12:48:16.707" v="747" actId="1076"/>
          <ac:spMkLst>
            <pc:docMk/>
            <pc:sldMk cId="3521011548" sldId="2147472055"/>
            <ac:spMk id="3" creationId="{F944B02C-8374-9A0E-BFDD-70D360D503E2}"/>
          </ac:spMkLst>
        </pc:spChg>
        <pc:spChg chg="mod">
          <ac:chgData name="Lizette Söderlund" userId="ffb87a56-3ba4-4d87-b182-bccbc9485587" providerId="ADAL" clId="{C625FDBA-1B4E-480D-86D8-6E6DE020F88D}" dt="2024-02-09T11:44:58.716" v="720" actId="1035"/>
          <ac:spMkLst>
            <pc:docMk/>
            <pc:sldMk cId="3521011548" sldId="2147472055"/>
            <ac:spMk id="4" creationId="{B847BA2E-333C-866C-67FB-8D5E633B0290}"/>
          </ac:spMkLst>
        </pc:spChg>
        <pc:spChg chg="mod">
          <ac:chgData name="Lizette Söderlund" userId="ffb87a56-3ba4-4d87-b182-bccbc9485587" providerId="ADAL" clId="{C625FDBA-1B4E-480D-86D8-6E6DE020F88D}" dt="2024-02-09T11:45:05.233" v="728" actId="1035"/>
          <ac:spMkLst>
            <pc:docMk/>
            <pc:sldMk cId="3521011548" sldId="2147472055"/>
            <ac:spMk id="5" creationId="{AEF34758-957A-236A-9EAA-53724E130D67}"/>
          </ac:spMkLst>
        </pc:spChg>
        <pc:spChg chg="mod">
          <ac:chgData name="Lizette Söderlund" userId="ffb87a56-3ba4-4d87-b182-bccbc9485587" providerId="ADAL" clId="{C625FDBA-1B4E-480D-86D8-6E6DE020F88D}" dt="2024-02-09T11:45:05.233" v="728" actId="1035"/>
          <ac:spMkLst>
            <pc:docMk/>
            <pc:sldMk cId="3521011548" sldId="2147472055"/>
            <ac:spMk id="6" creationId="{6DDDE399-9A75-D660-D21B-80A3B43D05EF}"/>
          </ac:spMkLst>
        </pc:spChg>
        <pc:spChg chg="add mod">
          <ac:chgData name="Lizette Söderlund" userId="ffb87a56-3ba4-4d87-b182-bccbc9485587" providerId="ADAL" clId="{C625FDBA-1B4E-480D-86D8-6E6DE020F88D}" dt="2024-02-09T12:48:10.605" v="745" actId="1076"/>
          <ac:spMkLst>
            <pc:docMk/>
            <pc:sldMk cId="3521011548" sldId="2147472055"/>
            <ac:spMk id="8" creationId="{89A14193-BBD4-8712-B040-8C6DF0B04DFC}"/>
          </ac:spMkLst>
        </pc:spChg>
        <pc:spChg chg="mod">
          <ac:chgData name="Lizette Söderlund" userId="ffb87a56-3ba4-4d87-b182-bccbc9485587" providerId="ADAL" clId="{C625FDBA-1B4E-480D-86D8-6E6DE020F88D}" dt="2024-02-09T11:44:58.716" v="720" actId="1035"/>
          <ac:spMkLst>
            <pc:docMk/>
            <pc:sldMk cId="3521011548" sldId="2147472055"/>
            <ac:spMk id="9" creationId="{45DDD3BB-B6E5-DE2E-B8C4-16572AC330E0}"/>
          </ac:spMkLst>
        </pc:spChg>
        <pc:spChg chg="add mod">
          <ac:chgData name="Lizette Söderlund" userId="ffb87a56-3ba4-4d87-b182-bccbc9485587" providerId="ADAL" clId="{C625FDBA-1B4E-480D-86D8-6E6DE020F88D}" dt="2024-02-09T12:48:12.940" v="746" actId="1076"/>
          <ac:spMkLst>
            <pc:docMk/>
            <pc:sldMk cId="3521011548" sldId="2147472055"/>
            <ac:spMk id="10" creationId="{B485E196-8B22-827D-27B7-C51962482B9B}"/>
          </ac:spMkLst>
        </pc:spChg>
        <pc:spChg chg="mod">
          <ac:chgData name="Lizette Söderlund" userId="ffb87a56-3ba4-4d87-b182-bccbc9485587" providerId="ADAL" clId="{C625FDBA-1B4E-480D-86D8-6E6DE020F88D}" dt="2024-02-09T11:44:58.716" v="720" actId="1035"/>
          <ac:spMkLst>
            <pc:docMk/>
            <pc:sldMk cId="3521011548" sldId="2147472055"/>
            <ac:spMk id="11" creationId="{F76F7907-32EB-8B5D-B020-272CB59D6CA9}"/>
          </ac:spMkLst>
        </pc:spChg>
        <pc:spChg chg="mod">
          <ac:chgData name="Lizette Söderlund" userId="ffb87a56-3ba4-4d87-b182-bccbc9485587" providerId="ADAL" clId="{C625FDBA-1B4E-480D-86D8-6E6DE020F88D}" dt="2024-02-09T11:45:05.233" v="728" actId="1035"/>
          <ac:spMkLst>
            <pc:docMk/>
            <pc:sldMk cId="3521011548" sldId="2147472055"/>
            <ac:spMk id="15" creationId="{E546A39D-D8A7-BC3A-8318-0C5787CE5A4A}"/>
          </ac:spMkLst>
        </pc:spChg>
        <pc:spChg chg="mod">
          <ac:chgData name="Lizette Söderlund" userId="ffb87a56-3ba4-4d87-b182-bccbc9485587" providerId="ADAL" clId="{C625FDBA-1B4E-480D-86D8-6E6DE020F88D}" dt="2024-02-09T11:45:05.233" v="728" actId="1035"/>
          <ac:spMkLst>
            <pc:docMk/>
            <pc:sldMk cId="3521011548" sldId="2147472055"/>
            <ac:spMk id="17" creationId="{72BA7F62-1911-AD50-E926-7C15461233BF}"/>
          </ac:spMkLst>
        </pc:spChg>
        <pc:spChg chg="mod">
          <ac:chgData name="Lizette Söderlund" userId="ffb87a56-3ba4-4d87-b182-bccbc9485587" providerId="ADAL" clId="{C625FDBA-1B4E-480D-86D8-6E6DE020F88D}" dt="2024-02-09T11:45:05.233" v="728" actId="1035"/>
          <ac:spMkLst>
            <pc:docMk/>
            <pc:sldMk cId="3521011548" sldId="2147472055"/>
            <ac:spMk id="18" creationId="{692CF491-B013-F9CF-C935-0AE69CEABCE3}"/>
          </ac:spMkLst>
        </pc:spChg>
        <pc:spChg chg="mod">
          <ac:chgData name="Lizette Söderlund" userId="ffb87a56-3ba4-4d87-b182-bccbc9485587" providerId="ADAL" clId="{C625FDBA-1B4E-480D-86D8-6E6DE020F88D}" dt="2024-02-09T11:45:05.233" v="728" actId="1035"/>
          <ac:spMkLst>
            <pc:docMk/>
            <pc:sldMk cId="3521011548" sldId="2147472055"/>
            <ac:spMk id="20" creationId="{9AE20E45-A253-4B3C-BD30-2370AEB2D58F}"/>
          </ac:spMkLst>
        </pc:spChg>
        <pc:spChg chg="mod">
          <ac:chgData name="Lizette Söderlund" userId="ffb87a56-3ba4-4d87-b182-bccbc9485587" providerId="ADAL" clId="{C625FDBA-1B4E-480D-86D8-6E6DE020F88D}" dt="2024-02-09T11:45:05.233" v="728" actId="1035"/>
          <ac:spMkLst>
            <pc:docMk/>
            <pc:sldMk cId="3521011548" sldId="2147472055"/>
            <ac:spMk id="21" creationId="{15E15A38-4322-344E-2009-742053996BA5}"/>
          </ac:spMkLst>
        </pc:spChg>
        <pc:spChg chg="mod">
          <ac:chgData name="Lizette Söderlund" userId="ffb87a56-3ba4-4d87-b182-bccbc9485587" providerId="ADAL" clId="{C625FDBA-1B4E-480D-86D8-6E6DE020F88D}" dt="2024-02-09T11:45:05.233" v="728" actId="1035"/>
          <ac:spMkLst>
            <pc:docMk/>
            <pc:sldMk cId="3521011548" sldId="2147472055"/>
            <ac:spMk id="23" creationId="{7672AAD6-06FA-6852-E252-71BA224DC5CC}"/>
          </ac:spMkLst>
        </pc:spChg>
        <pc:spChg chg="mod">
          <ac:chgData name="Lizette Söderlund" userId="ffb87a56-3ba4-4d87-b182-bccbc9485587" providerId="ADAL" clId="{C625FDBA-1B4E-480D-86D8-6E6DE020F88D}" dt="2024-02-09T11:45:05.233" v="728" actId="1035"/>
          <ac:spMkLst>
            <pc:docMk/>
            <pc:sldMk cId="3521011548" sldId="2147472055"/>
            <ac:spMk id="25" creationId="{14B1FEF4-0CC5-9839-C7EE-2BBFBFBA1DE4}"/>
          </ac:spMkLst>
        </pc:spChg>
        <pc:spChg chg="mod">
          <ac:chgData name="Lizette Söderlund" userId="ffb87a56-3ba4-4d87-b182-bccbc9485587" providerId="ADAL" clId="{C625FDBA-1B4E-480D-86D8-6E6DE020F88D}" dt="2024-02-09T11:45:05.233" v="728" actId="1035"/>
          <ac:spMkLst>
            <pc:docMk/>
            <pc:sldMk cId="3521011548" sldId="2147472055"/>
            <ac:spMk id="33" creationId="{0C8CF6E8-032D-D90E-7E68-77249EE2F781}"/>
          </ac:spMkLst>
        </pc:spChg>
        <pc:picChg chg="mod">
          <ac:chgData name="Lizette Söderlund" userId="ffb87a56-3ba4-4d87-b182-bccbc9485587" providerId="ADAL" clId="{C625FDBA-1B4E-480D-86D8-6E6DE020F88D}" dt="2024-02-09T11:44:58.716" v="720" actId="1035"/>
          <ac:picMkLst>
            <pc:docMk/>
            <pc:sldMk cId="3521011548" sldId="2147472055"/>
            <ac:picMk id="13" creationId="{5C6C77ED-7242-F6CB-5ABE-CB062D689DD5}"/>
          </ac:picMkLst>
        </pc:picChg>
        <pc:picChg chg="mod">
          <ac:chgData name="Lizette Söderlund" userId="ffb87a56-3ba4-4d87-b182-bccbc9485587" providerId="ADAL" clId="{C625FDBA-1B4E-480D-86D8-6E6DE020F88D}" dt="2024-02-09T11:45:05.233" v="728" actId="1035"/>
          <ac:picMkLst>
            <pc:docMk/>
            <pc:sldMk cId="3521011548" sldId="2147472055"/>
            <ac:picMk id="22" creationId="{3B34A329-89B0-3A37-7C5F-494FC907738A}"/>
          </ac:picMkLst>
        </pc:picChg>
        <pc:picChg chg="mod">
          <ac:chgData name="Lizette Söderlund" userId="ffb87a56-3ba4-4d87-b182-bccbc9485587" providerId="ADAL" clId="{C625FDBA-1B4E-480D-86D8-6E6DE020F88D}" dt="2024-02-09T11:45:05.233" v="728" actId="1035"/>
          <ac:picMkLst>
            <pc:docMk/>
            <pc:sldMk cId="3521011548" sldId="2147472055"/>
            <ac:picMk id="24" creationId="{432C5B31-D1F5-6F89-4E21-FB48CD74ECBB}"/>
          </ac:picMkLst>
        </pc:picChg>
        <pc:picChg chg="mod">
          <ac:chgData name="Lizette Söderlund" userId="ffb87a56-3ba4-4d87-b182-bccbc9485587" providerId="ADAL" clId="{C625FDBA-1B4E-480D-86D8-6E6DE020F88D}" dt="2024-02-09T11:45:05.233" v="728" actId="1035"/>
          <ac:picMkLst>
            <pc:docMk/>
            <pc:sldMk cId="3521011548" sldId="2147472055"/>
            <ac:picMk id="26" creationId="{ED110D4B-8C53-856C-2E88-D29D2C43A0B4}"/>
          </ac:picMkLst>
        </pc:picChg>
        <pc:cxnChg chg="mod">
          <ac:chgData name="Lizette Söderlund" userId="ffb87a56-3ba4-4d87-b182-bccbc9485587" providerId="ADAL" clId="{C625FDBA-1B4E-480D-86D8-6E6DE020F88D}" dt="2024-02-09T11:45:05.233" v="728" actId="1035"/>
          <ac:cxnSpMkLst>
            <pc:docMk/>
            <pc:sldMk cId="3521011548" sldId="2147472055"/>
            <ac:cxnSpMk id="7" creationId="{2CACA337-220E-FD57-5691-C0F9A13D6E53}"/>
          </ac:cxnSpMkLst>
        </pc:cxnChg>
        <pc:cxnChg chg="mod">
          <ac:chgData name="Lizette Söderlund" userId="ffb87a56-3ba4-4d87-b182-bccbc9485587" providerId="ADAL" clId="{C625FDBA-1B4E-480D-86D8-6E6DE020F88D}" dt="2024-02-09T11:44:58.716" v="720" actId="1035"/>
          <ac:cxnSpMkLst>
            <pc:docMk/>
            <pc:sldMk cId="3521011548" sldId="2147472055"/>
            <ac:cxnSpMk id="12" creationId="{B8016B7E-55E0-2E5B-32B3-ED6799301420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izette Söderlund" userId="ffb87a56-3ba4-4d87-b182-bccbc9485587" providerId="ADAL" clId="{C625FDBA-1B4E-480D-86D8-6E6DE020F88D}" dt="2024-02-09T09:56:06.854" v="283"/>
              <pc2:cmMkLst xmlns:pc2="http://schemas.microsoft.com/office/powerpoint/2019/9/main/command">
                <pc:docMk/>
                <pc:sldMk cId="3521011548" sldId="2147472055"/>
                <pc2:cmMk id="{2D4E5886-60EF-4B7E-AADD-120A6611AB12}"/>
              </pc2:cmMkLst>
            </pc226:cmChg>
          </p:ext>
        </pc:extLst>
      </pc:sldChg>
    </pc:docChg>
  </pc:docChgLst>
  <pc:docChgLst>
    <pc:chgData name="Erika Villumsen" userId="S::erika.villumsen@biometria.se::987a81ee-9e55-44a1-9945-8433f9d98b83" providerId="AD" clId="Web-{E7092232-8DE6-4B65-80A2-7BAEA11F7651}"/>
    <pc:docChg chg="delSld modSld">
      <pc:chgData name="Erika Villumsen" userId="S::erika.villumsen@biometria.se::987a81ee-9e55-44a1-9945-8433f9d98b83" providerId="AD" clId="Web-{E7092232-8DE6-4B65-80A2-7BAEA11F7651}" dt="2024-02-28T10:20:13.605" v="412"/>
      <pc:docMkLst>
        <pc:docMk/>
      </pc:docMkLst>
      <pc:sldChg chg="modNotes">
        <pc:chgData name="Erika Villumsen" userId="S::erika.villumsen@biometria.se::987a81ee-9e55-44a1-9945-8433f9d98b83" providerId="AD" clId="Web-{E7092232-8DE6-4B65-80A2-7BAEA11F7651}" dt="2024-02-28T09:05:57.649" v="68"/>
        <pc:sldMkLst>
          <pc:docMk/>
          <pc:sldMk cId="1277614941" sldId="3972"/>
        </pc:sldMkLst>
      </pc:sldChg>
      <pc:sldChg chg="modNotes">
        <pc:chgData name="Erika Villumsen" userId="S::erika.villumsen@biometria.se::987a81ee-9e55-44a1-9945-8433f9d98b83" providerId="AD" clId="Web-{E7092232-8DE6-4B65-80A2-7BAEA11F7651}" dt="2024-02-28T09:46:19.543" v="135"/>
        <pc:sldMkLst>
          <pc:docMk/>
          <pc:sldMk cId="433319848" sldId="3980"/>
        </pc:sldMkLst>
      </pc:sldChg>
      <pc:sldChg chg="modNotes">
        <pc:chgData name="Erika Villumsen" userId="S::erika.villumsen@biometria.se::987a81ee-9e55-44a1-9945-8433f9d98b83" providerId="AD" clId="Web-{E7092232-8DE6-4B65-80A2-7BAEA11F7651}" dt="2024-02-28T09:49:40.720" v="410"/>
        <pc:sldMkLst>
          <pc:docMk/>
          <pc:sldMk cId="2497654388" sldId="3983"/>
        </pc:sldMkLst>
      </pc:sldChg>
      <pc:sldChg chg="del">
        <pc:chgData name="Erika Villumsen" userId="S::erika.villumsen@biometria.se::987a81ee-9e55-44a1-9945-8433f9d98b83" providerId="AD" clId="Web-{E7092232-8DE6-4B65-80A2-7BAEA11F7651}" dt="2024-02-28T10:20:11.496" v="411"/>
        <pc:sldMkLst>
          <pc:docMk/>
          <pc:sldMk cId="3059453843" sldId="2147374640"/>
        </pc:sldMkLst>
      </pc:sldChg>
      <pc:sldChg chg="del">
        <pc:chgData name="Erika Villumsen" userId="S::erika.villumsen@biometria.se::987a81ee-9e55-44a1-9945-8433f9d98b83" providerId="AD" clId="Web-{E7092232-8DE6-4B65-80A2-7BAEA11F7651}" dt="2024-02-28T10:20:13.605" v="412"/>
        <pc:sldMkLst>
          <pc:docMk/>
          <pc:sldMk cId="3539668446" sldId="2147374641"/>
        </pc:sldMkLst>
      </pc:sldChg>
    </pc:docChg>
  </pc:docChgLst>
  <pc:docChgLst>
    <pc:chgData name="Erika Villumsen" userId="S::erika.villumsen@biometria.se::987a81ee-9e55-44a1-9945-8433f9d98b83" providerId="AD" clId="Web-{ADA9DFE7-7E43-4F3C-A965-F8D2220A106E}"/>
    <pc:docChg chg="addSld delSld">
      <pc:chgData name="Erika Villumsen" userId="S::erika.villumsen@biometria.se::987a81ee-9e55-44a1-9945-8433f9d98b83" providerId="AD" clId="Web-{ADA9DFE7-7E43-4F3C-A965-F8D2220A106E}" dt="2024-02-23T07:39:47.370" v="2"/>
      <pc:docMkLst>
        <pc:docMk/>
      </pc:docMkLst>
      <pc:sldChg chg="add del">
        <pc:chgData name="Erika Villumsen" userId="S::erika.villumsen@biometria.se::987a81ee-9e55-44a1-9945-8433f9d98b83" providerId="AD" clId="Web-{ADA9DFE7-7E43-4F3C-A965-F8D2220A106E}" dt="2024-02-23T07:39:47.370" v="2"/>
        <pc:sldMkLst>
          <pc:docMk/>
          <pc:sldMk cId="3930731078" sldId="3970"/>
        </pc:sldMkLst>
      </pc:sldChg>
    </pc:docChg>
  </pc:docChgLst>
  <pc:docChgLst>
    <pc:chgData name="Amanda Lundberg" userId="ace7a99f-853f-4c42-b04f-2675a9048d9e" providerId="ADAL" clId="{2EFD1EB8-D716-4530-8D2F-F16ADDDA7DB7}"/>
    <pc:docChg chg="">
      <pc:chgData name="Amanda Lundberg" userId="ace7a99f-853f-4c42-b04f-2675a9048d9e" providerId="ADAL" clId="{2EFD1EB8-D716-4530-8D2F-F16ADDDA7DB7}" dt="2024-02-09T09:07:50.656" v="5" actId="2056"/>
      <pc:docMkLst>
        <pc:docMk/>
      </pc:docMkLst>
      <pc:sldChg chg="addCm">
        <pc:chgData name="Amanda Lundberg" userId="ace7a99f-853f-4c42-b04f-2675a9048d9e" providerId="ADAL" clId="{2EFD1EB8-D716-4530-8D2F-F16ADDDA7DB7}" dt="2024-02-08T12:36:22.310" v="1"/>
        <pc:sldMkLst>
          <pc:docMk/>
          <pc:sldMk cId="1308016802" sldId="214747203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manda Lundberg" userId="ace7a99f-853f-4c42-b04f-2675a9048d9e" providerId="ADAL" clId="{2EFD1EB8-D716-4530-8D2F-F16ADDDA7DB7}" dt="2024-02-08T12:36:22.310" v="1"/>
              <pc2:cmMkLst xmlns:pc2="http://schemas.microsoft.com/office/powerpoint/2019/9/main/command">
                <pc:docMk/>
                <pc:sldMk cId="1308016802" sldId="2147472038"/>
                <pc2:cmMk id="{0247276C-DCAE-4794-AE88-E4DD989DA7EB}"/>
              </pc2:cmMkLst>
            </pc226:cmChg>
          </p:ext>
        </pc:extLst>
      </pc:sldChg>
      <pc:sldChg chg="addCm">
        <pc:chgData name="Amanda Lundberg" userId="ace7a99f-853f-4c42-b04f-2675a9048d9e" providerId="ADAL" clId="{2EFD1EB8-D716-4530-8D2F-F16ADDDA7DB7}" dt="2024-02-08T12:35:56.867" v="0"/>
        <pc:sldMkLst>
          <pc:docMk/>
          <pc:sldMk cId="497650967" sldId="214747204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manda Lundberg" userId="ace7a99f-853f-4c42-b04f-2675a9048d9e" providerId="ADAL" clId="{2EFD1EB8-D716-4530-8D2F-F16ADDDA7DB7}" dt="2024-02-08T12:35:56.867" v="0"/>
              <pc2:cmMkLst xmlns:pc2="http://schemas.microsoft.com/office/powerpoint/2019/9/main/command">
                <pc:docMk/>
                <pc:sldMk cId="497650967" sldId="2147472045"/>
                <pc2:cmMk id="{DA1CAA2B-400B-41EE-8AA9-E5D83DBA5F16}"/>
              </pc2:cmMkLst>
            </pc226:cmChg>
          </p:ext>
        </pc:extLst>
      </pc:sldChg>
      <pc:sldChg chg="addCm">
        <pc:chgData name="Amanda Lundberg" userId="ace7a99f-853f-4c42-b04f-2675a9048d9e" providerId="ADAL" clId="{2EFD1EB8-D716-4530-8D2F-F16ADDDA7DB7}" dt="2024-02-08T12:52:33.398" v="4"/>
        <pc:sldMkLst>
          <pc:docMk/>
          <pc:sldMk cId="4175072842" sldId="214747204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manda Lundberg" userId="ace7a99f-853f-4c42-b04f-2675a9048d9e" providerId="ADAL" clId="{2EFD1EB8-D716-4530-8D2F-F16ADDDA7DB7}" dt="2024-02-08T12:40:53.829" v="2"/>
              <pc2:cmMkLst xmlns:pc2="http://schemas.microsoft.com/office/powerpoint/2019/9/main/command">
                <pc:docMk/>
                <pc:sldMk cId="4175072842" sldId="2147472046"/>
                <pc2:cmMk id="{D1AC7921-26B2-4A59-8289-9F70F0897CA1}"/>
              </pc2:cmMkLst>
            </pc226:cmChg>
            <pc226:cmChg xmlns:pc226="http://schemas.microsoft.com/office/powerpoint/2022/06/main/command" chg="add">
              <pc226:chgData name="Amanda Lundberg" userId="ace7a99f-853f-4c42-b04f-2675a9048d9e" providerId="ADAL" clId="{2EFD1EB8-D716-4530-8D2F-F16ADDDA7DB7}" dt="2024-02-08T12:47:22.867" v="3"/>
              <pc2:cmMkLst xmlns:pc2="http://schemas.microsoft.com/office/powerpoint/2019/9/main/command">
                <pc:docMk/>
                <pc:sldMk cId="4175072842" sldId="2147472046"/>
                <pc2:cmMk id="{5F667799-8127-4E2A-8113-0D1F5BDEA9FF}"/>
              </pc2:cmMkLst>
            </pc226:cmChg>
            <pc226:cmChg xmlns:pc226="http://schemas.microsoft.com/office/powerpoint/2022/06/main/command" chg="add">
              <pc226:chgData name="Amanda Lundberg" userId="ace7a99f-853f-4c42-b04f-2675a9048d9e" providerId="ADAL" clId="{2EFD1EB8-D716-4530-8D2F-F16ADDDA7DB7}" dt="2024-02-08T12:52:33.398" v="4"/>
              <pc2:cmMkLst xmlns:pc2="http://schemas.microsoft.com/office/powerpoint/2019/9/main/command">
                <pc:docMk/>
                <pc:sldMk cId="4175072842" sldId="2147472046"/>
                <pc2:cmMk id="{F753C0A8-822F-4148-828C-1479A7C43E05}"/>
              </pc2:cmMkLst>
            </pc226:cmChg>
          </p:ext>
        </pc:extLst>
      </pc:sldChg>
      <pc:sldChg chg="modCm">
        <pc:chgData name="Amanda Lundberg" userId="ace7a99f-853f-4c42-b04f-2675a9048d9e" providerId="ADAL" clId="{2EFD1EB8-D716-4530-8D2F-F16ADDDA7DB7}" dt="2024-02-09T09:07:50.656" v="5" actId="2056"/>
        <pc:sldMkLst>
          <pc:docMk/>
          <pc:sldMk cId="3521011548" sldId="214747205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manda Lundberg" userId="ace7a99f-853f-4c42-b04f-2675a9048d9e" providerId="ADAL" clId="{2EFD1EB8-D716-4530-8D2F-F16ADDDA7DB7}" dt="2024-02-09T09:07:50.656" v="5" actId="2056"/>
              <pc2:cmMkLst xmlns:pc2="http://schemas.microsoft.com/office/powerpoint/2019/9/main/command">
                <pc:docMk/>
                <pc:sldMk cId="3521011548" sldId="2147472055"/>
                <pc2:cmMk id="{2D4E5886-60EF-4B7E-AADD-120A6611AB12}"/>
              </pc2:cmMkLst>
            </pc226:cmChg>
          </p:ext>
        </pc:extLst>
      </pc:sldChg>
    </pc:docChg>
  </pc:docChgLst>
  <pc:docChgLst>
    <pc:chgData name="Erika Villumsen" userId="S::erika.villumsen@biometria.se::987a81ee-9e55-44a1-9945-8433f9d98b83" providerId="AD" clId="Web-{16743849-14CC-4019-A578-A7770766AA05}"/>
    <pc:docChg chg="addSld sldOrd">
      <pc:chgData name="Erika Villumsen" userId="S::erika.villumsen@biometria.se::987a81ee-9e55-44a1-9945-8433f9d98b83" providerId="AD" clId="Web-{16743849-14CC-4019-A578-A7770766AA05}" dt="2024-02-28T08:52:57.899" v="10"/>
      <pc:docMkLst>
        <pc:docMk/>
      </pc:docMkLst>
      <pc:sldChg chg="ord">
        <pc:chgData name="Erika Villumsen" userId="S::erika.villumsen@biometria.se::987a81ee-9e55-44a1-9945-8433f9d98b83" providerId="AD" clId="Web-{16743849-14CC-4019-A578-A7770766AA05}" dt="2024-02-28T08:49:21.754" v="1"/>
        <pc:sldMkLst>
          <pc:docMk/>
          <pc:sldMk cId="3855167885" sldId="4018"/>
        </pc:sldMkLst>
      </pc:sldChg>
      <pc:sldChg chg="ord">
        <pc:chgData name="Erika Villumsen" userId="S::erika.villumsen@biometria.se::987a81ee-9e55-44a1-9945-8433f9d98b83" providerId="AD" clId="Web-{16743849-14CC-4019-A578-A7770766AA05}" dt="2024-02-28T08:52:55.227" v="9"/>
        <pc:sldMkLst>
          <pc:docMk/>
          <pc:sldMk cId="1949639976" sldId="4031"/>
        </pc:sldMkLst>
      </pc:sldChg>
      <pc:sldChg chg="ord">
        <pc:chgData name="Erika Villumsen" userId="S::erika.villumsen@biometria.se::987a81ee-9e55-44a1-9945-8433f9d98b83" providerId="AD" clId="Web-{16743849-14CC-4019-A578-A7770766AA05}" dt="2024-02-28T08:52:57.899" v="10"/>
        <pc:sldMkLst>
          <pc:docMk/>
          <pc:sldMk cId="3380477939" sldId="2147472041"/>
        </pc:sldMkLst>
      </pc:sldChg>
      <pc:sldChg chg="add replId">
        <pc:chgData name="Erika Villumsen" userId="S::erika.villumsen@biometria.se::987a81ee-9e55-44a1-9945-8433f9d98b83" providerId="AD" clId="Web-{16743849-14CC-4019-A578-A7770766AA05}" dt="2024-02-28T08:49:17.301" v="0"/>
        <pc:sldMkLst>
          <pc:docMk/>
          <pc:sldMk cId="591021077" sldId="2147472063"/>
        </pc:sldMkLst>
      </pc:sldChg>
      <pc:sldChg chg="add ord replId">
        <pc:chgData name="Erika Villumsen" userId="S::erika.villumsen@biometria.se::987a81ee-9e55-44a1-9945-8433f9d98b83" providerId="AD" clId="Web-{16743849-14CC-4019-A578-A7770766AA05}" dt="2024-02-28T08:51:57.085" v="5"/>
        <pc:sldMkLst>
          <pc:docMk/>
          <pc:sldMk cId="3101200728" sldId="214747206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35C243-1976-4273-A8FB-79C5F161DF0A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0F0465BF-7E24-49E6-9B71-C91AB8E81684}">
      <dgm:prSet phldrT="[Text]" custT="1"/>
      <dgm:spPr>
        <a:solidFill>
          <a:srgbClr val="BFDED3"/>
        </a:solidFill>
        <a:ln>
          <a:solidFill>
            <a:srgbClr val="BFDED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v-SE" sz="1900" b="0" cap="none" spc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Ny prisstruktur – Innebär också nya begrepp</a:t>
          </a:r>
        </a:p>
      </dgm:t>
    </dgm:pt>
    <dgm:pt modelId="{DDDCD116-EA3F-4239-A16E-18E7ABDA115F}" type="parTrans" cxnId="{A7CAA7A3-483D-40EE-8393-7F98D1C8CF72}">
      <dgm:prSet/>
      <dgm:spPr/>
      <dgm:t>
        <a:bodyPr/>
        <a:lstStyle/>
        <a:p>
          <a:endParaRPr lang="sv-SE" sz="1900"/>
        </a:p>
      </dgm:t>
    </dgm:pt>
    <dgm:pt modelId="{26B53536-2EBA-467D-BCC3-408902797912}" type="sibTrans" cxnId="{A7CAA7A3-483D-40EE-8393-7F98D1C8CF72}">
      <dgm:prSet/>
      <dgm:spPr>
        <a:ln>
          <a:solidFill>
            <a:schemeClr val="accent6"/>
          </a:solidFill>
        </a:ln>
      </dgm:spPr>
      <dgm:t>
        <a:bodyPr/>
        <a:lstStyle/>
        <a:p>
          <a:endParaRPr lang="sv-SE" sz="1900"/>
        </a:p>
      </dgm:t>
    </dgm:pt>
    <dgm:pt modelId="{BC15B926-F22E-448F-8E74-26E60A61A52B}">
      <dgm:prSet phldrT="[Text]" custT="1"/>
      <dgm:spPr>
        <a:solidFill>
          <a:srgbClr val="BFDED3"/>
        </a:solidFill>
        <a:ln>
          <a:solidFill>
            <a:srgbClr val="BFDED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v-SE" sz="1900" b="0" cap="none" spc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Wingdings" panose="05000000000000000000" pitchFamily="2" charset="2"/>
            </a:rPr>
            <a:t>Prislistor per måttslag är ett minne blått</a:t>
          </a:r>
          <a:endParaRPr lang="sv-SE" sz="1900" b="0" cap="none" spc="0">
            <a:ln w="0"/>
            <a:solidFill>
              <a:schemeClr val="bg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B669707C-2B77-4902-BA75-81CD22D2DBE2}" type="parTrans" cxnId="{EE18EF82-AA9C-479F-B3F1-79B42A0467EE}">
      <dgm:prSet/>
      <dgm:spPr/>
      <dgm:t>
        <a:bodyPr/>
        <a:lstStyle/>
        <a:p>
          <a:endParaRPr lang="sv-SE" sz="1900"/>
        </a:p>
      </dgm:t>
    </dgm:pt>
    <dgm:pt modelId="{AC3DAECF-812B-416C-B01E-61FD8D681D03}" type="sibTrans" cxnId="{EE18EF82-AA9C-479F-B3F1-79B42A0467EE}">
      <dgm:prSet/>
      <dgm:spPr/>
      <dgm:t>
        <a:bodyPr/>
        <a:lstStyle/>
        <a:p>
          <a:endParaRPr lang="sv-SE" sz="1900"/>
        </a:p>
      </dgm:t>
    </dgm:pt>
    <dgm:pt modelId="{AC4897DC-F186-4E17-BAC6-37EE3B396807}">
      <dgm:prSet phldrT="[Text]" custT="1"/>
      <dgm:spPr>
        <a:solidFill>
          <a:srgbClr val="BFDED3"/>
        </a:solidFill>
        <a:ln>
          <a:solidFill>
            <a:srgbClr val="BFDED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v-SE" sz="1900" b="0" cap="none" spc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Wingdings" panose="05000000000000000000" pitchFamily="2" charset="2"/>
            </a:rPr>
            <a:t>Koder? Vi talar inte längre i koder..</a:t>
          </a:r>
          <a:endParaRPr lang="sv-SE" sz="1900" b="0" cap="none" spc="0">
            <a:ln w="0"/>
            <a:solidFill>
              <a:schemeClr val="bg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B030FF07-9E67-43AE-A55C-43852C31700B}" type="parTrans" cxnId="{8E11F259-79A3-43DC-B0AB-191DADB6B198}">
      <dgm:prSet/>
      <dgm:spPr/>
      <dgm:t>
        <a:bodyPr/>
        <a:lstStyle/>
        <a:p>
          <a:endParaRPr lang="sv-SE" sz="1900"/>
        </a:p>
      </dgm:t>
    </dgm:pt>
    <dgm:pt modelId="{C1335AAA-FFB2-4C90-AE47-8B379F4F127F}" type="sibTrans" cxnId="{8E11F259-79A3-43DC-B0AB-191DADB6B198}">
      <dgm:prSet/>
      <dgm:spPr/>
      <dgm:t>
        <a:bodyPr/>
        <a:lstStyle/>
        <a:p>
          <a:endParaRPr lang="sv-SE" sz="1900"/>
        </a:p>
      </dgm:t>
    </dgm:pt>
    <dgm:pt modelId="{A15F9E9D-7958-4914-81C7-ACE9544BAEF7}">
      <dgm:prSet phldrT="[Text]" custT="1"/>
      <dgm:spPr>
        <a:solidFill>
          <a:srgbClr val="BFDED3"/>
        </a:solidFill>
        <a:ln>
          <a:solidFill>
            <a:srgbClr val="BFDED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v-SE" sz="1900" b="0" cap="none" spc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Wingdings" panose="05000000000000000000" pitchFamily="2" charset="2"/>
            </a:rPr>
            <a:t>Drivmedelsindex är numera ett fristående objekt och ej knutet till en prislista</a:t>
          </a:r>
          <a:endParaRPr lang="sv-SE" sz="1900" b="0" cap="none" spc="0">
            <a:ln w="0"/>
            <a:solidFill>
              <a:schemeClr val="bg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1BE72E93-3C48-4692-A52A-7F3CFA9D9B7B}" type="parTrans" cxnId="{89916E08-833F-4A6F-81CE-9832F96A5E7A}">
      <dgm:prSet/>
      <dgm:spPr/>
      <dgm:t>
        <a:bodyPr/>
        <a:lstStyle/>
        <a:p>
          <a:endParaRPr lang="sv-SE" sz="1900"/>
        </a:p>
      </dgm:t>
    </dgm:pt>
    <dgm:pt modelId="{A4B2977D-3A05-45A3-A71D-07A05AECBA05}" type="sibTrans" cxnId="{89916E08-833F-4A6F-81CE-9832F96A5E7A}">
      <dgm:prSet/>
      <dgm:spPr/>
      <dgm:t>
        <a:bodyPr/>
        <a:lstStyle/>
        <a:p>
          <a:endParaRPr lang="sv-SE" sz="1900"/>
        </a:p>
      </dgm:t>
    </dgm:pt>
    <dgm:pt modelId="{138AC3A2-7A3D-48AD-9454-3CDA306032EA}">
      <dgm:prSet phldrT="[Text]" custT="1"/>
      <dgm:spPr>
        <a:solidFill>
          <a:srgbClr val="BFDED3"/>
        </a:solidFill>
        <a:ln>
          <a:solidFill>
            <a:srgbClr val="BFDED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v-SE" sz="1900" b="0" kern="1200" cap="none" spc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ea typeface="+mn-ea"/>
              <a:cs typeface="+mn-cs"/>
              <a:sym typeface="Wingdings" panose="05000000000000000000" pitchFamily="2" charset="2"/>
            </a:rPr>
            <a:t>Sortimentsgrupp är numera ett fristående objekt och ej knutet till en prislista</a:t>
          </a:r>
          <a:endParaRPr lang="sv-SE" sz="1900" b="0" kern="1200" cap="none" spc="0">
            <a:ln w="0"/>
            <a:solidFill>
              <a:srgbClr val="FFFFFF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395274BB-91DB-46A0-8840-9AE9A894C8B1}" type="parTrans" cxnId="{6DE12B44-8533-4D2D-95F2-149470786210}">
      <dgm:prSet/>
      <dgm:spPr/>
      <dgm:t>
        <a:bodyPr/>
        <a:lstStyle/>
        <a:p>
          <a:endParaRPr lang="sv-SE" sz="1900"/>
        </a:p>
      </dgm:t>
    </dgm:pt>
    <dgm:pt modelId="{62D16B7C-A737-473A-8CD4-AB8E9EB4DDD8}" type="sibTrans" cxnId="{6DE12B44-8533-4D2D-95F2-149470786210}">
      <dgm:prSet/>
      <dgm:spPr/>
      <dgm:t>
        <a:bodyPr/>
        <a:lstStyle/>
        <a:p>
          <a:endParaRPr lang="sv-SE" sz="1900"/>
        </a:p>
      </dgm:t>
    </dgm:pt>
    <dgm:pt modelId="{CF1ABC9D-8344-4267-8448-310B28A26B58}" type="pres">
      <dgm:prSet presAssocID="{9F35C243-1976-4273-A8FB-79C5F161DF0A}" presName="Name0" presStyleCnt="0">
        <dgm:presLayoutVars>
          <dgm:chMax val="7"/>
          <dgm:chPref val="7"/>
          <dgm:dir/>
        </dgm:presLayoutVars>
      </dgm:prSet>
      <dgm:spPr/>
    </dgm:pt>
    <dgm:pt modelId="{EBE0401D-D7E7-425E-8B11-69DD547A9CE0}" type="pres">
      <dgm:prSet presAssocID="{9F35C243-1976-4273-A8FB-79C5F161DF0A}" presName="Name1" presStyleCnt="0"/>
      <dgm:spPr/>
    </dgm:pt>
    <dgm:pt modelId="{9C66B191-8A36-493A-9F85-158CA2367084}" type="pres">
      <dgm:prSet presAssocID="{9F35C243-1976-4273-A8FB-79C5F161DF0A}" presName="cycle" presStyleCnt="0"/>
      <dgm:spPr/>
    </dgm:pt>
    <dgm:pt modelId="{83B4E64B-9619-43B1-81F1-E7196D3C6E93}" type="pres">
      <dgm:prSet presAssocID="{9F35C243-1976-4273-A8FB-79C5F161DF0A}" presName="srcNode" presStyleLbl="node1" presStyleIdx="0" presStyleCnt="5"/>
      <dgm:spPr/>
    </dgm:pt>
    <dgm:pt modelId="{FE456059-2B37-42EF-8F01-4181698D4F92}" type="pres">
      <dgm:prSet presAssocID="{9F35C243-1976-4273-A8FB-79C5F161DF0A}" presName="conn" presStyleLbl="parChTrans1D2" presStyleIdx="0" presStyleCnt="1"/>
      <dgm:spPr/>
    </dgm:pt>
    <dgm:pt modelId="{8225B92D-C966-41E0-823C-AA1D0DF9E008}" type="pres">
      <dgm:prSet presAssocID="{9F35C243-1976-4273-A8FB-79C5F161DF0A}" presName="extraNode" presStyleLbl="node1" presStyleIdx="0" presStyleCnt="5"/>
      <dgm:spPr/>
    </dgm:pt>
    <dgm:pt modelId="{C6FDE3F4-5285-4191-A12C-0D46466DB707}" type="pres">
      <dgm:prSet presAssocID="{9F35C243-1976-4273-A8FB-79C5F161DF0A}" presName="dstNode" presStyleLbl="node1" presStyleIdx="0" presStyleCnt="5"/>
      <dgm:spPr/>
    </dgm:pt>
    <dgm:pt modelId="{87B76005-8C77-431B-AD57-5C990E77394C}" type="pres">
      <dgm:prSet presAssocID="{0F0465BF-7E24-49E6-9B71-C91AB8E81684}" presName="text_1" presStyleLbl="node1" presStyleIdx="0" presStyleCnt="5">
        <dgm:presLayoutVars>
          <dgm:bulletEnabled val="1"/>
        </dgm:presLayoutVars>
      </dgm:prSet>
      <dgm:spPr/>
    </dgm:pt>
    <dgm:pt modelId="{71B715D7-44AB-405B-8D19-011B84F36CB1}" type="pres">
      <dgm:prSet presAssocID="{0F0465BF-7E24-49E6-9B71-C91AB8E81684}" presName="accent_1" presStyleCnt="0"/>
      <dgm:spPr/>
    </dgm:pt>
    <dgm:pt modelId="{7A27127C-0ECF-46A7-8787-631950D14191}" type="pres">
      <dgm:prSet presAssocID="{0F0465BF-7E24-49E6-9B71-C91AB8E81684}" presName="accentRepeatNode" presStyleLbl="solidFgAcc1" presStyleIdx="0" presStyleCnt="5"/>
      <dgm:spPr>
        <a:ln>
          <a:solidFill>
            <a:schemeClr val="accent6">
              <a:lumMod val="9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C7883A06-CF29-41DB-9AC5-FAFF69563DE0}" type="pres">
      <dgm:prSet presAssocID="{BC15B926-F22E-448F-8E74-26E60A61A52B}" presName="text_2" presStyleLbl="node1" presStyleIdx="1" presStyleCnt="5">
        <dgm:presLayoutVars>
          <dgm:bulletEnabled val="1"/>
        </dgm:presLayoutVars>
      </dgm:prSet>
      <dgm:spPr/>
    </dgm:pt>
    <dgm:pt modelId="{6F902B78-F0BE-4D78-B8E1-FF5E346E68B9}" type="pres">
      <dgm:prSet presAssocID="{BC15B926-F22E-448F-8E74-26E60A61A52B}" presName="accent_2" presStyleCnt="0"/>
      <dgm:spPr/>
    </dgm:pt>
    <dgm:pt modelId="{0A45AD54-AAD0-45F3-A475-F8E00189D9D8}" type="pres">
      <dgm:prSet presAssocID="{BC15B926-F22E-448F-8E74-26E60A61A52B}" presName="accentRepeatNode" presStyleLbl="solidFgAcc1" presStyleIdx="1" presStyleCnt="5"/>
      <dgm:spPr>
        <a:ln>
          <a:solidFill>
            <a:schemeClr val="accent6">
              <a:lumMod val="9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088A7E1-E60C-4A4D-B131-8A94F20F9011}" type="pres">
      <dgm:prSet presAssocID="{AC4897DC-F186-4E17-BAC6-37EE3B396807}" presName="text_3" presStyleLbl="node1" presStyleIdx="2" presStyleCnt="5">
        <dgm:presLayoutVars>
          <dgm:bulletEnabled val="1"/>
        </dgm:presLayoutVars>
      </dgm:prSet>
      <dgm:spPr/>
    </dgm:pt>
    <dgm:pt modelId="{6A8251A8-FE2E-471C-A458-A494539DC284}" type="pres">
      <dgm:prSet presAssocID="{AC4897DC-F186-4E17-BAC6-37EE3B396807}" presName="accent_3" presStyleCnt="0"/>
      <dgm:spPr/>
    </dgm:pt>
    <dgm:pt modelId="{F9CD1DAE-A0D2-45EF-B7CD-679D896B4F76}" type="pres">
      <dgm:prSet presAssocID="{AC4897DC-F186-4E17-BAC6-37EE3B396807}" presName="accentRepeatNode" presStyleLbl="solidFgAcc1" presStyleIdx="2" presStyleCnt="5"/>
      <dgm:spPr>
        <a:ln>
          <a:solidFill>
            <a:schemeClr val="accent6">
              <a:lumMod val="9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DB8E7EF-DCD3-41FA-AE23-1CE89BBE456F}" type="pres">
      <dgm:prSet presAssocID="{A15F9E9D-7958-4914-81C7-ACE9544BAEF7}" presName="text_4" presStyleLbl="node1" presStyleIdx="3" presStyleCnt="5">
        <dgm:presLayoutVars>
          <dgm:bulletEnabled val="1"/>
        </dgm:presLayoutVars>
      </dgm:prSet>
      <dgm:spPr/>
    </dgm:pt>
    <dgm:pt modelId="{FE5533CD-CD7B-46D3-A8F6-8BD6113DC236}" type="pres">
      <dgm:prSet presAssocID="{A15F9E9D-7958-4914-81C7-ACE9544BAEF7}" presName="accent_4" presStyleCnt="0"/>
      <dgm:spPr/>
    </dgm:pt>
    <dgm:pt modelId="{40A516BF-7C9F-417F-B138-A987859F1355}" type="pres">
      <dgm:prSet presAssocID="{A15F9E9D-7958-4914-81C7-ACE9544BAEF7}" presName="accentRepeatNode" presStyleLbl="solidFgAcc1" presStyleIdx="3" presStyleCnt="5"/>
      <dgm:spPr>
        <a:ln>
          <a:solidFill>
            <a:schemeClr val="accent6">
              <a:lumMod val="9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4F9E3E02-FF04-483C-A53E-9BD3D9A1BCA8}" type="pres">
      <dgm:prSet presAssocID="{138AC3A2-7A3D-48AD-9454-3CDA306032EA}" presName="text_5" presStyleLbl="node1" presStyleIdx="4" presStyleCnt="5">
        <dgm:presLayoutVars>
          <dgm:bulletEnabled val="1"/>
        </dgm:presLayoutVars>
      </dgm:prSet>
      <dgm:spPr/>
    </dgm:pt>
    <dgm:pt modelId="{0757DFC8-BF5F-4F65-8F6E-18D6DE39AF50}" type="pres">
      <dgm:prSet presAssocID="{138AC3A2-7A3D-48AD-9454-3CDA306032EA}" presName="accent_5" presStyleCnt="0"/>
      <dgm:spPr/>
    </dgm:pt>
    <dgm:pt modelId="{DAEF86E5-A4C6-4B9C-B7F0-F615AFB30D49}" type="pres">
      <dgm:prSet presAssocID="{138AC3A2-7A3D-48AD-9454-3CDA306032EA}" presName="accentRepeatNode" presStyleLbl="solidFgAcc1" presStyleIdx="4" presStyleCnt="5"/>
      <dgm:spPr>
        <a:ln>
          <a:solidFill>
            <a:schemeClr val="accent6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89916E08-833F-4A6F-81CE-9832F96A5E7A}" srcId="{9F35C243-1976-4273-A8FB-79C5F161DF0A}" destId="{A15F9E9D-7958-4914-81C7-ACE9544BAEF7}" srcOrd="3" destOrd="0" parTransId="{1BE72E93-3C48-4692-A52A-7F3CFA9D9B7B}" sibTransId="{A4B2977D-3A05-45A3-A71D-07A05AECBA05}"/>
    <dgm:cxn modelId="{CF54A61B-036F-4B39-8850-0C01F96539AD}" type="presOf" srcId="{0F0465BF-7E24-49E6-9B71-C91AB8E81684}" destId="{87B76005-8C77-431B-AD57-5C990E77394C}" srcOrd="0" destOrd="0" presId="urn:microsoft.com/office/officeart/2008/layout/VerticalCurvedList"/>
    <dgm:cxn modelId="{6DE12B44-8533-4D2D-95F2-149470786210}" srcId="{9F35C243-1976-4273-A8FB-79C5F161DF0A}" destId="{138AC3A2-7A3D-48AD-9454-3CDA306032EA}" srcOrd="4" destOrd="0" parTransId="{395274BB-91DB-46A0-8840-9AE9A894C8B1}" sibTransId="{62D16B7C-A737-473A-8CD4-AB8E9EB4DDD8}"/>
    <dgm:cxn modelId="{B915BD4D-4374-45CC-BCA3-D6DD8997DBD5}" type="presOf" srcId="{A15F9E9D-7958-4914-81C7-ACE9544BAEF7}" destId="{FDB8E7EF-DCD3-41FA-AE23-1CE89BBE456F}" srcOrd="0" destOrd="0" presId="urn:microsoft.com/office/officeart/2008/layout/VerticalCurvedList"/>
    <dgm:cxn modelId="{FF86DA55-EE2D-47DE-88C3-86909864E99D}" type="presOf" srcId="{AC4897DC-F186-4E17-BAC6-37EE3B396807}" destId="{D088A7E1-E60C-4A4D-B131-8A94F20F9011}" srcOrd="0" destOrd="0" presId="urn:microsoft.com/office/officeart/2008/layout/VerticalCurvedList"/>
    <dgm:cxn modelId="{816B1357-4D08-457D-B338-2C24AA39F148}" type="presOf" srcId="{BC15B926-F22E-448F-8E74-26E60A61A52B}" destId="{C7883A06-CF29-41DB-9AC5-FAFF69563DE0}" srcOrd="0" destOrd="0" presId="urn:microsoft.com/office/officeart/2008/layout/VerticalCurvedList"/>
    <dgm:cxn modelId="{8E11F259-79A3-43DC-B0AB-191DADB6B198}" srcId="{9F35C243-1976-4273-A8FB-79C5F161DF0A}" destId="{AC4897DC-F186-4E17-BAC6-37EE3B396807}" srcOrd="2" destOrd="0" parTransId="{B030FF07-9E67-43AE-A55C-43852C31700B}" sibTransId="{C1335AAA-FFB2-4C90-AE47-8B379F4F127F}"/>
    <dgm:cxn modelId="{EE18EF82-AA9C-479F-B3F1-79B42A0467EE}" srcId="{9F35C243-1976-4273-A8FB-79C5F161DF0A}" destId="{BC15B926-F22E-448F-8E74-26E60A61A52B}" srcOrd="1" destOrd="0" parTransId="{B669707C-2B77-4902-BA75-81CD22D2DBE2}" sibTransId="{AC3DAECF-812B-416C-B01E-61FD8D681D03}"/>
    <dgm:cxn modelId="{F222548C-6701-4465-9BC5-C440802BF6E3}" type="presOf" srcId="{9F35C243-1976-4273-A8FB-79C5F161DF0A}" destId="{CF1ABC9D-8344-4267-8448-310B28A26B58}" srcOrd="0" destOrd="0" presId="urn:microsoft.com/office/officeart/2008/layout/VerticalCurvedList"/>
    <dgm:cxn modelId="{A7CAA7A3-483D-40EE-8393-7F98D1C8CF72}" srcId="{9F35C243-1976-4273-A8FB-79C5F161DF0A}" destId="{0F0465BF-7E24-49E6-9B71-C91AB8E81684}" srcOrd="0" destOrd="0" parTransId="{DDDCD116-EA3F-4239-A16E-18E7ABDA115F}" sibTransId="{26B53536-2EBA-467D-BCC3-408902797912}"/>
    <dgm:cxn modelId="{61BF75A6-ED3B-4552-A9F1-DAD85112BEA3}" type="presOf" srcId="{26B53536-2EBA-467D-BCC3-408902797912}" destId="{FE456059-2B37-42EF-8F01-4181698D4F92}" srcOrd="0" destOrd="0" presId="urn:microsoft.com/office/officeart/2008/layout/VerticalCurvedList"/>
    <dgm:cxn modelId="{19C042D7-1C69-45A3-B5E5-CD0E666B6B5A}" type="presOf" srcId="{138AC3A2-7A3D-48AD-9454-3CDA306032EA}" destId="{4F9E3E02-FF04-483C-A53E-9BD3D9A1BCA8}" srcOrd="0" destOrd="0" presId="urn:microsoft.com/office/officeart/2008/layout/VerticalCurvedList"/>
    <dgm:cxn modelId="{A1CC222E-3034-4D22-9D17-51C76FFAA90D}" type="presParOf" srcId="{CF1ABC9D-8344-4267-8448-310B28A26B58}" destId="{EBE0401D-D7E7-425E-8B11-69DD547A9CE0}" srcOrd="0" destOrd="0" presId="urn:microsoft.com/office/officeart/2008/layout/VerticalCurvedList"/>
    <dgm:cxn modelId="{4908AC0A-8F19-440B-8CC0-E49AAA11A822}" type="presParOf" srcId="{EBE0401D-D7E7-425E-8B11-69DD547A9CE0}" destId="{9C66B191-8A36-493A-9F85-158CA2367084}" srcOrd="0" destOrd="0" presId="urn:microsoft.com/office/officeart/2008/layout/VerticalCurvedList"/>
    <dgm:cxn modelId="{2ADCDAAA-C59E-4377-B3F1-784C6ED3E8D3}" type="presParOf" srcId="{9C66B191-8A36-493A-9F85-158CA2367084}" destId="{83B4E64B-9619-43B1-81F1-E7196D3C6E93}" srcOrd="0" destOrd="0" presId="urn:microsoft.com/office/officeart/2008/layout/VerticalCurvedList"/>
    <dgm:cxn modelId="{3A37248D-92D9-4242-B6A6-2153BFD581C2}" type="presParOf" srcId="{9C66B191-8A36-493A-9F85-158CA2367084}" destId="{FE456059-2B37-42EF-8F01-4181698D4F92}" srcOrd="1" destOrd="0" presId="urn:microsoft.com/office/officeart/2008/layout/VerticalCurvedList"/>
    <dgm:cxn modelId="{B046EB7A-C740-43B3-A8C9-21946C2CFD1B}" type="presParOf" srcId="{9C66B191-8A36-493A-9F85-158CA2367084}" destId="{8225B92D-C966-41E0-823C-AA1D0DF9E008}" srcOrd="2" destOrd="0" presId="urn:microsoft.com/office/officeart/2008/layout/VerticalCurvedList"/>
    <dgm:cxn modelId="{E3977867-8AAD-4E24-922B-49A4B98491F8}" type="presParOf" srcId="{9C66B191-8A36-493A-9F85-158CA2367084}" destId="{C6FDE3F4-5285-4191-A12C-0D46466DB707}" srcOrd="3" destOrd="0" presId="urn:microsoft.com/office/officeart/2008/layout/VerticalCurvedList"/>
    <dgm:cxn modelId="{8B202F13-9409-42FC-9939-F25AB97B3647}" type="presParOf" srcId="{EBE0401D-D7E7-425E-8B11-69DD547A9CE0}" destId="{87B76005-8C77-431B-AD57-5C990E77394C}" srcOrd="1" destOrd="0" presId="urn:microsoft.com/office/officeart/2008/layout/VerticalCurvedList"/>
    <dgm:cxn modelId="{16E43AE0-8B7E-4FB1-8B32-82F7C2D965E6}" type="presParOf" srcId="{EBE0401D-D7E7-425E-8B11-69DD547A9CE0}" destId="{71B715D7-44AB-405B-8D19-011B84F36CB1}" srcOrd="2" destOrd="0" presId="urn:microsoft.com/office/officeart/2008/layout/VerticalCurvedList"/>
    <dgm:cxn modelId="{EE01660A-7721-486A-9F56-C8C5E099EB38}" type="presParOf" srcId="{71B715D7-44AB-405B-8D19-011B84F36CB1}" destId="{7A27127C-0ECF-46A7-8787-631950D14191}" srcOrd="0" destOrd="0" presId="urn:microsoft.com/office/officeart/2008/layout/VerticalCurvedList"/>
    <dgm:cxn modelId="{3CCE8D33-781B-46D0-9DDF-A8F9116110BD}" type="presParOf" srcId="{EBE0401D-D7E7-425E-8B11-69DD547A9CE0}" destId="{C7883A06-CF29-41DB-9AC5-FAFF69563DE0}" srcOrd="3" destOrd="0" presId="urn:microsoft.com/office/officeart/2008/layout/VerticalCurvedList"/>
    <dgm:cxn modelId="{7DA84DFD-B575-4434-8755-3DF8AD620750}" type="presParOf" srcId="{EBE0401D-D7E7-425E-8B11-69DD547A9CE0}" destId="{6F902B78-F0BE-4D78-B8E1-FF5E346E68B9}" srcOrd="4" destOrd="0" presId="urn:microsoft.com/office/officeart/2008/layout/VerticalCurvedList"/>
    <dgm:cxn modelId="{D4B81F75-2576-4CE2-B50E-50116D4A95A5}" type="presParOf" srcId="{6F902B78-F0BE-4D78-B8E1-FF5E346E68B9}" destId="{0A45AD54-AAD0-45F3-A475-F8E00189D9D8}" srcOrd="0" destOrd="0" presId="urn:microsoft.com/office/officeart/2008/layout/VerticalCurvedList"/>
    <dgm:cxn modelId="{EBC4E609-DD92-4E35-8CFE-64AF7477F38E}" type="presParOf" srcId="{EBE0401D-D7E7-425E-8B11-69DD547A9CE0}" destId="{D088A7E1-E60C-4A4D-B131-8A94F20F9011}" srcOrd="5" destOrd="0" presId="urn:microsoft.com/office/officeart/2008/layout/VerticalCurvedList"/>
    <dgm:cxn modelId="{11C37752-3565-4113-ADB5-ACC92E713D04}" type="presParOf" srcId="{EBE0401D-D7E7-425E-8B11-69DD547A9CE0}" destId="{6A8251A8-FE2E-471C-A458-A494539DC284}" srcOrd="6" destOrd="0" presId="urn:microsoft.com/office/officeart/2008/layout/VerticalCurvedList"/>
    <dgm:cxn modelId="{2310DBB9-00F4-4EB5-81C8-805BFF639678}" type="presParOf" srcId="{6A8251A8-FE2E-471C-A458-A494539DC284}" destId="{F9CD1DAE-A0D2-45EF-B7CD-679D896B4F76}" srcOrd="0" destOrd="0" presId="urn:microsoft.com/office/officeart/2008/layout/VerticalCurvedList"/>
    <dgm:cxn modelId="{35A6B6A3-AF92-4083-9DAC-501D53FF9A73}" type="presParOf" srcId="{EBE0401D-D7E7-425E-8B11-69DD547A9CE0}" destId="{FDB8E7EF-DCD3-41FA-AE23-1CE89BBE456F}" srcOrd="7" destOrd="0" presId="urn:microsoft.com/office/officeart/2008/layout/VerticalCurvedList"/>
    <dgm:cxn modelId="{5DB3D6F6-66F0-4B4D-AC28-CC44CAA147C4}" type="presParOf" srcId="{EBE0401D-D7E7-425E-8B11-69DD547A9CE0}" destId="{FE5533CD-CD7B-46D3-A8F6-8BD6113DC236}" srcOrd="8" destOrd="0" presId="urn:microsoft.com/office/officeart/2008/layout/VerticalCurvedList"/>
    <dgm:cxn modelId="{D439216C-6A78-49F5-B8F1-2C63F2BF6A6D}" type="presParOf" srcId="{FE5533CD-CD7B-46D3-A8F6-8BD6113DC236}" destId="{40A516BF-7C9F-417F-B138-A987859F1355}" srcOrd="0" destOrd="0" presId="urn:microsoft.com/office/officeart/2008/layout/VerticalCurvedList"/>
    <dgm:cxn modelId="{B392FD0F-C316-4A60-A8DE-6E9CC97E76BA}" type="presParOf" srcId="{EBE0401D-D7E7-425E-8B11-69DD547A9CE0}" destId="{4F9E3E02-FF04-483C-A53E-9BD3D9A1BCA8}" srcOrd="9" destOrd="0" presId="urn:microsoft.com/office/officeart/2008/layout/VerticalCurvedList"/>
    <dgm:cxn modelId="{B0760FA7-6150-46E5-9530-70C8DC78402D}" type="presParOf" srcId="{EBE0401D-D7E7-425E-8B11-69DD547A9CE0}" destId="{0757DFC8-BF5F-4F65-8F6E-18D6DE39AF50}" srcOrd="10" destOrd="0" presId="urn:microsoft.com/office/officeart/2008/layout/VerticalCurvedList"/>
    <dgm:cxn modelId="{61217178-A6E8-4023-93DC-208704DA8712}" type="presParOf" srcId="{0757DFC8-BF5F-4F65-8F6E-18D6DE39AF50}" destId="{DAEF86E5-A4C6-4B9C-B7F0-F615AFB30D49}" srcOrd="0" destOrd="0" presId="urn:microsoft.com/office/officeart/2008/layout/VerticalCurvedList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1D320F-1558-4102-9629-0ABBF1F9E28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0145C106-0164-44AE-8E66-2FA327EFB777}">
      <dgm:prSet phldrT="[Text]" custT="1"/>
      <dgm:spPr>
        <a:solidFill>
          <a:srgbClr val="FACE94"/>
        </a:solidFill>
        <a:ln>
          <a:solidFill>
            <a:srgbClr val="FACE94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v-SE" sz="1500" kern="1200">
              <a:solidFill>
                <a:srgbClr val="FFFFFF"/>
              </a:solidFill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rPr>
            <a:t>Är ett fristående objekt</a:t>
          </a:r>
        </a:p>
      </dgm:t>
    </dgm:pt>
    <dgm:pt modelId="{C30ABCB6-D4E0-4F76-87B0-032C695686DD}" type="parTrans" cxnId="{1850A534-45F4-477B-A3B1-8806BE2AD469}">
      <dgm:prSet/>
      <dgm:spPr/>
      <dgm:t>
        <a:bodyPr/>
        <a:lstStyle/>
        <a:p>
          <a:endParaRPr lang="sv-SE"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2C34E582-2FA5-4169-99FB-80B78426DDC1}" type="sibTrans" cxnId="{1850A534-45F4-477B-A3B1-8806BE2AD469}">
      <dgm:prSet/>
      <dgm:spPr/>
      <dgm:t>
        <a:bodyPr/>
        <a:lstStyle/>
        <a:p>
          <a:endParaRPr lang="sv-SE"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8B972CE3-6B78-4A7F-A690-FFC7A1EBCAC9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v-SE">
              <a:solidFill>
                <a:schemeClr val="bg2"/>
              </a:solidFill>
              <a:latin typeface="+mn-lt"/>
              <a:ea typeface="Noto Serif" panose="02020600060500020200" pitchFamily="18" charset="0"/>
              <a:cs typeface="Noto Serif" panose="02020600060500020200" pitchFamily="18" charset="0"/>
            </a:rPr>
            <a:t>Möjliggör att kunna återanvändas på flera prislistor</a:t>
          </a:r>
        </a:p>
      </dgm:t>
    </dgm:pt>
    <dgm:pt modelId="{2A908FCE-65D0-47E3-9897-3BA445A9EC73}" type="parTrans" cxnId="{BFA27FAD-2E01-4F24-A5D6-5B97EE4C961A}">
      <dgm:prSet/>
      <dgm:spPr/>
      <dgm:t>
        <a:bodyPr/>
        <a:lstStyle/>
        <a:p>
          <a:endParaRPr lang="sv-SE"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D51F0C23-070B-4026-ACDF-815E90475D00}" type="sibTrans" cxnId="{BFA27FAD-2E01-4F24-A5D6-5B97EE4C961A}">
      <dgm:prSet/>
      <dgm:spPr/>
      <dgm:t>
        <a:bodyPr/>
        <a:lstStyle/>
        <a:p>
          <a:endParaRPr lang="sv-SE"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4D61D2E0-8409-4C1F-9858-BEAE3580DF35}">
      <dgm:prSet phldrT="[Text]" custT="1"/>
      <dgm:spPr>
        <a:solidFill>
          <a:srgbClr val="FACE94"/>
        </a:solidFill>
        <a:ln>
          <a:solidFill>
            <a:srgbClr val="FACE94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v-SE" sz="1500" kern="1200">
              <a:solidFill>
                <a:srgbClr val="FFFFFF"/>
              </a:solidFill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rPr>
            <a:t>Lyfts in på prislista</a:t>
          </a:r>
        </a:p>
      </dgm:t>
    </dgm:pt>
    <dgm:pt modelId="{6D65A089-774B-4848-B1BA-3D31A4B52C01}" type="parTrans" cxnId="{12AF68E3-141E-4339-B59D-7FFE2EED3FD9}">
      <dgm:prSet/>
      <dgm:spPr/>
      <dgm:t>
        <a:bodyPr/>
        <a:lstStyle/>
        <a:p>
          <a:endParaRPr lang="sv-SE"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39C4F153-0ACE-41FC-94EC-F4B80A66518D}" type="sibTrans" cxnId="{12AF68E3-141E-4339-B59D-7FFE2EED3FD9}">
      <dgm:prSet/>
      <dgm:spPr/>
      <dgm:t>
        <a:bodyPr/>
        <a:lstStyle/>
        <a:p>
          <a:endParaRPr lang="sv-SE"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5A9FCB0C-127B-483F-9F62-C4FF7837459A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v-SE">
              <a:solidFill>
                <a:schemeClr val="bg2"/>
              </a:solidFill>
              <a:latin typeface="+mn-lt"/>
              <a:ea typeface="Noto Serif" panose="02020600060500020200" pitchFamily="18" charset="0"/>
              <a:cs typeface="Noto Serif" panose="02020600060500020200" pitchFamily="18" charset="0"/>
            </a:rPr>
            <a:t>I samband med det anges Basvärde, % per Klausul steg och Klausulsteg</a:t>
          </a:r>
        </a:p>
      </dgm:t>
    </dgm:pt>
    <dgm:pt modelId="{7A381C87-ACD1-4E1F-8B77-1D9A30DDD3E4}" type="parTrans" cxnId="{6CBAEB0B-B7E6-4C31-B385-0D098E9DEC7D}">
      <dgm:prSet/>
      <dgm:spPr/>
      <dgm:t>
        <a:bodyPr/>
        <a:lstStyle/>
        <a:p>
          <a:endParaRPr lang="sv-SE"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F5CCFB1B-71B5-4975-BDAD-8434ABF96996}" type="sibTrans" cxnId="{6CBAEB0B-B7E6-4C31-B385-0D098E9DEC7D}">
      <dgm:prSet/>
      <dgm:spPr/>
      <dgm:t>
        <a:bodyPr/>
        <a:lstStyle/>
        <a:p>
          <a:endParaRPr lang="sv-SE"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A78C7D55-F6E0-4C27-A8A0-9FF9D097B702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v-SE">
              <a:solidFill>
                <a:schemeClr val="bg2"/>
              </a:solidFill>
              <a:latin typeface="+mn-lt"/>
              <a:ea typeface="Noto Serif" panose="02020600060500020200" pitchFamily="18" charset="0"/>
              <a:cs typeface="Noto Serif" panose="02020600060500020200" pitchFamily="18" charset="0"/>
            </a:rPr>
            <a:t>Det går att ha flera drivmedelsindex på en prislista</a:t>
          </a:r>
        </a:p>
      </dgm:t>
    </dgm:pt>
    <dgm:pt modelId="{2B22C153-6A63-429A-BA28-8779F3391094}" type="parTrans" cxnId="{1971C3B2-CA0B-4328-B4DF-CD1AD4C794EA}">
      <dgm:prSet/>
      <dgm:spPr/>
      <dgm:t>
        <a:bodyPr/>
        <a:lstStyle/>
        <a:p>
          <a:endParaRPr lang="sv-SE"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79635657-3191-46FE-8414-DDA1D25F52C3}" type="sibTrans" cxnId="{1971C3B2-CA0B-4328-B4DF-CD1AD4C794EA}">
      <dgm:prSet/>
      <dgm:spPr/>
      <dgm:t>
        <a:bodyPr/>
        <a:lstStyle/>
        <a:p>
          <a:endParaRPr lang="sv-SE"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23894807-76B2-4502-B0B9-2583C4AF063A}">
      <dgm:prSet phldrT="[Text]" custT="1"/>
      <dgm:spPr>
        <a:solidFill>
          <a:srgbClr val="FACE94"/>
        </a:solidFill>
        <a:ln>
          <a:solidFill>
            <a:srgbClr val="FACE94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v-SE" sz="140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rPr>
            <a:t>Vid förändring uppdateras alla prislistor</a:t>
          </a:r>
        </a:p>
      </dgm:t>
    </dgm:pt>
    <dgm:pt modelId="{F06D6B5F-2997-4BA4-953D-3F2902656201}" type="parTrans" cxnId="{6E4A8ADD-AFC2-4481-8E73-3A4A51318AD3}">
      <dgm:prSet/>
      <dgm:spPr/>
      <dgm:t>
        <a:bodyPr/>
        <a:lstStyle/>
        <a:p>
          <a:endParaRPr lang="sv-SE"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5C8246C8-BA2A-4224-A782-C3B009AAFB65}" type="sibTrans" cxnId="{6E4A8ADD-AFC2-4481-8E73-3A4A51318AD3}">
      <dgm:prSet/>
      <dgm:spPr/>
      <dgm:t>
        <a:bodyPr/>
        <a:lstStyle/>
        <a:p>
          <a:endParaRPr lang="sv-SE"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D158FCE5-4DDA-4853-99A6-FE79437298ED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v-SE">
              <a:solidFill>
                <a:schemeClr val="bg2"/>
              </a:solidFill>
            </a:rPr>
            <a:t>Vid en förändring/uppdatering i drivmedelsindex så uppdateras alla transportprislistor som index ligger på</a:t>
          </a:r>
          <a:endParaRPr lang="sv-SE">
            <a:solidFill>
              <a:schemeClr val="bg2"/>
            </a:solidFill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894E019F-EA72-40A0-9017-3CB4E8C84B04}" type="parTrans" cxnId="{A74BD0D2-D369-41EC-BAA9-E41D8551E7B0}">
      <dgm:prSet/>
      <dgm:spPr/>
      <dgm:t>
        <a:bodyPr/>
        <a:lstStyle/>
        <a:p>
          <a:endParaRPr lang="sv-SE"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471C12FD-DBBC-4860-8575-FA1D349E8783}" type="sibTrans" cxnId="{A74BD0D2-D369-41EC-BAA9-E41D8551E7B0}">
      <dgm:prSet/>
      <dgm:spPr/>
      <dgm:t>
        <a:bodyPr/>
        <a:lstStyle/>
        <a:p>
          <a:endParaRPr lang="sv-SE"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E17DD2A5-0A54-496D-B5A3-3E5BF9C175AF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v-SE">
              <a:solidFill>
                <a:schemeClr val="bg2"/>
              </a:solidFill>
              <a:latin typeface="+mn-lt"/>
              <a:ea typeface="Noto Serif" panose="02020600060500020200" pitchFamily="18" charset="0"/>
              <a:cs typeface="Noto Serif" panose="02020600060500020200" pitchFamily="18" charset="0"/>
            </a:rPr>
            <a:t>Behöver bara administreras på ett ställe</a:t>
          </a:r>
        </a:p>
      </dgm:t>
    </dgm:pt>
    <dgm:pt modelId="{6EAA5134-82A4-4F2E-9454-7409B04C88ED}" type="sibTrans" cxnId="{B1A625B4-354E-454A-ACD5-8A3B93996058}">
      <dgm:prSet/>
      <dgm:spPr/>
      <dgm:t>
        <a:bodyPr/>
        <a:lstStyle/>
        <a:p>
          <a:endParaRPr lang="sv-SE"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755CA095-9A02-45DB-80C9-BF260BB4F7BB}" type="parTrans" cxnId="{B1A625B4-354E-454A-ACD5-8A3B93996058}">
      <dgm:prSet/>
      <dgm:spPr/>
      <dgm:t>
        <a:bodyPr/>
        <a:lstStyle/>
        <a:p>
          <a:endParaRPr lang="sv-SE"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5304D01B-9DE4-4FC4-AF50-25B331D339BF}" type="pres">
      <dgm:prSet presAssocID="{981D320F-1558-4102-9629-0ABBF1F9E28B}" presName="Name0" presStyleCnt="0">
        <dgm:presLayoutVars>
          <dgm:dir/>
          <dgm:animLvl val="lvl"/>
          <dgm:resizeHandles val="exact"/>
        </dgm:presLayoutVars>
      </dgm:prSet>
      <dgm:spPr/>
    </dgm:pt>
    <dgm:pt modelId="{8B487394-2190-41D7-989E-00192384DC47}" type="pres">
      <dgm:prSet presAssocID="{0145C106-0164-44AE-8E66-2FA327EFB777}" presName="linNode" presStyleCnt="0"/>
      <dgm:spPr/>
    </dgm:pt>
    <dgm:pt modelId="{30DECA48-C9BF-4F63-8B24-25C2F09322DD}" type="pres">
      <dgm:prSet presAssocID="{0145C106-0164-44AE-8E66-2FA327EFB777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3F37DEED-0615-4AF1-A51F-781E0F800D1E}" type="pres">
      <dgm:prSet presAssocID="{0145C106-0164-44AE-8E66-2FA327EFB777}" presName="descendantText" presStyleLbl="alignAccFollowNode1" presStyleIdx="0" presStyleCnt="3">
        <dgm:presLayoutVars>
          <dgm:bulletEnabled val="1"/>
        </dgm:presLayoutVars>
      </dgm:prSet>
      <dgm:spPr/>
    </dgm:pt>
    <dgm:pt modelId="{459CB1AA-6B06-40BE-903D-C5A603835D22}" type="pres">
      <dgm:prSet presAssocID="{2C34E582-2FA5-4169-99FB-80B78426DDC1}" presName="sp" presStyleCnt="0"/>
      <dgm:spPr/>
    </dgm:pt>
    <dgm:pt modelId="{3BFB433F-5702-4735-929A-495159D0FADD}" type="pres">
      <dgm:prSet presAssocID="{4D61D2E0-8409-4C1F-9858-BEAE3580DF35}" presName="linNode" presStyleCnt="0"/>
      <dgm:spPr/>
    </dgm:pt>
    <dgm:pt modelId="{33883556-CCA8-474F-B61E-8B6671976F5B}" type="pres">
      <dgm:prSet presAssocID="{4D61D2E0-8409-4C1F-9858-BEAE3580DF35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8304408E-0A01-4B04-95E6-831639F7FDD6}" type="pres">
      <dgm:prSet presAssocID="{4D61D2E0-8409-4C1F-9858-BEAE3580DF35}" presName="descendantText" presStyleLbl="alignAccFollowNode1" presStyleIdx="1" presStyleCnt="3">
        <dgm:presLayoutVars>
          <dgm:bulletEnabled val="1"/>
        </dgm:presLayoutVars>
      </dgm:prSet>
      <dgm:spPr/>
    </dgm:pt>
    <dgm:pt modelId="{9AF45E93-94A9-4E1B-AA5D-EF939F672F9E}" type="pres">
      <dgm:prSet presAssocID="{39C4F153-0ACE-41FC-94EC-F4B80A66518D}" presName="sp" presStyleCnt="0"/>
      <dgm:spPr/>
    </dgm:pt>
    <dgm:pt modelId="{FB878271-B9AA-4431-8895-2DF8A9D419F1}" type="pres">
      <dgm:prSet presAssocID="{23894807-76B2-4502-B0B9-2583C4AF063A}" presName="linNode" presStyleCnt="0"/>
      <dgm:spPr/>
    </dgm:pt>
    <dgm:pt modelId="{CDC6A943-46D4-4314-9EA1-436121A2FA6B}" type="pres">
      <dgm:prSet presAssocID="{23894807-76B2-4502-B0B9-2583C4AF063A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CF09569E-0525-4AAA-8362-F532C53B16A8}" type="pres">
      <dgm:prSet presAssocID="{23894807-76B2-4502-B0B9-2583C4AF063A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6CBAEB0B-B7E6-4C31-B385-0D098E9DEC7D}" srcId="{4D61D2E0-8409-4C1F-9858-BEAE3580DF35}" destId="{5A9FCB0C-127B-483F-9F62-C4FF7837459A}" srcOrd="0" destOrd="0" parTransId="{7A381C87-ACD1-4E1F-8B77-1D9A30DDD3E4}" sibTransId="{F5CCFB1B-71B5-4975-BDAD-8434ABF96996}"/>
    <dgm:cxn modelId="{FD154E17-1DAC-4EB7-B98B-B4C6F8B6A142}" type="presOf" srcId="{23894807-76B2-4502-B0B9-2583C4AF063A}" destId="{CDC6A943-46D4-4314-9EA1-436121A2FA6B}" srcOrd="0" destOrd="0" presId="urn:microsoft.com/office/officeart/2005/8/layout/vList5"/>
    <dgm:cxn modelId="{1850A534-45F4-477B-A3B1-8806BE2AD469}" srcId="{981D320F-1558-4102-9629-0ABBF1F9E28B}" destId="{0145C106-0164-44AE-8E66-2FA327EFB777}" srcOrd="0" destOrd="0" parTransId="{C30ABCB6-D4E0-4F76-87B0-032C695686DD}" sibTransId="{2C34E582-2FA5-4169-99FB-80B78426DDC1}"/>
    <dgm:cxn modelId="{D5DF2860-55D4-4E8F-AE0E-B037D41A2BAF}" type="presOf" srcId="{5A9FCB0C-127B-483F-9F62-C4FF7837459A}" destId="{8304408E-0A01-4B04-95E6-831639F7FDD6}" srcOrd="0" destOrd="0" presId="urn:microsoft.com/office/officeart/2005/8/layout/vList5"/>
    <dgm:cxn modelId="{910B7165-D9A2-4289-992E-F44BC710EF17}" type="presOf" srcId="{4D61D2E0-8409-4C1F-9858-BEAE3580DF35}" destId="{33883556-CCA8-474F-B61E-8B6671976F5B}" srcOrd="0" destOrd="0" presId="urn:microsoft.com/office/officeart/2005/8/layout/vList5"/>
    <dgm:cxn modelId="{11CFE365-32EF-483E-A2D9-BACAF2E85A44}" type="presOf" srcId="{981D320F-1558-4102-9629-0ABBF1F9E28B}" destId="{5304D01B-9DE4-4FC4-AF50-25B331D339BF}" srcOrd="0" destOrd="0" presId="urn:microsoft.com/office/officeart/2005/8/layout/vList5"/>
    <dgm:cxn modelId="{F4CF0773-D35A-45BA-83BA-4A3A062067BA}" type="presOf" srcId="{0145C106-0164-44AE-8E66-2FA327EFB777}" destId="{30DECA48-C9BF-4F63-8B24-25C2F09322DD}" srcOrd="0" destOrd="0" presId="urn:microsoft.com/office/officeart/2005/8/layout/vList5"/>
    <dgm:cxn modelId="{4D5E1E54-ECD1-4B2E-A9BD-FD7B1CD9D32A}" type="presOf" srcId="{8B972CE3-6B78-4A7F-A690-FFC7A1EBCAC9}" destId="{3F37DEED-0615-4AF1-A51F-781E0F800D1E}" srcOrd="0" destOrd="0" presId="urn:microsoft.com/office/officeart/2005/8/layout/vList5"/>
    <dgm:cxn modelId="{BFA27FAD-2E01-4F24-A5D6-5B97EE4C961A}" srcId="{0145C106-0164-44AE-8E66-2FA327EFB777}" destId="{8B972CE3-6B78-4A7F-A690-FFC7A1EBCAC9}" srcOrd="0" destOrd="0" parTransId="{2A908FCE-65D0-47E3-9897-3BA445A9EC73}" sibTransId="{D51F0C23-070B-4026-ACDF-815E90475D00}"/>
    <dgm:cxn modelId="{1971C3B2-CA0B-4328-B4DF-CD1AD4C794EA}" srcId="{4D61D2E0-8409-4C1F-9858-BEAE3580DF35}" destId="{A78C7D55-F6E0-4C27-A8A0-9FF9D097B702}" srcOrd="1" destOrd="0" parTransId="{2B22C153-6A63-429A-BA28-8779F3391094}" sibTransId="{79635657-3191-46FE-8414-DDA1D25F52C3}"/>
    <dgm:cxn modelId="{B1A625B4-354E-454A-ACD5-8A3B93996058}" srcId="{0145C106-0164-44AE-8E66-2FA327EFB777}" destId="{E17DD2A5-0A54-496D-B5A3-3E5BF9C175AF}" srcOrd="1" destOrd="0" parTransId="{755CA095-9A02-45DB-80C9-BF260BB4F7BB}" sibTransId="{6EAA5134-82A4-4F2E-9454-7409B04C88ED}"/>
    <dgm:cxn modelId="{716C29BD-BA3F-401D-B955-9EF16333EEEB}" type="presOf" srcId="{D158FCE5-4DDA-4853-99A6-FE79437298ED}" destId="{CF09569E-0525-4AAA-8362-F532C53B16A8}" srcOrd="0" destOrd="0" presId="urn:microsoft.com/office/officeart/2005/8/layout/vList5"/>
    <dgm:cxn modelId="{2490FECF-B38B-4EAC-9E7C-40170E8EFD2E}" type="presOf" srcId="{A78C7D55-F6E0-4C27-A8A0-9FF9D097B702}" destId="{8304408E-0A01-4B04-95E6-831639F7FDD6}" srcOrd="0" destOrd="1" presId="urn:microsoft.com/office/officeart/2005/8/layout/vList5"/>
    <dgm:cxn modelId="{A74BD0D2-D369-41EC-BAA9-E41D8551E7B0}" srcId="{23894807-76B2-4502-B0B9-2583C4AF063A}" destId="{D158FCE5-4DDA-4853-99A6-FE79437298ED}" srcOrd="0" destOrd="0" parTransId="{894E019F-EA72-40A0-9017-3CB4E8C84B04}" sibTransId="{471C12FD-DBBC-4860-8575-FA1D349E8783}"/>
    <dgm:cxn modelId="{AEA771D6-0CCC-476F-B5CB-1011E21B3059}" type="presOf" srcId="{E17DD2A5-0A54-496D-B5A3-3E5BF9C175AF}" destId="{3F37DEED-0615-4AF1-A51F-781E0F800D1E}" srcOrd="0" destOrd="1" presId="urn:microsoft.com/office/officeart/2005/8/layout/vList5"/>
    <dgm:cxn modelId="{6E4A8ADD-AFC2-4481-8E73-3A4A51318AD3}" srcId="{981D320F-1558-4102-9629-0ABBF1F9E28B}" destId="{23894807-76B2-4502-B0B9-2583C4AF063A}" srcOrd="2" destOrd="0" parTransId="{F06D6B5F-2997-4BA4-953D-3F2902656201}" sibTransId="{5C8246C8-BA2A-4224-A782-C3B009AAFB65}"/>
    <dgm:cxn modelId="{12AF68E3-141E-4339-B59D-7FFE2EED3FD9}" srcId="{981D320F-1558-4102-9629-0ABBF1F9E28B}" destId="{4D61D2E0-8409-4C1F-9858-BEAE3580DF35}" srcOrd="1" destOrd="0" parTransId="{6D65A089-774B-4848-B1BA-3D31A4B52C01}" sibTransId="{39C4F153-0ACE-41FC-94EC-F4B80A66518D}"/>
    <dgm:cxn modelId="{054277AC-2C47-4D78-9FB9-B2B18F57E9D1}" type="presParOf" srcId="{5304D01B-9DE4-4FC4-AF50-25B331D339BF}" destId="{8B487394-2190-41D7-989E-00192384DC47}" srcOrd="0" destOrd="0" presId="urn:microsoft.com/office/officeart/2005/8/layout/vList5"/>
    <dgm:cxn modelId="{E7F28515-A4E2-4185-9363-88DF6F95A984}" type="presParOf" srcId="{8B487394-2190-41D7-989E-00192384DC47}" destId="{30DECA48-C9BF-4F63-8B24-25C2F09322DD}" srcOrd="0" destOrd="0" presId="urn:microsoft.com/office/officeart/2005/8/layout/vList5"/>
    <dgm:cxn modelId="{689AB4E7-1FCC-4BD8-A4A4-3EF504BB68BD}" type="presParOf" srcId="{8B487394-2190-41D7-989E-00192384DC47}" destId="{3F37DEED-0615-4AF1-A51F-781E0F800D1E}" srcOrd="1" destOrd="0" presId="urn:microsoft.com/office/officeart/2005/8/layout/vList5"/>
    <dgm:cxn modelId="{96CD10CF-887A-48E6-A037-357891796F18}" type="presParOf" srcId="{5304D01B-9DE4-4FC4-AF50-25B331D339BF}" destId="{459CB1AA-6B06-40BE-903D-C5A603835D22}" srcOrd="1" destOrd="0" presId="urn:microsoft.com/office/officeart/2005/8/layout/vList5"/>
    <dgm:cxn modelId="{FE239031-CEA5-43A3-9C3A-70B6FD124EC3}" type="presParOf" srcId="{5304D01B-9DE4-4FC4-AF50-25B331D339BF}" destId="{3BFB433F-5702-4735-929A-495159D0FADD}" srcOrd="2" destOrd="0" presId="urn:microsoft.com/office/officeart/2005/8/layout/vList5"/>
    <dgm:cxn modelId="{294DF33D-7906-45E5-8049-696BF16CC557}" type="presParOf" srcId="{3BFB433F-5702-4735-929A-495159D0FADD}" destId="{33883556-CCA8-474F-B61E-8B6671976F5B}" srcOrd="0" destOrd="0" presId="urn:microsoft.com/office/officeart/2005/8/layout/vList5"/>
    <dgm:cxn modelId="{679FDC18-DE39-4550-BB92-B662C07ADAAA}" type="presParOf" srcId="{3BFB433F-5702-4735-929A-495159D0FADD}" destId="{8304408E-0A01-4B04-95E6-831639F7FDD6}" srcOrd="1" destOrd="0" presId="urn:microsoft.com/office/officeart/2005/8/layout/vList5"/>
    <dgm:cxn modelId="{446875E7-CA84-40DC-8E80-5A8CFD27E3D5}" type="presParOf" srcId="{5304D01B-9DE4-4FC4-AF50-25B331D339BF}" destId="{9AF45E93-94A9-4E1B-AA5D-EF939F672F9E}" srcOrd="3" destOrd="0" presId="urn:microsoft.com/office/officeart/2005/8/layout/vList5"/>
    <dgm:cxn modelId="{619AD59D-6457-438C-979B-E867663638CD}" type="presParOf" srcId="{5304D01B-9DE4-4FC4-AF50-25B331D339BF}" destId="{FB878271-B9AA-4431-8895-2DF8A9D419F1}" srcOrd="4" destOrd="0" presId="urn:microsoft.com/office/officeart/2005/8/layout/vList5"/>
    <dgm:cxn modelId="{06DAA36A-FDE0-4422-B2BE-B089F28EB116}" type="presParOf" srcId="{FB878271-B9AA-4431-8895-2DF8A9D419F1}" destId="{CDC6A943-46D4-4314-9EA1-436121A2FA6B}" srcOrd="0" destOrd="0" presId="urn:microsoft.com/office/officeart/2005/8/layout/vList5"/>
    <dgm:cxn modelId="{6A40B917-69D6-4FC7-9801-BC06DAF96318}" type="presParOf" srcId="{FB878271-B9AA-4431-8895-2DF8A9D419F1}" destId="{CF09569E-0525-4AAA-8362-F532C53B16A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56059-2B37-42EF-8F01-4181698D4F92}">
      <dsp:nvSpPr>
        <dsp:cNvPr id="0" name=""/>
        <dsp:cNvSpPr/>
      </dsp:nvSpPr>
      <dsp:spPr>
        <a:xfrm>
          <a:off x="-4572843" y="-701140"/>
          <a:ext cx="5447285" cy="5447285"/>
        </a:xfrm>
        <a:prstGeom prst="blockArc">
          <a:avLst>
            <a:gd name="adj1" fmla="val 18900000"/>
            <a:gd name="adj2" fmla="val 2700000"/>
            <a:gd name="adj3" fmla="val 397"/>
          </a:avLst>
        </a:pr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B76005-8C77-431B-AD57-5C990E77394C}">
      <dsp:nvSpPr>
        <dsp:cNvPr id="0" name=""/>
        <dsp:cNvSpPr/>
      </dsp:nvSpPr>
      <dsp:spPr>
        <a:xfrm>
          <a:off x="382782" y="252731"/>
          <a:ext cx="6633688" cy="505787"/>
        </a:xfrm>
        <a:prstGeom prst="rect">
          <a:avLst/>
        </a:prstGeom>
        <a:solidFill>
          <a:srgbClr val="BFDED3"/>
        </a:solidFill>
        <a:ln>
          <a:solidFill>
            <a:srgbClr val="BFDED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146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900" b="0" kern="1200" cap="none" spc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Ny prisstruktur – Innebär också nya begrepp</a:t>
          </a:r>
        </a:p>
      </dsp:txBody>
      <dsp:txXfrm>
        <a:off x="382782" y="252731"/>
        <a:ext cx="6633688" cy="505787"/>
      </dsp:txXfrm>
    </dsp:sp>
    <dsp:sp modelId="{7A27127C-0ECF-46A7-8787-631950D14191}">
      <dsp:nvSpPr>
        <dsp:cNvPr id="0" name=""/>
        <dsp:cNvSpPr/>
      </dsp:nvSpPr>
      <dsp:spPr>
        <a:xfrm>
          <a:off x="66665" y="189508"/>
          <a:ext cx="632234" cy="63223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lumMod val="9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7883A06-CF29-41DB-9AC5-FAFF69563DE0}">
      <dsp:nvSpPr>
        <dsp:cNvPr id="0" name=""/>
        <dsp:cNvSpPr/>
      </dsp:nvSpPr>
      <dsp:spPr>
        <a:xfrm>
          <a:off x="745215" y="1011170"/>
          <a:ext cx="6271256" cy="505787"/>
        </a:xfrm>
        <a:prstGeom prst="rect">
          <a:avLst/>
        </a:prstGeom>
        <a:solidFill>
          <a:srgbClr val="BFDED3"/>
        </a:solidFill>
        <a:ln>
          <a:solidFill>
            <a:srgbClr val="BFDED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146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900" b="0" kern="1200" cap="none" spc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Wingdings" panose="05000000000000000000" pitchFamily="2" charset="2"/>
            </a:rPr>
            <a:t>Prislistor per måttslag är ett minne blått</a:t>
          </a:r>
          <a:endParaRPr lang="sv-SE" sz="1900" b="0" kern="1200" cap="none" spc="0">
            <a:ln w="0"/>
            <a:solidFill>
              <a:schemeClr val="bg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745215" y="1011170"/>
        <a:ext cx="6271256" cy="505787"/>
      </dsp:txXfrm>
    </dsp:sp>
    <dsp:sp modelId="{0A45AD54-AAD0-45F3-A475-F8E00189D9D8}">
      <dsp:nvSpPr>
        <dsp:cNvPr id="0" name=""/>
        <dsp:cNvSpPr/>
      </dsp:nvSpPr>
      <dsp:spPr>
        <a:xfrm>
          <a:off x="429098" y="947946"/>
          <a:ext cx="632234" cy="63223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lumMod val="9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088A7E1-E60C-4A4D-B131-8A94F20F9011}">
      <dsp:nvSpPr>
        <dsp:cNvPr id="0" name=""/>
        <dsp:cNvSpPr/>
      </dsp:nvSpPr>
      <dsp:spPr>
        <a:xfrm>
          <a:off x="856452" y="1769608"/>
          <a:ext cx="6160018" cy="505787"/>
        </a:xfrm>
        <a:prstGeom prst="rect">
          <a:avLst/>
        </a:prstGeom>
        <a:solidFill>
          <a:srgbClr val="BFDED3"/>
        </a:solidFill>
        <a:ln>
          <a:solidFill>
            <a:srgbClr val="BFDED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146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900" b="0" kern="1200" cap="none" spc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Wingdings" panose="05000000000000000000" pitchFamily="2" charset="2"/>
            </a:rPr>
            <a:t>Koder? Vi talar inte längre i koder..</a:t>
          </a:r>
          <a:endParaRPr lang="sv-SE" sz="1900" b="0" kern="1200" cap="none" spc="0">
            <a:ln w="0"/>
            <a:solidFill>
              <a:schemeClr val="bg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856452" y="1769608"/>
        <a:ext cx="6160018" cy="505787"/>
      </dsp:txXfrm>
    </dsp:sp>
    <dsp:sp modelId="{F9CD1DAE-A0D2-45EF-B7CD-679D896B4F76}">
      <dsp:nvSpPr>
        <dsp:cNvPr id="0" name=""/>
        <dsp:cNvSpPr/>
      </dsp:nvSpPr>
      <dsp:spPr>
        <a:xfrm>
          <a:off x="540335" y="1706384"/>
          <a:ext cx="632234" cy="63223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lumMod val="9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DB8E7EF-DCD3-41FA-AE23-1CE89BBE456F}">
      <dsp:nvSpPr>
        <dsp:cNvPr id="0" name=""/>
        <dsp:cNvSpPr/>
      </dsp:nvSpPr>
      <dsp:spPr>
        <a:xfrm>
          <a:off x="745215" y="2528046"/>
          <a:ext cx="6271256" cy="505787"/>
        </a:xfrm>
        <a:prstGeom prst="rect">
          <a:avLst/>
        </a:prstGeom>
        <a:solidFill>
          <a:srgbClr val="BFDED3"/>
        </a:solidFill>
        <a:ln>
          <a:solidFill>
            <a:srgbClr val="BFDED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146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900" b="0" kern="1200" cap="none" spc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Wingdings" panose="05000000000000000000" pitchFamily="2" charset="2"/>
            </a:rPr>
            <a:t>Drivmedelsindex är numera ett fristående objekt och ej knutet till en prislista</a:t>
          </a:r>
          <a:endParaRPr lang="sv-SE" sz="1900" b="0" kern="1200" cap="none" spc="0">
            <a:ln w="0"/>
            <a:solidFill>
              <a:schemeClr val="bg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745215" y="2528046"/>
        <a:ext cx="6271256" cy="505787"/>
      </dsp:txXfrm>
    </dsp:sp>
    <dsp:sp modelId="{40A516BF-7C9F-417F-B138-A987859F1355}">
      <dsp:nvSpPr>
        <dsp:cNvPr id="0" name=""/>
        <dsp:cNvSpPr/>
      </dsp:nvSpPr>
      <dsp:spPr>
        <a:xfrm>
          <a:off x="429098" y="2464823"/>
          <a:ext cx="632234" cy="63223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lumMod val="9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F9E3E02-FF04-483C-A53E-9BD3D9A1BCA8}">
      <dsp:nvSpPr>
        <dsp:cNvPr id="0" name=""/>
        <dsp:cNvSpPr/>
      </dsp:nvSpPr>
      <dsp:spPr>
        <a:xfrm>
          <a:off x="382782" y="3286484"/>
          <a:ext cx="6633688" cy="505787"/>
        </a:xfrm>
        <a:prstGeom prst="rect">
          <a:avLst/>
        </a:prstGeom>
        <a:solidFill>
          <a:srgbClr val="BFDED3"/>
        </a:solidFill>
        <a:ln>
          <a:solidFill>
            <a:srgbClr val="BFDED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146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900" b="0" kern="1200" cap="none" spc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ea typeface="+mn-ea"/>
              <a:cs typeface="+mn-cs"/>
              <a:sym typeface="Wingdings" panose="05000000000000000000" pitchFamily="2" charset="2"/>
            </a:rPr>
            <a:t>Sortimentsgrupp är numera ett fristående objekt och ej knutet till en prislista</a:t>
          </a:r>
          <a:endParaRPr lang="sv-SE" sz="1900" b="0" kern="1200" cap="none" spc="0">
            <a:ln w="0"/>
            <a:solidFill>
              <a:srgbClr val="FFFFFF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>
        <a:off x="382782" y="3286484"/>
        <a:ext cx="6633688" cy="505787"/>
      </dsp:txXfrm>
    </dsp:sp>
    <dsp:sp modelId="{DAEF86E5-A4C6-4B9C-B7F0-F615AFB30D49}">
      <dsp:nvSpPr>
        <dsp:cNvPr id="0" name=""/>
        <dsp:cNvSpPr/>
      </dsp:nvSpPr>
      <dsp:spPr>
        <a:xfrm>
          <a:off x="66665" y="3223261"/>
          <a:ext cx="632234" cy="63223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37DEED-0615-4AF1-A51F-781E0F800D1E}">
      <dsp:nvSpPr>
        <dsp:cNvPr id="0" name=""/>
        <dsp:cNvSpPr/>
      </dsp:nvSpPr>
      <dsp:spPr>
        <a:xfrm rot="5400000">
          <a:off x="4295314" y="-1743773"/>
          <a:ext cx="708762" cy="43761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300" kern="1200">
              <a:solidFill>
                <a:schemeClr val="bg2"/>
              </a:solidFill>
              <a:latin typeface="+mn-lt"/>
              <a:ea typeface="Noto Serif" panose="02020600060500020200" pitchFamily="18" charset="0"/>
              <a:cs typeface="Noto Serif" panose="02020600060500020200" pitchFamily="18" charset="0"/>
            </a:rPr>
            <a:t>Möjliggör att kunna återanvändas på flera prislistor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300" kern="1200">
              <a:solidFill>
                <a:schemeClr val="bg2"/>
              </a:solidFill>
              <a:latin typeface="+mn-lt"/>
              <a:ea typeface="Noto Serif" panose="02020600060500020200" pitchFamily="18" charset="0"/>
              <a:cs typeface="Noto Serif" panose="02020600060500020200" pitchFamily="18" charset="0"/>
            </a:rPr>
            <a:t>Behöver bara administreras på ett ställe</a:t>
          </a:r>
        </a:p>
      </dsp:txBody>
      <dsp:txXfrm rot="-5400000">
        <a:off x="2461604" y="124536"/>
        <a:ext cx="4341585" cy="639564"/>
      </dsp:txXfrm>
    </dsp:sp>
    <dsp:sp modelId="{30DECA48-C9BF-4F63-8B24-25C2F09322DD}">
      <dsp:nvSpPr>
        <dsp:cNvPr id="0" name=""/>
        <dsp:cNvSpPr/>
      </dsp:nvSpPr>
      <dsp:spPr>
        <a:xfrm>
          <a:off x="0" y="1342"/>
          <a:ext cx="2461603" cy="885953"/>
        </a:xfrm>
        <a:prstGeom prst="roundRect">
          <a:avLst/>
        </a:prstGeom>
        <a:solidFill>
          <a:srgbClr val="FACE94"/>
        </a:solidFill>
        <a:ln w="12700" cap="flat" cmpd="sng" algn="ctr">
          <a:solidFill>
            <a:srgbClr val="FACE9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500" kern="1200">
              <a:solidFill>
                <a:srgbClr val="FFFFFF"/>
              </a:solidFill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rPr>
            <a:t>Är ett fristående objekt</a:t>
          </a:r>
        </a:p>
      </dsp:txBody>
      <dsp:txXfrm>
        <a:off x="43249" y="44591"/>
        <a:ext cx="2375105" cy="799455"/>
      </dsp:txXfrm>
    </dsp:sp>
    <dsp:sp modelId="{8304408E-0A01-4B04-95E6-831639F7FDD6}">
      <dsp:nvSpPr>
        <dsp:cNvPr id="0" name=""/>
        <dsp:cNvSpPr/>
      </dsp:nvSpPr>
      <dsp:spPr>
        <a:xfrm rot="5400000">
          <a:off x="4295314" y="-813522"/>
          <a:ext cx="708762" cy="43761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300" kern="1200">
              <a:solidFill>
                <a:schemeClr val="bg2"/>
              </a:solidFill>
              <a:latin typeface="+mn-lt"/>
              <a:ea typeface="Noto Serif" panose="02020600060500020200" pitchFamily="18" charset="0"/>
              <a:cs typeface="Noto Serif" panose="02020600060500020200" pitchFamily="18" charset="0"/>
            </a:rPr>
            <a:t>I samband med det anges Basvärde, % per Klausul steg och Klausulsteg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300" kern="1200">
              <a:solidFill>
                <a:schemeClr val="bg2"/>
              </a:solidFill>
              <a:latin typeface="+mn-lt"/>
              <a:ea typeface="Noto Serif" panose="02020600060500020200" pitchFamily="18" charset="0"/>
              <a:cs typeface="Noto Serif" panose="02020600060500020200" pitchFamily="18" charset="0"/>
            </a:rPr>
            <a:t>Det går att ha flera drivmedelsindex på en prislista</a:t>
          </a:r>
        </a:p>
      </dsp:txBody>
      <dsp:txXfrm rot="-5400000">
        <a:off x="2461604" y="1054787"/>
        <a:ext cx="4341585" cy="639564"/>
      </dsp:txXfrm>
    </dsp:sp>
    <dsp:sp modelId="{33883556-CCA8-474F-B61E-8B6671976F5B}">
      <dsp:nvSpPr>
        <dsp:cNvPr id="0" name=""/>
        <dsp:cNvSpPr/>
      </dsp:nvSpPr>
      <dsp:spPr>
        <a:xfrm>
          <a:off x="0" y="931593"/>
          <a:ext cx="2461603" cy="885953"/>
        </a:xfrm>
        <a:prstGeom prst="roundRect">
          <a:avLst/>
        </a:prstGeom>
        <a:solidFill>
          <a:srgbClr val="FACE94"/>
        </a:solidFill>
        <a:ln w="12700" cap="flat" cmpd="sng" algn="ctr">
          <a:solidFill>
            <a:srgbClr val="FACE9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500" kern="1200">
              <a:solidFill>
                <a:srgbClr val="FFFFFF"/>
              </a:solidFill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rPr>
            <a:t>Lyfts in på prislista</a:t>
          </a:r>
        </a:p>
      </dsp:txBody>
      <dsp:txXfrm>
        <a:off x="43249" y="974842"/>
        <a:ext cx="2375105" cy="799455"/>
      </dsp:txXfrm>
    </dsp:sp>
    <dsp:sp modelId="{CF09569E-0525-4AAA-8362-F532C53B16A8}">
      <dsp:nvSpPr>
        <dsp:cNvPr id="0" name=""/>
        <dsp:cNvSpPr/>
      </dsp:nvSpPr>
      <dsp:spPr>
        <a:xfrm rot="5400000">
          <a:off x="4295314" y="116728"/>
          <a:ext cx="708762" cy="43761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300" kern="1200">
              <a:solidFill>
                <a:schemeClr val="bg2"/>
              </a:solidFill>
            </a:rPr>
            <a:t>Vid en förändring/uppdatering i drivmedelsindex så uppdateras alla transportprislistor som index ligger på</a:t>
          </a:r>
          <a:endParaRPr lang="sv-SE" sz="1300" kern="1200">
            <a:solidFill>
              <a:schemeClr val="bg2"/>
            </a:solidFill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sp:txBody>
      <dsp:txXfrm rot="-5400000">
        <a:off x="2461604" y="1985038"/>
        <a:ext cx="4341585" cy="639564"/>
      </dsp:txXfrm>
    </dsp:sp>
    <dsp:sp modelId="{CDC6A943-46D4-4314-9EA1-436121A2FA6B}">
      <dsp:nvSpPr>
        <dsp:cNvPr id="0" name=""/>
        <dsp:cNvSpPr/>
      </dsp:nvSpPr>
      <dsp:spPr>
        <a:xfrm>
          <a:off x="0" y="1861844"/>
          <a:ext cx="2461603" cy="885953"/>
        </a:xfrm>
        <a:prstGeom prst="roundRect">
          <a:avLst/>
        </a:prstGeom>
        <a:solidFill>
          <a:srgbClr val="FACE94"/>
        </a:solidFill>
        <a:ln w="12700" cap="flat" cmpd="sng" algn="ctr">
          <a:solidFill>
            <a:srgbClr val="FACE9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rPr>
            <a:t>Vid förändring uppdateras alla prislistor</a:t>
          </a:r>
        </a:p>
      </dsp:txBody>
      <dsp:txXfrm>
        <a:off x="43249" y="1905093"/>
        <a:ext cx="2375105" cy="7994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F8505-9155-40D1-BEF1-7801BDB045DC}" type="datetimeFigureOut">
              <a:rPr lang="sv-SE" smtClean="0"/>
              <a:t>2024-02-28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F9135-D8E4-4BB9-9346-3FF4898EDC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1502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/>
              <a:t>Ny prisstruktur </a:t>
            </a:r>
            <a:r>
              <a:rPr lang="sv-SE"/>
              <a:t>– Standardkomponenter, priskomponenter etc.</a:t>
            </a:r>
          </a:p>
          <a:p>
            <a:r>
              <a:rPr lang="sv-SE" b="1"/>
              <a:t>Prislistor per måttslag </a:t>
            </a:r>
            <a:r>
              <a:rPr lang="sv-SE"/>
              <a:t>– Inge mer Tonlista eller </a:t>
            </a:r>
            <a:r>
              <a:rPr lang="sv-SE" err="1"/>
              <a:t>fub</a:t>
            </a:r>
            <a:r>
              <a:rPr lang="sv-SE"/>
              <a:t> lista. Utan man jobbar med en och samma prislista och refererar mot olika måttslag direkt i.</a:t>
            </a:r>
          </a:p>
          <a:p>
            <a:r>
              <a:rPr lang="sv-SE" b="1"/>
              <a:t>Koder</a:t>
            </a:r>
            <a:r>
              <a:rPr lang="sv-SE"/>
              <a:t> – koder för måttslag, koder för olika T/A </a:t>
            </a:r>
            <a:r>
              <a:rPr lang="sv-SE">
                <a:sym typeface="Wingdings" panose="05000000000000000000" pitchFamily="2" charset="2"/>
              </a:rPr>
              <a:t> Klartext, fördefinierat  </a:t>
            </a:r>
            <a:r>
              <a:rPr lang="sv-SE" err="1">
                <a:sym typeface="Wingdings" panose="05000000000000000000" pitchFamily="2" charset="2"/>
              </a:rPr>
              <a:t>vilkar</a:t>
            </a:r>
            <a:r>
              <a:rPr lang="sv-SE">
                <a:sym typeface="Wingdings" panose="05000000000000000000" pitchFamily="2" charset="2"/>
              </a:rPr>
              <a:t> mot en av våra grundprinciper som VIOL 3 bygger på att ha transparenta prisvillkor. Saker ska inte kunna betyda olika saker beroende på vem man gör affären med.</a:t>
            </a:r>
          </a:p>
          <a:p>
            <a:r>
              <a:rPr lang="sv-SE" b="1">
                <a:sym typeface="Wingdings" panose="05000000000000000000" pitchFamily="2" charset="2"/>
              </a:rPr>
              <a:t>DMI</a:t>
            </a:r>
            <a:r>
              <a:rPr lang="sv-SE">
                <a:sym typeface="Wingdings" panose="05000000000000000000" pitchFamily="2" charset="2"/>
              </a:rPr>
              <a:t> – Fristående objekt.  månatliga uppdatering behöver inte göras på varje prislista utan på ett ställe.</a:t>
            </a:r>
          </a:p>
          <a:p>
            <a:r>
              <a:rPr lang="sv-SE">
                <a:sym typeface="Wingdings" panose="05000000000000000000" pitchFamily="2" charset="2"/>
              </a:rPr>
              <a:t>Sortimensgrupp – Fristående objekt  Möjliggör att skapa upp ett register och återanvända sortimensgrupper på i flera prislistor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43C309-55A7-46A7-83DD-7880115E4383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9217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Prislistan består av ett gäng byggstenar, alltså inte bara priskomponenter</a:t>
            </a:r>
          </a:p>
          <a:p>
            <a:r>
              <a:rPr lang="sv-SE"/>
              <a:t>Drivmedelsindex lägger vi in i samband med att vi skapar prislistan</a:t>
            </a:r>
          </a:p>
          <a:p>
            <a:r>
              <a:rPr lang="sv-SE"/>
              <a:t>Sedan bygger vi på med priskomponenterna och sätter då förutsättningar som vi vill ska gälla, som exempelvis ev. måttslagsstyrning och sortimensgrupper osv.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6138E-2E18-4156-96D3-156BDA99090C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8045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Alla priser, både grundpriser och tillägg/avdrag, som ska tillämpas i en prislista beskrivs i priskomponenter</a:t>
            </a:r>
          </a:p>
          <a:p>
            <a:r>
              <a:rPr lang="sv-SE" dirty="0"/>
              <a:t>Alla priskomponenter baseras på standardkomponenter som definieras av SDC</a:t>
            </a:r>
          </a:p>
          <a:p>
            <a:endParaRPr lang="sv-SE"/>
          </a:p>
          <a:p>
            <a:r>
              <a:rPr lang="sv-SE" b="1" dirty="0"/>
              <a:t>TR grundpris formel </a:t>
            </a:r>
            <a:r>
              <a:rPr lang="sv-SE" dirty="0"/>
              <a:t>- De ”rader” som håller komponenter för beräkning av grundpris enligt formel. </a:t>
            </a:r>
            <a:r>
              <a:rPr lang="sv-SE" dirty="0">
                <a:sym typeface="Wingdings" panose="05000000000000000000" pitchFamily="2" charset="2"/>
              </a:rPr>
              <a:t> Dvs fast del och </a:t>
            </a:r>
            <a:r>
              <a:rPr lang="sv-SE" dirty="0" err="1">
                <a:sym typeface="Wingdings" panose="05000000000000000000" pitchFamily="2" charset="2"/>
              </a:rPr>
              <a:t>avståndsberoende</a:t>
            </a:r>
            <a:endParaRPr lang="sv-SE" dirty="0"/>
          </a:p>
          <a:p>
            <a:r>
              <a:rPr lang="sv-SE" b="1" dirty="0"/>
              <a:t>TR Sträcka </a:t>
            </a:r>
            <a:r>
              <a:rPr lang="sv-SE" dirty="0"/>
              <a:t>- De ”rader” som håller komponenter för beräkning av grundpris enligt sträcka. </a:t>
            </a:r>
            <a:r>
              <a:rPr lang="sv-SE" dirty="0">
                <a:sym typeface="Wingdings" panose="05000000000000000000" pitchFamily="2" charset="2"/>
              </a:rPr>
              <a:t> Dvs fast pris oberoende av avståndet</a:t>
            </a:r>
            <a:endParaRPr lang="sv-SE" dirty="0"/>
          </a:p>
          <a:p>
            <a:endParaRPr lang="sv-SE" dirty="0"/>
          </a:p>
          <a:p>
            <a:r>
              <a:rPr lang="sv-SE" dirty="0"/>
              <a:t>Sen har vi det här med referens- vi behöver inte referera mellan en prislista här och en prislista där utan kan göra det inne i en och samma prislista. Vi kommer demonstrera detta i systemet också</a:t>
            </a:r>
          </a:p>
          <a:p>
            <a:r>
              <a:rPr lang="sv-SE" b="1" dirty="0"/>
              <a:t>TR Formel – Referens </a:t>
            </a:r>
            <a:r>
              <a:rPr lang="sv-SE" dirty="0"/>
              <a:t>- De ”rader” som håller komponenter för beräkning av grundpris enligt formelreferens</a:t>
            </a:r>
            <a:endParaRPr lang="sv-SE" dirty="0">
              <a:sym typeface="Wingdings" panose="05000000000000000000" pitchFamily="2" charset="2"/>
            </a:endParaRPr>
          </a:p>
          <a:p>
            <a:r>
              <a:rPr lang="sv-SE" b="1" dirty="0"/>
              <a:t>TR Sträcka – Referens </a:t>
            </a:r>
            <a:r>
              <a:rPr lang="sv-SE" dirty="0"/>
              <a:t>– De ”rader” som håller komponenter för beräkning av grundpris enligt sträckareferens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43C309-55A7-46A7-83DD-7880115E4383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0646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Här har vi lagt in grundpris formel 2 stycken komponenter som ni ser. Vi har även valt att lägga in 2 sortimentsgrupper, </a:t>
            </a:r>
            <a:r>
              <a:rPr lang="sv-SE" dirty="0" err="1"/>
              <a:t>barrmassa</a:t>
            </a:r>
            <a:r>
              <a:rPr lang="sv-SE" dirty="0"/>
              <a:t> och lövmassa, </a:t>
            </a:r>
            <a:r>
              <a:rPr lang="sv-SE" dirty="0" err="1"/>
              <a:t>måtslag</a:t>
            </a:r>
            <a:r>
              <a:rPr lang="sv-SE" dirty="0"/>
              <a:t> och drivmedelstyp. Här skulle man kunna lämna blankt men då gäller det också för allt så här är den lite mer detaljerad och specifik. Blankt ger mer generellt</a:t>
            </a:r>
          </a:p>
          <a:p>
            <a:endParaRPr lang="sv-SE" dirty="0"/>
          </a:p>
          <a:p>
            <a:r>
              <a:rPr lang="sv-SE" dirty="0"/>
              <a:t>Sen ser ni att vi även lagt till under grundprisformel referens-</a:t>
            </a:r>
          </a:p>
          <a:p>
            <a:r>
              <a:rPr lang="sv-SE" dirty="0"/>
              <a:t>Samma sortimentsgrupper men med annat </a:t>
            </a:r>
            <a:r>
              <a:rPr lang="sv-SE" dirty="0" err="1"/>
              <a:t>måttslag</a:t>
            </a:r>
            <a:r>
              <a:rPr lang="sv-SE" dirty="0"/>
              <a:t> som ni observerar i bilden.</a:t>
            </a:r>
          </a:p>
          <a:p>
            <a:endParaRPr lang="sv-SE" dirty="0"/>
          </a:p>
          <a:p>
            <a:r>
              <a:rPr lang="sv-SE" dirty="0"/>
              <a:t>Sen hänvisar den till priskomponenten ovan men har lagts in som en omräkningsfaktor. Och </a:t>
            </a:r>
            <a:r>
              <a:rPr lang="sv-SE" dirty="0" err="1"/>
              <a:t>janne</a:t>
            </a:r>
            <a:r>
              <a:rPr lang="sv-SE" dirty="0"/>
              <a:t> hur kommer det sig att man kan vilja styra såhär?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43C309-55A7-46A7-83DD-7880115E4383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62277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Skapa ett drivmedelsindex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6138E-2E18-4156-96D3-156BDA99090C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8679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/>
              <a:t>Avtalat pris per leverans och avtalat pris per enhet får inte båda anges på samma transportunderlag.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/>
              <a:t>Att ange ett avtalat pris innebär att detta pris gäller för leveranser som träffar de skapade </a:t>
            </a:r>
            <a:r>
              <a:rPr lang="sv-SE" err="1"/>
              <a:t>transportunderlagen</a:t>
            </a:r>
            <a:r>
              <a:rPr lang="sv-SE"/>
              <a:t>.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6138E-2E18-4156-96D3-156BDA99090C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3727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Här skulle du också kunna välja prislista om det är den prisräkningstypen som du vill använda och då bara lägga in prislistan precis som du gör på ett befraktarkontrakt.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6138E-2E18-4156-96D3-156BDA99090C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9693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Skapa ett drivmedelsindex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6138E-2E18-4156-96D3-156BDA99090C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5464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0ADCB-0016-37F3-F08B-B1DDEBDC3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850A80C-610A-ADE5-338C-862E14AEC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4CA13B1-ABD4-305B-85E9-181213B65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E0686E4-5172-BC63-098A-2F61A26CF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79666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F36D8-1C2C-9386-3BB5-32649C26B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E74A089F-E3BE-180E-FB06-6488783A2C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49D6576-DA31-8FB2-9443-9BE3D88D80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C794C0D-CEA0-7536-7204-AD82BFEBDE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47563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4705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43C309-55A7-46A7-83DD-7880115E4383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18720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98EB1-C6D7-A0C1-638D-40B8DD9EF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559CAA9-94EB-A58B-CDF5-B6D2233AC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3E1E7C7-DF21-C33C-B366-9EC63477C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28E4A0D-A1DA-43B7-E909-B25D07A5C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41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7545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Priskomponenten</a:t>
            </a:r>
            <a:r>
              <a:rPr lang="sv-SE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ärver standardkomponentens egenskaper, men företaget anger själv: </a:t>
            </a:r>
            <a:endParaRPr lang="sv-SE">
              <a:highlight>
                <a:srgbClr val="FFFF00"/>
              </a:highlight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lvl="1"/>
            <a:r>
              <a:rPr lang="sv-SE" b="1" dirty="0">
                <a:latin typeface="Open Sans Light"/>
                <a:ea typeface="Open Sans Light"/>
                <a:cs typeface="Open Sans Light"/>
              </a:rPr>
              <a:t>Värdevillkor</a:t>
            </a:r>
            <a:r>
              <a:rPr lang="sv-SE" dirty="0">
                <a:latin typeface="Open Sans Light"/>
                <a:ea typeface="Open Sans Light"/>
                <a:cs typeface="Open Sans Light"/>
              </a:rPr>
              <a:t> – När ska priset gälla? Exempelvis ett visst avstånd, en viss start- och slutplats eller en viss bärighetsklass</a:t>
            </a:r>
          </a:p>
          <a:p>
            <a:pPr lvl="1"/>
            <a:endParaRPr lang="sv-SE" dirty="0">
              <a:latin typeface="Open Sans Light"/>
              <a:ea typeface="Open Sans Light"/>
              <a:cs typeface="Open Sans Light"/>
            </a:endParaRPr>
          </a:p>
          <a:p>
            <a:pPr lvl="1"/>
            <a:r>
              <a:rPr lang="sv-SE" dirty="0">
                <a:latin typeface="Open Sans Light"/>
                <a:ea typeface="Open Sans Light"/>
                <a:cs typeface="Open Sans Light"/>
              </a:rPr>
              <a:t>Här kan man också nämna att ju smalare </a:t>
            </a:r>
            <a:r>
              <a:rPr lang="sv-SE">
                <a:latin typeface="Open Sans Light"/>
                <a:ea typeface="Open Sans Light"/>
                <a:cs typeface="Open Sans Light"/>
              </a:rPr>
              <a:t>villkor</a:t>
            </a:r>
            <a:r>
              <a:rPr lang="sv-SE" dirty="0">
                <a:latin typeface="Open Sans Light"/>
                <a:ea typeface="Open Sans Light"/>
                <a:cs typeface="Open Sans Light"/>
              </a:rPr>
              <a:t> vi har desto högre upp bör de placeras annars kommer man få träff på de mer generella.</a:t>
            </a:r>
          </a:p>
          <a:p>
            <a:pPr lvl="1"/>
            <a:endParaRPr lang="sv-SE" dirty="0">
              <a:latin typeface="Open Sans Light"/>
              <a:ea typeface="Open Sans Light"/>
              <a:cs typeface="Open Sans Light"/>
            </a:endParaRPr>
          </a:p>
          <a:p>
            <a:pPr lvl="1"/>
            <a:r>
              <a:rPr lang="sv-SE" b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Uttrycksvärden</a:t>
            </a:r>
            <a:r>
              <a:rPr lang="sv-SE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– Vad är priset? Läggs till i uttrycket som ärvs från standardkomponenten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/>
              <a:t>Prioritetsordning ska därför anges av den som administrerar komponenten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43C309-55A7-46A7-83DD-7880115E4383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3318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Man kan alltså säga att det finns tre olika sorters </a:t>
            </a:r>
            <a:r>
              <a:rPr lang="sv-SE" err="1"/>
              <a:t>grundpriskomponentet</a:t>
            </a:r>
            <a:r>
              <a:rPr lang="sv-SE"/>
              <a:t>: </a:t>
            </a:r>
          </a:p>
          <a:p>
            <a:pPr marL="171450" indent="-171450">
              <a:buFontTx/>
              <a:buChar char="-"/>
            </a:pPr>
            <a:r>
              <a:rPr lang="sv-SE"/>
              <a:t>A-pris, som består av en fast del och en km-avstånds-beroende del, per transportprisgrundande kvantitet</a:t>
            </a:r>
          </a:p>
          <a:p>
            <a:pPr marL="171450" indent="-171450">
              <a:buFontTx/>
              <a:buChar char="-"/>
            </a:pPr>
            <a:r>
              <a:rPr lang="sv-SE"/>
              <a:t>A pris per transportprisgrundande kvantitet</a:t>
            </a:r>
          </a:p>
          <a:p>
            <a:pPr marL="171450" indent="-171450">
              <a:buFontTx/>
              <a:buChar char="-"/>
            </a:pPr>
            <a:r>
              <a:rPr lang="sv-SE"/>
              <a:t>A pris per leverans</a:t>
            </a:r>
          </a:p>
          <a:p>
            <a:pPr marL="0" indent="0">
              <a:buFontTx/>
              <a:buNone/>
            </a:pPr>
            <a:r>
              <a:rPr lang="sv-SE"/>
              <a:t>Priset tar hänsyn till drivmedelsprisförändringar och till avtalsjustering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43C309-55A7-46A7-83DD-7880115E4383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8715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err="1"/>
              <a:t>Avståndsberoende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6138E-2E18-4156-96D3-156BDA99090C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6312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Skapa ett drivmedelsindex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6138E-2E18-4156-96D3-156BDA99090C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8738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/>
              <a:t>Basvärde</a:t>
            </a:r>
            <a:r>
              <a:rPr lang="sv-SE"/>
              <a:t>: </a:t>
            </a: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</a:rPr>
              <a:t>Indexets värde när avtalet mellan parterna görs (eller eventuellt annat avtalat värde)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</a:rPr>
              <a:t>Procent per klausulsteg: </a:t>
            </a: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</a:rPr>
              <a:t>Hur många procent priset ska ändras per klausulsteg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</a:rPr>
              <a:t>Klausulsteg: </a:t>
            </a: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</a:rPr>
              <a:t>Hur mycket indexet måste förändras innan det ska få utslag på priset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erif" panose="0202060006050002020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erif" panose="02020600060500020200"/>
              <a:ea typeface="+mn-ea"/>
              <a:cs typeface="+mn-cs"/>
            </a:endParaRP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43C309-55A7-46A7-83DD-7880115E4383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8752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/>
              <a:t>Basvärde</a:t>
            </a:r>
            <a:r>
              <a:rPr lang="sv-SE"/>
              <a:t>: </a:t>
            </a: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</a:rPr>
              <a:t>Indexets värde när avtalet mellan parterna görs (eller eventuellt annat avtalat värde)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</a:rPr>
              <a:t>Procent per klausulsteg: </a:t>
            </a: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</a:rPr>
              <a:t>Hur många procent priset ska ändras per klausulsteg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</a:rPr>
              <a:t>Klausulsteg: </a:t>
            </a: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</a:rPr>
              <a:t>Hur mycket indexet måste förändras innan det ska få utslag på priset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erif" panose="0202060006050002020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erif" panose="02020600060500020200"/>
              <a:ea typeface="+mn-ea"/>
              <a:cs typeface="+mn-cs"/>
            </a:endParaRP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6138E-2E18-4156-96D3-156BDA99090C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2667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Skapa ett drivmedelsindex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6138E-2E18-4156-96D3-156BDA99090C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4301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örstasida endas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844745CF-7C36-3243-B9C6-AD5D1C2F5B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43E5D5CC-697F-6844-939F-0A5A8BC96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1326" y="2280912"/>
            <a:ext cx="8509348" cy="199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7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snö, stående, person&#10;&#10;Automatiskt genererad beskrivning">
            <a:extLst>
              <a:ext uri="{FF2B5EF4-FFF2-40B4-BE49-F238E27FC236}">
                <a16:creationId xmlns:a16="http://schemas.microsoft.com/office/drawing/2014/main" id="{EDA43F72-F58B-4A42-A6FA-37B1057F6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4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transport, av trä&#10;&#10;Automatiskt genererad beskrivning">
            <a:extLst>
              <a:ext uri="{FF2B5EF4-FFF2-40B4-BE49-F238E27FC236}">
                <a16:creationId xmlns:a16="http://schemas.microsoft.com/office/drawing/2014/main" id="{9068025E-6855-214E-880C-F7376AE82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65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växt, skog&#10;&#10;Automatiskt genererad beskrivning">
            <a:extLst>
              <a:ext uri="{FF2B5EF4-FFF2-40B4-BE49-F238E27FC236}">
                <a16:creationId xmlns:a16="http://schemas.microsoft.com/office/drawing/2014/main" id="{DD08B0C4-8633-7041-A346-C1115B476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62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bit, choklad, nära&#10;&#10;Automatiskt genererad beskrivning">
            <a:extLst>
              <a:ext uri="{FF2B5EF4-FFF2-40B4-BE49-F238E27FC236}">
                <a16:creationId xmlns:a16="http://schemas.microsoft.com/office/drawing/2014/main" id="{5219BA8A-737E-7A40-BC15-66400703B6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88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årta, leksak, födelsedag&#10;&#10;Automatiskt genererad beskrivning">
            <a:extLst>
              <a:ext uri="{FF2B5EF4-FFF2-40B4-BE49-F238E27FC236}">
                <a16:creationId xmlns:a16="http://schemas.microsoft.com/office/drawing/2014/main" id="{2F1CB311-7921-1D45-B6AC-44CA93726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02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98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brö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36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 och punktlista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E373ED7-365C-4324-8A54-F8822D97E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ED67C67-F8DF-482E-96DD-3E08F44A40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E37F559B-BA39-40A8-A8E2-FD864868AD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185540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punktlista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50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brödtext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9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örstasi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inomhus, bit, choklad, nära&#10;&#10;Automatiskt genererad beskrivning">
            <a:extLst>
              <a:ext uri="{FF2B5EF4-FFF2-40B4-BE49-F238E27FC236}">
                <a16:creationId xmlns:a16="http://schemas.microsoft.com/office/drawing/2014/main" id="{D698C875-4914-3947-BDA0-1A8EDB48C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1267" y="1382707"/>
            <a:ext cx="6242137" cy="443314"/>
          </a:xfrm>
        </p:spPr>
        <p:txBody>
          <a:bodyPr anchor="t"/>
          <a:lstStyle>
            <a:lvl1pPr algn="l">
              <a:defRPr sz="1600" b="1" i="0" spc="-3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döpa presentationen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31267" y="1667233"/>
            <a:ext cx="4230941" cy="317575"/>
          </a:xfrm>
        </p:spPr>
        <p:txBody>
          <a:bodyPr/>
          <a:lstStyle>
            <a:lvl1pPr marL="0" indent="0" algn="l">
              <a:buNone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skriva datum</a:t>
            </a:r>
          </a:p>
        </p:txBody>
      </p:sp>
      <p:pic>
        <p:nvPicPr>
          <p:cNvPr id="6" name="Bildobjekt 5" descr="En bild som visar ritning&#10;&#10;Automatiskt genererad beskrivning">
            <a:extLst>
              <a:ext uri="{FF2B5EF4-FFF2-40B4-BE49-F238E27FC236}">
                <a16:creationId xmlns:a16="http://schemas.microsoft.com/office/drawing/2014/main" id="{13A9E33A-5696-6347-B3A9-1F8412DFEB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5758" y="503694"/>
            <a:ext cx="4106783" cy="9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74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2419000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33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6232E9-F9E3-4F98-94D0-77E4C9D89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75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59F5E3-4393-4ED4-9630-CA956E037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48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276488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49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3" name="Bildobjekt 2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F6EB22F1-56EB-427F-9F7D-8BD801DCC9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613"/>
            <a:ext cx="12192000" cy="304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85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6" name="Bildobjekt 5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08C5B33-718D-40E8-9021-6F58AE46C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21763"/>
            <a:ext cx="12192000" cy="303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76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himmel, föremål utomhus, rad&#10;&#10;Automatiskt genererad beskrivning">
            <a:extLst>
              <a:ext uri="{FF2B5EF4-FFF2-40B4-BE49-F238E27FC236}">
                <a16:creationId xmlns:a16="http://schemas.microsoft.com/office/drawing/2014/main" id="{CB8BBDA1-C9D2-E048-A654-0B56C6A04F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08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växt&#10;&#10;Automatiskt genererad beskrivning">
            <a:extLst>
              <a:ext uri="{FF2B5EF4-FFF2-40B4-BE49-F238E27FC236}">
                <a16:creationId xmlns:a16="http://schemas.microsoft.com/office/drawing/2014/main" id="{2C9D44E2-6AB2-3847-8709-32933A20E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5577468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7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D0B8E1C-8E9D-B44C-99B1-6CE46C999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14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transport, skog&#10;&#10;Automatiskt genererad beskrivning">
            <a:extLst>
              <a:ext uri="{FF2B5EF4-FFF2-40B4-BE49-F238E27FC236}">
                <a16:creationId xmlns:a16="http://schemas.microsoft.com/office/drawing/2014/main" id="{583E969E-2309-714E-8EC1-B47605F58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2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FE204568-3E71-624C-B70D-14E2EC4526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18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utomhus, gräs, träd, växt&#10;&#10;Automatiskt genererad beskrivning">
            <a:extLst>
              <a:ext uri="{FF2B5EF4-FFF2-40B4-BE49-F238E27FC236}">
                <a16:creationId xmlns:a16="http://schemas.microsoft.com/office/drawing/2014/main" id="{DE5F308A-4224-664E-AC74-19DE6F961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9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sida mål och fokus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ED4AF340-8D86-7791-AD7D-652282C9E5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65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Rubrik och punktlis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74C213AF-6C3D-43A3-A57B-830BEB581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05284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brödtext liten textru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32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sida mål och fokus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1119EC1-EAE9-4FF6-8300-3884E93831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54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text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0F636A2D-8C25-4F6A-90B1-56A1F5D75C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123482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4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brödtext liten textruta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34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sida mål och fokus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11" name="Bildobjekt 10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271A51A6-0CC7-4C24-B019-85A592794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0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himmel, utomhus, föremål utomhus, rad&#10;&#10;Automatiskt genererad beskrivning">
            <a:extLst>
              <a:ext uri="{FF2B5EF4-FFF2-40B4-BE49-F238E27FC236}">
                <a16:creationId xmlns:a16="http://schemas.microsoft.com/office/drawing/2014/main" id="{90666055-DDF7-5044-974C-60C12F5A5E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8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Rubrik och punktlis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BE2BA5EE-D5BB-406C-93B0-CA8F887936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27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Rubrik och brödtext liten textru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DD81890C-23DF-6210-0CDB-1E929B942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42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Rubrik och punktlista hands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79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Rubrik och punktlista handslag ljus to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5489A8B-6881-414C-AAA8-C5354BC0FB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819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Rubrik och punktlista blå bakgrund pussel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41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sida mål och fokus grön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83FF4CA-70AC-47A8-A306-987D5991B9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75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sida mål och fokus blå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vår, oskärpa, havsbotten&#10;&#10;Automatiskt genererad beskrivning">
            <a:extLst>
              <a:ext uri="{FF2B5EF4-FFF2-40B4-BE49-F238E27FC236}">
                <a16:creationId xmlns:a16="http://schemas.microsoft.com/office/drawing/2014/main" id="{FA705A57-FC75-428A-A2D0-216A038F2F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107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punktlista pussel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C7A0564-F709-4FBD-9315-712441A16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341DACD4-61AE-4542-A805-0FDA3E1A7E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25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sida mål och fokus pu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84DA6C6-552A-42CE-981A-75BBFEF3C4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DB32E4F-3972-5F7B-998D-769AFCE307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70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90DBE3-5934-F94B-117D-41850CA8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EA471F8-9AF6-BEB1-F4BD-5217A4167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77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ön, sitter, skog, träd&#10;&#10;Automatiskt genererad beskrivning">
            <a:extLst>
              <a:ext uri="{FF2B5EF4-FFF2-40B4-BE49-F238E27FC236}">
                <a16:creationId xmlns:a16="http://schemas.microsoft.com/office/drawing/2014/main" id="{922A2FA4-7B6B-4B4A-8C6A-280873A755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utomhus, träd, skog, växt&#10;&#10;Automatiskt genererad beskrivning">
            <a:extLst>
              <a:ext uri="{FF2B5EF4-FFF2-40B4-BE49-F238E27FC236}">
                <a16:creationId xmlns:a16="http://schemas.microsoft.com/office/drawing/2014/main" id="{D05B3671-A5BB-C92A-C73F-68063F4B9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8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räd, växt, utomhus, löv&#10;&#10;Automatiskt genererad beskrivning">
            <a:extLst>
              <a:ext uri="{FF2B5EF4-FFF2-40B4-BE49-F238E27FC236}">
                <a16:creationId xmlns:a16="http://schemas.microsoft.com/office/drawing/2014/main" id="{CCCBB8AC-2B37-F50A-184A-6B4687A88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81000"/>
                    </a14:imgEffect>
                    <a14:imgEffect>
                      <a14:brightnessContrast bright="-24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18997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6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äs&#10;&#10;Automatiskt genererad beskrivning">
            <a:extLst>
              <a:ext uri="{FF2B5EF4-FFF2-40B4-BE49-F238E27FC236}">
                <a16:creationId xmlns:a16="http://schemas.microsoft.com/office/drawing/2014/main" id="{658C782C-89B4-254C-A0A9-6C93B1645F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6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gräs, skog&#10;&#10;Automatiskt genererad beskrivning">
            <a:extLst>
              <a:ext uri="{FF2B5EF4-FFF2-40B4-BE49-F238E27FC236}">
                <a16:creationId xmlns:a16="http://schemas.microsoft.com/office/drawing/2014/main" id="{2065AC02-8907-0B41-A36A-ADB110B29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4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C2A48DD-DCF3-F147-8A83-D4DBAA8C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1120664-BCC5-EA40-8A3E-D97D345E8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A835E7F-1923-2B4E-8792-250CFBB34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7D77F-9B0E-A448-B81E-B6100637E94F}" type="datetimeFigureOut">
              <a:rPr lang="sv-SE" smtClean="0"/>
              <a:t>2024-02-28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F51D83-120C-794C-9089-DF6BF2557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B92AA7-8AD5-6A44-8B93-B38C992A6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8DE52-BC3F-934E-9E28-15BE3F642BA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870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49" r:id="rId3"/>
    <p:sldLayoutId id="2147483654" r:id="rId4"/>
    <p:sldLayoutId id="2147483660" r:id="rId5"/>
    <p:sldLayoutId id="2147483678" r:id="rId6"/>
    <p:sldLayoutId id="2147483679" r:id="rId7"/>
    <p:sldLayoutId id="2147483661" r:id="rId8"/>
    <p:sldLayoutId id="2147483662" r:id="rId9"/>
    <p:sldLayoutId id="2147483664" r:id="rId10"/>
    <p:sldLayoutId id="2147483663" r:id="rId11"/>
    <p:sldLayoutId id="2147483668" r:id="rId12"/>
    <p:sldLayoutId id="2147483669" r:id="rId13"/>
    <p:sldLayoutId id="2147483670" r:id="rId14"/>
    <p:sldLayoutId id="2147483650" r:id="rId15"/>
    <p:sldLayoutId id="2147483667" r:id="rId16"/>
    <p:sldLayoutId id="2147483713" r:id="rId17"/>
    <p:sldLayoutId id="2147483671" r:id="rId18"/>
    <p:sldLayoutId id="2147483672" r:id="rId19"/>
    <p:sldLayoutId id="2147483699" r:id="rId20"/>
    <p:sldLayoutId id="2147483689" r:id="rId21"/>
    <p:sldLayoutId id="2147483701" r:id="rId22"/>
    <p:sldLayoutId id="2147483693" r:id="rId23"/>
    <p:sldLayoutId id="2147483704" r:id="rId24"/>
    <p:sldLayoutId id="2147483702" r:id="rId25"/>
    <p:sldLayoutId id="2147483705" r:id="rId26"/>
    <p:sldLayoutId id="2147483703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711" r:id="rId33"/>
    <p:sldLayoutId id="2147483681" r:id="rId34"/>
    <p:sldLayoutId id="2147483688" r:id="rId35"/>
    <p:sldLayoutId id="2147483709" r:id="rId36"/>
    <p:sldLayoutId id="2147483716" r:id="rId37"/>
    <p:sldLayoutId id="2147483687" r:id="rId38"/>
    <p:sldLayoutId id="2147483710" r:id="rId39"/>
    <p:sldLayoutId id="2147483683" r:id="rId40"/>
    <p:sldLayoutId id="2147483717" r:id="rId41"/>
    <p:sldLayoutId id="2147483685" r:id="rId42"/>
    <p:sldLayoutId id="2147483686" r:id="rId43"/>
    <p:sldLayoutId id="2147483694" r:id="rId44"/>
    <p:sldLayoutId id="2147483712" r:id="rId45"/>
    <p:sldLayoutId id="2147483706" r:id="rId46"/>
    <p:sldLayoutId id="2147483707" r:id="rId47"/>
    <p:sldLayoutId id="2147483708" r:id="rId48"/>
    <p:sldLayoutId id="2147483680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5" Type="http://schemas.microsoft.com/office/2007/relationships/hdphoto" Target="../media/hdphoto3.wdp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www.biometria.se/media/el3jkayd/handbok-priskomponenter-foer-transportredovisning-40.pdf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54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5.svg"/><Relationship Id="rId9" Type="http://schemas.microsoft.com/office/2007/relationships/diagramDrawing" Target="../diagrams/drawing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7.png"/><Relationship Id="rId7" Type="http://schemas.microsoft.com/office/2007/relationships/hdphoto" Target="../media/hdphoto3.wdp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png"/><Relationship Id="rId11" Type="http://schemas.openxmlformats.org/officeDocument/2006/relationships/image" Target="../media/image62.png"/><Relationship Id="rId5" Type="http://schemas.openxmlformats.org/officeDocument/2006/relationships/image" Target="../media/image48.png"/><Relationship Id="rId10" Type="http://schemas.openxmlformats.org/officeDocument/2006/relationships/image" Target="../media/image61.png"/><Relationship Id="rId4" Type="http://schemas.openxmlformats.org/officeDocument/2006/relationships/image" Target="../media/image58.svg"/><Relationship Id="rId9" Type="http://schemas.openxmlformats.org/officeDocument/2006/relationships/image" Target="../media/image60.png"/><Relationship Id="rId14" Type="http://schemas.openxmlformats.org/officeDocument/2006/relationships/image" Target="../media/image6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3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ometria.se/media/4ghnuhxg/oeversikt-milstolpar-kundgrupp-blaa-digital.pdf" TargetMode="External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hyperlink" Target="https://www.youtube.com/watch?v=tDEn4FqA4XA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www.youtube.com/watch?v=eaKPBr_K_Wk&amp;t=3311s" TargetMode="External"/><Relationship Id="rId4" Type="http://schemas.openxmlformats.org/officeDocument/2006/relationships/hyperlink" Target="https://www.biometria.se/viol-3/om-viol-3/kundorganisationen-forest-storm/kundgrupp-blaa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utbildning.biometria.se/login/index.php" TargetMode="External"/><Relationship Id="rId2" Type="http://schemas.openxmlformats.org/officeDocument/2006/relationships/hyperlink" Target="https://www.biometria.se/media/dejhra4i/best-practice-aktoer-20-1.pdf" TargetMode="External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www.biometria.se/media/yihel4ky/viol-3-10-funktioner-version-2.pdf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1.biometria.se/mina-sidor/viol-3-kundtestmiljoe/mina-tjaenster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png"/><Relationship Id="rId4" Type="http://schemas.openxmlformats.org/officeDocument/2006/relationships/hyperlink" Target="https://utbildning.biometria.se/open_courses/?course=A0E59FE3-9CB5-1CB8-18BC-AE6AFAB81C32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DEn4FqA4XA" TargetMode="Externa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M2NKMJYxH0iDL51wLb1AXIqyOup7DqZGh4e2-dqopJJUQUYwRUpMUkRXUkxXRDNRQjRSTjROT0JNUS4u" TargetMode="External"/><Relationship Id="rId2" Type="http://schemas.openxmlformats.org/officeDocument/2006/relationships/hyperlink" Target="https://www.biometria.se/viol-3/aktuellt/nyhetsbrev-viol-3/" TargetMode="Externa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www.biometria.se/viol-3/om-viol-3/kundorganisationen-forest-storm/kundgrupp-blaa/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5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673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0C8B3C-5ED8-114A-35E7-26BDDF9718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Standard- och priskomponenter i VIOL 3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2C812A2-A01A-D568-C0CD-15451C5548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1587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1C2443-E1BE-131B-CFE8-D0B5E7AC9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Transportpris</a:t>
            </a:r>
            <a:br>
              <a:rPr lang="sv-SE"/>
            </a:br>
            <a:r>
              <a:rPr lang="sv-SE" sz="1600" b="0"/>
              <a:t>Standard- och priskomponenter</a:t>
            </a:r>
            <a:endParaRPr lang="sv-SE" b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534B53-3A43-FF30-CE76-02CA8C237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>
              <a:sym typeface="Wingdings" panose="05000000000000000000" pitchFamily="2" charset="2"/>
            </a:endParaRPr>
          </a:p>
          <a:p>
            <a:endParaRPr lang="sv-SE"/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96C92EE2-6133-3B3D-44BF-F60BCF806116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 w="12700"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textruta 13">
            <a:extLst>
              <a:ext uri="{FF2B5EF4-FFF2-40B4-BE49-F238E27FC236}">
                <a16:creationId xmlns:a16="http://schemas.microsoft.com/office/drawing/2014/main" id="{095E1D8D-68AC-4205-53B4-6CA781F9C2FD}"/>
              </a:ext>
            </a:extLst>
          </p:cNvPr>
          <p:cNvSpPr txBox="1"/>
          <p:nvPr/>
        </p:nvSpPr>
        <p:spPr>
          <a:xfrm>
            <a:off x="441037" y="1955557"/>
            <a:ext cx="2921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Standardkomponenter</a:t>
            </a:r>
          </a:p>
          <a:p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Ägare: Biometria</a:t>
            </a:r>
          </a:p>
        </p:txBody>
      </p:sp>
      <p:pic>
        <p:nvPicPr>
          <p:cNvPr id="16" name="Bildobjekt 15" descr="En bild som visar logotyp&#10;&#10;Automatiskt genererad beskrivning">
            <a:extLst>
              <a:ext uri="{FF2B5EF4-FFF2-40B4-BE49-F238E27FC236}">
                <a16:creationId xmlns:a16="http://schemas.microsoft.com/office/drawing/2014/main" id="{D5888089-27CD-C8EF-C217-BD38023B9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264" y="2673337"/>
            <a:ext cx="1662546" cy="1662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5B1DC898-D27D-26E5-A4B5-577C66806283}"/>
              </a:ext>
            </a:extLst>
          </p:cNvPr>
          <p:cNvSpPr/>
          <p:nvPr/>
        </p:nvSpPr>
        <p:spPr>
          <a:xfrm>
            <a:off x="320964" y="4853524"/>
            <a:ext cx="36179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Tillhandahålls av </a:t>
            </a:r>
            <a:r>
              <a:rPr lang="sv-SE" sz="1600" b="1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Biometria</a:t>
            </a:r>
            <a:r>
              <a:rPr lang="sv-SE" sz="160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och innehåller ramar/formler för hur man kan prisräkna</a:t>
            </a:r>
          </a:p>
          <a:p>
            <a:r>
              <a:rPr lang="sv-SE" sz="160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Detta kan vi kalla för </a:t>
            </a:r>
            <a:r>
              <a:rPr lang="sv-SE" sz="1600" b="1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Biometrias</a:t>
            </a:r>
            <a:r>
              <a:rPr lang="sv-SE" sz="160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”bibliotek”</a:t>
            </a:r>
            <a:endParaRPr lang="sv-SE" sz="1400" i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9" name="Bildobjekt 18" descr="En bild som visar logotyp&#10;&#10;Automatiskt genererad beskrivning">
            <a:extLst>
              <a:ext uri="{FF2B5EF4-FFF2-40B4-BE49-F238E27FC236}">
                <a16:creationId xmlns:a16="http://schemas.microsoft.com/office/drawing/2014/main" id="{0DE730B4-34B1-440E-F78E-169DC0BE803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81933" y="2715025"/>
            <a:ext cx="714202" cy="71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Bildobjekt 19" descr="En bild som visar logotyp&#10;&#10;Automatiskt genererad beskrivning">
            <a:extLst>
              <a:ext uri="{FF2B5EF4-FFF2-40B4-BE49-F238E27FC236}">
                <a16:creationId xmlns:a16="http://schemas.microsoft.com/office/drawing/2014/main" id="{6033C92E-5AEF-1DBD-C686-C8DFCDD3C62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61817" y="2714303"/>
            <a:ext cx="714202" cy="71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Bildobjekt 20" descr="En bild som visar logotyp&#10;&#10;Automatiskt genererad beskrivning">
            <a:extLst>
              <a:ext uri="{FF2B5EF4-FFF2-40B4-BE49-F238E27FC236}">
                <a16:creationId xmlns:a16="http://schemas.microsoft.com/office/drawing/2014/main" id="{80ED5BEE-3EC9-0070-D745-500A3160A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1817" y="3751279"/>
            <a:ext cx="714202" cy="71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Bildobjekt 25" descr="En bild som visar logotyp&#10;&#10;Automatiskt genererad beskrivning">
            <a:extLst>
              <a:ext uri="{FF2B5EF4-FFF2-40B4-BE49-F238E27FC236}">
                <a16:creationId xmlns:a16="http://schemas.microsoft.com/office/drawing/2014/main" id="{1AF55DBD-A5E0-71AD-40B6-93C6CC742C5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81933" y="3759946"/>
            <a:ext cx="714202" cy="71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ruta 26">
            <a:extLst>
              <a:ext uri="{FF2B5EF4-FFF2-40B4-BE49-F238E27FC236}">
                <a16:creationId xmlns:a16="http://schemas.microsoft.com/office/drawing/2014/main" id="{AC5CD96D-1C62-3DA7-F379-E98B2A490DC4}"/>
              </a:ext>
            </a:extLst>
          </p:cNvPr>
          <p:cNvSpPr txBox="1"/>
          <p:nvPr/>
        </p:nvSpPr>
        <p:spPr>
          <a:xfrm>
            <a:off x="4316787" y="4814256"/>
            <a:ext cx="3767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Skapas utifrån en standardkomponent genom att skapa en priskomponent från den standardkomponent som önskas.</a:t>
            </a:r>
          </a:p>
          <a:p>
            <a:r>
              <a:rPr lang="sv-SE" sz="160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 skapar ett </a:t>
            </a:r>
            <a:r>
              <a:rPr lang="sv-SE" sz="1600" b="1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sv-SE" sz="160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”bibliotek”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9DF1DA68-EC84-617E-BBD8-8F2D0C8CCCA9}"/>
              </a:ext>
            </a:extLst>
          </p:cNvPr>
          <p:cNvSpPr txBox="1"/>
          <p:nvPr/>
        </p:nvSpPr>
        <p:spPr>
          <a:xfrm>
            <a:off x="4700062" y="2000201"/>
            <a:ext cx="2921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Priskomponenter</a:t>
            </a:r>
          </a:p>
          <a:p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Ägare: Respektive företag</a:t>
            </a:r>
          </a:p>
        </p:txBody>
      </p:sp>
      <p:cxnSp>
        <p:nvCxnSpPr>
          <p:cNvPr id="34" name="Rak pilkoppling 33">
            <a:extLst>
              <a:ext uri="{FF2B5EF4-FFF2-40B4-BE49-F238E27FC236}">
                <a16:creationId xmlns:a16="http://schemas.microsoft.com/office/drawing/2014/main" id="{4424496A-2271-CD9B-F072-96B39C1E4060}"/>
              </a:ext>
            </a:extLst>
          </p:cNvPr>
          <p:cNvCxnSpPr>
            <a:cxnSpLocks/>
          </p:cNvCxnSpPr>
          <p:nvPr/>
        </p:nvCxnSpPr>
        <p:spPr>
          <a:xfrm flipV="1">
            <a:off x="3067103" y="3514039"/>
            <a:ext cx="1735806" cy="8667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7" name="textruta 36">
            <a:extLst>
              <a:ext uri="{FF2B5EF4-FFF2-40B4-BE49-F238E27FC236}">
                <a16:creationId xmlns:a16="http://schemas.microsoft.com/office/drawing/2014/main" id="{C1728332-A7B7-4ED2-E112-0A43CA98B8DB}"/>
              </a:ext>
            </a:extLst>
          </p:cNvPr>
          <p:cNvSpPr txBox="1"/>
          <p:nvPr/>
        </p:nvSpPr>
        <p:spPr>
          <a:xfrm>
            <a:off x="8938716" y="1796789"/>
            <a:ext cx="2921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Prislistor</a:t>
            </a:r>
          </a:p>
          <a:p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Ägare: Respektive företag</a:t>
            </a:r>
          </a:p>
        </p:txBody>
      </p:sp>
      <p:sp>
        <p:nvSpPr>
          <p:cNvPr id="38" name="textruta 37">
            <a:extLst>
              <a:ext uri="{FF2B5EF4-FFF2-40B4-BE49-F238E27FC236}">
                <a16:creationId xmlns:a16="http://schemas.microsoft.com/office/drawing/2014/main" id="{1B2966EE-5F98-A9BC-5704-73FDF1ED8013}"/>
              </a:ext>
            </a:extLst>
          </p:cNvPr>
          <p:cNvSpPr txBox="1"/>
          <p:nvPr/>
        </p:nvSpPr>
        <p:spPr>
          <a:xfrm>
            <a:off x="8589927" y="4865754"/>
            <a:ext cx="3618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Priskomponenterna är </a:t>
            </a:r>
            <a:r>
              <a:rPr lang="sv-SE" sz="1600" b="1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byggstenarna</a:t>
            </a:r>
            <a:r>
              <a:rPr lang="sv-SE" sz="160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för prislistorna. Genom att lägga in den i en prislista blir komponenten </a:t>
            </a:r>
            <a:r>
              <a:rPr lang="sv-SE" sz="1600" b="1" i="1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prislisteunik</a:t>
            </a:r>
            <a:r>
              <a:rPr lang="sv-SE" sz="160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och ändringar som görs i komponenten gäller i just den unika prislistan</a:t>
            </a:r>
          </a:p>
        </p:txBody>
      </p:sp>
      <p:pic>
        <p:nvPicPr>
          <p:cNvPr id="40" name="Bildobjekt 39">
            <a:extLst>
              <a:ext uri="{FF2B5EF4-FFF2-40B4-BE49-F238E27FC236}">
                <a16:creationId xmlns:a16="http://schemas.microsoft.com/office/drawing/2014/main" id="{C1440BEE-4A6A-1F71-7D85-7EC22036FF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7998" y="2531780"/>
            <a:ext cx="1404332" cy="105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Bildobjekt 41">
            <a:extLst>
              <a:ext uri="{FF2B5EF4-FFF2-40B4-BE49-F238E27FC236}">
                <a16:creationId xmlns:a16="http://schemas.microsoft.com/office/drawing/2014/main" id="{8F28F5B2-C899-46E6-3D66-0332290201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0260" y="3705900"/>
            <a:ext cx="1404332" cy="105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3" name="Rak pilkoppling 42">
            <a:extLst>
              <a:ext uri="{FF2B5EF4-FFF2-40B4-BE49-F238E27FC236}">
                <a16:creationId xmlns:a16="http://schemas.microsoft.com/office/drawing/2014/main" id="{1225A431-1EBD-1CF9-396E-428074F1F13B}"/>
              </a:ext>
            </a:extLst>
          </p:cNvPr>
          <p:cNvCxnSpPr>
            <a:cxnSpLocks/>
          </p:cNvCxnSpPr>
          <p:nvPr/>
        </p:nvCxnSpPr>
        <p:spPr>
          <a:xfrm flipV="1">
            <a:off x="7234956" y="3087219"/>
            <a:ext cx="1735806" cy="8667"/>
          </a:xfrm>
          <a:prstGeom prst="straightConnector1">
            <a:avLst/>
          </a:prstGeom>
          <a:ln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Rak pilkoppling 43">
            <a:extLst>
              <a:ext uri="{FF2B5EF4-FFF2-40B4-BE49-F238E27FC236}">
                <a16:creationId xmlns:a16="http://schemas.microsoft.com/office/drawing/2014/main" id="{7D1C46B5-43F3-62EA-4B04-456BCE94EDCA}"/>
              </a:ext>
            </a:extLst>
          </p:cNvPr>
          <p:cNvCxnSpPr>
            <a:cxnSpLocks/>
          </p:cNvCxnSpPr>
          <p:nvPr/>
        </p:nvCxnSpPr>
        <p:spPr>
          <a:xfrm flipV="1">
            <a:off x="7229103" y="4108380"/>
            <a:ext cx="1735806" cy="8667"/>
          </a:xfrm>
          <a:prstGeom prst="straightConnector1">
            <a:avLst/>
          </a:prstGeom>
          <a:ln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99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7" grpId="0"/>
      <p:bldP spid="28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1C2443-E1BE-131B-CFE8-D0B5E7AC9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Transportpris</a:t>
            </a:r>
            <a:br>
              <a:rPr lang="sv-SE"/>
            </a:br>
            <a:r>
              <a:rPr lang="sv-SE" sz="1600" b="0"/>
              <a:t>Standard- och priskomponenter</a:t>
            </a:r>
            <a:endParaRPr lang="sv-SE" b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534B53-3A43-FF30-CE76-02CA8C237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762" indent="0">
              <a:buNone/>
            </a:pPr>
            <a:r>
              <a:rPr lang="sv-SE"/>
              <a:t>Priskomponent innehåller urvals- och värdevillkor samt uttrycksvärden. Dessa tillsammans styr hur en priskomponent ska användas i värdeberäkningen och hur mycket pengar som ska falla ut</a:t>
            </a:r>
          </a:p>
          <a:p>
            <a:r>
              <a:rPr lang="sv-SE" b="1"/>
              <a:t>Värdevillkor</a:t>
            </a:r>
            <a:r>
              <a:rPr lang="sv-SE"/>
              <a:t> anger vad som ska vara uppfyllt för när ett visst värde/pris ska gälla</a:t>
            </a:r>
          </a:p>
          <a:p>
            <a:pPr lvl="1"/>
            <a:r>
              <a:rPr lang="sv-SE"/>
              <a:t>Anges under villkor i </a:t>
            </a:r>
            <a:r>
              <a:rPr lang="sv-SE" err="1"/>
              <a:t>priskomponenten</a:t>
            </a:r>
            <a:endParaRPr lang="sv-SE"/>
          </a:p>
          <a:p>
            <a:pPr lvl="1"/>
            <a:r>
              <a:rPr lang="sv-SE"/>
              <a:t>Systemet läser alltid ordningen ”uppifrån och ner” och stannar där första värdevillkoret uppfylls</a:t>
            </a:r>
          </a:p>
          <a:p>
            <a:r>
              <a:rPr lang="sv-SE" b="1"/>
              <a:t>Uttrycksvärden</a:t>
            </a:r>
            <a:r>
              <a:rPr lang="sv-SE"/>
              <a:t> anger vad det är för pris som ska gälla - Vad är priset? </a:t>
            </a:r>
          </a:p>
          <a:p>
            <a:pPr lvl="1"/>
            <a:r>
              <a:rPr lang="sv-SE"/>
              <a:t>Läggs till i uttrycket (som är själva formuppsättning för hur beräkningen ska ske) som ärvs från standardkomponenten</a:t>
            </a:r>
          </a:p>
          <a:p>
            <a:r>
              <a:rPr lang="sv-SE"/>
              <a:t>I en priskomponent går det också att ange </a:t>
            </a:r>
            <a:r>
              <a:rPr lang="sv-SE" b="1"/>
              <a:t>urvalsvillkor</a:t>
            </a:r>
            <a:r>
              <a:rPr lang="sv-SE"/>
              <a:t> men det används inte i lika stor utsträckning som för råvara</a:t>
            </a:r>
          </a:p>
          <a:p>
            <a:endParaRPr lang="sv-SE"/>
          </a:p>
          <a:p>
            <a:endParaRPr lang="sv-SE"/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23AA2C3E-3D62-FBE7-56EA-F2A15A760907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 w="12700"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61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EE54CF76-3328-A899-8E18-94357DD77432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 w="12700"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Rubrik 1">
            <a:extLst>
              <a:ext uri="{FF2B5EF4-FFF2-40B4-BE49-F238E27FC236}">
                <a16:creationId xmlns:a16="http://schemas.microsoft.com/office/drawing/2014/main" id="{E31C2443-E1BE-131B-CFE8-D0B5E7AC9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Transportpris</a:t>
            </a:r>
            <a:br>
              <a:rPr lang="sv-SE"/>
            </a:br>
            <a:r>
              <a:rPr lang="sv-SE" sz="1600" b="0"/>
              <a:t>Olika sätt att prissätta</a:t>
            </a:r>
            <a:endParaRPr lang="sv-SE" b="0"/>
          </a:p>
        </p:txBody>
      </p:sp>
      <p:grpSp>
        <p:nvGrpSpPr>
          <p:cNvPr id="9" name="Grupp 8">
            <a:extLst>
              <a:ext uri="{FF2B5EF4-FFF2-40B4-BE49-F238E27FC236}">
                <a16:creationId xmlns:a16="http://schemas.microsoft.com/office/drawing/2014/main" id="{A3532FCE-482D-3912-5102-C05754D09C70}"/>
              </a:ext>
            </a:extLst>
          </p:cNvPr>
          <p:cNvGrpSpPr/>
          <p:nvPr/>
        </p:nvGrpSpPr>
        <p:grpSpPr>
          <a:xfrm>
            <a:off x="838202" y="2791433"/>
            <a:ext cx="3835107" cy="1791117"/>
            <a:chOff x="838202" y="2791433"/>
            <a:chExt cx="3835107" cy="1791117"/>
          </a:xfrm>
        </p:grpSpPr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94F96F4D-1C5A-9895-FB81-1FBF6C7B3ED7}"/>
                </a:ext>
              </a:extLst>
            </p:cNvPr>
            <p:cNvSpPr/>
            <p:nvPr/>
          </p:nvSpPr>
          <p:spPr>
            <a:xfrm>
              <a:off x="838202" y="2791433"/>
              <a:ext cx="3835107" cy="1669197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37000"/>
              </a:schemeClr>
            </a:solidFill>
            <a:ln>
              <a:solidFill>
                <a:schemeClr val="tx1">
                  <a:alpha val="11000"/>
                </a:schemeClr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" name="Platshållare för innehåll 8">
              <a:extLst>
                <a:ext uri="{FF2B5EF4-FFF2-40B4-BE49-F238E27FC236}">
                  <a16:creationId xmlns:a16="http://schemas.microsoft.com/office/drawing/2014/main" id="{36A75ACF-D916-513D-3DBE-8663724A03B6}"/>
                </a:ext>
              </a:extLst>
            </p:cNvPr>
            <p:cNvSpPr txBox="1">
              <a:spLocks/>
            </p:cNvSpPr>
            <p:nvPr/>
          </p:nvSpPr>
          <p:spPr>
            <a:xfrm>
              <a:off x="838202" y="2810275"/>
              <a:ext cx="3835107" cy="177227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180975" indent="-176213" algn="l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spcAft>
                  <a:spcPts val="1200"/>
                </a:spcAft>
                <a:buFontTx/>
                <a:buBlip>
                  <a:blip r:embed="rId3"/>
                </a:buBlip>
                <a:tabLst/>
                <a:defRPr sz="1600" b="0" i="0" kern="1200">
                  <a:solidFill>
                    <a:schemeClr val="bg1"/>
                  </a:solidFill>
                  <a:latin typeface="Noto Serif" panose="02020600060500020200" pitchFamily="18" charset="0"/>
                  <a:ea typeface="Noto Serif" panose="02020600060500020200" pitchFamily="18" charset="0"/>
                  <a:cs typeface="Noto Serif" panose="02020600060500020200" pitchFamily="18" charset="0"/>
                </a:defRPr>
              </a:lvl1pPr>
              <a:lvl2pPr marL="355600" indent="-174625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1200"/>
                </a:spcAft>
                <a:buFontTx/>
                <a:buBlip>
                  <a:blip r:embed="rId3"/>
                </a:buBlip>
                <a:tabLst/>
                <a:defRPr sz="1400" b="0" i="0" kern="1200">
                  <a:solidFill>
                    <a:schemeClr val="bg1"/>
                  </a:solidFill>
                  <a:latin typeface="Noto Serif" panose="02020600060500020200" pitchFamily="18" charset="0"/>
                  <a:ea typeface="Noto Serif" panose="02020600060500020200" pitchFamily="18" charset="0"/>
                  <a:cs typeface="Noto Serif" panose="02020600060500020200" pitchFamily="18" charset="0"/>
                </a:defRPr>
              </a:lvl2pPr>
              <a:lvl3pPr marL="536575" indent="-180975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1200"/>
                </a:spcAft>
                <a:buFont typeface="Systemtypsnitt normalt"/>
                <a:buChar char="-"/>
                <a:tabLst/>
                <a:defRPr sz="1400" b="0" i="0" kern="1200">
                  <a:solidFill>
                    <a:schemeClr val="tx1"/>
                  </a:solidFill>
                  <a:latin typeface="Noto Serif" panose="02020600060500020200" pitchFamily="18" charset="0"/>
                  <a:ea typeface="Noto Serif" panose="02020600060500020200" pitchFamily="18" charset="0"/>
                  <a:cs typeface="Noto Serif" panose="02020600060500020200" pitchFamily="18" charset="0"/>
                </a:defRPr>
              </a:lvl3pPr>
              <a:lvl4pPr marL="712788" indent="-176213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1200"/>
                </a:spcAft>
                <a:buFont typeface="Systemtypsnitt normalt"/>
                <a:buChar char="-"/>
                <a:tabLst/>
                <a:defRPr sz="1400" b="0" i="0" kern="1200">
                  <a:solidFill>
                    <a:schemeClr val="tx1"/>
                  </a:solidFill>
                  <a:latin typeface="Noto Serif" panose="02020600060500020200" pitchFamily="18" charset="0"/>
                  <a:ea typeface="Noto Serif" panose="02020600060500020200" pitchFamily="18" charset="0"/>
                  <a:cs typeface="Noto Serif" panose="02020600060500020200" pitchFamily="18" charset="0"/>
                </a:defRPr>
              </a:lvl4pPr>
              <a:lvl5pPr marL="893763" indent="-180975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1200"/>
                </a:spcAft>
                <a:buFont typeface="Systemtypsnitt normalt"/>
                <a:buChar char="-"/>
                <a:tabLst/>
                <a:defRPr sz="1400" b="0" i="0" kern="1200">
                  <a:solidFill>
                    <a:schemeClr val="tx1"/>
                  </a:solidFill>
                  <a:latin typeface="Noto Serif" panose="02020600060500020200" pitchFamily="18" charset="0"/>
                  <a:ea typeface="Noto Serif" panose="02020600060500020200" pitchFamily="18" charset="0"/>
                  <a:cs typeface="Noto Serif" panose="02020600060500020200" pitchFamily="18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/>
                <a:t>Grundpris Formel</a:t>
              </a:r>
            </a:p>
            <a:p>
              <a:pPr lvl="1"/>
              <a:r>
                <a:rPr lang="sv-S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Priset består av en fast del och en rörlig del (</a:t>
              </a:r>
              <a:r>
                <a:rPr lang="sv-SE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avståndsberoende</a:t>
              </a:r>
              <a:r>
                <a:rPr lang="sv-S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</a:p>
            <a:p>
              <a:pPr lvl="1"/>
              <a:r>
                <a:rPr lang="sv-S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Kvantitetsberoende</a:t>
              </a:r>
            </a:p>
            <a:p>
              <a:endParaRPr lang="sv-SE"/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DE068E36-D15E-0B9F-A16B-074D8BA5739C}"/>
              </a:ext>
            </a:extLst>
          </p:cNvPr>
          <p:cNvGrpSpPr/>
          <p:nvPr/>
        </p:nvGrpSpPr>
        <p:grpSpPr>
          <a:xfrm>
            <a:off x="838200" y="4582550"/>
            <a:ext cx="3835108" cy="1772275"/>
            <a:chOff x="838200" y="4582550"/>
            <a:chExt cx="3835108" cy="1772275"/>
          </a:xfrm>
        </p:grpSpPr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62FC7114-0BF6-0EBA-7CCD-B63AEC4959AA}"/>
                </a:ext>
              </a:extLst>
            </p:cNvPr>
            <p:cNvSpPr/>
            <p:nvPr/>
          </p:nvSpPr>
          <p:spPr>
            <a:xfrm>
              <a:off x="838200" y="4582550"/>
              <a:ext cx="3835107" cy="1772275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37000"/>
              </a:schemeClr>
            </a:solidFill>
            <a:ln>
              <a:solidFill>
                <a:schemeClr val="tx1">
                  <a:alpha val="11000"/>
                </a:schemeClr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1" name="Platshållare för innehåll 8">
              <a:extLst>
                <a:ext uri="{FF2B5EF4-FFF2-40B4-BE49-F238E27FC236}">
                  <a16:creationId xmlns:a16="http://schemas.microsoft.com/office/drawing/2014/main" id="{79D53E51-90E5-51F5-59EF-220EFF390EC0}"/>
                </a:ext>
              </a:extLst>
            </p:cNvPr>
            <p:cNvSpPr txBox="1">
              <a:spLocks/>
            </p:cNvSpPr>
            <p:nvPr/>
          </p:nvSpPr>
          <p:spPr>
            <a:xfrm>
              <a:off x="904673" y="4582550"/>
              <a:ext cx="3768635" cy="177227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180975" indent="-176213" algn="l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spcAft>
                  <a:spcPts val="1200"/>
                </a:spcAft>
                <a:buFontTx/>
                <a:buBlip>
                  <a:blip r:embed="rId3"/>
                </a:buBlip>
                <a:tabLst/>
                <a:defRPr sz="1600" b="0" i="0" kern="1200">
                  <a:solidFill>
                    <a:schemeClr val="bg1"/>
                  </a:solidFill>
                  <a:latin typeface="Noto Serif" panose="02020600060500020200" pitchFamily="18" charset="0"/>
                  <a:ea typeface="Noto Serif" panose="02020600060500020200" pitchFamily="18" charset="0"/>
                  <a:cs typeface="Noto Serif" panose="02020600060500020200" pitchFamily="18" charset="0"/>
                </a:defRPr>
              </a:lvl1pPr>
              <a:lvl2pPr marL="355600" indent="-174625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1200"/>
                </a:spcAft>
                <a:buFontTx/>
                <a:buBlip>
                  <a:blip r:embed="rId3"/>
                </a:buBlip>
                <a:tabLst/>
                <a:defRPr sz="1400" b="0" i="0" kern="1200">
                  <a:solidFill>
                    <a:schemeClr val="bg1"/>
                  </a:solidFill>
                  <a:latin typeface="Noto Serif" panose="02020600060500020200" pitchFamily="18" charset="0"/>
                  <a:ea typeface="Noto Serif" panose="02020600060500020200" pitchFamily="18" charset="0"/>
                  <a:cs typeface="Noto Serif" panose="02020600060500020200" pitchFamily="18" charset="0"/>
                </a:defRPr>
              </a:lvl2pPr>
              <a:lvl3pPr marL="536575" indent="-180975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1200"/>
                </a:spcAft>
                <a:buFont typeface="Systemtypsnitt normalt"/>
                <a:buChar char="-"/>
                <a:tabLst/>
                <a:defRPr sz="1400" b="0" i="0" kern="1200">
                  <a:solidFill>
                    <a:schemeClr val="tx1"/>
                  </a:solidFill>
                  <a:latin typeface="Noto Serif" panose="02020600060500020200" pitchFamily="18" charset="0"/>
                  <a:ea typeface="Noto Serif" panose="02020600060500020200" pitchFamily="18" charset="0"/>
                  <a:cs typeface="Noto Serif" panose="02020600060500020200" pitchFamily="18" charset="0"/>
                </a:defRPr>
              </a:lvl3pPr>
              <a:lvl4pPr marL="712788" indent="-176213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1200"/>
                </a:spcAft>
                <a:buFont typeface="Systemtypsnitt normalt"/>
                <a:buChar char="-"/>
                <a:tabLst/>
                <a:defRPr sz="1400" b="0" i="0" kern="1200">
                  <a:solidFill>
                    <a:schemeClr val="tx1"/>
                  </a:solidFill>
                  <a:latin typeface="Noto Serif" panose="02020600060500020200" pitchFamily="18" charset="0"/>
                  <a:ea typeface="Noto Serif" panose="02020600060500020200" pitchFamily="18" charset="0"/>
                  <a:cs typeface="Noto Serif" panose="02020600060500020200" pitchFamily="18" charset="0"/>
                </a:defRPr>
              </a:lvl4pPr>
              <a:lvl5pPr marL="893763" indent="-180975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1200"/>
                </a:spcAft>
                <a:buFont typeface="Systemtypsnitt normalt"/>
                <a:buChar char="-"/>
                <a:tabLst/>
                <a:defRPr sz="1400" b="0" i="0" kern="1200">
                  <a:solidFill>
                    <a:schemeClr val="tx1"/>
                  </a:solidFill>
                  <a:latin typeface="Noto Serif" panose="02020600060500020200" pitchFamily="18" charset="0"/>
                  <a:ea typeface="Noto Serif" panose="02020600060500020200" pitchFamily="18" charset="0"/>
                  <a:cs typeface="Noto Serif" panose="02020600060500020200" pitchFamily="18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/>
                <a:t>Grundpris Sträcka</a:t>
              </a:r>
            </a:p>
            <a:p>
              <a:pPr lvl="1"/>
              <a:r>
                <a:rPr lang="sv-S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Priset är oberoende av sträcka (används vid fasta sträckor)</a:t>
              </a:r>
            </a:p>
            <a:p>
              <a:pPr lvl="1"/>
              <a:r>
                <a:rPr lang="sv-S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Fast pris per leverans eller kvantitetsberoende</a:t>
              </a:r>
            </a:p>
            <a:p>
              <a:pPr marL="4762" indent="0">
                <a:buNone/>
              </a:pPr>
              <a:endParaRPr lang="sv-SE"/>
            </a:p>
          </p:txBody>
        </p:sp>
      </p:grpSp>
      <p:grpSp>
        <p:nvGrpSpPr>
          <p:cNvPr id="7" name="Grupp 6">
            <a:extLst>
              <a:ext uri="{FF2B5EF4-FFF2-40B4-BE49-F238E27FC236}">
                <a16:creationId xmlns:a16="http://schemas.microsoft.com/office/drawing/2014/main" id="{B5615B52-4330-6408-AB07-1BE8C5FA18A4}"/>
              </a:ext>
            </a:extLst>
          </p:cNvPr>
          <p:cNvGrpSpPr/>
          <p:nvPr/>
        </p:nvGrpSpPr>
        <p:grpSpPr>
          <a:xfrm>
            <a:off x="5076824" y="3588073"/>
            <a:ext cx="3835107" cy="1988953"/>
            <a:chOff x="5381624" y="4370113"/>
            <a:chExt cx="3835107" cy="1988953"/>
          </a:xfrm>
        </p:grpSpPr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0C044E5E-FA56-FC59-7AF6-093F86241FC9}"/>
                </a:ext>
              </a:extLst>
            </p:cNvPr>
            <p:cNvSpPr/>
            <p:nvPr/>
          </p:nvSpPr>
          <p:spPr>
            <a:xfrm>
              <a:off x="5381624" y="4379807"/>
              <a:ext cx="3835107" cy="1979259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37000"/>
              </a:schemeClr>
            </a:solidFill>
            <a:ln>
              <a:solidFill>
                <a:schemeClr val="tx1">
                  <a:alpha val="11000"/>
                </a:schemeClr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3" name="Platshållare för innehåll 8">
              <a:extLst>
                <a:ext uri="{FF2B5EF4-FFF2-40B4-BE49-F238E27FC236}">
                  <a16:creationId xmlns:a16="http://schemas.microsoft.com/office/drawing/2014/main" id="{166239D8-C6F0-E075-E0F5-38139D81A635}"/>
                </a:ext>
              </a:extLst>
            </p:cNvPr>
            <p:cNvSpPr txBox="1">
              <a:spLocks/>
            </p:cNvSpPr>
            <p:nvPr/>
          </p:nvSpPr>
          <p:spPr>
            <a:xfrm>
              <a:off x="5381624" y="4370113"/>
              <a:ext cx="3835107" cy="177227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180975" indent="-176213" algn="l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spcAft>
                  <a:spcPts val="1200"/>
                </a:spcAft>
                <a:buFontTx/>
                <a:buBlip>
                  <a:blip r:embed="rId3"/>
                </a:buBlip>
                <a:tabLst/>
                <a:defRPr sz="1600" b="0" i="0" kern="1200">
                  <a:solidFill>
                    <a:schemeClr val="bg1"/>
                  </a:solidFill>
                  <a:latin typeface="Noto Serif" panose="02020600060500020200" pitchFamily="18" charset="0"/>
                  <a:ea typeface="Noto Serif" panose="02020600060500020200" pitchFamily="18" charset="0"/>
                  <a:cs typeface="Noto Serif" panose="02020600060500020200" pitchFamily="18" charset="0"/>
                </a:defRPr>
              </a:lvl1pPr>
              <a:lvl2pPr marL="355600" indent="-174625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1200"/>
                </a:spcAft>
                <a:buFontTx/>
                <a:buBlip>
                  <a:blip r:embed="rId3"/>
                </a:buBlip>
                <a:tabLst/>
                <a:defRPr sz="1400" b="0" i="0" kern="1200">
                  <a:solidFill>
                    <a:schemeClr val="bg1"/>
                  </a:solidFill>
                  <a:latin typeface="Noto Serif" panose="02020600060500020200" pitchFamily="18" charset="0"/>
                  <a:ea typeface="Noto Serif" panose="02020600060500020200" pitchFamily="18" charset="0"/>
                  <a:cs typeface="Noto Serif" panose="02020600060500020200" pitchFamily="18" charset="0"/>
                </a:defRPr>
              </a:lvl2pPr>
              <a:lvl3pPr marL="536575" indent="-180975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1200"/>
                </a:spcAft>
                <a:buFont typeface="Systemtypsnitt normalt"/>
                <a:buChar char="-"/>
                <a:tabLst/>
                <a:defRPr sz="1400" b="0" i="0" kern="1200">
                  <a:solidFill>
                    <a:schemeClr val="tx1"/>
                  </a:solidFill>
                  <a:latin typeface="Noto Serif" panose="02020600060500020200" pitchFamily="18" charset="0"/>
                  <a:ea typeface="Noto Serif" panose="02020600060500020200" pitchFamily="18" charset="0"/>
                  <a:cs typeface="Noto Serif" panose="02020600060500020200" pitchFamily="18" charset="0"/>
                </a:defRPr>
              </a:lvl3pPr>
              <a:lvl4pPr marL="712788" indent="-176213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1200"/>
                </a:spcAft>
                <a:buFont typeface="Systemtypsnitt normalt"/>
                <a:buChar char="-"/>
                <a:tabLst/>
                <a:defRPr sz="1400" b="0" i="0" kern="1200">
                  <a:solidFill>
                    <a:schemeClr val="tx1"/>
                  </a:solidFill>
                  <a:latin typeface="Noto Serif" panose="02020600060500020200" pitchFamily="18" charset="0"/>
                  <a:ea typeface="Noto Serif" panose="02020600060500020200" pitchFamily="18" charset="0"/>
                  <a:cs typeface="Noto Serif" panose="02020600060500020200" pitchFamily="18" charset="0"/>
                </a:defRPr>
              </a:lvl4pPr>
              <a:lvl5pPr marL="893763" indent="-180975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1200"/>
                </a:spcAft>
                <a:buFont typeface="Systemtypsnitt normalt"/>
                <a:buChar char="-"/>
                <a:tabLst/>
                <a:defRPr sz="1400" b="0" i="0" kern="1200">
                  <a:solidFill>
                    <a:schemeClr val="tx1"/>
                  </a:solidFill>
                  <a:latin typeface="Noto Serif" panose="02020600060500020200" pitchFamily="18" charset="0"/>
                  <a:ea typeface="Noto Serif" panose="02020600060500020200" pitchFamily="18" charset="0"/>
                  <a:cs typeface="Noto Serif" panose="02020600060500020200" pitchFamily="18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/>
                <a:t>Tillägg och Avdrag (T/A)</a:t>
              </a:r>
            </a:p>
            <a:p>
              <a:pPr lvl="1"/>
              <a:r>
                <a:rPr lang="sv-S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Procent av grundpriset</a:t>
              </a:r>
            </a:p>
            <a:p>
              <a:pPr lvl="1"/>
              <a:r>
                <a:rPr lang="sv-S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á-pris kvantitet (kvantitetsberoende)</a:t>
              </a:r>
            </a:p>
            <a:p>
              <a:pPr lvl="1"/>
              <a:r>
                <a:rPr lang="sv-S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á-pris leverans (fast pris per leverans)</a:t>
              </a:r>
            </a:p>
            <a:p>
              <a:pPr lvl="1"/>
              <a:endParaRPr lang="sv-SE"/>
            </a:p>
            <a:p>
              <a:endParaRPr lang="sv-SE"/>
            </a:p>
          </p:txBody>
        </p:sp>
      </p:grpSp>
      <p:sp>
        <p:nvSpPr>
          <p:cNvPr id="3" name="textruta 2">
            <a:extLst>
              <a:ext uri="{FF2B5EF4-FFF2-40B4-BE49-F238E27FC236}">
                <a16:creationId xmlns:a16="http://schemas.microsoft.com/office/drawing/2014/main" id="{A80787B2-8E7C-D3CD-1B35-6DECB5F9D0DB}"/>
              </a:ext>
            </a:extLst>
          </p:cNvPr>
          <p:cNvSpPr txBox="1"/>
          <p:nvPr/>
        </p:nvSpPr>
        <p:spPr>
          <a:xfrm>
            <a:off x="771895" y="1917895"/>
            <a:ext cx="4609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Komponentstyper</a:t>
            </a:r>
          </a:p>
          <a:p>
            <a:r>
              <a:rPr lang="sv-SE"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 finns tre olika komponentstyper</a:t>
            </a:r>
            <a:endParaRPr lang="sv-SE" sz="1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Moln 7">
            <a:extLst>
              <a:ext uri="{FF2B5EF4-FFF2-40B4-BE49-F238E27FC236}">
                <a16:creationId xmlns:a16="http://schemas.microsoft.com/office/drawing/2014/main" id="{90782578-B287-DDE8-840A-5ACB90AA1004}"/>
              </a:ext>
            </a:extLst>
          </p:cNvPr>
          <p:cNvSpPr/>
          <p:nvPr/>
        </p:nvSpPr>
        <p:spPr>
          <a:xfrm>
            <a:off x="8911931" y="919112"/>
            <a:ext cx="3156240" cy="1997565"/>
          </a:xfrm>
          <a:prstGeom prst="cloud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Tips! blir du osäker på vilken komponent du ska använda? </a:t>
            </a:r>
          </a:p>
          <a:p>
            <a:pPr algn="ctr"/>
            <a:r>
              <a:rPr lang="sv-SE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Läs vår </a:t>
            </a:r>
            <a:r>
              <a:rPr lang="sv-SE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handbok</a:t>
            </a:r>
            <a:r>
              <a:rPr lang="sv-SE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som finns på biometria.se!</a:t>
            </a:r>
          </a:p>
        </p:txBody>
      </p:sp>
    </p:spTree>
    <p:extLst>
      <p:ext uri="{BB962C8B-B14F-4D97-AF65-F5344CB8AC3E}">
        <p14:creationId xmlns:p14="http://schemas.microsoft.com/office/powerpoint/2010/main" val="152240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6AB702-A45F-C318-7AE4-65C3C6507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Transportpris</a:t>
            </a:r>
            <a:br>
              <a:rPr lang="sv-SE"/>
            </a:br>
            <a:r>
              <a:rPr lang="sv-SE" sz="1600" b="0"/>
              <a:t>Olika sätt att prissätta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E269EA2-C17B-87B2-FFFC-4C8286EA6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18797" cy="4351338"/>
          </a:xfrm>
        </p:spPr>
        <p:txBody>
          <a:bodyPr/>
          <a:lstStyle/>
          <a:p>
            <a:r>
              <a:rPr lang="sv-SE"/>
              <a:t>Det finns tre olika typer av komponenter:</a:t>
            </a:r>
          </a:p>
          <a:p>
            <a:pPr lvl="1"/>
            <a:r>
              <a:rPr lang="sv-SE"/>
              <a:t>Grundpris Formel</a:t>
            </a:r>
          </a:p>
          <a:p>
            <a:pPr lvl="1"/>
            <a:r>
              <a:rPr lang="sv-SE"/>
              <a:t>Grundpris Sträcka</a:t>
            </a:r>
          </a:p>
          <a:p>
            <a:pPr lvl="1"/>
            <a:r>
              <a:rPr lang="sv-SE"/>
              <a:t>Tillägg &amp; Avdrag</a:t>
            </a:r>
          </a:p>
          <a:p>
            <a:r>
              <a:rPr lang="sv-SE"/>
              <a:t>Tillägg &amp; avdrag:</a:t>
            </a:r>
          </a:p>
          <a:p>
            <a:pPr lvl="1"/>
            <a:r>
              <a:rPr lang="sv-SE"/>
              <a:t>Några exempel på olika komponentstyper:</a:t>
            </a:r>
            <a:br>
              <a:rPr lang="sv-SE"/>
            </a:br>
            <a:r>
              <a:rPr lang="sv-SE"/>
              <a:t>Lossning, BK, Retur, Startplats, Slutplats, Slutkört, Omlastning, Försvårad transport, Försvårad lastning, Anskaffningsform, Avgiftsbelagd väg, Extra tidsåtgång, Transportmedel. </a:t>
            </a:r>
          </a:p>
          <a:p>
            <a:endParaRPr lang="sv-SE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2266DF0-611F-77A2-FA10-22E8550E6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894" y="2817591"/>
            <a:ext cx="3276600" cy="3533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A1FB49C9-4F89-E810-143C-77102ED93422}"/>
              </a:ext>
            </a:extLst>
          </p:cNvPr>
          <p:cNvSpPr txBox="1"/>
          <p:nvPr/>
        </p:nvSpPr>
        <p:spPr>
          <a:xfrm>
            <a:off x="8046894" y="2061299"/>
            <a:ext cx="3436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Från en transportprislista i VIOL 3: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D22A98A7-EDB4-C5C9-F556-408A239FE6F8}"/>
              </a:ext>
            </a:extLst>
          </p:cNvPr>
          <p:cNvCxnSpPr>
            <a:cxnSpLocks/>
          </p:cNvCxnSpPr>
          <p:nvPr/>
        </p:nvCxnSpPr>
        <p:spPr>
          <a:xfrm>
            <a:off x="6954693" y="2477651"/>
            <a:ext cx="0" cy="405637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Rak pilkoppling 6">
            <a:extLst>
              <a:ext uri="{FF2B5EF4-FFF2-40B4-BE49-F238E27FC236}">
                <a16:creationId xmlns:a16="http://schemas.microsoft.com/office/drawing/2014/main" id="{2195BE2F-668B-415B-92A3-2CE5DD6C1DDF}"/>
              </a:ext>
            </a:extLst>
          </p:cNvPr>
          <p:cNvCxnSpPr>
            <a:cxnSpLocks/>
          </p:cNvCxnSpPr>
          <p:nvPr/>
        </p:nvCxnSpPr>
        <p:spPr>
          <a:xfrm flipV="1">
            <a:off x="5927595" y="3428999"/>
            <a:ext cx="1848701" cy="1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D45F12A0-3557-78F5-45CD-586EC8A7414C}"/>
              </a:ext>
            </a:extLst>
          </p:cNvPr>
          <p:cNvCxnSpPr>
            <a:cxnSpLocks/>
          </p:cNvCxnSpPr>
          <p:nvPr/>
        </p:nvCxnSpPr>
        <p:spPr>
          <a:xfrm flipV="1">
            <a:off x="5932642" y="5253931"/>
            <a:ext cx="1848701" cy="1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5C6C236C-E61A-EA67-4BE6-912ED4BAAE4F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 w="12700"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96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ildobjekt 36">
            <a:extLst>
              <a:ext uri="{FF2B5EF4-FFF2-40B4-BE49-F238E27FC236}">
                <a16:creationId xmlns:a16="http://schemas.microsoft.com/office/drawing/2014/main" id="{9FAB6A7E-7309-7B72-C7A2-F98973F1A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63" y="2197233"/>
            <a:ext cx="9839325" cy="215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F7EDDCF-8944-802F-1133-58AB8878A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Transportpris</a:t>
            </a:r>
            <a:br>
              <a:rPr lang="sv-SE"/>
            </a:br>
            <a:r>
              <a:rPr lang="sv-SE" sz="1600" b="0"/>
              <a:t>Några exempel på priskomponenter..</a:t>
            </a:r>
            <a:endParaRPr lang="sv-SE" b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F70B003-C634-A2EB-D021-A290A20AD38D}"/>
              </a:ext>
            </a:extLst>
          </p:cNvPr>
          <p:cNvSpPr txBox="1"/>
          <p:nvPr/>
        </p:nvSpPr>
        <p:spPr>
          <a:xfrm>
            <a:off x="771896" y="1741488"/>
            <a:ext cx="4400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Exempel: Grundpris sträcka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D49ACB94-1844-75A7-13FB-EC457D815F4F}"/>
              </a:ext>
            </a:extLst>
          </p:cNvPr>
          <p:cNvSpPr txBox="1"/>
          <p:nvPr/>
        </p:nvSpPr>
        <p:spPr>
          <a:xfrm>
            <a:off x="3523394" y="4352282"/>
            <a:ext cx="261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Villkor som måste uppfyllas  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E5E0E5D8-1B5A-6563-A89C-4C239A6CF5BD}"/>
              </a:ext>
            </a:extLst>
          </p:cNvPr>
          <p:cNvSpPr txBox="1"/>
          <p:nvPr/>
        </p:nvSpPr>
        <p:spPr>
          <a:xfrm>
            <a:off x="6851520" y="4340624"/>
            <a:ext cx="1413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Á-pris leverans</a:t>
            </a:r>
          </a:p>
        </p:txBody>
      </p:sp>
      <p:cxnSp>
        <p:nvCxnSpPr>
          <p:cNvPr id="29" name="Rak koppling 28">
            <a:extLst>
              <a:ext uri="{FF2B5EF4-FFF2-40B4-BE49-F238E27FC236}">
                <a16:creationId xmlns:a16="http://schemas.microsoft.com/office/drawing/2014/main" id="{9DE1CB47-700E-95BD-71F1-36B5145E0D84}"/>
              </a:ext>
            </a:extLst>
          </p:cNvPr>
          <p:cNvCxnSpPr/>
          <p:nvPr/>
        </p:nvCxnSpPr>
        <p:spPr>
          <a:xfrm>
            <a:off x="771896" y="1573481"/>
            <a:ext cx="9791205" cy="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1" name="Rektangel 30">
            <a:extLst>
              <a:ext uri="{FF2B5EF4-FFF2-40B4-BE49-F238E27FC236}">
                <a16:creationId xmlns:a16="http://schemas.microsoft.com/office/drawing/2014/main" id="{A5B15CC3-F0BD-C909-8C10-70C7BDA8F53B}"/>
              </a:ext>
            </a:extLst>
          </p:cNvPr>
          <p:cNvSpPr/>
          <p:nvPr/>
        </p:nvSpPr>
        <p:spPr>
          <a:xfrm>
            <a:off x="3523394" y="3385904"/>
            <a:ext cx="3384108" cy="330969"/>
          </a:xfrm>
          <a:prstGeom prst="rect">
            <a:avLst/>
          </a:prstGeom>
          <a:noFill/>
          <a:ln w="28575">
            <a:solidFill>
              <a:srgbClr val="0F0F0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BEDDB6B6-A29F-61A4-1812-9A805CD62E4D}"/>
              </a:ext>
            </a:extLst>
          </p:cNvPr>
          <p:cNvSpPr/>
          <p:nvPr/>
        </p:nvSpPr>
        <p:spPr>
          <a:xfrm>
            <a:off x="3579480" y="2725866"/>
            <a:ext cx="1045029" cy="308712"/>
          </a:xfrm>
          <a:prstGeom prst="rect">
            <a:avLst/>
          </a:prstGeom>
          <a:noFill/>
          <a:ln w="28575">
            <a:solidFill>
              <a:srgbClr val="0F0F0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04B24ACC-181C-D5C1-631C-828C7C647586}"/>
              </a:ext>
            </a:extLst>
          </p:cNvPr>
          <p:cNvSpPr/>
          <p:nvPr/>
        </p:nvSpPr>
        <p:spPr>
          <a:xfrm>
            <a:off x="5962014" y="2741210"/>
            <a:ext cx="1654615" cy="308712"/>
          </a:xfrm>
          <a:prstGeom prst="rect">
            <a:avLst/>
          </a:prstGeom>
          <a:noFill/>
          <a:ln w="28575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98FEB3FD-D3DF-C219-3620-CF2819A85DE2}"/>
              </a:ext>
            </a:extLst>
          </p:cNvPr>
          <p:cNvSpPr/>
          <p:nvPr/>
        </p:nvSpPr>
        <p:spPr>
          <a:xfrm>
            <a:off x="6954643" y="3385904"/>
            <a:ext cx="475373" cy="674721"/>
          </a:xfrm>
          <a:prstGeom prst="rect">
            <a:avLst/>
          </a:prstGeom>
          <a:noFill/>
          <a:ln w="28575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" name="Platshållare för innehåll 2">
            <a:extLst>
              <a:ext uri="{FF2B5EF4-FFF2-40B4-BE49-F238E27FC236}">
                <a16:creationId xmlns:a16="http://schemas.microsoft.com/office/drawing/2014/main" id="{511DCD03-CD70-4108-9E6B-C996E02F6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063" y="4823043"/>
            <a:ext cx="10515600" cy="1801044"/>
          </a:xfrm>
        </p:spPr>
        <p:txBody>
          <a:bodyPr/>
          <a:lstStyle/>
          <a:p>
            <a:r>
              <a:rPr lang="sv-SE" err="1"/>
              <a:t>Priskomponenten</a:t>
            </a:r>
            <a:r>
              <a:rPr lang="sv-SE"/>
              <a:t> ärver standardkomponentens egenskaper, men företaget anger själv: </a:t>
            </a:r>
            <a:endParaRPr lang="sv-SE">
              <a:highlight>
                <a:srgbClr val="FFFF00"/>
              </a:highlight>
            </a:endParaRPr>
          </a:p>
          <a:p>
            <a:pPr lvl="1"/>
            <a:r>
              <a:rPr lang="sv-SE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Värdevillkor</a:t>
            </a:r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När ska priset gälla? Exempelvis ett visst avstånd eller i det här fallet, en viss start- och slutplats</a:t>
            </a:r>
          </a:p>
          <a:p>
            <a:pPr lvl="1"/>
            <a:r>
              <a:rPr lang="sv-SE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Uttrycksvärden</a:t>
            </a:r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Vad är priset? Läggs till i uttrycket som ärvs från standardkomponenten</a:t>
            </a:r>
          </a:p>
        </p:txBody>
      </p:sp>
    </p:spTree>
    <p:extLst>
      <p:ext uri="{BB962C8B-B14F-4D97-AF65-F5344CB8AC3E}">
        <p14:creationId xmlns:p14="http://schemas.microsoft.com/office/powerpoint/2010/main" val="117743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31" grpId="0" animBg="1"/>
      <p:bldP spid="32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F7EDDCF-8944-802F-1133-58AB8878A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Transportpris</a:t>
            </a:r>
            <a:br>
              <a:rPr lang="sv-SE"/>
            </a:br>
            <a:r>
              <a:rPr lang="sv-SE" sz="1600" b="0"/>
              <a:t>Några exempel på priskomponenter..</a:t>
            </a:r>
            <a:endParaRPr lang="sv-SE" b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F70B003-C634-A2EB-D021-A290A20AD38D}"/>
              </a:ext>
            </a:extLst>
          </p:cNvPr>
          <p:cNvSpPr txBox="1"/>
          <p:nvPr/>
        </p:nvSpPr>
        <p:spPr>
          <a:xfrm>
            <a:off x="771896" y="1741488"/>
            <a:ext cx="4400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Exempel: Grundpris formel</a:t>
            </a:r>
          </a:p>
        </p:txBody>
      </p:sp>
      <p:cxnSp>
        <p:nvCxnSpPr>
          <p:cNvPr id="29" name="Rak koppling 28">
            <a:extLst>
              <a:ext uri="{FF2B5EF4-FFF2-40B4-BE49-F238E27FC236}">
                <a16:creationId xmlns:a16="http://schemas.microsoft.com/office/drawing/2014/main" id="{9DE1CB47-700E-95BD-71F1-36B5145E0D84}"/>
              </a:ext>
            </a:extLst>
          </p:cNvPr>
          <p:cNvCxnSpPr/>
          <p:nvPr/>
        </p:nvCxnSpPr>
        <p:spPr>
          <a:xfrm>
            <a:off x="771896" y="1573481"/>
            <a:ext cx="9791205" cy="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Platshållare för innehåll 2">
            <a:extLst>
              <a:ext uri="{FF2B5EF4-FFF2-40B4-BE49-F238E27FC236}">
                <a16:creationId xmlns:a16="http://schemas.microsoft.com/office/drawing/2014/main" id="{511DCD03-CD70-4108-9E6B-C996E02F6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5762" y="4088150"/>
            <a:ext cx="3132415" cy="1801044"/>
          </a:xfrm>
        </p:spPr>
        <p:txBody>
          <a:bodyPr/>
          <a:lstStyle/>
          <a:p>
            <a:r>
              <a:rPr lang="sv-SE"/>
              <a:t>Villkor</a:t>
            </a:r>
          </a:p>
          <a:p>
            <a:pPr lvl="1"/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Villkor som måste uppfyllas </a:t>
            </a:r>
          </a:p>
          <a:p>
            <a:endParaRPr lang="sv-SE">
              <a:highlight>
                <a:srgbClr val="FFFF00"/>
              </a:highlight>
            </a:endParaRP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9A48BE5A-CD1C-8E05-51A9-F8EDD17A722E}"/>
              </a:ext>
            </a:extLst>
          </p:cNvPr>
          <p:cNvSpPr txBox="1">
            <a:spLocks/>
          </p:cNvSpPr>
          <p:nvPr/>
        </p:nvSpPr>
        <p:spPr>
          <a:xfrm>
            <a:off x="638215" y="2034957"/>
            <a:ext cx="10515600" cy="1801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0975" indent="-176213" algn="l" defTabSz="914400" rtl="0" eaLnBrk="1" latinLnBrk="0" hangingPunct="1">
              <a:lnSpc>
                <a:spcPct val="130000"/>
              </a:lnSpc>
              <a:spcBef>
                <a:spcPts val="1000"/>
              </a:spcBef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Font typeface="Systemtypsnitt normalt"/>
              <a:buChar char="-"/>
              <a:tabLst/>
              <a:defRPr sz="1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Font typeface="Systemtypsnitt normalt"/>
              <a:buChar char="-"/>
              <a:tabLst/>
              <a:defRPr sz="1400" b="0" i="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Font typeface="Systemtypsnitt normalt"/>
              <a:buChar char="-"/>
              <a:tabLst/>
              <a:defRPr sz="1400" b="0" i="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Font typeface="Systemtypsnitt normalt"/>
              <a:buChar char="-"/>
              <a:tabLst/>
              <a:defRPr sz="1400" b="0" i="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>
              <a:solidFill>
                <a:schemeClr val="bg1"/>
              </a:solidFill>
              <a:highlight>
                <a:srgbClr val="FFFF00"/>
              </a:highlight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04785A61-D64D-4680-5E2E-03B99E8DEC6F}"/>
              </a:ext>
            </a:extLst>
          </p:cNvPr>
          <p:cNvSpPr txBox="1"/>
          <p:nvPr/>
        </p:nvSpPr>
        <p:spPr>
          <a:xfrm>
            <a:off x="7078266" y="4145443"/>
            <a:ext cx="130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48A13D5-D245-EEA9-21BF-9EFEA9FB9E38}"/>
              </a:ext>
            </a:extLst>
          </p:cNvPr>
          <p:cNvSpPr txBox="1"/>
          <p:nvPr/>
        </p:nvSpPr>
        <p:spPr>
          <a:xfrm>
            <a:off x="7392822" y="4141819"/>
            <a:ext cx="130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16" name="Rak koppling 15">
            <a:extLst>
              <a:ext uri="{FF2B5EF4-FFF2-40B4-BE49-F238E27FC236}">
                <a16:creationId xmlns:a16="http://schemas.microsoft.com/office/drawing/2014/main" id="{F08D69A0-E42F-F2C7-62A2-F86B4B7C67C4}"/>
              </a:ext>
            </a:extLst>
          </p:cNvPr>
          <p:cNvCxnSpPr>
            <a:cxnSpLocks/>
          </p:cNvCxnSpPr>
          <p:nvPr/>
        </p:nvCxnSpPr>
        <p:spPr>
          <a:xfrm>
            <a:off x="2232434" y="3579246"/>
            <a:ext cx="2586149" cy="648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k koppling 16">
            <a:extLst>
              <a:ext uri="{FF2B5EF4-FFF2-40B4-BE49-F238E27FC236}">
                <a16:creationId xmlns:a16="http://schemas.microsoft.com/office/drawing/2014/main" id="{41B74411-273F-7CAB-49CB-CD5C728E3757}"/>
              </a:ext>
            </a:extLst>
          </p:cNvPr>
          <p:cNvCxnSpPr>
            <a:cxnSpLocks/>
          </p:cNvCxnSpPr>
          <p:nvPr/>
        </p:nvCxnSpPr>
        <p:spPr>
          <a:xfrm>
            <a:off x="4960046" y="3579246"/>
            <a:ext cx="39026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k koppling 17">
            <a:extLst>
              <a:ext uri="{FF2B5EF4-FFF2-40B4-BE49-F238E27FC236}">
                <a16:creationId xmlns:a16="http://schemas.microsoft.com/office/drawing/2014/main" id="{51809FFB-7D23-D194-7EAD-F91FF3B41F12}"/>
              </a:ext>
            </a:extLst>
          </p:cNvPr>
          <p:cNvCxnSpPr>
            <a:cxnSpLocks/>
          </p:cNvCxnSpPr>
          <p:nvPr/>
        </p:nvCxnSpPr>
        <p:spPr>
          <a:xfrm>
            <a:off x="7136331" y="3578073"/>
            <a:ext cx="21659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k koppling 18">
            <a:extLst>
              <a:ext uri="{FF2B5EF4-FFF2-40B4-BE49-F238E27FC236}">
                <a16:creationId xmlns:a16="http://schemas.microsoft.com/office/drawing/2014/main" id="{D45F7BD4-D8F9-535F-7B98-45F3765A0F14}"/>
              </a:ext>
            </a:extLst>
          </p:cNvPr>
          <p:cNvCxnSpPr>
            <a:cxnSpLocks/>
          </p:cNvCxnSpPr>
          <p:nvPr/>
        </p:nvCxnSpPr>
        <p:spPr>
          <a:xfrm>
            <a:off x="7418717" y="3564448"/>
            <a:ext cx="288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7DE206F2-DD07-9C93-EF44-A316A51E5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99" y="2369333"/>
            <a:ext cx="11352202" cy="1529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Platshållare för innehåll 2">
            <a:extLst>
              <a:ext uri="{FF2B5EF4-FFF2-40B4-BE49-F238E27FC236}">
                <a16:creationId xmlns:a16="http://schemas.microsoft.com/office/drawing/2014/main" id="{85DBB54B-D0BF-66CF-FEE0-559782D3D539}"/>
              </a:ext>
            </a:extLst>
          </p:cNvPr>
          <p:cNvSpPr txBox="1">
            <a:spLocks/>
          </p:cNvSpPr>
          <p:nvPr/>
        </p:nvSpPr>
        <p:spPr>
          <a:xfrm>
            <a:off x="4818583" y="4025239"/>
            <a:ext cx="4122983" cy="18010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0975" indent="-176213" algn="l" defTabSz="914400" rtl="0" eaLnBrk="1" latinLnBrk="0" hangingPunct="1">
              <a:lnSpc>
                <a:spcPct val="130000"/>
              </a:lnSpc>
              <a:spcBef>
                <a:spcPts val="1000"/>
              </a:spcBef>
              <a:spcAft>
                <a:spcPts val="1200"/>
              </a:spcAft>
              <a:buFontTx/>
              <a:buBlip>
                <a:blip r:embed="rId5"/>
              </a:buBlip>
              <a:tabLst/>
              <a:defRPr sz="1600" b="0" i="0" kern="12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FontTx/>
              <a:buBlip>
                <a:blip r:embed="rId5"/>
              </a:buBlip>
              <a:tabLst/>
              <a:defRPr sz="1400" b="0" i="0" kern="12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Font typeface="Systemtypsnitt normalt"/>
              <a:buChar char="-"/>
              <a:tabLst/>
              <a:defRPr sz="1400" b="0" i="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Font typeface="Systemtypsnitt normalt"/>
              <a:buChar char="-"/>
              <a:tabLst/>
              <a:defRPr sz="1400" b="0" i="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Font typeface="Systemtypsnitt normalt"/>
              <a:buChar char="-"/>
              <a:tabLst/>
              <a:defRPr sz="1400" b="0" i="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Uttryck</a:t>
            </a:r>
          </a:p>
          <a:p>
            <a:pPr lvl="1"/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Fast </a:t>
            </a:r>
            <a:r>
              <a:rPr lang="sv-SE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prisdel</a:t>
            </a:r>
            <a:endParaRPr lang="sv-SE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Startvärde i avståndsintervallet</a:t>
            </a:r>
          </a:p>
          <a:p>
            <a:pPr lvl="1"/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Rörlig </a:t>
            </a:r>
            <a:r>
              <a:rPr lang="sv-SE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prisdel</a:t>
            </a:r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endParaRPr lang="sv-SE">
              <a:highlight>
                <a:srgbClr val="FFFF00"/>
              </a:highlight>
            </a:endParaRP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D3A5B401-0D94-0359-56D1-01534B90BB27}"/>
              </a:ext>
            </a:extLst>
          </p:cNvPr>
          <p:cNvSpPr/>
          <p:nvPr/>
        </p:nvSpPr>
        <p:spPr>
          <a:xfrm>
            <a:off x="2232434" y="3032028"/>
            <a:ext cx="2586149" cy="817301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53274CB9-3210-3000-1D88-B78F0D9FDED6}"/>
              </a:ext>
            </a:extLst>
          </p:cNvPr>
          <p:cNvSpPr/>
          <p:nvPr/>
        </p:nvSpPr>
        <p:spPr>
          <a:xfrm>
            <a:off x="4884372" y="3244556"/>
            <a:ext cx="387895" cy="308712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04758D1A-8A5C-66A3-922F-7B303BABADC2}"/>
              </a:ext>
            </a:extLst>
          </p:cNvPr>
          <p:cNvSpPr/>
          <p:nvPr/>
        </p:nvSpPr>
        <p:spPr>
          <a:xfrm>
            <a:off x="6919734" y="3243970"/>
            <a:ext cx="216597" cy="308712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E0D43E31-AD0D-6D60-959A-8E3D17A2D896}"/>
              </a:ext>
            </a:extLst>
          </p:cNvPr>
          <p:cNvSpPr/>
          <p:nvPr/>
        </p:nvSpPr>
        <p:spPr>
          <a:xfrm>
            <a:off x="7202120" y="3243041"/>
            <a:ext cx="288000" cy="308712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553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30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6D727F2-640F-C99C-C8F2-BF6A5FE3D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Vi kikar i systemet!</a:t>
            </a:r>
          </a:p>
        </p:txBody>
      </p:sp>
    </p:spTree>
    <p:extLst>
      <p:ext uri="{BB962C8B-B14F-4D97-AF65-F5344CB8AC3E}">
        <p14:creationId xmlns:p14="http://schemas.microsoft.com/office/powerpoint/2010/main" val="3855167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0C8B3C-5ED8-114A-35E7-26BDDF9718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Drivmedelsindex i VIOL 3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2C812A2-A01A-D568-C0CD-15451C5548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5504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F358626-F94D-8AF6-02F8-49F944A8C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Drivmedelsindex</a:t>
            </a:r>
            <a:br>
              <a:rPr lang="sv-SE"/>
            </a:br>
            <a:r>
              <a:rPr lang="sv-SE" sz="1600" b="0"/>
              <a:t>I VIOL 3</a:t>
            </a:r>
            <a:endParaRPr lang="sv-SE" b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D4E07F9-87E4-F1E1-04A5-9995795BD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/>
              <a:t>Varför ett drivmedelsindex?</a:t>
            </a:r>
          </a:p>
          <a:p>
            <a:pPr lvl="1"/>
            <a:r>
              <a:rPr lang="sv-SE"/>
              <a:t>Ett drivmedelsindex registreras för att följa förändringen i pris på ett drivmedel och registreras med aktuellt drivmedelspris för specifika perioder och enligt önskat index.</a:t>
            </a:r>
          </a:p>
          <a:p>
            <a:pPr marL="4762" indent="0">
              <a:buNone/>
            </a:pPr>
            <a:r>
              <a:rPr lang="sv-SE"/>
              <a:t>Drivmedelsindex i VIOL 3</a:t>
            </a:r>
          </a:p>
          <a:p>
            <a:pPr marL="180975" lvl="1" indent="0">
              <a:buNone/>
            </a:pPr>
            <a:endParaRPr lang="sv-SE"/>
          </a:p>
        </p:txBody>
      </p:sp>
      <p:pic>
        <p:nvPicPr>
          <p:cNvPr id="4" name="Bild 3" descr="Bränsle kontur">
            <a:extLst>
              <a:ext uri="{FF2B5EF4-FFF2-40B4-BE49-F238E27FC236}">
                <a16:creationId xmlns:a16="http://schemas.microsoft.com/office/drawing/2014/main" id="{3D63B330-DA24-1018-9A15-D155F67C3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30892" y="3705367"/>
            <a:ext cx="2471596" cy="2471596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59185BB-FFB7-B706-1464-FA61B970B650}"/>
              </a:ext>
            </a:extLst>
          </p:cNvPr>
          <p:cNvGraphicFramePr/>
          <p:nvPr/>
        </p:nvGraphicFramePr>
        <p:xfrm>
          <a:off x="1035131" y="3651662"/>
          <a:ext cx="6837788" cy="2749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646699E-E279-91F4-2BF1-F9C0011991DA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 w="12700"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024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A0F69-E5CE-676D-9E8E-88298B427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ECC0EEF3-473D-3438-9C67-D5EFB72A0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Blå Digital | </a:t>
            </a:r>
            <a:r>
              <a:rPr lang="sv-SE" sz="5400">
                <a:solidFill>
                  <a:schemeClr val="bg1"/>
                </a:solidFill>
              </a:rPr>
              <a:t>Transport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EF4DE3CA-6518-D222-4F68-E05DE0E7D664}"/>
              </a:ext>
            </a:extLst>
          </p:cNvPr>
          <p:cNvGrpSpPr/>
          <p:nvPr/>
        </p:nvGrpSpPr>
        <p:grpSpPr>
          <a:xfrm>
            <a:off x="789617" y="5929225"/>
            <a:ext cx="408873" cy="408873"/>
            <a:chOff x="789617" y="5929225"/>
            <a:chExt cx="408873" cy="408873"/>
          </a:xfrm>
        </p:grpSpPr>
        <p:sp>
          <p:nvSpPr>
            <p:cNvPr id="8" name="Ellips 7">
              <a:extLst>
                <a:ext uri="{FF2B5EF4-FFF2-40B4-BE49-F238E27FC236}">
                  <a16:creationId xmlns:a16="http://schemas.microsoft.com/office/drawing/2014/main" id="{E5099C1F-678E-8404-5C9E-3484F396279B}"/>
                </a:ext>
              </a:extLst>
            </p:cNvPr>
            <p:cNvSpPr/>
            <p:nvPr/>
          </p:nvSpPr>
          <p:spPr>
            <a:xfrm>
              <a:off x="789617" y="5929225"/>
              <a:ext cx="408873" cy="408873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Ellips 8">
              <a:extLst>
                <a:ext uri="{FF2B5EF4-FFF2-40B4-BE49-F238E27FC236}">
                  <a16:creationId xmlns:a16="http://schemas.microsoft.com/office/drawing/2014/main" id="{FD7D007C-B1F2-85BE-D450-543308E9C3C0}"/>
                </a:ext>
              </a:extLst>
            </p:cNvPr>
            <p:cNvSpPr/>
            <p:nvPr/>
          </p:nvSpPr>
          <p:spPr>
            <a:xfrm>
              <a:off x="854891" y="5990000"/>
              <a:ext cx="283606" cy="28360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0" name="textruta 9">
            <a:extLst>
              <a:ext uri="{FF2B5EF4-FFF2-40B4-BE49-F238E27FC236}">
                <a16:creationId xmlns:a16="http://schemas.microsoft.com/office/drawing/2014/main" id="{15AC31C7-B579-C327-298C-5F5956A1393D}"/>
              </a:ext>
            </a:extLst>
          </p:cNvPr>
          <p:cNvSpPr txBox="1"/>
          <p:nvPr/>
        </p:nvSpPr>
        <p:spPr>
          <a:xfrm>
            <a:off x="1208015" y="5960815"/>
            <a:ext cx="415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>
                <a:solidFill>
                  <a:schemeClr val="bg1"/>
                </a:solidFill>
              </a:rPr>
              <a:t>Detta möte spelas in</a:t>
            </a:r>
          </a:p>
        </p:txBody>
      </p:sp>
    </p:spTree>
    <p:extLst>
      <p:ext uri="{BB962C8B-B14F-4D97-AF65-F5344CB8AC3E}">
        <p14:creationId xmlns:p14="http://schemas.microsoft.com/office/powerpoint/2010/main" val="1554186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F358626-F94D-8AF6-02F8-49F944A8C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Drivmedelsindex</a:t>
            </a:r>
            <a:br>
              <a:rPr lang="sv-SE"/>
            </a:br>
            <a:r>
              <a:rPr lang="sv-SE" sz="1600" b="0"/>
              <a:t>Räkneexempel</a:t>
            </a:r>
            <a:endParaRPr lang="sv-SE" b="0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85E108E2-9960-0392-BC30-BBDBDB8FD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762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v-SE" sz="1800"/>
              <a:t>Indexets värde: 14,6</a:t>
            </a:r>
          </a:p>
          <a:p>
            <a:pPr marL="4762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v-SE" sz="1800"/>
              <a:t>Basvärdet: 14,1</a:t>
            </a:r>
          </a:p>
          <a:p>
            <a:pPr marL="4762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v-SE" sz="1800"/>
              <a:t>Procent per klausulsteg: 0,6</a:t>
            </a:r>
          </a:p>
          <a:p>
            <a:pPr marL="4762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v-SE" sz="1800"/>
              <a:t>Klausulsteg: 0,2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646699E-E279-91F4-2BF1-F9C0011991DA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 w="12700"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textruta 15">
            <a:extLst>
              <a:ext uri="{FF2B5EF4-FFF2-40B4-BE49-F238E27FC236}">
                <a16:creationId xmlns:a16="http://schemas.microsoft.com/office/drawing/2014/main" id="{01F244C3-8A8D-8487-3095-FD61C0B6C13B}"/>
              </a:ext>
            </a:extLst>
          </p:cNvPr>
          <p:cNvSpPr txBox="1"/>
          <p:nvPr/>
        </p:nvSpPr>
        <p:spPr>
          <a:xfrm>
            <a:off x="838200" y="4433653"/>
            <a:ext cx="6000106" cy="2031325"/>
          </a:xfrm>
          <a:prstGeom prst="rect">
            <a:avLst/>
          </a:prstGeom>
          <a:solidFill>
            <a:schemeClr val="lt1">
              <a:alpha val="86000"/>
            </a:schemeClr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</a:rPr>
              <a:t>Drivmedelsfaktorn (som kan vara både negativ och positiv) beräknas alltså enligt: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erif" panose="0202060006050002020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erif" panose="0202060006050002020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erif" panose="0202060006050002020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erif" panose="0202060006050002020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erif" panose="0202060006050002020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ruta 17">
                <a:extLst>
                  <a:ext uri="{FF2B5EF4-FFF2-40B4-BE49-F238E27FC236}">
                    <a16:creationId xmlns:a16="http://schemas.microsoft.com/office/drawing/2014/main" id="{1D01056B-2117-B62C-15B5-910C93DEF429}"/>
                  </a:ext>
                </a:extLst>
              </p:cNvPr>
              <p:cNvSpPr txBox="1"/>
              <p:nvPr/>
            </p:nvSpPr>
            <p:spPr>
              <a:xfrm>
                <a:off x="996593" y="5488081"/>
                <a:ext cx="5232971" cy="5745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sv-S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𝐼𝑛𝑑𝑒𝑥𝑣</m:t>
                          </m:r>
                          <m:r>
                            <a:rPr kumimoji="0" lang="sv-S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ä</m:t>
                          </m:r>
                          <m:r>
                            <a:rPr kumimoji="0" lang="sv-S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𝑟𝑑𝑒</m:t>
                          </m:r>
                          <m:r>
                            <a:rPr kumimoji="0" lang="sv-S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sv-S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𝐵𝑎𝑠𝑣</m:t>
                          </m:r>
                          <m:r>
                            <a:rPr kumimoji="0" lang="sv-S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ä</m:t>
                          </m:r>
                          <m:r>
                            <a:rPr kumimoji="0" lang="sv-S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𝑟𝑑𝑒</m:t>
                          </m:r>
                        </m:num>
                        <m:den>
                          <m: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𝐾𝑙𝑎𝑢𝑠𝑢𝑙𝑠𝑡𝑒𝑔</m:t>
                          </m:r>
                        </m:den>
                      </m:f>
                      <m:r>
                        <a:rPr kumimoji="0" lang="sv-S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∗</m:t>
                      </m:r>
                      <m:r>
                        <a:rPr kumimoji="0" lang="sv-S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𝑃𝑟𝑜𝑐𝑒𝑛𝑡</m:t>
                      </m:r>
                      <m:r>
                        <a:rPr kumimoji="0" lang="sv-S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sv-S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sv-S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sv-S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𝑘𝑙𝑎𝑢𝑠𝑢𝑙𝑠𝑡𝑒𝑔</m:t>
                      </m:r>
                    </m:oMath>
                  </m:oMathPara>
                </a14:m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ruta 17">
                <a:extLst>
                  <a:ext uri="{FF2B5EF4-FFF2-40B4-BE49-F238E27FC236}">
                    <a16:creationId xmlns:a16="http://schemas.microsoft.com/office/drawing/2014/main" id="{1D01056B-2117-B62C-15B5-910C93DEF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593" y="5488081"/>
                <a:ext cx="5232971" cy="5745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Pil: höger 19">
            <a:extLst>
              <a:ext uri="{FF2B5EF4-FFF2-40B4-BE49-F238E27FC236}">
                <a16:creationId xmlns:a16="http://schemas.microsoft.com/office/drawing/2014/main" id="{BAE743AF-FAFD-907C-0F6B-9BA499C67FE7}"/>
              </a:ext>
            </a:extLst>
          </p:cNvPr>
          <p:cNvSpPr/>
          <p:nvPr/>
        </p:nvSpPr>
        <p:spPr>
          <a:xfrm>
            <a:off x="4171309" y="2424347"/>
            <a:ext cx="934948" cy="421241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Vänster klammerparentes 20">
            <a:extLst>
              <a:ext uri="{FF2B5EF4-FFF2-40B4-BE49-F238E27FC236}">
                <a16:creationId xmlns:a16="http://schemas.microsoft.com/office/drawing/2014/main" id="{DCA8F65B-24E6-6DB3-CB26-7CC2D2B7B634}"/>
              </a:ext>
            </a:extLst>
          </p:cNvPr>
          <p:cNvSpPr/>
          <p:nvPr/>
        </p:nvSpPr>
        <p:spPr>
          <a:xfrm>
            <a:off x="403689" y="1825625"/>
            <a:ext cx="513708" cy="2031325"/>
          </a:xfrm>
          <a:prstGeom prst="leftBrace">
            <a:avLst/>
          </a:prstGeom>
          <a:ln w="28575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F4C6FBDB-311A-174E-FF1C-63B7C2EE8F62}"/>
              </a:ext>
            </a:extLst>
          </p:cNvPr>
          <p:cNvSpPr txBox="1"/>
          <p:nvPr/>
        </p:nvSpPr>
        <p:spPr>
          <a:xfrm>
            <a:off x="6239828" y="1897460"/>
            <a:ext cx="5126804" cy="2292935"/>
          </a:xfrm>
          <a:prstGeom prst="rect">
            <a:avLst/>
          </a:prstGeom>
          <a:solidFill>
            <a:schemeClr val="lt1">
              <a:alpha val="86000"/>
            </a:schemeClr>
          </a:solidFill>
          <a:ln w="19050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</a:rPr>
              <a:t>Ändring i index = 14,6-14,1 = 0,5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</a:rPr>
              <a:t>Antal klausulsteg = 0,5/0,2= 2,5 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  <a:sym typeface="Wingdings" panose="05000000000000000000" pitchFamily="2" charset="2"/>
              </a:rPr>
              <a:t> 2 hela klausulsteg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  <a:sym typeface="Wingdings" panose="05000000000000000000" pitchFamily="2" charset="2"/>
              </a:rPr>
              <a:t>Total ändring i priset = 2*0,6 % = 1,2 %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erif" panose="0202060006050002020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  <a:sym typeface="Wingdings" panose="05000000000000000000" pitchFamily="2" charset="2"/>
              </a:rPr>
              <a:t>Priset kommer alltså att bli 1,2 % högre!</a:t>
            </a:r>
          </a:p>
        </p:txBody>
      </p:sp>
    </p:spTree>
    <p:extLst>
      <p:ext uri="{BB962C8B-B14F-4D97-AF65-F5344CB8AC3E}">
        <p14:creationId xmlns:p14="http://schemas.microsoft.com/office/powerpoint/2010/main" val="103237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6D727F2-640F-C99C-C8F2-BF6A5FE3D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Vi kikar i systemet!</a:t>
            </a:r>
          </a:p>
        </p:txBody>
      </p:sp>
    </p:spTree>
    <p:extLst>
      <p:ext uri="{BB962C8B-B14F-4D97-AF65-F5344CB8AC3E}">
        <p14:creationId xmlns:p14="http://schemas.microsoft.com/office/powerpoint/2010/main" val="591021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0C8B3C-5ED8-114A-35E7-26BDDF9718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Transportprislista i VIOL 3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2C812A2-A01A-D568-C0CD-15451C5548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1108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054533B-8367-0ADA-7DD4-BC72161E6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solidFill>
                  <a:schemeClr val="tx1"/>
                </a:solidFill>
              </a:rPr>
              <a:t>Transportpris – </a:t>
            </a:r>
            <a:br>
              <a:rPr lang="sv-SE">
                <a:solidFill>
                  <a:schemeClr val="tx1"/>
                </a:solidFill>
              </a:rPr>
            </a:br>
            <a:r>
              <a:rPr lang="sv-SE" sz="1600" b="0">
                <a:solidFill>
                  <a:schemeClr val="tx1"/>
                </a:solidFill>
              </a:rPr>
              <a:t>Priskomponenter i en prislista</a:t>
            </a:r>
            <a:endParaRPr lang="sv-SE">
              <a:solidFill>
                <a:schemeClr val="tx1"/>
              </a:solidFill>
            </a:endParaRP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F9FB7E4F-9868-B629-4988-706AD68DA4AE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 w="12700"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Bild 6" descr="Bränsle kontur">
            <a:extLst>
              <a:ext uri="{FF2B5EF4-FFF2-40B4-BE49-F238E27FC236}">
                <a16:creationId xmlns:a16="http://schemas.microsoft.com/office/drawing/2014/main" id="{2FA9285C-D6D1-E50C-4CDF-B4B2B2FA5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26534" y="1841889"/>
            <a:ext cx="1309600" cy="13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6FAFAD5D-BF2F-B4BE-49B2-D7E0F968EDAD}"/>
              </a:ext>
            </a:extLst>
          </p:cNvPr>
          <p:cNvSpPr txBox="1"/>
          <p:nvPr/>
        </p:nvSpPr>
        <p:spPr>
          <a:xfrm>
            <a:off x="8647908" y="2943257"/>
            <a:ext cx="1797415" cy="36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/>
              <a:t>Drivmedelsindex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73B3685F-F8F4-9FC9-349A-0B187E732280}"/>
              </a:ext>
            </a:extLst>
          </p:cNvPr>
          <p:cNvSpPr txBox="1"/>
          <p:nvPr/>
        </p:nvSpPr>
        <p:spPr>
          <a:xfrm>
            <a:off x="4735107" y="6334571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/>
              <a:t>Transportprislista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2494278-A08E-78F7-6D5B-C793422230ED}"/>
              </a:ext>
            </a:extLst>
          </p:cNvPr>
          <p:cNvSpPr txBox="1"/>
          <p:nvPr/>
        </p:nvSpPr>
        <p:spPr>
          <a:xfrm>
            <a:off x="4989348" y="2852921"/>
            <a:ext cx="175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Sortimentsgrupp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6A78EC15-74E5-7E01-2CC9-0636B51895CC}"/>
              </a:ext>
            </a:extLst>
          </p:cNvPr>
          <p:cNvSpPr txBox="1"/>
          <p:nvPr/>
        </p:nvSpPr>
        <p:spPr>
          <a:xfrm>
            <a:off x="9417651" y="5797082"/>
            <a:ext cx="1797415" cy="36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/>
              <a:t>Drivmedelsindex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C8B1F2E5-1208-3D67-DAF6-226B5E04F214}"/>
              </a:ext>
            </a:extLst>
          </p:cNvPr>
          <p:cNvSpPr txBox="1"/>
          <p:nvPr/>
        </p:nvSpPr>
        <p:spPr>
          <a:xfrm>
            <a:off x="932702" y="3515111"/>
            <a:ext cx="1989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Priskomponenter</a:t>
            </a:r>
          </a:p>
        </p:txBody>
      </p:sp>
      <p:cxnSp>
        <p:nvCxnSpPr>
          <p:cNvPr id="25" name="Rak pilkoppling 24">
            <a:extLst>
              <a:ext uri="{FF2B5EF4-FFF2-40B4-BE49-F238E27FC236}">
                <a16:creationId xmlns:a16="http://schemas.microsoft.com/office/drawing/2014/main" id="{AFDBEACF-5F9C-0389-ED63-F80E43570B3D}"/>
              </a:ext>
            </a:extLst>
          </p:cNvPr>
          <p:cNvCxnSpPr>
            <a:cxnSpLocks/>
          </p:cNvCxnSpPr>
          <p:nvPr/>
        </p:nvCxnSpPr>
        <p:spPr>
          <a:xfrm>
            <a:off x="2921897" y="3495152"/>
            <a:ext cx="1652725" cy="856820"/>
          </a:xfrm>
          <a:prstGeom prst="straightConnector1">
            <a:avLst/>
          </a:prstGeom>
          <a:ln w="28575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ruta 25">
            <a:extLst>
              <a:ext uri="{FF2B5EF4-FFF2-40B4-BE49-F238E27FC236}">
                <a16:creationId xmlns:a16="http://schemas.microsoft.com/office/drawing/2014/main" id="{D80FE9C4-EF6D-4BDB-989E-9C86D96FDD7D}"/>
              </a:ext>
            </a:extLst>
          </p:cNvPr>
          <p:cNvSpPr txBox="1"/>
          <p:nvPr/>
        </p:nvSpPr>
        <p:spPr>
          <a:xfrm>
            <a:off x="354522" y="5754653"/>
            <a:ext cx="1989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Måttslagsstyrning</a:t>
            </a:r>
          </a:p>
        </p:txBody>
      </p:sp>
      <p:pic>
        <p:nvPicPr>
          <p:cNvPr id="30" name="Bildobjekt 29" descr="En bild som visar logotyp&#10;&#10;Automatiskt genererad beskrivning">
            <a:extLst>
              <a:ext uri="{FF2B5EF4-FFF2-40B4-BE49-F238E27FC236}">
                <a16:creationId xmlns:a16="http://schemas.microsoft.com/office/drawing/2014/main" id="{CE1A0206-0EE7-9FFB-75B2-A701333DC96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32475" y="1913823"/>
            <a:ext cx="714202" cy="71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Bildobjekt 30" descr="En bild som visar logotyp&#10;&#10;Automatiskt genererad beskrivning">
            <a:extLst>
              <a:ext uri="{FF2B5EF4-FFF2-40B4-BE49-F238E27FC236}">
                <a16:creationId xmlns:a16="http://schemas.microsoft.com/office/drawing/2014/main" id="{8CF7AD43-407B-D120-6C1B-F2AE718AA04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12359" y="1913328"/>
            <a:ext cx="714202" cy="71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Bildobjekt 31" descr="En bild som visar logotyp&#10;&#10;Automatiskt genererad beskrivning">
            <a:extLst>
              <a:ext uri="{FF2B5EF4-FFF2-40B4-BE49-F238E27FC236}">
                <a16:creationId xmlns:a16="http://schemas.microsoft.com/office/drawing/2014/main" id="{C3365467-5BA2-ADBF-DDA0-08C8558D12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2359" y="2727215"/>
            <a:ext cx="714202" cy="71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Bildobjekt 32" descr="En bild som visar logotyp&#10;&#10;Automatiskt genererad beskrivning">
            <a:extLst>
              <a:ext uri="{FF2B5EF4-FFF2-40B4-BE49-F238E27FC236}">
                <a16:creationId xmlns:a16="http://schemas.microsoft.com/office/drawing/2014/main" id="{2C0A96A4-511E-B604-655B-857B24EAE0A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32475" y="2727215"/>
            <a:ext cx="714202" cy="71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5" name="Rak pilkoppling 34">
            <a:extLst>
              <a:ext uri="{FF2B5EF4-FFF2-40B4-BE49-F238E27FC236}">
                <a16:creationId xmlns:a16="http://schemas.microsoft.com/office/drawing/2014/main" id="{85F397C5-E61A-E1D6-C523-7E17CA9713D1}"/>
              </a:ext>
            </a:extLst>
          </p:cNvPr>
          <p:cNvCxnSpPr>
            <a:cxnSpLocks/>
          </p:cNvCxnSpPr>
          <p:nvPr/>
        </p:nvCxnSpPr>
        <p:spPr>
          <a:xfrm flipH="1">
            <a:off x="5854070" y="3376408"/>
            <a:ext cx="13715" cy="868167"/>
          </a:xfrm>
          <a:prstGeom prst="straightConnector1">
            <a:avLst/>
          </a:prstGeom>
          <a:ln w="28575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9" name="Bildobjekt 38" descr="En bild som visar text, klocka&#10;&#10;Automatiskt genererad beskrivning">
            <a:extLst>
              <a:ext uri="{FF2B5EF4-FFF2-40B4-BE49-F238E27FC236}">
                <a16:creationId xmlns:a16="http://schemas.microsoft.com/office/drawing/2014/main" id="{464B3E39-E37E-E4F6-681D-3FCEDFF18C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1995" y="2140237"/>
            <a:ext cx="1120594" cy="590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Bildobjekt 40">
            <a:extLst>
              <a:ext uri="{FF2B5EF4-FFF2-40B4-BE49-F238E27FC236}">
                <a16:creationId xmlns:a16="http://schemas.microsoft.com/office/drawing/2014/main" id="{40DE9E14-83BB-B421-A4D9-02CACB08D1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1787" y="1699572"/>
            <a:ext cx="821244" cy="806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4" name="Rak pilkoppling 43">
            <a:extLst>
              <a:ext uri="{FF2B5EF4-FFF2-40B4-BE49-F238E27FC236}">
                <a16:creationId xmlns:a16="http://schemas.microsoft.com/office/drawing/2014/main" id="{EF7A07B4-1C11-0701-45C1-9786A0288392}"/>
              </a:ext>
            </a:extLst>
          </p:cNvPr>
          <p:cNvCxnSpPr>
            <a:cxnSpLocks/>
          </p:cNvCxnSpPr>
          <p:nvPr/>
        </p:nvCxnSpPr>
        <p:spPr>
          <a:xfrm flipH="1">
            <a:off x="7052626" y="3457727"/>
            <a:ext cx="1595282" cy="931670"/>
          </a:xfrm>
          <a:prstGeom prst="straightConnector1">
            <a:avLst/>
          </a:prstGeom>
          <a:ln w="28575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8" name="Bild 47" descr="Bränsle kontur">
            <a:extLst>
              <a:ext uri="{FF2B5EF4-FFF2-40B4-BE49-F238E27FC236}">
                <a16:creationId xmlns:a16="http://schemas.microsoft.com/office/drawing/2014/main" id="{3F3415B9-7E7D-F882-31EC-B2AA2AC32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31490" y="4629719"/>
            <a:ext cx="1309600" cy="13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49" name="Rak pilkoppling 48">
            <a:extLst>
              <a:ext uri="{FF2B5EF4-FFF2-40B4-BE49-F238E27FC236}">
                <a16:creationId xmlns:a16="http://schemas.microsoft.com/office/drawing/2014/main" id="{A621BA0C-0171-A48D-182D-B9D86EFE9287}"/>
              </a:ext>
            </a:extLst>
          </p:cNvPr>
          <p:cNvCxnSpPr>
            <a:cxnSpLocks/>
          </p:cNvCxnSpPr>
          <p:nvPr/>
        </p:nvCxnSpPr>
        <p:spPr>
          <a:xfrm flipH="1">
            <a:off x="7232046" y="5508951"/>
            <a:ext cx="2009231" cy="23519"/>
          </a:xfrm>
          <a:prstGeom prst="straightConnector1">
            <a:avLst/>
          </a:prstGeom>
          <a:ln w="28575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Rak pilkoppling 51">
            <a:extLst>
              <a:ext uri="{FF2B5EF4-FFF2-40B4-BE49-F238E27FC236}">
                <a16:creationId xmlns:a16="http://schemas.microsoft.com/office/drawing/2014/main" id="{5BC3345E-90FD-EDE4-7E26-4DD615C418D7}"/>
              </a:ext>
            </a:extLst>
          </p:cNvPr>
          <p:cNvCxnSpPr>
            <a:cxnSpLocks/>
          </p:cNvCxnSpPr>
          <p:nvPr/>
        </p:nvCxnSpPr>
        <p:spPr>
          <a:xfrm>
            <a:off x="2717741" y="5601357"/>
            <a:ext cx="1809405" cy="0"/>
          </a:xfrm>
          <a:prstGeom prst="straightConnector1">
            <a:avLst/>
          </a:prstGeom>
          <a:ln w="28575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5" name="Bildobjekt 54" descr="En bild som visar text, clipart&#10;&#10;Automatiskt genererad beskrivning">
            <a:extLst>
              <a:ext uri="{FF2B5EF4-FFF2-40B4-BE49-F238E27FC236}">
                <a16:creationId xmlns:a16="http://schemas.microsoft.com/office/drawing/2014/main" id="{E6B6B592-2996-E162-EB20-707B5C6F89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9494" y="4639296"/>
            <a:ext cx="745730" cy="582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Bildobjekt 56">
            <a:extLst>
              <a:ext uri="{FF2B5EF4-FFF2-40B4-BE49-F238E27FC236}">
                <a16:creationId xmlns:a16="http://schemas.microsoft.com/office/drawing/2014/main" id="{0C0DC499-B112-2D25-6902-5EA3DA4076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1742" y="4626985"/>
            <a:ext cx="1177972" cy="974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" name="Bildobjekt 60">
            <a:extLst>
              <a:ext uri="{FF2B5EF4-FFF2-40B4-BE49-F238E27FC236}">
                <a16:creationId xmlns:a16="http://schemas.microsoft.com/office/drawing/2014/main" id="{2B39DDED-D92A-DFCA-0641-F8B1690A2C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51927" y="4466048"/>
            <a:ext cx="1831716" cy="1831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Bild 14" descr="Mynt kontur">
            <a:extLst>
              <a:ext uri="{FF2B5EF4-FFF2-40B4-BE49-F238E27FC236}">
                <a16:creationId xmlns:a16="http://schemas.microsoft.com/office/drawing/2014/main" id="{70E504D0-165B-1741-F177-DA77C4E85E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68995" y="5508951"/>
            <a:ext cx="745675" cy="74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5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1C2443-E1BE-131B-CFE8-D0B5E7AC9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Transportpris</a:t>
            </a:r>
            <a:br>
              <a:rPr lang="sv-SE"/>
            </a:br>
            <a:r>
              <a:rPr lang="sv-SE" sz="1600" b="0" dirty="0"/>
              <a:t>Uppbyggnad av en prislista</a:t>
            </a:r>
            <a:endParaRPr lang="sv-SE" b="0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E4C0BFFE-38D1-C3EE-5DAF-C2AE65C87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870" y="2343051"/>
            <a:ext cx="2900694" cy="312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EC8A9CB4-946D-282B-DA9F-AF601CA5BA5E}"/>
              </a:ext>
            </a:extLst>
          </p:cNvPr>
          <p:cNvCxnSpPr>
            <a:cxnSpLocks/>
          </p:cNvCxnSpPr>
          <p:nvPr/>
        </p:nvCxnSpPr>
        <p:spPr>
          <a:xfrm>
            <a:off x="6397137" y="1823781"/>
            <a:ext cx="0" cy="4600575"/>
          </a:xfrm>
          <a:prstGeom prst="line">
            <a:avLst/>
          </a:prstGeom>
          <a:ln w="28575">
            <a:solidFill>
              <a:schemeClr val="accent6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8" name="Bildobjekt 7" descr="En bild som visar logotyp&#10;&#10;Automatiskt genererad beskrivning">
            <a:extLst>
              <a:ext uri="{FF2B5EF4-FFF2-40B4-BE49-F238E27FC236}">
                <a16:creationId xmlns:a16="http://schemas.microsoft.com/office/drawing/2014/main" id="{CA7D527A-2F3F-5395-CC99-3D477C33112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4088" y="3006133"/>
            <a:ext cx="714202" cy="71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Bildobjekt 8" descr="En bild som visar logotyp&#10;&#10;Automatiskt genererad beskrivning">
            <a:extLst>
              <a:ext uri="{FF2B5EF4-FFF2-40B4-BE49-F238E27FC236}">
                <a16:creationId xmlns:a16="http://schemas.microsoft.com/office/drawing/2014/main" id="{3ADB84BB-8C06-7D5F-97C4-8B9D72A3475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63972" y="3005638"/>
            <a:ext cx="714202" cy="71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Bildobjekt 17" descr="En bild som visar logotyp&#10;&#10;Automatiskt genererad beskrivning">
            <a:extLst>
              <a:ext uri="{FF2B5EF4-FFF2-40B4-BE49-F238E27FC236}">
                <a16:creationId xmlns:a16="http://schemas.microsoft.com/office/drawing/2014/main" id="{6CA502D5-7E4B-91B6-E5A6-7F1CE4C7A9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3972" y="4051281"/>
            <a:ext cx="714202" cy="71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Bildobjekt 18" descr="En bild som visar logotyp&#10;&#10;Automatiskt genererad beskrivning">
            <a:extLst>
              <a:ext uri="{FF2B5EF4-FFF2-40B4-BE49-F238E27FC236}">
                <a16:creationId xmlns:a16="http://schemas.microsoft.com/office/drawing/2014/main" id="{4C46703A-D7E2-927E-2A00-1B41B33D5F9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4088" y="4051281"/>
            <a:ext cx="714202" cy="71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ruta 19">
            <a:extLst>
              <a:ext uri="{FF2B5EF4-FFF2-40B4-BE49-F238E27FC236}">
                <a16:creationId xmlns:a16="http://schemas.microsoft.com/office/drawing/2014/main" id="{3FA4D982-75A3-EF2E-D7F4-625E5CBF863C}"/>
              </a:ext>
            </a:extLst>
          </p:cNvPr>
          <p:cNvSpPr txBox="1"/>
          <p:nvPr/>
        </p:nvSpPr>
        <p:spPr>
          <a:xfrm>
            <a:off x="771896" y="2113086"/>
            <a:ext cx="2921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Priskomponenter</a:t>
            </a:r>
          </a:p>
          <a:p>
            <a:r>
              <a:rPr lang="sv-SE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Ägare: Företag</a:t>
            </a:r>
          </a:p>
          <a:p>
            <a:endParaRPr lang="sv-SE" sz="16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Bildobjekt 20" descr="En bild som visar logotyp&#10;&#10;Automatiskt genererad beskrivning">
            <a:extLst>
              <a:ext uri="{FF2B5EF4-FFF2-40B4-BE49-F238E27FC236}">
                <a16:creationId xmlns:a16="http://schemas.microsoft.com/office/drawing/2014/main" id="{534D5DEE-88E3-A7EA-FA74-2F9CDF582EA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43856" y="3005638"/>
            <a:ext cx="714202" cy="71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Bildobjekt 21" descr="En bild som visar logotyp&#10;&#10;Automatiskt genererad beskrivning">
            <a:extLst>
              <a:ext uri="{FF2B5EF4-FFF2-40B4-BE49-F238E27FC236}">
                <a16:creationId xmlns:a16="http://schemas.microsoft.com/office/drawing/2014/main" id="{FDC7E574-0139-65E7-6656-490FCBA2163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23740" y="3005638"/>
            <a:ext cx="714202" cy="71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Bildobjekt 22" descr="En bild som visar logotyp&#10;&#10;Automatiskt genererad beskrivning">
            <a:extLst>
              <a:ext uri="{FF2B5EF4-FFF2-40B4-BE49-F238E27FC236}">
                <a16:creationId xmlns:a16="http://schemas.microsoft.com/office/drawing/2014/main" id="{3F040647-93BC-7D7F-987F-3DDB480A1B3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3740" y="4051281"/>
            <a:ext cx="714202" cy="71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Bildobjekt 24" descr="En bild som visar logotyp&#10;&#10;Automatiskt genererad beskrivning">
            <a:extLst>
              <a:ext uri="{FF2B5EF4-FFF2-40B4-BE49-F238E27FC236}">
                <a16:creationId xmlns:a16="http://schemas.microsoft.com/office/drawing/2014/main" id="{1F569ED1-A119-79A4-0827-F5896798967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43856" y="4051281"/>
            <a:ext cx="714202" cy="71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ruta 25">
            <a:extLst>
              <a:ext uri="{FF2B5EF4-FFF2-40B4-BE49-F238E27FC236}">
                <a16:creationId xmlns:a16="http://schemas.microsoft.com/office/drawing/2014/main" id="{F4A2B7F9-838B-6768-B13E-4DA3FBD9B7C1}"/>
              </a:ext>
            </a:extLst>
          </p:cNvPr>
          <p:cNvSpPr txBox="1"/>
          <p:nvPr/>
        </p:nvSpPr>
        <p:spPr>
          <a:xfrm>
            <a:off x="784087" y="5055919"/>
            <a:ext cx="44876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Komponenterna ligger i det </a:t>
            </a:r>
            <a:r>
              <a:rPr lang="sv-SE" sz="1600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egna biblioteket</a:t>
            </a:r>
            <a:r>
              <a:rPr lang="sv-SE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som man som företag måste se till att skapa upp innan för att kunna använda dem i en prislista</a:t>
            </a:r>
            <a:endParaRPr lang="sv-SE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7" name="Rak pilkoppling 26">
            <a:extLst>
              <a:ext uri="{FF2B5EF4-FFF2-40B4-BE49-F238E27FC236}">
                <a16:creationId xmlns:a16="http://schemas.microsoft.com/office/drawing/2014/main" id="{B83D277A-3BE2-DB70-6DC5-1C5CFAD6724F}"/>
              </a:ext>
            </a:extLst>
          </p:cNvPr>
          <p:cNvCxnSpPr>
            <a:cxnSpLocks/>
          </p:cNvCxnSpPr>
          <p:nvPr/>
        </p:nvCxnSpPr>
        <p:spPr>
          <a:xfrm>
            <a:off x="4843988" y="3003782"/>
            <a:ext cx="1804462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upp 29">
            <a:extLst>
              <a:ext uri="{FF2B5EF4-FFF2-40B4-BE49-F238E27FC236}">
                <a16:creationId xmlns:a16="http://schemas.microsoft.com/office/drawing/2014/main" id="{F04260C3-12ED-7D27-C9CA-29BF4061C286}"/>
              </a:ext>
            </a:extLst>
          </p:cNvPr>
          <p:cNvGrpSpPr/>
          <p:nvPr/>
        </p:nvGrpSpPr>
        <p:grpSpPr>
          <a:xfrm>
            <a:off x="7548230" y="2531170"/>
            <a:ext cx="561975" cy="1464354"/>
            <a:chOff x="276225" y="2592132"/>
            <a:chExt cx="561975" cy="146435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31" name="Rak koppling 30">
              <a:extLst>
                <a:ext uri="{FF2B5EF4-FFF2-40B4-BE49-F238E27FC236}">
                  <a16:creationId xmlns:a16="http://schemas.microsoft.com/office/drawing/2014/main" id="{101813B6-E1FB-4B9A-8E08-F7001B844262}"/>
                </a:ext>
              </a:extLst>
            </p:cNvPr>
            <p:cNvCxnSpPr/>
            <p:nvPr/>
          </p:nvCxnSpPr>
          <p:spPr>
            <a:xfrm flipH="1" flipV="1">
              <a:off x="276225" y="4056485"/>
              <a:ext cx="561975" cy="1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" name="Rak koppling 31">
              <a:extLst>
                <a:ext uri="{FF2B5EF4-FFF2-40B4-BE49-F238E27FC236}">
                  <a16:creationId xmlns:a16="http://schemas.microsoft.com/office/drawing/2014/main" id="{5BB68E3C-B8BD-84B4-6B39-71CC9B8C94E1}"/>
                </a:ext>
              </a:extLst>
            </p:cNvPr>
            <p:cNvCxnSpPr>
              <a:cxnSpLocks/>
            </p:cNvCxnSpPr>
            <p:nvPr/>
          </p:nvCxnSpPr>
          <p:spPr>
            <a:xfrm>
              <a:off x="276225" y="2592132"/>
              <a:ext cx="0" cy="1464354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" name="Rak koppling 32">
              <a:extLst>
                <a:ext uri="{FF2B5EF4-FFF2-40B4-BE49-F238E27FC236}">
                  <a16:creationId xmlns:a16="http://schemas.microsoft.com/office/drawing/2014/main" id="{75886018-D50B-C321-B46D-913DB3EDBFDA}"/>
                </a:ext>
              </a:extLst>
            </p:cNvPr>
            <p:cNvCxnSpPr/>
            <p:nvPr/>
          </p:nvCxnSpPr>
          <p:spPr>
            <a:xfrm flipH="1" flipV="1">
              <a:off x="276225" y="2592132"/>
              <a:ext cx="561975" cy="1"/>
            </a:xfrm>
            <a:prstGeom prst="line">
              <a:avLst/>
            </a:prstGeom>
            <a:ln w="19050"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34" name="Grupp 33">
            <a:extLst>
              <a:ext uri="{FF2B5EF4-FFF2-40B4-BE49-F238E27FC236}">
                <a16:creationId xmlns:a16="http://schemas.microsoft.com/office/drawing/2014/main" id="{9FD1314F-F52D-3929-101A-51FE85D875EC}"/>
              </a:ext>
            </a:extLst>
          </p:cNvPr>
          <p:cNvGrpSpPr/>
          <p:nvPr/>
        </p:nvGrpSpPr>
        <p:grpSpPr>
          <a:xfrm>
            <a:off x="7744622" y="3102460"/>
            <a:ext cx="447674" cy="1477299"/>
            <a:chOff x="390526" y="2579187"/>
            <a:chExt cx="447674" cy="14772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35" name="Rak koppling 34">
              <a:extLst>
                <a:ext uri="{FF2B5EF4-FFF2-40B4-BE49-F238E27FC236}">
                  <a16:creationId xmlns:a16="http://schemas.microsoft.com/office/drawing/2014/main" id="{A30CE44E-C604-B55A-332A-93CF556EDD7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0526" y="4056485"/>
              <a:ext cx="447674" cy="1"/>
            </a:xfrm>
            <a:prstGeom prst="line">
              <a:avLst/>
            </a:prstGeom>
            <a:ln w="19050">
              <a:solidFill>
                <a:schemeClr val="accent5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6" name="Rak koppling 35">
              <a:extLst>
                <a:ext uri="{FF2B5EF4-FFF2-40B4-BE49-F238E27FC236}">
                  <a16:creationId xmlns:a16="http://schemas.microsoft.com/office/drawing/2014/main" id="{047B9822-7B26-D485-6E89-C42D4A9E5AF7}"/>
                </a:ext>
              </a:extLst>
            </p:cNvPr>
            <p:cNvCxnSpPr>
              <a:cxnSpLocks/>
            </p:cNvCxnSpPr>
            <p:nvPr/>
          </p:nvCxnSpPr>
          <p:spPr>
            <a:xfrm>
              <a:off x="395288" y="2579187"/>
              <a:ext cx="0" cy="1464354"/>
            </a:xfrm>
            <a:prstGeom prst="line">
              <a:avLst/>
            </a:prstGeom>
            <a:ln w="19050">
              <a:solidFill>
                <a:schemeClr val="accent5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7" name="Rak koppling 36">
              <a:extLst>
                <a:ext uri="{FF2B5EF4-FFF2-40B4-BE49-F238E27FC236}">
                  <a16:creationId xmlns:a16="http://schemas.microsoft.com/office/drawing/2014/main" id="{859645B7-F5AB-095C-2299-377A6202CC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0526" y="2584434"/>
              <a:ext cx="447674" cy="7699"/>
            </a:xfrm>
            <a:prstGeom prst="line">
              <a:avLst/>
            </a:prstGeom>
            <a:ln w="19050">
              <a:solidFill>
                <a:schemeClr val="accent5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40" name="Rak pilkoppling 39">
            <a:extLst>
              <a:ext uri="{FF2B5EF4-FFF2-40B4-BE49-F238E27FC236}">
                <a16:creationId xmlns:a16="http://schemas.microsoft.com/office/drawing/2014/main" id="{ABF16A3B-EACB-7826-5633-7CCC4D852A30}"/>
              </a:ext>
            </a:extLst>
          </p:cNvPr>
          <p:cNvCxnSpPr>
            <a:cxnSpLocks/>
          </p:cNvCxnSpPr>
          <p:nvPr/>
        </p:nvCxnSpPr>
        <p:spPr>
          <a:xfrm>
            <a:off x="4843987" y="4150787"/>
            <a:ext cx="1804463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ak koppling 42">
            <a:extLst>
              <a:ext uri="{FF2B5EF4-FFF2-40B4-BE49-F238E27FC236}">
                <a16:creationId xmlns:a16="http://schemas.microsoft.com/office/drawing/2014/main" id="{0067F575-C821-71BD-E22C-20B1AE5C7725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 w="12700"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31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upp 58">
            <a:extLst>
              <a:ext uri="{FF2B5EF4-FFF2-40B4-BE49-F238E27FC236}">
                <a16:creationId xmlns:a16="http://schemas.microsoft.com/office/drawing/2014/main" id="{6A58F089-BB03-E8AF-F770-50076869F0B0}"/>
              </a:ext>
            </a:extLst>
          </p:cNvPr>
          <p:cNvGrpSpPr/>
          <p:nvPr/>
        </p:nvGrpSpPr>
        <p:grpSpPr>
          <a:xfrm>
            <a:off x="771896" y="2202645"/>
            <a:ext cx="479060" cy="3081874"/>
            <a:chOff x="276225" y="2592132"/>
            <a:chExt cx="561975" cy="146435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60" name="Rak koppling 59">
              <a:extLst>
                <a:ext uri="{FF2B5EF4-FFF2-40B4-BE49-F238E27FC236}">
                  <a16:creationId xmlns:a16="http://schemas.microsoft.com/office/drawing/2014/main" id="{3DCDD11E-A4B6-7174-086E-3007F3B8C2C8}"/>
                </a:ext>
              </a:extLst>
            </p:cNvPr>
            <p:cNvCxnSpPr/>
            <p:nvPr/>
          </p:nvCxnSpPr>
          <p:spPr>
            <a:xfrm flipH="1" flipV="1">
              <a:off x="276225" y="4056485"/>
              <a:ext cx="561975" cy="1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1" name="Rak koppling 60">
              <a:extLst>
                <a:ext uri="{FF2B5EF4-FFF2-40B4-BE49-F238E27FC236}">
                  <a16:creationId xmlns:a16="http://schemas.microsoft.com/office/drawing/2014/main" id="{03DEDD17-56AA-8AD8-7043-8D644E9ACD26}"/>
                </a:ext>
              </a:extLst>
            </p:cNvPr>
            <p:cNvCxnSpPr>
              <a:cxnSpLocks/>
            </p:cNvCxnSpPr>
            <p:nvPr/>
          </p:nvCxnSpPr>
          <p:spPr>
            <a:xfrm>
              <a:off x="276225" y="2592132"/>
              <a:ext cx="0" cy="1464354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2" name="Rak koppling 61">
              <a:extLst>
                <a:ext uri="{FF2B5EF4-FFF2-40B4-BE49-F238E27FC236}">
                  <a16:creationId xmlns:a16="http://schemas.microsoft.com/office/drawing/2014/main" id="{6F0F5719-D6C7-947A-B3E2-5EA48CD94D07}"/>
                </a:ext>
              </a:extLst>
            </p:cNvPr>
            <p:cNvCxnSpPr/>
            <p:nvPr/>
          </p:nvCxnSpPr>
          <p:spPr>
            <a:xfrm flipH="1" flipV="1">
              <a:off x="276225" y="2592132"/>
              <a:ext cx="561975" cy="1"/>
            </a:xfrm>
            <a:prstGeom prst="line">
              <a:avLst/>
            </a:prstGeom>
            <a:ln w="19050"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E31C2443-E1BE-131B-CFE8-D0B5E7AC9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Transportpris</a:t>
            </a:r>
            <a:br>
              <a:rPr lang="sv-SE"/>
            </a:br>
            <a:r>
              <a:rPr lang="sv-SE" sz="1600" b="0" dirty="0"/>
              <a:t>Uppbyggnad av en prislista</a:t>
            </a:r>
            <a:endParaRPr lang="sv-SE" b="0" dirty="0"/>
          </a:p>
        </p:txBody>
      </p:sp>
      <p:sp>
        <p:nvSpPr>
          <p:cNvPr id="53" name="textruta 52">
            <a:extLst>
              <a:ext uri="{FF2B5EF4-FFF2-40B4-BE49-F238E27FC236}">
                <a16:creationId xmlns:a16="http://schemas.microsoft.com/office/drawing/2014/main" id="{887A1FBE-55C9-0639-F2DE-7B91974010DC}"/>
              </a:ext>
            </a:extLst>
          </p:cNvPr>
          <p:cNvSpPr txBox="1"/>
          <p:nvPr/>
        </p:nvSpPr>
        <p:spPr>
          <a:xfrm>
            <a:off x="680735" y="1714952"/>
            <a:ext cx="44876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Exempel på referens</a:t>
            </a:r>
          </a:p>
        </p:txBody>
      </p:sp>
      <p:pic>
        <p:nvPicPr>
          <p:cNvPr id="55" name="Bildobjekt 54">
            <a:extLst>
              <a:ext uri="{FF2B5EF4-FFF2-40B4-BE49-F238E27FC236}">
                <a16:creationId xmlns:a16="http://schemas.microsoft.com/office/drawing/2014/main" id="{E1CAA39E-646E-2EB1-F407-4954E7138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421" y="2077770"/>
            <a:ext cx="9559158" cy="4395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Rektangel 55">
            <a:extLst>
              <a:ext uri="{FF2B5EF4-FFF2-40B4-BE49-F238E27FC236}">
                <a16:creationId xmlns:a16="http://schemas.microsoft.com/office/drawing/2014/main" id="{4F8EB283-F6A0-8FCD-546F-C7580523D3B2}"/>
              </a:ext>
            </a:extLst>
          </p:cNvPr>
          <p:cNvSpPr/>
          <p:nvPr/>
        </p:nvSpPr>
        <p:spPr>
          <a:xfrm>
            <a:off x="6096000" y="2676525"/>
            <a:ext cx="1047750" cy="819150"/>
          </a:xfrm>
          <a:prstGeom prst="rect">
            <a:avLst/>
          </a:prstGeom>
          <a:noFill/>
          <a:ln w="28575">
            <a:solidFill>
              <a:schemeClr val="accent5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7" name="Rektangel 56">
            <a:extLst>
              <a:ext uri="{FF2B5EF4-FFF2-40B4-BE49-F238E27FC236}">
                <a16:creationId xmlns:a16="http://schemas.microsoft.com/office/drawing/2014/main" id="{F01E87F6-DCEA-8334-96A0-D4EC1CCED9F4}"/>
              </a:ext>
            </a:extLst>
          </p:cNvPr>
          <p:cNvSpPr/>
          <p:nvPr/>
        </p:nvSpPr>
        <p:spPr>
          <a:xfrm>
            <a:off x="6096000" y="5653022"/>
            <a:ext cx="1047750" cy="819150"/>
          </a:xfrm>
          <a:prstGeom prst="rect">
            <a:avLst/>
          </a:prstGeom>
          <a:noFill/>
          <a:ln w="28575">
            <a:solidFill>
              <a:schemeClr val="accent5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8" name="Rektangel 57">
            <a:extLst>
              <a:ext uri="{FF2B5EF4-FFF2-40B4-BE49-F238E27FC236}">
                <a16:creationId xmlns:a16="http://schemas.microsoft.com/office/drawing/2014/main" id="{B6958EC4-1397-F4A2-182A-2BBB7904BF8C}"/>
              </a:ext>
            </a:extLst>
          </p:cNvPr>
          <p:cNvSpPr/>
          <p:nvPr/>
        </p:nvSpPr>
        <p:spPr>
          <a:xfrm>
            <a:off x="8943975" y="5653022"/>
            <a:ext cx="1931604" cy="819150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63" name="Rak koppling 62">
            <a:extLst>
              <a:ext uri="{FF2B5EF4-FFF2-40B4-BE49-F238E27FC236}">
                <a16:creationId xmlns:a16="http://schemas.microsoft.com/office/drawing/2014/main" id="{07D6B5C9-15EA-D3DB-3FB3-B749DB4045B1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 w="12700"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65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7" grpId="0" animBg="1"/>
      <p:bldP spid="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6D727F2-640F-C99C-C8F2-BF6A5FE3D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Vi kikar i systemet!</a:t>
            </a:r>
          </a:p>
        </p:txBody>
      </p:sp>
    </p:spTree>
    <p:extLst>
      <p:ext uri="{BB962C8B-B14F-4D97-AF65-F5344CB8AC3E}">
        <p14:creationId xmlns:p14="http://schemas.microsoft.com/office/powerpoint/2010/main" val="1949639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0C8B3C-5ED8-114A-35E7-26BDDF9718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Prisräkning på Transportunderlag 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2C812A2-A01A-D568-C0CD-15451C5548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0477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2C2EE19-1070-962E-19DA-08F65DE47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>
                <a:solidFill>
                  <a:schemeClr val="bg1"/>
                </a:solidFill>
              </a:rPr>
              <a:t>Transportpris</a:t>
            </a:r>
            <a:br>
              <a:rPr lang="sv-SE">
                <a:solidFill>
                  <a:schemeClr val="bg1"/>
                </a:solidFill>
              </a:rPr>
            </a:br>
            <a:r>
              <a:rPr lang="sv-SE" sz="1600" b="0">
                <a:solidFill>
                  <a:schemeClr val="bg1"/>
                </a:solidFill>
              </a:rPr>
              <a:t>Prisräkning på TU</a:t>
            </a:r>
            <a:endParaRPr lang="sv-SE" sz="2000" b="0">
              <a:solidFill>
                <a:schemeClr val="bg1"/>
              </a:solidFill>
            </a:endParaRP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694C4B81-0BB6-D049-E256-824550E32660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 w="1270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710F97C1-9EF1-793A-549A-CD83D8059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134600" cy="1674976"/>
          </a:xfrm>
        </p:spPr>
        <p:txBody>
          <a:bodyPr>
            <a:normAutofit fontScale="92500" lnSpcReduction="10000"/>
          </a:bodyPr>
          <a:lstStyle/>
          <a:p>
            <a:r>
              <a:rPr lang="sv-SE">
                <a:solidFill>
                  <a:schemeClr val="bg1"/>
                </a:solidFill>
              </a:rPr>
              <a:t>Transportunderlag är ett underlag för att förmedla information till transportföretag samt är en grund för prisräkningen</a:t>
            </a:r>
          </a:p>
          <a:p>
            <a:pPr lvl="1"/>
            <a:r>
              <a:rPr lang="sv-SE" sz="1500">
                <a:solidFill>
                  <a:schemeClr val="bg1"/>
                </a:solidFill>
              </a:rPr>
              <a:t>Transportunderlaget skapas när vi destinerar ett sortiment</a:t>
            </a:r>
          </a:p>
          <a:p>
            <a:pPr lvl="1"/>
            <a:r>
              <a:rPr lang="sv-SE">
                <a:solidFill>
                  <a:schemeClr val="bg1"/>
                </a:solidFill>
              </a:rPr>
              <a:t>Motsvarar i grova drag Tranportinformationsfliken på en </a:t>
            </a:r>
            <a:r>
              <a:rPr lang="sv-SE" err="1">
                <a:solidFill>
                  <a:schemeClr val="bg1"/>
                </a:solidFill>
              </a:rPr>
              <a:t>virkesorder</a:t>
            </a:r>
            <a:endParaRPr lang="sv-SE">
              <a:solidFill>
                <a:schemeClr val="bg1"/>
              </a:solidFill>
            </a:endParaRPr>
          </a:p>
          <a:p>
            <a:pPr lvl="1"/>
            <a:endParaRPr lang="sv-SE">
              <a:solidFill>
                <a:schemeClr val="bg1"/>
              </a:solidFill>
            </a:endParaRPr>
          </a:p>
          <a:p>
            <a:endParaRPr lang="sv-SE">
              <a:solidFill>
                <a:schemeClr val="bg1"/>
              </a:solidFill>
            </a:endParaRPr>
          </a:p>
          <a:p>
            <a:endParaRPr lang="sv-SE">
              <a:solidFill>
                <a:schemeClr val="bg1"/>
              </a:solidFill>
            </a:endParaRPr>
          </a:p>
          <a:p>
            <a:endParaRPr lang="sv-SE">
              <a:solidFill>
                <a:schemeClr val="bg1"/>
              </a:solidFill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6814C20-9F6B-4E61-F1BE-C63FEC5EF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1757" y="3947801"/>
            <a:ext cx="1274022" cy="1274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AFDB52F0-FB83-9869-C8DB-AFFBA72D7A04}"/>
              </a:ext>
            </a:extLst>
          </p:cNvPr>
          <p:cNvCxnSpPr>
            <a:cxnSpLocks/>
            <a:stCxn id="6" idx="1"/>
            <a:endCxn id="13" idx="3"/>
          </p:cNvCxnSpPr>
          <p:nvPr/>
        </p:nvCxnSpPr>
        <p:spPr>
          <a:xfrm flipH="1" flipV="1">
            <a:off x="5763259" y="4561866"/>
            <a:ext cx="2638498" cy="22946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BDAC322D-0DEA-C566-26F3-AE3C1287F226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 flipV="1">
            <a:off x="1986349" y="4561866"/>
            <a:ext cx="2559792" cy="802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ruta 8">
            <a:extLst>
              <a:ext uri="{FF2B5EF4-FFF2-40B4-BE49-F238E27FC236}">
                <a16:creationId xmlns:a16="http://schemas.microsoft.com/office/drawing/2014/main" id="{572E22DE-A938-F67A-FEAA-1B050EF17F06}"/>
              </a:ext>
            </a:extLst>
          </p:cNvPr>
          <p:cNvSpPr txBox="1"/>
          <p:nvPr/>
        </p:nvSpPr>
        <p:spPr>
          <a:xfrm>
            <a:off x="760361" y="3633460"/>
            <a:ext cx="1426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Destinering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D3296E63-7BC6-F4E7-1005-9778708ECD2E}"/>
              </a:ext>
            </a:extLst>
          </p:cNvPr>
          <p:cNvSpPr txBox="1"/>
          <p:nvPr/>
        </p:nvSpPr>
        <p:spPr>
          <a:xfrm>
            <a:off x="4182855" y="3640025"/>
            <a:ext cx="1968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Transportunderlag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1803B1B-19E8-F14A-3787-6A2C282312C3}"/>
              </a:ext>
            </a:extLst>
          </p:cNvPr>
          <p:cNvSpPr txBox="1"/>
          <p:nvPr/>
        </p:nvSpPr>
        <p:spPr>
          <a:xfrm>
            <a:off x="7979598" y="3629553"/>
            <a:ext cx="2186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Transportinstruktion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C90C3295-C234-ECB8-A8A2-CFB6755A4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39" y="3919281"/>
            <a:ext cx="1301210" cy="1301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3E644838-2AFC-D465-EC37-C62AA0236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141" y="3953307"/>
            <a:ext cx="1217118" cy="1217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7787BDB1-6CCE-0A7D-ABEE-5EE26005D1BA}"/>
              </a:ext>
            </a:extLst>
          </p:cNvPr>
          <p:cNvSpPr/>
          <p:nvPr/>
        </p:nvSpPr>
        <p:spPr>
          <a:xfrm>
            <a:off x="3464510" y="5388338"/>
            <a:ext cx="36179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Innehåller: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Vart transporten börjar (startplats)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Vart transporten slutar (slutplats)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Vad som ska transporteras (sortimentet)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Vem som ansvarar för att transporten genomförs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111A5E2F-FC92-D4D8-BF3F-576C0F1E7B41}"/>
              </a:ext>
            </a:extLst>
          </p:cNvPr>
          <p:cNvSpPr/>
          <p:nvPr/>
        </p:nvSpPr>
        <p:spPr>
          <a:xfrm>
            <a:off x="7621226" y="5388338"/>
            <a:ext cx="32401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Transportunderlaget </a:t>
            </a: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distribueras senare ut till behöriga mottagare i form av en </a:t>
            </a: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transportinstruktion</a:t>
            </a:r>
          </a:p>
        </p:txBody>
      </p:sp>
    </p:spTree>
    <p:extLst>
      <p:ext uri="{BB962C8B-B14F-4D97-AF65-F5344CB8AC3E}">
        <p14:creationId xmlns:p14="http://schemas.microsoft.com/office/powerpoint/2010/main" val="195207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2C2EE19-1070-962E-19DA-08F65DE47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>
                <a:solidFill>
                  <a:schemeClr val="bg1"/>
                </a:solidFill>
              </a:rPr>
              <a:t>Transportpris</a:t>
            </a:r>
            <a:br>
              <a:rPr lang="sv-SE">
                <a:solidFill>
                  <a:schemeClr val="bg1"/>
                </a:solidFill>
              </a:rPr>
            </a:br>
            <a:r>
              <a:rPr lang="sv-SE" sz="1600" b="0">
                <a:solidFill>
                  <a:schemeClr val="bg1"/>
                </a:solidFill>
              </a:rPr>
              <a:t>Prisräkning på TU</a:t>
            </a:r>
            <a:endParaRPr lang="sv-SE" sz="2000" b="0">
              <a:solidFill>
                <a:schemeClr val="bg1"/>
              </a:solidFill>
            </a:endParaRP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694C4B81-0BB6-D049-E256-824550E32660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 w="1270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710F97C1-9EF1-793A-549A-CD83D8059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07706" cy="3956609"/>
          </a:xfrm>
        </p:spPr>
        <p:txBody>
          <a:bodyPr>
            <a:normAutofit/>
          </a:bodyPr>
          <a:lstStyle/>
          <a:p>
            <a:r>
              <a:rPr lang="sv-SE">
                <a:solidFill>
                  <a:schemeClr val="bg1"/>
                </a:solidFill>
              </a:rPr>
              <a:t>Likt på Transportinformationsfliken i VIOL 2 så går det på Transportunderlaget att prisräkna genom att ange avtalade priser</a:t>
            </a:r>
          </a:p>
          <a:p>
            <a:pPr marL="4762" indent="0">
              <a:buNone/>
            </a:pPr>
            <a:endParaRPr lang="sv-SE">
              <a:solidFill>
                <a:schemeClr val="bg1"/>
              </a:solidFill>
            </a:endParaRPr>
          </a:p>
          <a:p>
            <a:pPr marL="180975" lvl="1" indent="0">
              <a:buNone/>
            </a:pPr>
            <a:endParaRPr lang="sv-SE">
              <a:solidFill>
                <a:schemeClr val="bg1"/>
              </a:solidFill>
            </a:endParaRPr>
          </a:p>
          <a:p>
            <a:endParaRPr lang="sv-SE">
              <a:solidFill>
                <a:schemeClr val="bg1"/>
              </a:solidFill>
            </a:endParaRP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F9820DF5-7CA1-D29E-CE9D-20F60EEF6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777" y="2970585"/>
            <a:ext cx="5381625" cy="2419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55171B7F-0FDB-F3CA-6406-E55984A0520E}"/>
              </a:ext>
            </a:extLst>
          </p:cNvPr>
          <p:cNvSpPr txBox="1"/>
          <p:nvPr/>
        </p:nvSpPr>
        <p:spPr>
          <a:xfrm>
            <a:off x="115981" y="6062597"/>
            <a:ext cx="6694954" cy="646331"/>
          </a:xfrm>
          <a:prstGeom prst="rect">
            <a:avLst/>
          </a:prstGeom>
          <a:solidFill>
            <a:schemeClr val="accent3">
              <a:lumMod val="20000"/>
              <a:lumOff val="80000"/>
              <a:alpha val="9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sv-SE" i="1"/>
              <a:t>OBS! Om ett avtalat pris finns angivet på TU kommer detta att prioriteras högre än prisrader i kontrakt!</a:t>
            </a:r>
          </a:p>
        </p:txBody>
      </p:sp>
      <p:sp>
        <p:nvSpPr>
          <p:cNvPr id="19" name="Platshållare för innehåll 2">
            <a:extLst>
              <a:ext uri="{FF2B5EF4-FFF2-40B4-BE49-F238E27FC236}">
                <a16:creationId xmlns:a16="http://schemas.microsoft.com/office/drawing/2014/main" id="{DFC3E854-67F3-DDB4-78DD-18FBFA53C28F}"/>
              </a:ext>
            </a:extLst>
          </p:cNvPr>
          <p:cNvSpPr txBox="1">
            <a:spLocks/>
          </p:cNvSpPr>
          <p:nvPr/>
        </p:nvSpPr>
        <p:spPr>
          <a:xfrm>
            <a:off x="7195018" y="2970585"/>
            <a:ext cx="4335837" cy="2859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0975" indent="-176213" algn="l" defTabSz="914400" rtl="0" eaLnBrk="1" latinLnBrk="0" hangingPunct="1">
              <a:lnSpc>
                <a:spcPct val="130000"/>
              </a:lnSpc>
              <a:spcBef>
                <a:spcPts val="1000"/>
              </a:spcBef>
              <a:spcAft>
                <a:spcPts val="1200"/>
              </a:spcAft>
              <a:buFontTx/>
              <a:buBlip>
                <a:blip r:embed="rId4"/>
              </a:buBlip>
              <a:tabLst/>
              <a:defRPr sz="1600" b="0" i="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Font typeface="Systemtypsnitt normalt"/>
              <a:buChar char="-"/>
              <a:tabLst/>
              <a:defRPr sz="1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Font typeface="Systemtypsnitt normalt"/>
              <a:buChar char="-"/>
              <a:tabLst/>
              <a:defRPr sz="1400" b="0" i="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Font typeface="Systemtypsnitt normalt"/>
              <a:buChar char="-"/>
              <a:tabLst/>
              <a:defRPr sz="1400" b="0" i="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Font typeface="Systemtypsnitt normalt"/>
              <a:buChar char="-"/>
              <a:tabLst/>
              <a:defRPr sz="1400" b="0" i="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1">
                <a:solidFill>
                  <a:schemeClr val="bg1"/>
                </a:solidFill>
              </a:rPr>
              <a:t>Avtalat pris per leverans</a:t>
            </a:r>
          </a:p>
          <a:p>
            <a:pPr lvl="1"/>
            <a:r>
              <a:rPr lang="sv-SE">
                <a:solidFill>
                  <a:schemeClr val="bg1"/>
                </a:solidFill>
              </a:rPr>
              <a:t>Används om användaren vill sätta ett fast pris per leverans för det/de transportunderlag som skapas. </a:t>
            </a:r>
          </a:p>
          <a:p>
            <a:r>
              <a:rPr lang="sv-SE" i="1">
                <a:solidFill>
                  <a:schemeClr val="bg1"/>
                </a:solidFill>
              </a:rPr>
              <a:t>Avtalat </a:t>
            </a:r>
            <a:r>
              <a:rPr lang="sv-SE" i="1" err="1">
                <a:solidFill>
                  <a:schemeClr val="bg1"/>
                </a:solidFill>
              </a:rPr>
              <a:t>a’pris</a:t>
            </a:r>
            <a:r>
              <a:rPr lang="sv-SE" i="1">
                <a:solidFill>
                  <a:schemeClr val="bg1"/>
                </a:solidFill>
              </a:rPr>
              <a:t> per enhet</a:t>
            </a:r>
          </a:p>
          <a:p>
            <a:pPr lvl="1"/>
            <a:r>
              <a:rPr lang="sv-SE">
                <a:solidFill>
                  <a:schemeClr val="bg1"/>
                </a:solidFill>
              </a:rPr>
              <a:t>Det är möjligt att i stället för avtalat pris per leverans, ange avtalat pris per enhet</a:t>
            </a:r>
          </a:p>
          <a:p>
            <a:pPr marL="4762" indent="0">
              <a:buNone/>
            </a:pPr>
            <a:endParaRPr lang="sv-S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07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E8C8C-A1CB-98A6-B412-A5B690C86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AF5856C1-5087-B58A-DDAF-033261953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370" y="1712414"/>
            <a:ext cx="9960429" cy="4351338"/>
          </a:xfrm>
        </p:spPr>
        <p:txBody>
          <a:bodyPr/>
          <a:lstStyle/>
          <a:p>
            <a:pPr marL="0" indent="0">
              <a:buNone/>
            </a:pPr>
            <a:r>
              <a:rPr lang="sv-SE" b="1"/>
              <a:t>Introduktion </a:t>
            </a:r>
            <a:r>
              <a:rPr lang="sv-SE" sz="1400"/>
              <a:t>| Kort information </a:t>
            </a:r>
          </a:p>
          <a:p>
            <a:pPr marL="0" indent="0">
              <a:buNone/>
            </a:pPr>
            <a:r>
              <a:rPr lang="sv-SE" b="1"/>
              <a:t>Fokusområde VIOL 3  </a:t>
            </a:r>
            <a:r>
              <a:rPr lang="sv-SE" sz="1400" b="1"/>
              <a:t>| T</a:t>
            </a:r>
            <a:r>
              <a:rPr lang="sv-SE" sz="1400"/>
              <a:t>ransportpris </a:t>
            </a:r>
          </a:p>
          <a:p>
            <a:pPr marL="0" indent="0">
              <a:buNone/>
            </a:pPr>
            <a:r>
              <a:rPr lang="sv-SE" b="1"/>
              <a:t>Milstolpar </a:t>
            </a:r>
            <a:r>
              <a:rPr lang="sv-SE" sz="1400" b="1"/>
              <a:t>| </a:t>
            </a:r>
            <a:r>
              <a:rPr lang="sv-SE" sz="1400"/>
              <a:t>Uppföljning av genomförda, pågående och kommande milstolpar </a:t>
            </a:r>
            <a:endParaRPr lang="sv-SE" sz="1400" b="1"/>
          </a:p>
          <a:p>
            <a:pPr marL="0" indent="0">
              <a:buNone/>
            </a:pPr>
            <a:r>
              <a:rPr lang="sv-SE" b="1"/>
              <a:t>Nästa möte &amp; Hemläxa </a:t>
            </a:r>
            <a:r>
              <a:rPr lang="sv-SE" sz="1400" b="1"/>
              <a:t>| </a:t>
            </a:r>
            <a:r>
              <a:rPr lang="sv-SE" sz="1400"/>
              <a:t>Genomförs vecka 13 </a:t>
            </a:r>
          </a:p>
        </p:txBody>
      </p:sp>
      <p:cxnSp>
        <p:nvCxnSpPr>
          <p:cNvPr id="2" name="Rak koppling 1">
            <a:extLst>
              <a:ext uri="{FF2B5EF4-FFF2-40B4-BE49-F238E27FC236}">
                <a16:creationId xmlns:a16="http://schemas.microsoft.com/office/drawing/2014/main" id="{916222AE-144B-34E8-CE3C-A3A5ACAAFDA4}"/>
              </a:ext>
            </a:extLst>
          </p:cNvPr>
          <p:cNvCxnSpPr>
            <a:cxnSpLocks/>
          </p:cNvCxnSpPr>
          <p:nvPr/>
        </p:nvCxnSpPr>
        <p:spPr>
          <a:xfrm>
            <a:off x="618866" y="1146842"/>
            <a:ext cx="3055409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ruta 2">
            <a:extLst>
              <a:ext uri="{FF2B5EF4-FFF2-40B4-BE49-F238E27FC236}">
                <a16:creationId xmlns:a16="http://schemas.microsoft.com/office/drawing/2014/main" id="{A44D821A-28FF-4744-374C-932F57DD9231}"/>
              </a:ext>
            </a:extLst>
          </p:cNvPr>
          <p:cNvSpPr txBox="1"/>
          <p:nvPr/>
        </p:nvSpPr>
        <p:spPr>
          <a:xfrm>
            <a:off x="541231" y="681037"/>
            <a:ext cx="4616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Agenda Februari</a:t>
            </a:r>
          </a:p>
        </p:txBody>
      </p:sp>
    </p:spTree>
    <p:extLst>
      <p:ext uri="{BB962C8B-B14F-4D97-AF65-F5344CB8AC3E}">
        <p14:creationId xmlns:p14="http://schemas.microsoft.com/office/powerpoint/2010/main" val="3889674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546893-A10A-74F0-0030-8985416F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/>
              <a:t>Olika sätt att prisräkna</a:t>
            </a:r>
            <a:br>
              <a:rPr lang="sv-SE"/>
            </a:br>
            <a:r>
              <a:rPr lang="sv-SE" sz="1600" b="0"/>
              <a:t>I VIOL 3</a:t>
            </a:r>
            <a:endParaRPr lang="sv-SE" b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1F206F9-D061-8F38-015E-3D94BA716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/>
              <a:t>Vilka alternativ finns det att prisräkna på i transportaffären i VIOL 3?</a:t>
            </a:r>
          </a:p>
          <a:p>
            <a:pPr lvl="1"/>
            <a:r>
              <a:rPr lang="sv-SE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Det finns tre alternativ, prislista, pris från transportunderlag och pris förgående led (gäller ej för led 1)</a:t>
            </a:r>
          </a:p>
          <a:p>
            <a:endParaRPr lang="sv-SE"/>
          </a:p>
        </p:txBody>
      </p:sp>
      <p:sp>
        <p:nvSpPr>
          <p:cNvPr id="5" name="Frihandsfigur: Form 4">
            <a:extLst>
              <a:ext uri="{FF2B5EF4-FFF2-40B4-BE49-F238E27FC236}">
                <a16:creationId xmlns:a16="http://schemas.microsoft.com/office/drawing/2014/main" id="{E332DF6E-D850-3563-7C32-E6058CA1E109}"/>
              </a:ext>
            </a:extLst>
          </p:cNvPr>
          <p:cNvSpPr/>
          <p:nvPr/>
        </p:nvSpPr>
        <p:spPr>
          <a:xfrm>
            <a:off x="4386352" y="4041288"/>
            <a:ext cx="2587500" cy="374189"/>
          </a:xfrm>
          <a:custGeom>
            <a:avLst/>
            <a:gdLst>
              <a:gd name="connsiteX0" fmla="*/ 0 w 2587500"/>
              <a:gd name="connsiteY0" fmla="*/ 0 h 720000"/>
              <a:gd name="connsiteX1" fmla="*/ 2587500 w 2587500"/>
              <a:gd name="connsiteY1" fmla="*/ 0 h 720000"/>
              <a:gd name="connsiteX2" fmla="*/ 2587500 w 2587500"/>
              <a:gd name="connsiteY2" fmla="*/ 720000 h 720000"/>
              <a:gd name="connsiteX3" fmla="*/ 0 w 2587500"/>
              <a:gd name="connsiteY3" fmla="*/ 720000 h 720000"/>
              <a:gd name="connsiteX4" fmla="*/ 0 w 25875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500" h="720000">
                <a:moveTo>
                  <a:pt x="0" y="0"/>
                </a:moveTo>
                <a:lnTo>
                  <a:pt x="2587500" y="0"/>
                </a:lnTo>
                <a:lnTo>
                  <a:pt x="258750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Pris </a:t>
            </a:r>
            <a:r>
              <a:rPr lang="en-US" err="1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</a:t>
            </a:r>
            <a:r>
              <a:rPr lang="en-US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err="1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transportunderlag</a:t>
            </a:r>
            <a:endParaRPr lang="en-US">
              <a:solidFill>
                <a:schemeClr val="bg2">
                  <a:lumMod val="6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Frihandsfigur: Form 6">
            <a:extLst>
              <a:ext uri="{FF2B5EF4-FFF2-40B4-BE49-F238E27FC236}">
                <a16:creationId xmlns:a16="http://schemas.microsoft.com/office/drawing/2014/main" id="{520AB8A2-740A-C76D-1F9F-8091A5CADB38}"/>
              </a:ext>
            </a:extLst>
          </p:cNvPr>
          <p:cNvSpPr/>
          <p:nvPr/>
        </p:nvSpPr>
        <p:spPr>
          <a:xfrm>
            <a:off x="1679317" y="4001294"/>
            <a:ext cx="2587500" cy="720000"/>
          </a:xfrm>
          <a:custGeom>
            <a:avLst/>
            <a:gdLst>
              <a:gd name="connsiteX0" fmla="*/ 0 w 2587500"/>
              <a:gd name="connsiteY0" fmla="*/ 0 h 720000"/>
              <a:gd name="connsiteX1" fmla="*/ 2587500 w 2587500"/>
              <a:gd name="connsiteY1" fmla="*/ 0 h 720000"/>
              <a:gd name="connsiteX2" fmla="*/ 2587500 w 2587500"/>
              <a:gd name="connsiteY2" fmla="*/ 720000 h 720000"/>
              <a:gd name="connsiteX3" fmla="*/ 0 w 2587500"/>
              <a:gd name="connsiteY3" fmla="*/ 720000 h 720000"/>
              <a:gd name="connsiteX4" fmla="*/ 0 w 25875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500" h="720000">
                <a:moveTo>
                  <a:pt x="0" y="0"/>
                </a:moveTo>
                <a:lnTo>
                  <a:pt x="2587500" y="0"/>
                </a:lnTo>
                <a:lnTo>
                  <a:pt x="258750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err="1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Prislista</a:t>
            </a:r>
            <a:endParaRPr lang="en-US">
              <a:solidFill>
                <a:schemeClr val="bg2">
                  <a:lumMod val="6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(Led 1 &amp; Led 2 </a:t>
            </a:r>
            <a:r>
              <a:rPr lang="en-US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Wingdings" panose="05000000000000000000" pitchFamily="2" charset="2"/>
              </a:rPr>
              <a:t></a:t>
            </a:r>
            <a:r>
              <a:rPr lang="en-US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)</a:t>
            </a:r>
          </a:p>
        </p:txBody>
      </p:sp>
      <p:sp>
        <p:nvSpPr>
          <p:cNvPr id="10" name="Rektangel 9" descr="Mynt">
            <a:extLst>
              <a:ext uri="{FF2B5EF4-FFF2-40B4-BE49-F238E27FC236}">
                <a16:creationId xmlns:a16="http://schemas.microsoft.com/office/drawing/2014/main" id="{827A42F8-1389-9641-5976-CADBC612CE12}"/>
              </a:ext>
            </a:extLst>
          </p:cNvPr>
          <p:cNvSpPr/>
          <p:nvPr/>
        </p:nvSpPr>
        <p:spPr>
          <a:xfrm>
            <a:off x="7915013" y="2849628"/>
            <a:ext cx="1164375" cy="1164375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0FB99B71-7B45-999C-5767-309365A54A81}"/>
              </a:ext>
            </a:extLst>
          </p:cNvPr>
          <p:cNvSpPr/>
          <p:nvPr/>
        </p:nvSpPr>
        <p:spPr>
          <a:xfrm>
            <a:off x="7375072" y="4041288"/>
            <a:ext cx="2587500" cy="720000"/>
          </a:xfrm>
          <a:custGeom>
            <a:avLst/>
            <a:gdLst>
              <a:gd name="connsiteX0" fmla="*/ 0 w 2587500"/>
              <a:gd name="connsiteY0" fmla="*/ 0 h 720000"/>
              <a:gd name="connsiteX1" fmla="*/ 2587500 w 2587500"/>
              <a:gd name="connsiteY1" fmla="*/ 0 h 720000"/>
              <a:gd name="connsiteX2" fmla="*/ 2587500 w 2587500"/>
              <a:gd name="connsiteY2" fmla="*/ 720000 h 720000"/>
              <a:gd name="connsiteX3" fmla="*/ 0 w 2587500"/>
              <a:gd name="connsiteY3" fmla="*/ 720000 h 720000"/>
              <a:gd name="connsiteX4" fmla="*/ 0 w 25875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500" h="720000">
                <a:moveTo>
                  <a:pt x="0" y="0"/>
                </a:moveTo>
                <a:lnTo>
                  <a:pt x="2587500" y="0"/>
                </a:lnTo>
                <a:lnTo>
                  <a:pt x="258750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Procent</a:t>
            </a:r>
            <a:r>
              <a:rPr lang="en-US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förgående</a:t>
            </a:r>
            <a:r>
              <a:rPr lang="en-US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led</a:t>
            </a:r>
          </a:p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(Led 2 </a:t>
            </a:r>
            <a:r>
              <a:rPr lang="en-US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Wingdings" panose="05000000000000000000" pitchFamily="2" charset="2"/>
              </a:rPr>
              <a:t></a:t>
            </a:r>
            <a:r>
              <a:rPr lang="en-US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)</a:t>
            </a:r>
            <a:endParaRPr lang="en-US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8A7DDCF1-7DC6-5E27-96D0-92F6BE8CC72D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 w="12700"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Rektangel 8" descr="Mynt">
            <a:extLst>
              <a:ext uri="{FF2B5EF4-FFF2-40B4-BE49-F238E27FC236}">
                <a16:creationId xmlns:a16="http://schemas.microsoft.com/office/drawing/2014/main" id="{942C44CC-B5F4-D979-4230-2DCD5BC61450}"/>
              </a:ext>
            </a:extLst>
          </p:cNvPr>
          <p:cNvSpPr/>
          <p:nvPr/>
        </p:nvSpPr>
        <p:spPr>
          <a:xfrm>
            <a:off x="2390879" y="2849628"/>
            <a:ext cx="1164375" cy="1164375"/>
          </a:xfrm>
          <a:prstGeom prst="rect">
            <a:avLst/>
          </a:prstGeom>
          <a:blipFill dpi="0" rotWithShape="1">
            <a:blip r:embed="rId2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12" name="Rektangel 11" descr="Skrivplatta avbockat">
            <a:extLst>
              <a:ext uri="{FF2B5EF4-FFF2-40B4-BE49-F238E27FC236}">
                <a16:creationId xmlns:a16="http://schemas.microsoft.com/office/drawing/2014/main" id="{BA62EF60-6683-DB81-7BC1-D09BA7121E83}"/>
              </a:ext>
            </a:extLst>
          </p:cNvPr>
          <p:cNvSpPr/>
          <p:nvPr/>
        </p:nvSpPr>
        <p:spPr>
          <a:xfrm>
            <a:off x="5104118" y="2836919"/>
            <a:ext cx="1164375" cy="1164375"/>
          </a:xfrm>
          <a:prstGeom prst="rect">
            <a:avLst/>
          </a:prstGeom>
          <a:blipFill dpi="0" rotWithShape="1">
            <a:blip r:embed="rId4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8272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09C66B-DC37-9250-C18C-CA804D7A2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Transportpris</a:t>
            </a:r>
            <a:br>
              <a:rPr lang="sv-SE"/>
            </a:br>
            <a:r>
              <a:rPr lang="sv-SE" sz="1600" b="0"/>
              <a:t>Procent förgående led</a:t>
            </a:r>
            <a:endParaRPr lang="sv-SE" b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0490D19-3DA2-7F18-536C-FDCDED390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/>
              <a:t>Prisräkningstypen Procent förgående led kan bara användas på Transportföretagskontrakt</a:t>
            </a:r>
          </a:p>
          <a:p>
            <a:pPr lvl="1"/>
            <a:r>
              <a:rPr lang="sv-SE" u="sng"/>
              <a:t>Väldigt</a:t>
            </a:r>
            <a:r>
              <a:rPr lang="sv-SE"/>
              <a:t> vanligt sätt att prisräkna</a:t>
            </a:r>
          </a:p>
          <a:p>
            <a:r>
              <a:rPr lang="sv-SE"/>
              <a:t>Varför procent förgående led?</a:t>
            </a:r>
          </a:p>
          <a:p>
            <a:pPr lvl="1"/>
            <a:r>
              <a:rPr lang="sv-SE"/>
              <a:t>Som ansvarigt transportföretag som säljer vidare sin transport måste ju även dom tjäna sin slant </a:t>
            </a:r>
            <a:r>
              <a:rPr lang="sv-SE">
                <a:sym typeface="Wingdings" panose="05000000000000000000" pitchFamily="2" charset="2"/>
              </a:rPr>
              <a:t> det gör dom genom att plocka en procentsats mellan leden</a:t>
            </a:r>
            <a:endParaRPr lang="sv-SE"/>
          </a:p>
          <a:p>
            <a:pPr marL="4762" indent="0">
              <a:buNone/>
            </a:pPr>
            <a:endParaRPr lang="sv-SE">
              <a:highlight>
                <a:srgbClr val="FFFF00"/>
              </a:highlight>
            </a:endParaRP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23703775-F4B3-A28C-806B-E0825A90AF7B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8" name="Bildobjekt 7">
            <a:extLst>
              <a:ext uri="{FF2B5EF4-FFF2-40B4-BE49-F238E27FC236}">
                <a16:creationId xmlns:a16="http://schemas.microsoft.com/office/drawing/2014/main" id="{D45718DC-D7FD-81E5-9AC4-518B97C99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218" y="4678796"/>
            <a:ext cx="1336964" cy="1336964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43101BE7-17DC-B331-8F36-B9B0122E6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239" y="4678796"/>
            <a:ext cx="1336964" cy="1336964"/>
          </a:xfrm>
          <a:prstGeom prst="rect">
            <a:avLst/>
          </a:prstGeom>
        </p:spPr>
      </p:pic>
      <p:pic>
        <p:nvPicPr>
          <p:cNvPr id="11" name="Bildobjekt 10" descr="En bild som visar text, platta, kärl&#10;&#10;Automatiskt genererad beskrivning">
            <a:extLst>
              <a:ext uri="{FF2B5EF4-FFF2-40B4-BE49-F238E27FC236}">
                <a16:creationId xmlns:a16="http://schemas.microsoft.com/office/drawing/2014/main" id="{9A771EC3-1933-59B2-F196-1F369AAAEC1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76001" y="4658429"/>
            <a:ext cx="1237491" cy="1377699"/>
          </a:xfrm>
          <a:prstGeom prst="rect">
            <a:avLst/>
          </a:prstGeom>
        </p:spPr>
      </p:pic>
      <p:pic>
        <p:nvPicPr>
          <p:cNvPr id="12" name="Bildobjekt 11" descr="En bild som visar text, platta, kärl&#10;&#10;Automatiskt genererad beskrivning">
            <a:extLst>
              <a:ext uri="{FF2B5EF4-FFF2-40B4-BE49-F238E27FC236}">
                <a16:creationId xmlns:a16="http://schemas.microsoft.com/office/drawing/2014/main" id="{7A000865-BBAE-939B-8139-20BC7C9EA5D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21204" y="4658428"/>
            <a:ext cx="1237491" cy="1377699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73BEED08-B1AE-0164-8895-B2F509B5A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25" y="4596644"/>
            <a:ext cx="1117855" cy="1473536"/>
          </a:xfrm>
          <a:prstGeom prst="rect">
            <a:avLst/>
          </a:prstGeom>
        </p:spPr>
      </p:pic>
      <p:cxnSp>
        <p:nvCxnSpPr>
          <p:cNvPr id="16" name="Rak koppling 15">
            <a:extLst>
              <a:ext uri="{FF2B5EF4-FFF2-40B4-BE49-F238E27FC236}">
                <a16:creationId xmlns:a16="http://schemas.microsoft.com/office/drawing/2014/main" id="{181A19F8-803A-F658-8898-983E7C056D70}"/>
              </a:ext>
            </a:extLst>
          </p:cNvPr>
          <p:cNvCxnSpPr>
            <a:cxnSpLocks/>
            <a:stCxn id="14" idx="3"/>
            <a:endCxn id="8" idx="1"/>
          </p:cNvCxnSpPr>
          <p:nvPr/>
        </p:nvCxnSpPr>
        <p:spPr>
          <a:xfrm>
            <a:off x="1555280" y="5333412"/>
            <a:ext cx="1001938" cy="13866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k koppling 18">
            <a:extLst>
              <a:ext uri="{FF2B5EF4-FFF2-40B4-BE49-F238E27FC236}">
                <a16:creationId xmlns:a16="http://schemas.microsoft.com/office/drawing/2014/main" id="{45535185-D3B4-3A90-C9AC-658870277039}"/>
              </a:ext>
            </a:extLst>
          </p:cNvPr>
          <p:cNvCxnSpPr>
            <a:cxnSpLocks/>
            <a:stCxn id="8" idx="3"/>
            <a:endCxn id="11" idx="1"/>
          </p:cNvCxnSpPr>
          <p:nvPr/>
        </p:nvCxnSpPr>
        <p:spPr>
          <a:xfrm>
            <a:off x="3894182" y="5347278"/>
            <a:ext cx="1581819" cy="1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k koppling 21">
            <a:extLst>
              <a:ext uri="{FF2B5EF4-FFF2-40B4-BE49-F238E27FC236}">
                <a16:creationId xmlns:a16="http://schemas.microsoft.com/office/drawing/2014/main" id="{DDF11810-1CDC-8AE7-FBAD-66C0349FE62F}"/>
              </a:ext>
            </a:extLst>
          </p:cNvPr>
          <p:cNvCxnSpPr>
            <a:cxnSpLocks/>
            <a:stCxn id="11" idx="3"/>
            <a:endCxn id="9" idx="1"/>
          </p:cNvCxnSpPr>
          <p:nvPr/>
        </p:nvCxnSpPr>
        <p:spPr>
          <a:xfrm flipV="1">
            <a:off x="6713492" y="5347278"/>
            <a:ext cx="1594747" cy="1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k koppling 26">
            <a:extLst>
              <a:ext uri="{FF2B5EF4-FFF2-40B4-BE49-F238E27FC236}">
                <a16:creationId xmlns:a16="http://schemas.microsoft.com/office/drawing/2014/main" id="{5A82C8A6-0733-82EB-EED2-66A4DF7876D0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>
            <a:off x="9645203" y="5347278"/>
            <a:ext cx="976001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ruta 40">
            <a:extLst>
              <a:ext uri="{FF2B5EF4-FFF2-40B4-BE49-F238E27FC236}">
                <a16:creationId xmlns:a16="http://schemas.microsoft.com/office/drawing/2014/main" id="{8188CE94-2BB1-1871-7662-113CD321C0CC}"/>
              </a:ext>
            </a:extLst>
          </p:cNvPr>
          <p:cNvSpPr txBox="1"/>
          <p:nvPr/>
        </p:nvSpPr>
        <p:spPr>
          <a:xfrm>
            <a:off x="2846431" y="6084046"/>
            <a:ext cx="75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accent6">
                    <a:lumMod val="25000"/>
                  </a:schemeClr>
                </a:solidFill>
              </a:rPr>
              <a:t>LED 1</a:t>
            </a:r>
          </a:p>
        </p:txBody>
      </p:sp>
      <p:sp>
        <p:nvSpPr>
          <p:cNvPr id="42" name="textruta 41">
            <a:extLst>
              <a:ext uri="{FF2B5EF4-FFF2-40B4-BE49-F238E27FC236}">
                <a16:creationId xmlns:a16="http://schemas.microsoft.com/office/drawing/2014/main" id="{BAA8852D-3D3A-7FDF-7B37-C42E7D946697}"/>
              </a:ext>
            </a:extLst>
          </p:cNvPr>
          <p:cNvSpPr txBox="1"/>
          <p:nvPr/>
        </p:nvSpPr>
        <p:spPr>
          <a:xfrm>
            <a:off x="8682658" y="6062597"/>
            <a:ext cx="75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accent6">
                    <a:lumMod val="25000"/>
                  </a:schemeClr>
                </a:solidFill>
              </a:rPr>
              <a:t>LED 2</a:t>
            </a: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7B8AB946-5514-ECB9-53BF-F66A1CE69230}"/>
              </a:ext>
            </a:extLst>
          </p:cNvPr>
          <p:cNvSpPr/>
          <p:nvPr/>
        </p:nvSpPr>
        <p:spPr>
          <a:xfrm>
            <a:off x="5372100" y="4135582"/>
            <a:ext cx="6698780" cy="2639289"/>
          </a:xfrm>
          <a:prstGeom prst="rect">
            <a:avLst/>
          </a:prstGeom>
          <a:noFill/>
          <a:ln w="28575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98460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09C66B-DC37-9250-C18C-CA804D7A2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Transportpris</a:t>
            </a:r>
            <a:br>
              <a:rPr lang="sv-SE"/>
            </a:br>
            <a:r>
              <a:rPr lang="sv-SE" sz="1600" b="0"/>
              <a:t>Procent förgående led</a:t>
            </a:r>
            <a:endParaRPr lang="sv-SE" b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0490D19-3DA2-7F18-536C-FDCDED390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/>
              <a:t>Pris kan hämtas från föregående led antingen</a:t>
            </a:r>
          </a:p>
          <a:p>
            <a:pPr lvl="1"/>
            <a:r>
              <a:rPr lang="sv-SE"/>
              <a:t>Som oförändrat </a:t>
            </a:r>
            <a:r>
              <a:rPr lang="sv-SE">
                <a:sym typeface="Wingdings" panose="05000000000000000000" pitchFamily="2" charset="2"/>
              </a:rPr>
              <a:t> tar inte nån procentsats emellan = 0kr </a:t>
            </a:r>
            <a:endParaRPr lang="sv-SE"/>
          </a:p>
          <a:p>
            <a:pPr lvl="1"/>
            <a:r>
              <a:rPr lang="sv-SE"/>
              <a:t>Eller med procent baserat på omräkningstal = X Kr beroende på procentsats </a:t>
            </a:r>
            <a:endParaRPr lang="sv-SE">
              <a:highlight>
                <a:srgbClr val="FFFF00"/>
              </a:highlight>
            </a:endParaRPr>
          </a:p>
          <a:p>
            <a:r>
              <a:rPr lang="sv-SE"/>
              <a:t>På </a:t>
            </a:r>
            <a:r>
              <a:rPr lang="sv-SE" err="1"/>
              <a:t>prisraden</a:t>
            </a:r>
            <a:r>
              <a:rPr lang="sv-SE"/>
              <a:t> ska det anges om prisräkning mellan aktörerna ska ske och hur prisräkningen ska ske</a:t>
            </a:r>
          </a:p>
          <a:p>
            <a:pPr lvl="1"/>
            <a:r>
              <a:rPr lang="sv-SE"/>
              <a:t>Och det är också där som procentsatsen anges uppdelat på Grundpris &amp; T/A</a:t>
            </a: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23703775-F4B3-A28C-806B-E0825A90AF7B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" name="Bildobjekt 4">
            <a:extLst>
              <a:ext uri="{FF2B5EF4-FFF2-40B4-BE49-F238E27FC236}">
                <a16:creationId xmlns:a16="http://schemas.microsoft.com/office/drawing/2014/main" id="{53ED5775-CCA2-4911-7E2A-F2F35BEFC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736" y="4291447"/>
            <a:ext cx="10262528" cy="2389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2323513B-A008-B180-43BC-A013C2A04A0B}"/>
              </a:ext>
            </a:extLst>
          </p:cNvPr>
          <p:cNvSpPr/>
          <p:nvPr/>
        </p:nvSpPr>
        <p:spPr>
          <a:xfrm>
            <a:off x="6975575" y="5018807"/>
            <a:ext cx="1039574" cy="436420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F4A7FD6-F069-35D4-D088-FED7EFD64EBB}"/>
              </a:ext>
            </a:extLst>
          </p:cNvPr>
          <p:cNvSpPr/>
          <p:nvPr/>
        </p:nvSpPr>
        <p:spPr>
          <a:xfrm>
            <a:off x="8072529" y="5018807"/>
            <a:ext cx="1168747" cy="436420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D892D0F-1CD6-45C2-BDFF-FC38E31476E1}"/>
              </a:ext>
            </a:extLst>
          </p:cNvPr>
          <p:cNvSpPr/>
          <p:nvPr/>
        </p:nvSpPr>
        <p:spPr>
          <a:xfrm>
            <a:off x="3079898" y="4984170"/>
            <a:ext cx="1039574" cy="436420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43291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6D727F2-640F-C99C-C8F2-BF6A5FE3D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Vi kikar i systemet!</a:t>
            </a:r>
          </a:p>
        </p:txBody>
      </p:sp>
    </p:spTree>
    <p:extLst>
      <p:ext uri="{BB962C8B-B14F-4D97-AF65-F5344CB8AC3E}">
        <p14:creationId xmlns:p14="http://schemas.microsoft.com/office/powerpoint/2010/main" val="31012007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D47AF-CEF6-2DDA-44D1-E78BC9756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37C138E-172F-B889-7BE4-D512C103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0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Milstolpar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212E71C1-8FEC-C1A1-88A2-EBC3B67E3AE2}"/>
              </a:ext>
            </a:extLst>
          </p:cNvPr>
          <p:cNvSpPr txBox="1"/>
          <p:nvPr/>
        </p:nvSpPr>
        <p:spPr>
          <a:xfrm>
            <a:off x="3435079" y="3429000"/>
            <a:ext cx="532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>
                <a:solidFill>
                  <a:schemeClr val="bg1">
                    <a:lumMod val="75000"/>
                  </a:schemeClr>
                </a:solidFill>
              </a:rPr>
              <a:t>Klicka på milstolpar ovan för att komma till översikten</a:t>
            </a:r>
          </a:p>
        </p:txBody>
      </p:sp>
    </p:spTree>
    <p:extLst>
      <p:ext uri="{BB962C8B-B14F-4D97-AF65-F5344CB8AC3E}">
        <p14:creationId xmlns:p14="http://schemas.microsoft.com/office/powerpoint/2010/main" val="497650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62198-9C5C-152F-9F01-ABCE50CE9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BE611B-ABB8-724F-FF82-92FDDBA54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980" y="342804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Passerad milstolpe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5DDD3BB-B6E5-DE2E-B8C4-16572AC330E0}"/>
              </a:ext>
            </a:extLst>
          </p:cNvPr>
          <p:cNvSpPr txBox="1"/>
          <p:nvPr/>
        </p:nvSpPr>
        <p:spPr>
          <a:xfrm>
            <a:off x="2306133" y="935416"/>
            <a:ext cx="4954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1: Projektplan med Biometria</a:t>
            </a:r>
          </a:p>
          <a:p>
            <a:r>
              <a:rPr lang="sv-SE"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2: Plan för IT-leverantör 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F76F7907-32EB-8B5D-B020-272CB59D6CA9}"/>
              </a:ext>
            </a:extLst>
          </p:cNvPr>
          <p:cNvSpPr txBox="1"/>
          <p:nvPr/>
        </p:nvSpPr>
        <p:spPr>
          <a:xfrm>
            <a:off x="2476488" y="1497898"/>
            <a:ext cx="2571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Deadline 31:a januari </a:t>
            </a:r>
          </a:p>
        </p:txBody>
      </p:sp>
      <p:cxnSp>
        <p:nvCxnSpPr>
          <p:cNvPr id="12" name="Rak koppling 11">
            <a:extLst>
              <a:ext uri="{FF2B5EF4-FFF2-40B4-BE49-F238E27FC236}">
                <a16:creationId xmlns:a16="http://schemas.microsoft.com/office/drawing/2014/main" id="{B8016B7E-55E0-2E5B-32B3-ED6799301420}"/>
              </a:ext>
            </a:extLst>
          </p:cNvPr>
          <p:cNvCxnSpPr/>
          <p:nvPr/>
        </p:nvCxnSpPr>
        <p:spPr>
          <a:xfrm>
            <a:off x="1388963" y="2027994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ruta 16">
            <a:extLst>
              <a:ext uri="{FF2B5EF4-FFF2-40B4-BE49-F238E27FC236}">
                <a16:creationId xmlns:a16="http://schemas.microsoft.com/office/drawing/2014/main" id="{72BA7F62-1911-AD50-E926-7C15461233BF}"/>
              </a:ext>
            </a:extLst>
          </p:cNvPr>
          <p:cNvSpPr txBox="1"/>
          <p:nvPr/>
        </p:nvSpPr>
        <p:spPr>
          <a:xfrm>
            <a:off x="2328723" y="3709364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3: Utbildning från Biometria genomförd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692CF491-B013-F9CF-C935-0AE69CEABCE3}"/>
              </a:ext>
            </a:extLst>
          </p:cNvPr>
          <p:cNvSpPr txBox="1"/>
          <p:nvPr/>
        </p:nvSpPr>
        <p:spPr>
          <a:xfrm>
            <a:off x="2476488" y="4021060"/>
            <a:ext cx="5371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/>
              <a:t>Deadline 31:a maj</a:t>
            </a:r>
          </a:p>
        </p:txBody>
      </p:sp>
      <p:sp>
        <p:nvSpPr>
          <p:cNvPr id="20" name="Rubrik 1">
            <a:extLst>
              <a:ext uri="{FF2B5EF4-FFF2-40B4-BE49-F238E27FC236}">
                <a16:creationId xmlns:a16="http://schemas.microsoft.com/office/drawing/2014/main" id="{9AE20E45-A253-4B3C-BD30-2370AEB2D58F}"/>
              </a:ext>
            </a:extLst>
          </p:cNvPr>
          <p:cNvSpPr txBox="1">
            <a:spLocks/>
          </p:cNvSpPr>
          <p:nvPr/>
        </p:nvSpPr>
        <p:spPr>
          <a:xfrm>
            <a:off x="1005980" y="2248844"/>
            <a:ext cx="10515600" cy="6231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sv-SE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Pågående milstolpe</a:t>
            </a:r>
          </a:p>
        </p:txBody>
      </p:sp>
      <p:pic>
        <p:nvPicPr>
          <p:cNvPr id="22" name="Bildobjekt 21" descr="En bild som visar text, skylt, klocka&#10;&#10;Automatiskt genererad beskrivning">
            <a:extLst>
              <a:ext uri="{FF2B5EF4-FFF2-40B4-BE49-F238E27FC236}">
                <a16:creationId xmlns:a16="http://schemas.microsoft.com/office/drawing/2014/main" id="{3B34A329-89B0-3A37-7C5F-494FC907738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32169" y="3781162"/>
            <a:ext cx="613068" cy="462089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5C6C77ED-7242-F6CB-5ABE-CB062D689DD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96411" y="946304"/>
            <a:ext cx="581209" cy="615486"/>
          </a:xfrm>
          <a:prstGeom prst="rect">
            <a:avLst/>
          </a:prstGeom>
        </p:spPr>
      </p:pic>
      <p:sp>
        <p:nvSpPr>
          <p:cNvPr id="21" name="textruta 20">
            <a:extLst>
              <a:ext uri="{FF2B5EF4-FFF2-40B4-BE49-F238E27FC236}">
                <a16:creationId xmlns:a16="http://schemas.microsoft.com/office/drawing/2014/main" id="{15E15A38-4322-344E-2009-742053996BA5}"/>
              </a:ext>
            </a:extLst>
          </p:cNvPr>
          <p:cNvSpPr txBox="1"/>
          <p:nvPr/>
        </p:nvSpPr>
        <p:spPr>
          <a:xfrm>
            <a:off x="2303768" y="2847421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4: Affärsflöden fastställda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7672AAD6-06FA-6852-E252-71BA224DC5CC}"/>
              </a:ext>
            </a:extLst>
          </p:cNvPr>
          <p:cNvSpPr txBox="1"/>
          <p:nvPr/>
        </p:nvSpPr>
        <p:spPr>
          <a:xfrm>
            <a:off x="2476488" y="3150950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/>
              <a:t>Deadline 29:e februari </a:t>
            </a:r>
          </a:p>
        </p:txBody>
      </p:sp>
      <p:pic>
        <p:nvPicPr>
          <p:cNvPr id="26" name="Bildobjekt 25" descr="En bild som visar text&#10;&#10;Automatiskt genererad beskrivning">
            <a:extLst>
              <a:ext uri="{FF2B5EF4-FFF2-40B4-BE49-F238E27FC236}">
                <a16:creationId xmlns:a16="http://schemas.microsoft.com/office/drawing/2014/main" id="{ED110D4B-8C53-856C-2E88-D29D2C43A0B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96411" y="2946804"/>
            <a:ext cx="612592" cy="418504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AEF34758-957A-236A-9EAA-53724E130D67}"/>
              </a:ext>
            </a:extLst>
          </p:cNvPr>
          <p:cNvSpPr txBox="1"/>
          <p:nvPr/>
        </p:nvSpPr>
        <p:spPr>
          <a:xfrm>
            <a:off x="2328724" y="5389486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5: Plan för masterdata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DDDE399-9A75-D660-D21B-80A3B43D05EF}"/>
              </a:ext>
            </a:extLst>
          </p:cNvPr>
          <p:cNvSpPr txBox="1"/>
          <p:nvPr/>
        </p:nvSpPr>
        <p:spPr>
          <a:xfrm>
            <a:off x="2476488" y="5693015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/>
              <a:t>Deadline 31:a mars 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2CACA337-220E-FD57-5691-C0F9A13D6E53}"/>
              </a:ext>
            </a:extLst>
          </p:cNvPr>
          <p:cNvCxnSpPr/>
          <p:nvPr/>
        </p:nvCxnSpPr>
        <p:spPr>
          <a:xfrm>
            <a:off x="1388963" y="4568122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ubrik 1">
            <a:extLst>
              <a:ext uri="{FF2B5EF4-FFF2-40B4-BE49-F238E27FC236}">
                <a16:creationId xmlns:a16="http://schemas.microsoft.com/office/drawing/2014/main" id="{E546A39D-D8A7-BC3A-8318-0C5787CE5A4A}"/>
              </a:ext>
            </a:extLst>
          </p:cNvPr>
          <p:cNvSpPr txBox="1">
            <a:spLocks/>
          </p:cNvSpPr>
          <p:nvPr/>
        </p:nvSpPr>
        <p:spPr>
          <a:xfrm>
            <a:off x="1005980" y="4731606"/>
            <a:ext cx="10515600" cy="895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Kommande milstolpar</a:t>
            </a:r>
          </a:p>
        </p:txBody>
      </p:sp>
      <p:pic>
        <p:nvPicPr>
          <p:cNvPr id="24" name="Bildobjekt 23">
            <a:extLst>
              <a:ext uri="{FF2B5EF4-FFF2-40B4-BE49-F238E27FC236}">
                <a16:creationId xmlns:a16="http://schemas.microsoft.com/office/drawing/2014/main" id="{432C5B31-D1F5-6F89-4E21-FB48CD74ECB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98959" y="5363947"/>
            <a:ext cx="490275" cy="512560"/>
          </a:xfrm>
          <a:prstGeom prst="rect">
            <a:avLst/>
          </a:prstGeom>
        </p:spPr>
      </p:pic>
      <p:sp>
        <p:nvSpPr>
          <p:cNvPr id="25" name="textruta 24">
            <a:extLst>
              <a:ext uri="{FF2B5EF4-FFF2-40B4-BE49-F238E27FC236}">
                <a16:creationId xmlns:a16="http://schemas.microsoft.com/office/drawing/2014/main" id="{14B1FEF4-0CC5-9839-C7EE-2BBFBFBA1DE4}"/>
              </a:ext>
            </a:extLst>
          </p:cNvPr>
          <p:cNvSpPr txBox="1"/>
          <p:nvPr/>
        </p:nvSpPr>
        <p:spPr>
          <a:xfrm>
            <a:off x="8661215" y="5260987"/>
            <a:ext cx="1990417" cy="338554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sv-SE" sz="1600" i="1">
                <a:solidFill>
                  <a:schemeClr val="bg1"/>
                </a:solidFill>
              </a:rPr>
              <a:t>Kort genomgång idag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8C302F7B-286C-C4CA-6D37-A76D9FA72CDD}"/>
              </a:ext>
            </a:extLst>
          </p:cNvPr>
          <p:cNvSpPr txBox="1"/>
          <p:nvPr/>
        </p:nvSpPr>
        <p:spPr>
          <a:xfrm>
            <a:off x="7818395" y="6063406"/>
            <a:ext cx="3839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i="1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Detaljerad genomgång av milstolpe 4 och 5 hittas här </a:t>
            </a:r>
            <a:endParaRPr lang="sv-SE" sz="1200" i="1" dirty="0">
              <a:solidFill>
                <a:schemeClr val="bg1"/>
              </a:solidFill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B5867795-55AF-016B-76DA-08257308F160}"/>
              </a:ext>
            </a:extLst>
          </p:cNvPr>
          <p:cNvSpPr txBox="1"/>
          <p:nvPr/>
        </p:nvSpPr>
        <p:spPr>
          <a:xfrm>
            <a:off x="7818395" y="6304914"/>
            <a:ext cx="4450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b="1" dirty="0">
                <a:solidFill>
                  <a:schemeClr val="bg1">
                    <a:lumMod val="85000"/>
                  </a:schemeClr>
                </a:solidFill>
              </a:rPr>
              <a:t>OBS: information om deadline på milstolpar är inaktuellt då denna dragning genomfördes våren 2023! </a:t>
            </a:r>
          </a:p>
        </p:txBody>
      </p:sp>
      <p:sp>
        <p:nvSpPr>
          <p:cNvPr id="19" name="Multiplikationstecken 18">
            <a:extLst>
              <a:ext uri="{FF2B5EF4-FFF2-40B4-BE49-F238E27FC236}">
                <a16:creationId xmlns:a16="http://schemas.microsoft.com/office/drawing/2014/main" id="{18EC1DC0-7D51-CC1A-B3A5-85D0A87164DC}"/>
              </a:ext>
            </a:extLst>
          </p:cNvPr>
          <p:cNvSpPr/>
          <p:nvPr/>
        </p:nvSpPr>
        <p:spPr>
          <a:xfrm>
            <a:off x="7016567" y="6176032"/>
            <a:ext cx="944242" cy="678328"/>
          </a:xfrm>
          <a:prstGeom prst="mathMultiply">
            <a:avLst>
              <a:gd name="adj1" fmla="val 14177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21011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DA137-53AF-E107-A07D-ACB15F01C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826D14-EBAB-F942-63E2-B1A346013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Genomgång av Milstolpe 5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DA6E18D5-8677-2BF1-D9CB-8BB91E7A1A0C}"/>
              </a:ext>
            </a:extLst>
          </p:cNvPr>
          <p:cNvSpPr txBox="1"/>
          <p:nvPr/>
        </p:nvSpPr>
        <p:spPr>
          <a:xfrm>
            <a:off x="852347" y="806497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/>
              <a:t>Deadline 31:a mars 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4B21E110-7D57-FAD8-CB81-8A0725F3352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cxnSp>
        <p:nvCxnSpPr>
          <p:cNvPr id="23" name="Rak koppling 22">
            <a:extLst>
              <a:ext uri="{FF2B5EF4-FFF2-40B4-BE49-F238E27FC236}">
                <a16:creationId xmlns:a16="http://schemas.microsoft.com/office/drawing/2014/main" id="{EFFCDD0C-4202-9495-35D2-EA50CF6E5AA4}"/>
              </a:ext>
            </a:extLst>
          </p:cNvPr>
          <p:cNvCxnSpPr>
            <a:cxnSpLocks/>
          </p:cNvCxnSpPr>
          <p:nvPr/>
        </p:nvCxnSpPr>
        <p:spPr>
          <a:xfrm>
            <a:off x="866277" y="3009277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k koppling 25">
            <a:extLst>
              <a:ext uri="{FF2B5EF4-FFF2-40B4-BE49-F238E27FC236}">
                <a16:creationId xmlns:a16="http://schemas.microsoft.com/office/drawing/2014/main" id="{AC4AD1A7-58B4-227F-1373-1CF76C0EA4D3}"/>
              </a:ext>
            </a:extLst>
          </p:cNvPr>
          <p:cNvCxnSpPr>
            <a:cxnSpLocks/>
          </p:cNvCxnSpPr>
          <p:nvPr/>
        </p:nvCxnSpPr>
        <p:spPr>
          <a:xfrm>
            <a:off x="866281" y="4811356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ruta 28">
            <a:extLst>
              <a:ext uri="{FF2B5EF4-FFF2-40B4-BE49-F238E27FC236}">
                <a16:creationId xmlns:a16="http://schemas.microsoft.com/office/drawing/2014/main" id="{91550E23-C05F-1BE6-74B7-EAB2DBC1C6EA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5a: Plan för organisationsstruktur</a:t>
            </a:r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6ACF1E94-EA61-53BC-B4C2-28D7DD05B54F}"/>
              </a:ext>
            </a:extLst>
          </p:cNvPr>
          <p:cNvSpPr txBox="1"/>
          <p:nvPr/>
        </p:nvSpPr>
        <p:spPr>
          <a:xfrm>
            <a:off x="866274" y="3090027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solidFill>
                  <a:schemeClr val="bg1">
                    <a:lumMod val="75000"/>
                  </a:schemeClr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5b: Plan för sortimentsstruktur</a:t>
            </a: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9E32792B-F4A3-B841-66FC-B6F6626B8F10}"/>
              </a:ext>
            </a:extLst>
          </p:cNvPr>
          <p:cNvSpPr txBox="1"/>
          <p:nvPr/>
        </p:nvSpPr>
        <p:spPr>
          <a:xfrm>
            <a:off x="866277" y="4945380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solidFill>
                  <a:schemeClr val="bg1">
                    <a:lumMod val="75000"/>
                  </a:schemeClr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5c: Plan för platsstruktur</a:t>
            </a: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9525B339-CBD2-A580-B93B-C3AE70F738F9}"/>
              </a:ext>
            </a:extLst>
          </p:cNvPr>
          <p:cNvSpPr txBox="1"/>
          <p:nvPr/>
        </p:nvSpPr>
        <p:spPr>
          <a:xfrm>
            <a:off x="9999027" y="6451151"/>
            <a:ext cx="2192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milstolpedokument</a:t>
            </a:r>
            <a:endParaRPr lang="sv-SE" sz="1400" i="1">
              <a:solidFill>
                <a:schemeClr val="bg1"/>
              </a:solidFill>
            </a:endParaRPr>
          </a:p>
        </p:txBody>
      </p:sp>
      <p:sp>
        <p:nvSpPr>
          <p:cNvPr id="35" name="textruta 34">
            <a:extLst>
              <a:ext uri="{FF2B5EF4-FFF2-40B4-BE49-F238E27FC236}">
                <a16:creationId xmlns:a16="http://schemas.microsoft.com/office/drawing/2014/main" id="{BD832C69-5552-E46A-37D7-77910E0CFAAE}"/>
              </a:ext>
            </a:extLst>
          </p:cNvPr>
          <p:cNvSpPr txBox="1"/>
          <p:nvPr/>
        </p:nvSpPr>
        <p:spPr>
          <a:xfrm>
            <a:off x="1094703" y="1772251"/>
            <a:ext cx="3486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/>
                </a:solidFill>
              </a:rPr>
              <a:t>Beskrivning: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Kund har tagit fram plan för hur de avser nyttja organisationsstrukturen i VIOL 3, enligt mall tillhandahållen av Biometria.</a:t>
            </a:r>
          </a:p>
        </p:txBody>
      </p:sp>
      <p:sp>
        <p:nvSpPr>
          <p:cNvPr id="36" name="textruta 35">
            <a:extLst>
              <a:ext uri="{FF2B5EF4-FFF2-40B4-BE49-F238E27FC236}">
                <a16:creationId xmlns:a16="http://schemas.microsoft.com/office/drawing/2014/main" id="{AB25A980-F5FA-4770-FF6C-58849D755298}"/>
              </a:ext>
            </a:extLst>
          </p:cNvPr>
          <p:cNvSpPr txBox="1"/>
          <p:nvPr/>
        </p:nvSpPr>
        <p:spPr>
          <a:xfrm>
            <a:off x="4712770" y="1772251"/>
            <a:ext cx="3729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/>
                </a:solidFill>
              </a:rPr>
              <a:t>Syfte: </a:t>
            </a:r>
          </a:p>
          <a:p>
            <a:r>
              <a:rPr lang="sv-SE" sz="1400">
                <a:solidFill>
                  <a:schemeClr val="bg1"/>
                </a:solidFill>
              </a:rPr>
              <a:t>Att kunden ska se över om organisations-strukturen behöver förändras i och med VIOL 3. </a:t>
            </a:r>
          </a:p>
        </p:txBody>
      </p:sp>
      <p:sp>
        <p:nvSpPr>
          <p:cNvPr id="47" name="textruta 46">
            <a:extLst>
              <a:ext uri="{FF2B5EF4-FFF2-40B4-BE49-F238E27FC236}">
                <a16:creationId xmlns:a16="http://schemas.microsoft.com/office/drawing/2014/main" id="{78D78E88-B5DE-58A3-049B-D452E9998CA6}"/>
              </a:ext>
            </a:extLst>
          </p:cNvPr>
          <p:cNvSpPr txBox="1"/>
          <p:nvPr/>
        </p:nvSpPr>
        <p:spPr>
          <a:xfrm>
            <a:off x="1094692" y="3562604"/>
            <a:ext cx="3486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>
                    <a:lumMod val="75000"/>
                  </a:schemeClr>
                </a:solidFill>
              </a:rPr>
              <a:t>Beskrivning: </a:t>
            </a:r>
            <a:br>
              <a:rPr lang="sv-SE" sz="1400">
                <a:solidFill>
                  <a:schemeClr val="bg1">
                    <a:lumMod val="75000"/>
                  </a:schemeClr>
                </a:solidFill>
              </a:rPr>
            </a:br>
            <a:r>
              <a:rPr lang="sv-SE" sz="1400">
                <a:solidFill>
                  <a:schemeClr val="bg1">
                    <a:lumMod val="75000"/>
                  </a:schemeClr>
                </a:solidFill>
              </a:rPr>
              <a:t>Kund har tagit fram plan för hur de avser nyttja sortimentsstrukturen i VIOL 3, enligt mall tillhandahållen av Biometria.</a:t>
            </a:r>
          </a:p>
        </p:txBody>
      </p:sp>
      <p:sp>
        <p:nvSpPr>
          <p:cNvPr id="48" name="textruta 47">
            <a:extLst>
              <a:ext uri="{FF2B5EF4-FFF2-40B4-BE49-F238E27FC236}">
                <a16:creationId xmlns:a16="http://schemas.microsoft.com/office/drawing/2014/main" id="{55E4C015-3C28-6751-34C2-C51A24B9BC1A}"/>
              </a:ext>
            </a:extLst>
          </p:cNvPr>
          <p:cNvSpPr txBox="1"/>
          <p:nvPr/>
        </p:nvSpPr>
        <p:spPr>
          <a:xfrm>
            <a:off x="4712759" y="3562604"/>
            <a:ext cx="37293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>
                    <a:lumMod val="75000"/>
                  </a:schemeClr>
                </a:solidFill>
              </a:rPr>
              <a:t>Syfte: </a:t>
            </a:r>
          </a:p>
          <a:p>
            <a:r>
              <a:rPr lang="sv-SE" sz="1400">
                <a:solidFill>
                  <a:schemeClr val="bg1">
                    <a:lumMod val="75000"/>
                  </a:schemeClr>
                </a:solidFill>
              </a:rPr>
              <a:t>Att kunden ska se över hur de avser nyttja sortimentsstrukturen i VIOL 3. </a:t>
            </a:r>
          </a:p>
        </p:txBody>
      </p:sp>
      <p:sp>
        <p:nvSpPr>
          <p:cNvPr id="50" name="textruta 49">
            <a:extLst>
              <a:ext uri="{FF2B5EF4-FFF2-40B4-BE49-F238E27FC236}">
                <a16:creationId xmlns:a16="http://schemas.microsoft.com/office/drawing/2014/main" id="{6CA41E95-C69F-2511-7A9E-4C520BD51949}"/>
              </a:ext>
            </a:extLst>
          </p:cNvPr>
          <p:cNvSpPr txBox="1"/>
          <p:nvPr/>
        </p:nvSpPr>
        <p:spPr>
          <a:xfrm>
            <a:off x="1107305" y="5364682"/>
            <a:ext cx="3486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>
                    <a:lumMod val="75000"/>
                  </a:schemeClr>
                </a:solidFill>
              </a:rPr>
              <a:t>Beskrivning: </a:t>
            </a:r>
            <a:br>
              <a:rPr lang="sv-SE" sz="1400">
                <a:solidFill>
                  <a:schemeClr val="bg1">
                    <a:lumMod val="75000"/>
                  </a:schemeClr>
                </a:solidFill>
              </a:rPr>
            </a:br>
            <a:r>
              <a:rPr lang="sv-SE" sz="1400">
                <a:solidFill>
                  <a:schemeClr val="bg1">
                    <a:lumMod val="75000"/>
                  </a:schemeClr>
                </a:solidFill>
              </a:rPr>
              <a:t>Kund har tagit fram plan för hur de avser nyttja platsstrukturen i VIOL 3, enligt mall tillhandahållen av Biometria.</a:t>
            </a:r>
          </a:p>
        </p:txBody>
      </p:sp>
      <p:sp>
        <p:nvSpPr>
          <p:cNvPr id="51" name="textruta 50">
            <a:extLst>
              <a:ext uri="{FF2B5EF4-FFF2-40B4-BE49-F238E27FC236}">
                <a16:creationId xmlns:a16="http://schemas.microsoft.com/office/drawing/2014/main" id="{19D82CD1-D79F-F06D-CC9C-FCEC2B19E175}"/>
              </a:ext>
            </a:extLst>
          </p:cNvPr>
          <p:cNvSpPr txBox="1"/>
          <p:nvPr/>
        </p:nvSpPr>
        <p:spPr>
          <a:xfrm>
            <a:off x="4725372" y="5364682"/>
            <a:ext cx="35945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>
                    <a:lumMod val="75000"/>
                  </a:schemeClr>
                </a:solidFill>
              </a:rPr>
              <a:t>Syfte: </a:t>
            </a:r>
          </a:p>
          <a:p>
            <a:r>
              <a:rPr lang="sv-SE" sz="1400">
                <a:solidFill>
                  <a:schemeClr val="bg1">
                    <a:lumMod val="75000"/>
                  </a:schemeClr>
                </a:solidFill>
              </a:rPr>
              <a:t>Att kunden ska se över hur de avser nyttja platsstrukturen i VIOL 3. 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1D3C6473-361A-00A9-ACCA-66E97D1EEE37}"/>
              </a:ext>
            </a:extLst>
          </p:cNvPr>
          <p:cNvSpPr txBox="1"/>
          <p:nvPr/>
        </p:nvSpPr>
        <p:spPr>
          <a:xfrm>
            <a:off x="9058452" y="2086173"/>
            <a:ext cx="2547364" cy="338554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sv-SE" sz="1600" i="1">
                <a:solidFill>
                  <a:schemeClr val="bg1"/>
                </a:solidFill>
              </a:rPr>
              <a:t>Genomgång av dokumentet</a:t>
            </a:r>
          </a:p>
        </p:txBody>
      </p:sp>
      <p:sp>
        <p:nvSpPr>
          <p:cNvPr id="55" name="textruta 54">
            <a:extLst>
              <a:ext uri="{FF2B5EF4-FFF2-40B4-BE49-F238E27FC236}">
                <a16:creationId xmlns:a16="http://schemas.microsoft.com/office/drawing/2014/main" id="{5AD3AC78-2055-BC69-7824-3C1345E7F531}"/>
              </a:ext>
            </a:extLst>
          </p:cNvPr>
          <p:cNvSpPr txBox="1"/>
          <p:nvPr/>
        </p:nvSpPr>
        <p:spPr>
          <a:xfrm>
            <a:off x="9058452" y="3764012"/>
            <a:ext cx="2547364" cy="338554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sv-SE" sz="1600" i="1">
                <a:solidFill>
                  <a:schemeClr val="bg1">
                    <a:lumMod val="75000"/>
                  </a:schemeClr>
                </a:solidFill>
              </a:rPr>
              <a:t>Genomgång av dokumentet</a:t>
            </a:r>
          </a:p>
        </p:txBody>
      </p:sp>
      <p:sp>
        <p:nvSpPr>
          <p:cNvPr id="56" name="textruta 55">
            <a:extLst>
              <a:ext uri="{FF2B5EF4-FFF2-40B4-BE49-F238E27FC236}">
                <a16:creationId xmlns:a16="http://schemas.microsoft.com/office/drawing/2014/main" id="{7949DCEB-43EB-E789-7F21-C81456A1DC46}"/>
              </a:ext>
            </a:extLst>
          </p:cNvPr>
          <p:cNvSpPr txBox="1"/>
          <p:nvPr/>
        </p:nvSpPr>
        <p:spPr>
          <a:xfrm>
            <a:off x="9058452" y="5566090"/>
            <a:ext cx="2547364" cy="338554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sv-SE" sz="1600" i="1">
                <a:solidFill>
                  <a:schemeClr val="bg1">
                    <a:lumMod val="75000"/>
                  </a:schemeClr>
                </a:solidFill>
              </a:rPr>
              <a:t>Genomgång av dokumentet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08CA4F0C-49E8-9A89-B02E-2E85B65C6E96}"/>
              </a:ext>
            </a:extLst>
          </p:cNvPr>
          <p:cNvSpPr txBox="1"/>
          <p:nvPr/>
        </p:nvSpPr>
        <p:spPr>
          <a:xfrm>
            <a:off x="8141749" y="4463205"/>
            <a:ext cx="3546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Vill du lära dig mer om sortimentsstrukturen? </a:t>
            </a:r>
            <a:endParaRPr lang="sv-SE" sz="1400" i="1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072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64A5515C-9295-7EF8-2B3C-AAB1C4A37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Organisation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716EAC2-A783-F672-DA67-7EE9E1847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4906"/>
            <a:ext cx="10515600" cy="516110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v-SE">
                <a:latin typeface="+mn-lt"/>
              </a:rPr>
              <a:t>I VIOL 3 är det inte möjligt att registrera flera huvudkoder för ett och samma organisationsnummer då detta strider mot en av grundprinciperna i VIOL 3 att alla aktörer ska vara unikt identifierbara</a:t>
            </a:r>
          </a:p>
          <a:p>
            <a:pPr>
              <a:lnSpc>
                <a:spcPct val="100000"/>
              </a:lnSpc>
            </a:pPr>
            <a:r>
              <a:rPr lang="sv-SE">
                <a:latin typeface="+mn-lt"/>
              </a:rPr>
              <a:t>Juridisk person identifieras i VIOL 3 med en huvudkod och internnummer. Huvudkoden är unik och tillhandahålls av Biometria</a:t>
            </a:r>
          </a:p>
          <a:p>
            <a:pPr>
              <a:lnSpc>
                <a:spcPct val="100000"/>
              </a:lnSpc>
            </a:pPr>
            <a:r>
              <a:rPr lang="sv-SE">
                <a:latin typeface="+mn-lt"/>
              </a:rPr>
              <a:t>Du behåller samma huvudkod och internnummer som du har idag OM du vill</a:t>
            </a:r>
            <a:endParaRPr lang="sv-SE" sz="1800">
              <a:latin typeface="+mn-lt"/>
            </a:endParaRPr>
          </a:p>
          <a:p>
            <a:pPr marL="4762" indent="0">
              <a:lnSpc>
                <a:spcPct val="100000"/>
              </a:lnSpc>
              <a:buNone/>
            </a:pPr>
            <a:r>
              <a:rPr lang="sv-SE" sz="1800" b="1">
                <a:latin typeface="+mn-lt"/>
              </a:rPr>
              <a:t>Material: </a:t>
            </a:r>
          </a:p>
          <a:p>
            <a:pPr lvl="1">
              <a:lnSpc>
                <a:spcPct val="100000"/>
              </a:lnSpc>
            </a:pPr>
            <a:r>
              <a:rPr lang="sv-SE" sz="1600"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Best Practise Aktör </a:t>
            </a:r>
            <a:endParaRPr lang="sv-SE" sz="1600">
              <a:latin typeface="+mn-lt"/>
            </a:endParaRPr>
          </a:p>
          <a:p>
            <a:pPr lvl="1">
              <a:lnSpc>
                <a:spcPct val="100000"/>
              </a:lnSpc>
            </a:pPr>
            <a:r>
              <a:rPr lang="sv-SE" sz="1600"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E-utbildning: Aktör</a:t>
            </a:r>
            <a:endParaRPr lang="sv-SE" sz="1600">
              <a:latin typeface="+mn-lt"/>
            </a:endParaRPr>
          </a:p>
          <a:p>
            <a:pPr lvl="1">
              <a:lnSpc>
                <a:spcPct val="100000"/>
              </a:lnSpc>
            </a:pPr>
            <a:r>
              <a:rPr lang="sv-SE" sz="1600"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VIOL 3 funktioner </a:t>
            </a:r>
            <a:endParaRPr lang="sv-SE" sz="1600">
              <a:latin typeface="+mn-lt"/>
            </a:endParaRPr>
          </a:p>
          <a:p>
            <a:pPr>
              <a:lnSpc>
                <a:spcPct val="100000"/>
              </a:lnSpc>
            </a:pPr>
            <a:endParaRPr lang="sv-SE" sz="1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48694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C1086-1FA7-62A4-8731-2E78F98C4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ED75CD4-9380-2EFF-0AE2-3375BF2D2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Nästa möte &amp; Hemläxa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69587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0D96A8-6AE8-F65A-ACB6-DD8A3C064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Kommande digitala träffar</a:t>
            </a:r>
          </a:p>
        </p:txBody>
      </p: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96A4DB6E-1CD0-B4BD-7494-E50BF3873C2B}"/>
              </a:ext>
            </a:extLst>
          </p:cNvPr>
          <p:cNvCxnSpPr/>
          <p:nvPr/>
        </p:nvCxnSpPr>
        <p:spPr>
          <a:xfrm>
            <a:off x="629516" y="3619722"/>
            <a:ext cx="10739535" cy="0"/>
          </a:xfrm>
          <a:prstGeom prst="line">
            <a:avLst/>
          </a:prstGeom>
          <a:ln w="38100">
            <a:solidFill>
              <a:schemeClr val="accent3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B9A23797-8E59-A26D-F442-CD4C9079DF0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3452" y="1422385"/>
            <a:ext cx="1092512" cy="1132001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96CF5521-88AD-A799-2ADC-8A0900E1AD5B}"/>
              </a:ext>
            </a:extLst>
          </p:cNvPr>
          <p:cNvSpPr txBox="1"/>
          <p:nvPr/>
        </p:nvSpPr>
        <p:spPr>
          <a:xfrm>
            <a:off x="2125404" y="1582908"/>
            <a:ext cx="9243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Genomgång av ett hur man sätter upp ett testflöde i systemet 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59C01ABA-0641-D78E-A4A3-BC6F4B4F9DAE}"/>
              </a:ext>
            </a:extLst>
          </p:cNvPr>
          <p:cNvSpPr txBox="1"/>
          <p:nvPr/>
        </p:nvSpPr>
        <p:spPr>
          <a:xfrm>
            <a:off x="2125405" y="1952240"/>
            <a:ext cx="3889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Datum: 2024-03-27</a:t>
            </a:r>
          </a:p>
          <a:p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Tid: 13:00 – 14:50 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540B1C0-E13E-D7FB-9EA0-1CA967462BC6}"/>
              </a:ext>
            </a:extLst>
          </p:cNvPr>
          <p:cNvSpPr txBox="1"/>
          <p:nvPr/>
        </p:nvSpPr>
        <p:spPr>
          <a:xfrm>
            <a:off x="2125404" y="2688638"/>
            <a:ext cx="6035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i="1"/>
              <a:t>Inbjudan har gått ut via mejl. </a:t>
            </a:r>
            <a:br>
              <a:rPr lang="sv-SE" i="1"/>
            </a:br>
            <a:r>
              <a:rPr lang="sv-SE" i="1"/>
              <a:t>Anslutningslänk kommer även finnas på hemsidan på dagen för mötet.</a:t>
            </a:r>
          </a:p>
        </p:txBody>
      </p:sp>
      <p:pic>
        <p:nvPicPr>
          <p:cNvPr id="14" name="Platshållare för innehåll 4">
            <a:extLst>
              <a:ext uri="{FF2B5EF4-FFF2-40B4-BE49-F238E27FC236}">
                <a16:creationId xmlns:a16="http://schemas.microsoft.com/office/drawing/2014/main" id="{BF8B3B6E-4D7A-75EF-F345-EDDF39507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8200" y="3940099"/>
            <a:ext cx="1092513" cy="1132001"/>
          </a:xfr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1A427E3A-E325-C1BD-98CF-B12E011756E2}"/>
              </a:ext>
            </a:extLst>
          </p:cNvPr>
          <p:cNvSpPr txBox="1"/>
          <p:nvPr/>
        </p:nvSpPr>
        <p:spPr>
          <a:xfrm>
            <a:off x="2110153" y="4142942"/>
            <a:ext cx="8527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Uppföljning i det nya uppföljningsverktyget Power BI | Rapportportalen 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8337D786-2996-35BB-581E-7D7C2D9C111A}"/>
              </a:ext>
            </a:extLst>
          </p:cNvPr>
          <p:cNvSpPr txBox="1"/>
          <p:nvPr/>
        </p:nvSpPr>
        <p:spPr>
          <a:xfrm>
            <a:off x="2110153" y="4512274"/>
            <a:ext cx="3889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Datum: 2024-04-24</a:t>
            </a:r>
            <a:b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Tid: 13:00 – 14:50 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B141AD77-2A33-A711-AE00-AC90BFCF66CF}"/>
              </a:ext>
            </a:extLst>
          </p:cNvPr>
          <p:cNvSpPr txBox="1"/>
          <p:nvPr/>
        </p:nvSpPr>
        <p:spPr>
          <a:xfrm>
            <a:off x="2110153" y="5233669"/>
            <a:ext cx="6035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i="1"/>
              <a:t>Inbjudan kommer att gå ut via mejl. </a:t>
            </a:r>
            <a:br>
              <a:rPr lang="sv-SE" i="1"/>
            </a:br>
            <a:r>
              <a:rPr lang="sv-SE" i="1"/>
              <a:t>Anslutningslänk kommer även finnas på hemsidan på dagen för mötet.</a:t>
            </a:r>
          </a:p>
        </p:txBody>
      </p:sp>
    </p:spTree>
    <p:extLst>
      <p:ext uri="{BB962C8B-B14F-4D97-AF65-F5344CB8AC3E}">
        <p14:creationId xmlns:p14="http://schemas.microsoft.com/office/powerpoint/2010/main" val="186238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53089-800A-D505-46C6-B7CB0296C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7322D7A-A23E-CBB0-5A7D-3B65141A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Introduktion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363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D652F-3E51-EFF0-2A4A-CB9D470B7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E67BBE-A779-0746-8596-73D3C6C9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Hemläxa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8025828-9330-9084-8630-24C43D773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652" y="1745726"/>
            <a:ext cx="5207494" cy="4351338"/>
          </a:xfrm>
        </p:spPr>
        <p:txBody>
          <a:bodyPr/>
          <a:lstStyle/>
          <a:p>
            <a:r>
              <a:rPr lang="sv-SE" dirty="0"/>
              <a:t>Se till att skaffa behörighet till </a:t>
            </a:r>
            <a:r>
              <a:rPr lang="sv-SE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VIOL 3 plattform </a:t>
            </a:r>
            <a:r>
              <a:rPr lang="sv-SE" dirty="0"/>
              <a:t>och </a:t>
            </a:r>
            <a:r>
              <a:rPr lang="sv-SE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Utbildningsplattform</a:t>
            </a:r>
            <a:endParaRPr lang="sv-SE" dirty="0"/>
          </a:p>
          <a:p>
            <a:r>
              <a:rPr lang="sv-SE" dirty="0"/>
              <a:t>Skicka in milstolpe 1 &amp; 2 för er som inte gjort det </a:t>
            </a:r>
          </a:p>
          <a:p>
            <a:r>
              <a:rPr lang="sv-SE" dirty="0"/>
              <a:t>Skicka in milstolpe 4 – Affärsflöden fastställda senast 29:e februari </a:t>
            </a:r>
          </a:p>
          <a:p>
            <a:r>
              <a:rPr lang="sv-SE" dirty="0"/>
              <a:t>Påbörja kartläggning av milstolpe 5 </a:t>
            </a:r>
          </a:p>
          <a:p>
            <a:pPr marL="4762" indent="0">
              <a:buNone/>
            </a:pPr>
            <a:endParaRPr lang="sv-SE" sz="1400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5D36B511-319D-0707-B440-09181624F1C9}"/>
              </a:ext>
            </a:extLst>
          </p:cNvPr>
          <p:cNvSpPr txBox="1"/>
          <p:nvPr/>
        </p:nvSpPr>
        <p:spPr>
          <a:xfrm>
            <a:off x="7201269" y="1760306"/>
            <a:ext cx="4028983" cy="2795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62" marR="0" lvl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sv-S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Genomför nedan e-utbildningar</a:t>
            </a:r>
          </a:p>
          <a:p>
            <a:pPr marL="638175" lvl="1" indent="-176213">
              <a:lnSpc>
                <a:spcPct val="130000"/>
              </a:lnSpc>
              <a:spcBef>
                <a:spcPts val="1000"/>
              </a:spcBef>
              <a:spcAft>
                <a:spcPts val="1200"/>
              </a:spcAft>
              <a:buBlip>
                <a:blip r:embed="rId5"/>
              </a:buBlip>
              <a:defRPr/>
            </a:pPr>
            <a:r>
              <a:rPr kumimoji="0" lang="sv-S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Transportsedel i VIOL 3 </a:t>
            </a:r>
          </a:p>
          <a:p>
            <a:pPr marL="638175" lvl="1" indent="-176213">
              <a:lnSpc>
                <a:spcPct val="130000"/>
              </a:lnSpc>
              <a:spcBef>
                <a:spcPts val="1000"/>
              </a:spcBef>
              <a:spcAft>
                <a:spcPts val="1200"/>
              </a:spcAft>
              <a:buBlip>
                <a:blip r:embed="rId5"/>
              </a:buBlip>
              <a:defRPr/>
            </a:pPr>
            <a:r>
              <a:rPr kumimoji="0" lang="sv-S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Pris i transportunderlag i VIOL 3</a:t>
            </a:r>
          </a:p>
          <a:p>
            <a:pPr marL="638175" lvl="1" indent="-176213">
              <a:lnSpc>
                <a:spcPct val="130000"/>
              </a:lnSpc>
              <a:spcBef>
                <a:spcPts val="1000"/>
              </a:spcBef>
              <a:spcAft>
                <a:spcPts val="1200"/>
              </a:spcAft>
              <a:buBlip>
                <a:blip r:embed="rId5"/>
              </a:buBlip>
              <a:defRPr/>
            </a:pPr>
            <a:r>
              <a:rPr kumimoji="0" lang="sv-S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Transportinstruktion </a:t>
            </a:r>
          </a:p>
          <a:p>
            <a:pPr marL="638175" lvl="1" indent="-176213">
              <a:lnSpc>
                <a:spcPct val="130000"/>
              </a:lnSpc>
              <a:spcBef>
                <a:spcPts val="1000"/>
              </a:spcBef>
              <a:spcAft>
                <a:spcPts val="1200"/>
              </a:spcAft>
              <a:buBlip>
                <a:blip r:embed="rId5"/>
              </a:buBlip>
              <a:defRPr/>
            </a:pPr>
            <a:r>
              <a:rPr kumimoji="0" lang="sv-S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Transportunderlag </a:t>
            </a:r>
            <a:endParaRPr lang="sv-SE" sz="2000"/>
          </a:p>
        </p:txBody>
      </p:sp>
    </p:spTree>
    <p:extLst>
      <p:ext uri="{BB962C8B-B14F-4D97-AF65-F5344CB8AC3E}">
        <p14:creationId xmlns:p14="http://schemas.microsoft.com/office/powerpoint/2010/main" val="2526075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201F2DD-85A5-A28A-E4E7-BC8A83E30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685" y="4139619"/>
            <a:ext cx="6439422" cy="1325563"/>
          </a:xfrm>
        </p:spPr>
        <p:txBody>
          <a:bodyPr/>
          <a:lstStyle/>
          <a:p>
            <a:r>
              <a:rPr lang="sv-SE"/>
              <a:t>Tack för idag!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82D1296-1049-1419-D1B6-529B1C193C47}"/>
              </a:ext>
            </a:extLst>
          </p:cNvPr>
          <p:cNvSpPr txBox="1"/>
          <p:nvPr/>
        </p:nvSpPr>
        <p:spPr>
          <a:xfrm>
            <a:off x="1247913" y="4999576"/>
            <a:ext cx="945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Glöm inte att ni alltid är välkomna att skicka in frågor och </a:t>
            </a:r>
            <a:b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funderingar via Mina Ärenden på Biometria.se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9E37AD1-E341-42E3-2A01-3185293BB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85" y="5057191"/>
            <a:ext cx="522228" cy="40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00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BCFCF-6D26-CFE7-C346-64E4D01AE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CF256C46-F5F3-7738-FDA4-104C1DC85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387508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Extra material för milstolpar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B6C42E78-BAA1-264E-41B8-0CE0FAB177F6}"/>
              </a:ext>
            </a:extLst>
          </p:cNvPr>
          <p:cNvSpPr txBox="1"/>
          <p:nvPr/>
        </p:nvSpPr>
        <p:spPr>
          <a:xfrm>
            <a:off x="2883293" y="3153792"/>
            <a:ext cx="6425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80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Genomgång våren 2023 av milstolpe 4 &amp; 5 </a:t>
            </a:r>
            <a:endParaRPr lang="sv-SE" sz="2800">
              <a:solidFill>
                <a:schemeClr val="bg1"/>
              </a:solidFill>
            </a:endParaRPr>
          </a:p>
        </p:txBody>
      </p:sp>
      <p:sp>
        <p:nvSpPr>
          <p:cNvPr id="3" name="Multiplikationstecken 2">
            <a:extLst>
              <a:ext uri="{FF2B5EF4-FFF2-40B4-BE49-F238E27FC236}">
                <a16:creationId xmlns:a16="http://schemas.microsoft.com/office/drawing/2014/main" id="{BC165FF2-C401-7607-CCF5-40990D2370F6}"/>
              </a:ext>
            </a:extLst>
          </p:cNvPr>
          <p:cNvSpPr/>
          <p:nvPr/>
        </p:nvSpPr>
        <p:spPr>
          <a:xfrm>
            <a:off x="1118587" y="3996599"/>
            <a:ext cx="2263806" cy="1802167"/>
          </a:xfrm>
          <a:prstGeom prst="mathMultiply">
            <a:avLst/>
          </a:prstGeom>
          <a:solidFill>
            <a:srgbClr val="C00000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38EB4221-E535-84FA-5AF9-33DA88E6299C}"/>
              </a:ext>
            </a:extLst>
          </p:cNvPr>
          <p:cNvSpPr txBox="1"/>
          <p:nvPr/>
        </p:nvSpPr>
        <p:spPr>
          <a:xfrm>
            <a:off x="2965143" y="4713016"/>
            <a:ext cx="721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chemeClr val="bg1"/>
                </a:solidFill>
                <a:latin typeface="Candara" panose="020E0502030303020204" pitchFamily="34" charset="0"/>
              </a:rPr>
              <a:t>OBS: Information om deadline för milstolparna är ej aktuellt i filmen! </a:t>
            </a:r>
          </a:p>
        </p:txBody>
      </p:sp>
    </p:spTree>
    <p:extLst>
      <p:ext uri="{BB962C8B-B14F-4D97-AF65-F5344CB8AC3E}">
        <p14:creationId xmlns:p14="http://schemas.microsoft.com/office/powerpoint/2010/main" val="2585200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6D034-7845-9483-677C-4712C1646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0B02075-CD1D-EB0F-6F12-73393A5E5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4"/>
            <a:ext cx="10515600" cy="546836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Introduktion | Kort information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46F30D08-1863-2717-8151-551898FF0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479524" cy="4317723"/>
          </a:xfrm>
        </p:spPr>
        <p:txBody>
          <a:bodyPr/>
          <a:lstStyle/>
          <a:p>
            <a:r>
              <a:rPr lang="sv-SE" dirty="0"/>
              <a:t>Lathund för </a:t>
            </a:r>
            <a:r>
              <a:rPr lang="sv-SE" b="1" dirty="0"/>
              <a:t>Mina Sidor </a:t>
            </a:r>
            <a:r>
              <a:rPr lang="sv-SE" dirty="0"/>
              <a:t>hittas på Kundgrupp Blå </a:t>
            </a:r>
            <a:r>
              <a:rPr lang="sv-SE" sz="1400" dirty="0"/>
              <a:t>(mina ärenden)</a:t>
            </a:r>
          </a:p>
          <a:p>
            <a:r>
              <a:rPr lang="sv-SE" dirty="0"/>
              <a:t>Omläggningskommunikation del 2 kommer publiceras inom kort</a:t>
            </a:r>
          </a:p>
          <a:p>
            <a:r>
              <a:rPr lang="sv-SE" dirty="0"/>
              <a:t>Prenumerera på nyhetsbrev </a:t>
            </a:r>
            <a:r>
              <a:rPr lang="sv-SE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här</a:t>
            </a:r>
            <a:r>
              <a:rPr lang="sv-SE" dirty="0"/>
              <a:t> </a:t>
            </a:r>
          </a:p>
          <a:p>
            <a:r>
              <a:rPr lang="sv-SE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fysisk träff </a:t>
            </a:r>
            <a:endParaRPr lang="sv-SE" dirty="0"/>
          </a:p>
          <a:p>
            <a:r>
              <a:rPr lang="sv-SE" dirty="0"/>
              <a:t>Projektutbildning 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CD87B15A-2D5F-247F-9544-7D72BF121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849" y="2452054"/>
            <a:ext cx="5607059" cy="1311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Bildobjekt 5" descr="En bild som visar text, skärmbild, Teckensnitt, mönster&#10;&#10;Automatiskt genererad beskrivning">
            <a:extLst>
              <a:ext uri="{FF2B5EF4-FFF2-40B4-BE49-F238E27FC236}">
                <a16:creationId xmlns:a16="http://schemas.microsoft.com/office/drawing/2014/main" id="{12ED0033-7A22-08E6-BAE4-5DF2D9F5C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849" y="4129602"/>
            <a:ext cx="2537528" cy="2537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7" name="Rak pilkoppling 6">
            <a:extLst>
              <a:ext uri="{FF2B5EF4-FFF2-40B4-BE49-F238E27FC236}">
                <a16:creationId xmlns:a16="http://schemas.microsoft.com/office/drawing/2014/main" id="{545B5684-E99F-F58E-9A89-CC85AF794361}"/>
              </a:ext>
            </a:extLst>
          </p:cNvPr>
          <p:cNvCxnSpPr>
            <a:cxnSpLocks/>
          </p:cNvCxnSpPr>
          <p:nvPr/>
        </p:nvCxnSpPr>
        <p:spPr>
          <a:xfrm>
            <a:off x="4669654" y="2627790"/>
            <a:ext cx="112746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textruta 8">
            <a:extLst>
              <a:ext uri="{FF2B5EF4-FFF2-40B4-BE49-F238E27FC236}">
                <a16:creationId xmlns:a16="http://schemas.microsoft.com/office/drawing/2014/main" id="{4A62048D-A30D-9145-8EF0-3ECEE436580D}"/>
              </a:ext>
            </a:extLst>
          </p:cNvPr>
          <p:cNvSpPr txBox="1"/>
          <p:nvPr/>
        </p:nvSpPr>
        <p:spPr>
          <a:xfrm>
            <a:off x="8820358" y="6186792"/>
            <a:ext cx="2895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i="1">
                <a:solidFill>
                  <a:schemeClr val="bg1"/>
                </a:solidFill>
              </a:rPr>
              <a:t>Möjligt att skanna denna med din mobiltelefon för att komma till formuläret 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9641B5A8-3731-383B-AF60-651BC4F34B16}"/>
              </a:ext>
            </a:extLst>
          </p:cNvPr>
          <p:cNvSpPr txBox="1"/>
          <p:nvPr/>
        </p:nvSpPr>
        <p:spPr>
          <a:xfrm>
            <a:off x="10629479" y="3763397"/>
            <a:ext cx="1260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Kundgrupp Blå</a:t>
            </a:r>
            <a:endParaRPr lang="sv-SE" sz="1400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316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491DC-7D5C-1C38-FBA0-B5F5571A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3FE52A4-D6BD-276E-26AF-A7C628EB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Fokusområde VIOL 3 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59244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546893-A10A-74F0-0030-8985416F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/>
              <a:t>Olika sätt att prisräkna</a:t>
            </a:r>
            <a:br>
              <a:rPr lang="sv-SE"/>
            </a:br>
            <a:r>
              <a:rPr lang="sv-SE" sz="1600" b="0"/>
              <a:t>I VIOL 3</a:t>
            </a:r>
            <a:endParaRPr lang="sv-SE" b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1F206F9-D061-8F38-015E-3D94BA716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/>
              <a:t>Vilka alternativ finns det att prisräkna på i transportaffären i VIOL 3?</a:t>
            </a:r>
          </a:p>
          <a:p>
            <a:pPr lvl="1"/>
            <a:r>
              <a:rPr lang="sv-SE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Det finns tre alternativ, prislista, pris från transportunderlag och pris förgående led (gäller ej för led 1)</a:t>
            </a:r>
          </a:p>
          <a:p>
            <a:endParaRPr lang="sv-SE"/>
          </a:p>
        </p:txBody>
      </p:sp>
      <p:sp>
        <p:nvSpPr>
          <p:cNvPr id="4" name="Rektangel 3" descr="Skrivplatta avbockat">
            <a:extLst>
              <a:ext uri="{FF2B5EF4-FFF2-40B4-BE49-F238E27FC236}">
                <a16:creationId xmlns:a16="http://schemas.microsoft.com/office/drawing/2014/main" id="{E1D48497-8019-6E6A-68B0-2577480918D0}"/>
              </a:ext>
            </a:extLst>
          </p:cNvPr>
          <p:cNvSpPr/>
          <p:nvPr/>
        </p:nvSpPr>
        <p:spPr>
          <a:xfrm>
            <a:off x="5104118" y="2836919"/>
            <a:ext cx="1164375" cy="1164375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5" name="Frihandsfigur: Form 4">
            <a:extLst>
              <a:ext uri="{FF2B5EF4-FFF2-40B4-BE49-F238E27FC236}">
                <a16:creationId xmlns:a16="http://schemas.microsoft.com/office/drawing/2014/main" id="{E332DF6E-D850-3563-7C32-E6058CA1E109}"/>
              </a:ext>
            </a:extLst>
          </p:cNvPr>
          <p:cNvSpPr/>
          <p:nvPr/>
        </p:nvSpPr>
        <p:spPr>
          <a:xfrm>
            <a:off x="4386352" y="4041288"/>
            <a:ext cx="2587500" cy="374189"/>
          </a:xfrm>
          <a:custGeom>
            <a:avLst/>
            <a:gdLst>
              <a:gd name="connsiteX0" fmla="*/ 0 w 2587500"/>
              <a:gd name="connsiteY0" fmla="*/ 0 h 720000"/>
              <a:gd name="connsiteX1" fmla="*/ 2587500 w 2587500"/>
              <a:gd name="connsiteY1" fmla="*/ 0 h 720000"/>
              <a:gd name="connsiteX2" fmla="*/ 2587500 w 2587500"/>
              <a:gd name="connsiteY2" fmla="*/ 720000 h 720000"/>
              <a:gd name="connsiteX3" fmla="*/ 0 w 2587500"/>
              <a:gd name="connsiteY3" fmla="*/ 720000 h 720000"/>
              <a:gd name="connsiteX4" fmla="*/ 0 w 25875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500" h="720000">
                <a:moveTo>
                  <a:pt x="0" y="0"/>
                </a:moveTo>
                <a:lnTo>
                  <a:pt x="2587500" y="0"/>
                </a:lnTo>
                <a:lnTo>
                  <a:pt x="258750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Pris </a:t>
            </a:r>
            <a:r>
              <a:rPr lang="en-US" kern="120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</a:t>
            </a:r>
            <a:r>
              <a:rPr lang="en-US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kern="120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transportunderlag</a:t>
            </a:r>
            <a:endParaRPr lang="en-US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ktangel 5" descr="Mynt">
            <a:extLst>
              <a:ext uri="{FF2B5EF4-FFF2-40B4-BE49-F238E27FC236}">
                <a16:creationId xmlns:a16="http://schemas.microsoft.com/office/drawing/2014/main" id="{5BF46DE9-E503-29F7-3DB9-6548A8D53725}"/>
              </a:ext>
            </a:extLst>
          </p:cNvPr>
          <p:cNvSpPr/>
          <p:nvPr/>
        </p:nvSpPr>
        <p:spPr>
          <a:xfrm>
            <a:off x="2293223" y="2849628"/>
            <a:ext cx="1164375" cy="1164375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7" name="Frihandsfigur: Form 6">
            <a:extLst>
              <a:ext uri="{FF2B5EF4-FFF2-40B4-BE49-F238E27FC236}">
                <a16:creationId xmlns:a16="http://schemas.microsoft.com/office/drawing/2014/main" id="{520AB8A2-740A-C76D-1F9F-8091A5CADB38}"/>
              </a:ext>
            </a:extLst>
          </p:cNvPr>
          <p:cNvSpPr/>
          <p:nvPr/>
        </p:nvSpPr>
        <p:spPr>
          <a:xfrm>
            <a:off x="1679317" y="4001294"/>
            <a:ext cx="2587500" cy="720000"/>
          </a:xfrm>
          <a:custGeom>
            <a:avLst/>
            <a:gdLst>
              <a:gd name="connsiteX0" fmla="*/ 0 w 2587500"/>
              <a:gd name="connsiteY0" fmla="*/ 0 h 720000"/>
              <a:gd name="connsiteX1" fmla="*/ 2587500 w 2587500"/>
              <a:gd name="connsiteY1" fmla="*/ 0 h 720000"/>
              <a:gd name="connsiteX2" fmla="*/ 2587500 w 2587500"/>
              <a:gd name="connsiteY2" fmla="*/ 720000 h 720000"/>
              <a:gd name="connsiteX3" fmla="*/ 0 w 2587500"/>
              <a:gd name="connsiteY3" fmla="*/ 720000 h 720000"/>
              <a:gd name="connsiteX4" fmla="*/ 0 w 25875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500" h="720000">
                <a:moveTo>
                  <a:pt x="0" y="0"/>
                </a:moveTo>
                <a:lnTo>
                  <a:pt x="2587500" y="0"/>
                </a:lnTo>
                <a:lnTo>
                  <a:pt x="258750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Prislista</a:t>
            </a:r>
            <a:endParaRPr lang="en-US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(Led 1 &amp; Led 2 </a:t>
            </a:r>
            <a:r>
              <a:rPr lang="en-US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Wingdings" panose="05000000000000000000" pitchFamily="2" charset="2"/>
              </a:rPr>
              <a:t></a:t>
            </a:r>
            <a:r>
              <a:rPr lang="en-US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)</a:t>
            </a:r>
            <a:endParaRPr lang="en-US" sz="2000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0" name="Rektangel 9" descr="Mynt">
            <a:extLst>
              <a:ext uri="{FF2B5EF4-FFF2-40B4-BE49-F238E27FC236}">
                <a16:creationId xmlns:a16="http://schemas.microsoft.com/office/drawing/2014/main" id="{827A42F8-1389-9641-5976-CADBC612CE12}"/>
              </a:ext>
            </a:extLst>
          </p:cNvPr>
          <p:cNvSpPr/>
          <p:nvPr/>
        </p:nvSpPr>
        <p:spPr>
          <a:xfrm>
            <a:off x="7915013" y="2849628"/>
            <a:ext cx="1164375" cy="1164375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0FB99B71-7B45-999C-5767-309365A54A81}"/>
              </a:ext>
            </a:extLst>
          </p:cNvPr>
          <p:cNvSpPr/>
          <p:nvPr/>
        </p:nvSpPr>
        <p:spPr>
          <a:xfrm>
            <a:off x="7375072" y="4041288"/>
            <a:ext cx="2587500" cy="720000"/>
          </a:xfrm>
          <a:custGeom>
            <a:avLst/>
            <a:gdLst>
              <a:gd name="connsiteX0" fmla="*/ 0 w 2587500"/>
              <a:gd name="connsiteY0" fmla="*/ 0 h 720000"/>
              <a:gd name="connsiteX1" fmla="*/ 2587500 w 2587500"/>
              <a:gd name="connsiteY1" fmla="*/ 0 h 720000"/>
              <a:gd name="connsiteX2" fmla="*/ 2587500 w 2587500"/>
              <a:gd name="connsiteY2" fmla="*/ 720000 h 720000"/>
              <a:gd name="connsiteX3" fmla="*/ 0 w 2587500"/>
              <a:gd name="connsiteY3" fmla="*/ 720000 h 720000"/>
              <a:gd name="connsiteX4" fmla="*/ 0 w 25875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500" h="720000">
                <a:moveTo>
                  <a:pt x="0" y="0"/>
                </a:moveTo>
                <a:lnTo>
                  <a:pt x="2587500" y="0"/>
                </a:lnTo>
                <a:lnTo>
                  <a:pt x="258750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Procent</a:t>
            </a:r>
            <a:r>
              <a:rPr lang="en-US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förgående</a:t>
            </a:r>
            <a:r>
              <a:rPr lang="en-US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led</a:t>
            </a:r>
          </a:p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(Led 2 </a:t>
            </a:r>
            <a:r>
              <a:rPr lang="en-US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Wingdings" panose="05000000000000000000" pitchFamily="2" charset="2"/>
              </a:rPr>
              <a:t></a:t>
            </a:r>
            <a:r>
              <a:rPr lang="en-US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)</a:t>
            </a:r>
            <a:endParaRPr lang="en-US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8A7DDCF1-7DC6-5E27-96D0-92F6BE8CC72D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 w="12700"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70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1C2443-E1BE-131B-CFE8-D0B5E7AC9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Transportpris</a:t>
            </a:r>
            <a:br>
              <a:rPr lang="sv-SE"/>
            </a:br>
            <a:r>
              <a:rPr lang="sv-SE" sz="1600" b="0"/>
              <a:t>I VIOL 3</a:t>
            </a:r>
            <a:endParaRPr lang="sv-SE" b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534B53-3A43-FF30-CE76-02CA8C237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762" indent="0">
              <a:buNone/>
            </a:pPr>
            <a:r>
              <a:rPr lang="sv-SE">
                <a:sym typeface="Wingdings" panose="05000000000000000000" pitchFamily="2" charset="2"/>
              </a:rPr>
              <a:t>Några saker att bära med sig när vi börjar arbeta med pris i transportaffären</a:t>
            </a:r>
          </a:p>
          <a:p>
            <a:endParaRPr lang="sv-SE"/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96C92EE2-6133-3B3D-44BF-F60BCF806116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 w="12700"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8" name="Grupp 17">
            <a:extLst>
              <a:ext uri="{FF2B5EF4-FFF2-40B4-BE49-F238E27FC236}">
                <a16:creationId xmlns:a16="http://schemas.microsoft.com/office/drawing/2014/main" id="{45070983-92F9-4C72-7D08-527D177DB302}"/>
              </a:ext>
            </a:extLst>
          </p:cNvPr>
          <p:cNvGrpSpPr/>
          <p:nvPr/>
        </p:nvGrpSpPr>
        <p:grpSpPr>
          <a:xfrm>
            <a:off x="1725412" y="2299553"/>
            <a:ext cx="7071358" cy="4045004"/>
            <a:chOff x="949236" y="2119023"/>
            <a:chExt cx="7071358" cy="4045004"/>
          </a:xfrm>
        </p:grpSpPr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67FF1BED-1B1B-4B07-2021-A3901B6A7D9D}"/>
                </a:ext>
              </a:extLst>
            </p:cNvPr>
            <p:cNvGraphicFramePr/>
            <p:nvPr/>
          </p:nvGraphicFramePr>
          <p:xfrm>
            <a:off x="949236" y="2119023"/>
            <a:ext cx="7071358" cy="404500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12" name="Bildobjekt 11" descr="En bild som visar text, clipart&#10;&#10;Automatiskt genererad beskrivning">
              <a:extLst>
                <a:ext uri="{FF2B5EF4-FFF2-40B4-BE49-F238E27FC236}">
                  <a16:creationId xmlns:a16="http://schemas.microsoft.com/office/drawing/2014/main" id="{F781676D-26EC-3EE1-058B-27145D69C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99023" y="2410921"/>
              <a:ext cx="513880" cy="459788"/>
            </a:xfrm>
            <a:prstGeom prst="rect">
              <a:avLst/>
            </a:prstGeom>
          </p:spPr>
        </p:pic>
        <p:pic>
          <p:nvPicPr>
            <p:cNvPr id="14" name="Bildobjekt 13">
              <a:extLst>
                <a:ext uri="{FF2B5EF4-FFF2-40B4-BE49-F238E27FC236}">
                  <a16:creationId xmlns:a16="http://schemas.microsoft.com/office/drawing/2014/main" id="{86350D77-D326-5CD2-B3EA-AA43BACB7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37833" y="3159944"/>
              <a:ext cx="467296" cy="488536"/>
            </a:xfrm>
            <a:prstGeom prst="rect">
              <a:avLst/>
            </a:prstGeom>
          </p:spPr>
        </p:pic>
        <p:pic>
          <p:nvPicPr>
            <p:cNvPr id="16" name="Bildobjekt 15">
              <a:extLst>
                <a:ext uri="{FF2B5EF4-FFF2-40B4-BE49-F238E27FC236}">
                  <a16:creationId xmlns:a16="http://schemas.microsoft.com/office/drawing/2014/main" id="{623B8C07-7DEE-97DE-5E26-397FF90EB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12903" y="4002542"/>
              <a:ext cx="455940" cy="360670"/>
            </a:xfrm>
            <a:prstGeom prst="rect">
              <a:avLst/>
            </a:prstGeom>
          </p:spPr>
        </p:pic>
        <p:pic>
          <p:nvPicPr>
            <p:cNvPr id="17" name="Bild 16" descr="Bränsle kontur">
              <a:extLst>
                <a:ext uri="{FF2B5EF4-FFF2-40B4-BE49-F238E27FC236}">
                  <a16:creationId xmlns:a16="http://schemas.microsoft.com/office/drawing/2014/main" id="{F1B43F67-13C9-5E69-BFD5-C61CD8B22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478219" y="4611015"/>
              <a:ext cx="526910" cy="526910"/>
            </a:xfrm>
            <a:prstGeom prst="rect">
              <a:avLst/>
            </a:prstGeom>
          </p:spPr>
        </p:pic>
      </p:grpSp>
      <p:pic>
        <p:nvPicPr>
          <p:cNvPr id="6" name="Bildobjekt 5" descr="En bild som visar text&#10;&#10;Automatiskt genererad beskrivning">
            <a:extLst>
              <a:ext uri="{FF2B5EF4-FFF2-40B4-BE49-F238E27FC236}">
                <a16:creationId xmlns:a16="http://schemas.microsoft.com/office/drawing/2014/main" id="{3E1BE5E0-DAA2-F00D-751B-639796E577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11159" y="5592358"/>
            <a:ext cx="44196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52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546893-A10A-74F0-0030-8985416F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/>
              <a:t>Olika sätt att prisräkna</a:t>
            </a:r>
            <a:br>
              <a:rPr lang="sv-SE"/>
            </a:br>
            <a:r>
              <a:rPr lang="sv-SE" sz="1600" b="0"/>
              <a:t>I VIOL 3</a:t>
            </a:r>
            <a:endParaRPr lang="sv-SE" b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1F206F9-D061-8F38-015E-3D94BA716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/>
              <a:t>Vilka alternativ finns det att prisräkna på i transportaffären i VIOL 3?</a:t>
            </a:r>
          </a:p>
          <a:p>
            <a:pPr lvl="1"/>
            <a:r>
              <a:rPr lang="sv-SE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Det finns tre alternativ, prislista, pris från transportunderlag och pris förgående led (gäller ej för led 1)</a:t>
            </a:r>
          </a:p>
          <a:p>
            <a:endParaRPr lang="sv-SE"/>
          </a:p>
        </p:txBody>
      </p:sp>
      <p:sp>
        <p:nvSpPr>
          <p:cNvPr id="5" name="Frihandsfigur: Form 4">
            <a:extLst>
              <a:ext uri="{FF2B5EF4-FFF2-40B4-BE49-F238E27FC236}">
                <a16:creationId xmlns:a16="http://schemas.microsoft.com/office/drawing/2014/main" id="{E332DF6E-D850-3563-7C32-E6058CA1E109}"/>
              </a:ext>
            </a:extLst>
          </p:cNvPr>
          <p:cNvSpPr/>
          <p:nvPr/>
        </p:nvSpPr>
        <p:spPr>
          <a:xfrm>
            <a:off x="4386352" y="4041288"/>
            <a:ext cx="2587500" cy="374189"/>
          </a:xfrm>
          <a:custGeom>
            <a:avLst/>
            <a:gdLst>
              <a:gd name="connsiteX0" fmla="*/ 0 w 2587500"/>
              <a:gd name="connsiteY0" fmla="*/ 0 h 720000"/>
              <a:gd name="connsiteX1" fmla="*/ 2587500 w 2587500"/>
              <a:gd name="connsiteY1" fmla="*/ 0 h 720000"/>
              <a:gd name="connsiteX2" fmla="*/ 2587500 w 2587500"/>
              <a:gd name="connsiteY2" fmla="*/ 720000 h 720000"/>
              <a:gd name="connsiteX3" fmla="*/ 0 w 2587500"/>
              <a:gd name="connsiteY3" fmla="*/ 720000 h 720000"/>
              <a:gd name="connsiteX4" fmla="*/ 0 w 25875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500" h="720000">
                <a:moveTo>
                  <a:pt x="0" y="0"/>
                </a:moveTo>
                <a:lnTo>
                  <a:pt x="2587500" y="0"/>
                </a:lnTo>
                <a:lnTo>
                  <a:pt x="258750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Pris </a:t>
            </a:r>
            <a:r>
              <a:rPr lang="en-US" err="1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</a:t>
            </a:r>
            <a:r>
              <a:rPr lang="en-US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err="1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transportunderlag</a:t>
            </a:r>
            <a:endParaRPr lang="en-US">
              <a:solidFill>
                <a:schemeClr val="bg2">
                  <a:lumMod val="6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Frihandsfigur: Form 6">
            <a:extLst>
              <a:ext uri="{FF2B5EF4-FFF2-40B4-BE49-F238E27FC236}">
                <a16:creationId xmlns:a16="http://schemas.microsoft.com/office/drawing/2014/main" id="{520AB8A2-740A-C76D-1F9F-8091A5CADB38}"/>
              </a:ext>
            </a:extLst>
          </p:cNvPr>
          <p:cNvSpPr/>
          <p:nvPr/>
        </p:nvSpPr>
        <p:spPr>
          <a:xfrm>
            <a:off x="1679317" y="4001294"/>
            <a:ext cx="2587500" cy="720000"/>
          </a:xfrm>
          <a:custGeom>
            <a:avLst/>
            <a:gdLst>
              <a:gd name="connsiteX0" fmla="*/ 0 w 2587500"/>
              <a:gd name="connsiteY0" fmla="*/ 0 h 720000"/>
              <a:gd name="connsiteX1" fmla="*/ 2587500 w 2587500"/>
              <a:gd name="connsiteY1" fmla="*/ 0 h 720000"/>
              <a:gd name="connsiteX2" fmla="*/ 2587500 w 2587500"/>
              <a:gd name="connsiteY2" fmla="*/ 720000 h 720000"/>
              <a:gd name="connsiteX3" fmla="*/ 0 w 2587500"/>
              <a:gd name="connsiteY3" fmla="*/ 720000 h 720000"/>
              <a:gd name="connsiteX4" fmla="*/ 0 w 25875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500" h="720000">
                <a:moveTo>
                  <a:pt x="0" y="0"/>
                </a:moveTo>
                <a:lnTo>
                  <a:pt x="2587500" y="0"/>
                </a:lnTo>
                <a:lnTo>
                  <a:pt x="258750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Prislista</a:t>
            </a:r>
            <a:endParaRPr lang="en-US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(Led 1 &amp; Led 2 </a:t>
            </a:r>
            <a:r>
              <a:rPr lang="en-US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Wingdings" panose="05000000000000000000" pitchFamily="2" charset="2"/>
              </a:rPr>
              <a:t></a:t>
            </a:r>
            <a:r>
              <a:rPr lang="en-US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)</a:t>
            </a:r>
          </a:p>
        </p:txBody>
      </p:sp>
      <p:sp>
        <p:nvSpPr>
          <p:cNvPr id="10" name="Rektangel 9" descr="Mynt">
            <a:extLst>
              <a:ext uri="{FF2B5EF4-FFF2-40B4-BE49-F238E27FC236}">
                <a16:creationId xmlns:a16="http://schemas.microsoft.com/office/drawing/2014/main" id="{827A42F8-1389-9641-5976-CADBC612CE12}"/>
              </a:ext>
            </a:extLst>
          </p:cNvPr>
          <p:cNvSpPr/>
          <p:nvPr/>
        </p:nvSpPr>
        <p:spPr>
          <a:xfrm>
            <a:off x="7915013" y="2849628"/>
            <a:ext cx="1164375" cy="1164375"/>
          </a:xfrm>
          <a:prstGeom prst="rect">
            <a:avLst/>
          </a:prstGeom>
          <a:blipFill dpi="0" rotWithShape="1">
            <a:blip r:embed="rId2">
              <a:alphaModFix amt="41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0FB99B71-7B45-999C-5767-309365A54A81}"/>
              </a:ext>
            </a:extLst>
          </p:cNvPr>
          <p:cNvSpPr/>
          <p:nvPr/>
        </p:nvSpPr>
        <p:spPr>
          <a:xfrm>
            <a:off x="7375072" y="4041288"/>
            <a:ext cx="2587500" cy="720000"/>
          </a:xfrm>
          <a:custGeom>
            <a:avLst/>
            <a:gdLst>
              <a:gd name="connsiteX0" fmla="*/ 0 w 2587500"/>
              <a:gd name="connsiteY0" fmla="*/ 0 h 720000"/>
              <a:gd name="connsiteX1" fmla="*/ 2587500 w 2587500"/>
              <a:gd name="connsiteY1" fmla="*/ 0 h 720000"/>
              <a:gd name="connsiteX2" fmla="*/ 2587500 w 2587500"/>
              <a:gd name="connsiteY2" fmla="*/ 720000 h 720000"/>
              <a:gd name="connsiteX3" fmla="*/ 0 w 2587500"/>
              <a:gd name="connsiteY3" fmla="*/ 720000 h 720000"/>
              <a:gd name="connsiteX4" fmla="*/ 0 w 25875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500" h="720000">
                <a:moveTo>
                  <a:pt x="0" y="0"/>
                </a:moveTo>
                <a:lnTo>
                  <a:pt x="2587500" y="0"/>
                </a:lnTo>
                <a:lnTo>
                  <a:pt x="258750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err="1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Procent</a:t>
            </a:r>
            <a:r>
              <a:rPr lang="en-US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err="1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förgående</a:t>
            </a:r>
            <a:r>
              <a:rPr lang="en-US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led</a:t>
            </a:r>
          </a:p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(Led 2 </a:t>
            </a:r>
            <a:r>
              <a:rPr lang="en-US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Wingdings" panose="05000000000000000000" pitchFamily="2" charset="2"/>
              </a:rPr>
              <a:t></a:t>
            </a:r>
            <a:r>
              <a:rPr lang="en-US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)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8A7DDCF1-7DC6-5E27-96D0-92F6BE8CC72D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 w="12700"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Rektangel 8" descr="Mynt">
            <a:extLst>
              <a:ext uri="{FF2B5EF4-FFF2-40B4-BE49-F238E27FC236}">
                <a16:creationId xmlns:a16="http://schemas.microsoft.com/office/drawing/2014/main" id="{942C44CC-B5F4-D979-4230-2DCD5BC61450}"/>
              </a:ext>
            </a:extLst>
          </p:cNvPr>
          <p:cNvSpPr/>
          <p:nvPr/>
        </p:nvSpPr>
        <p:spPr>
          <a:xfrm>
            <a:off x="2390879" y="2849628"/>
            <a:ext cx="1164375" cy="116437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12" name="Rektangel 11" descr="Skrivplatta avbockat">
            <a:extLst>
              <a:ext uri="{FF2B5EF4-FFF2-40B4-BE49-F238E27FC236}">
                <a16:creationId xmlns:a16="http://schemas.microsoft.com/office/drawing/2014/main" id="{BA62EF60-6683-DB81-7BC1-D09BA7121E83}"/>
              </a:ext>
            </a:extLst>
          </p:cNvPr>
          <p:cNvSpPr/>
          <p:nvPr/>
        </p:nvSpPr>
        <p:spPr>
          <a:xfrm>
            <a:off x="5104118" y="2836919"/>
            <a:ext cx="1164375" cy="1164375"/>
          </a:xfrm>
          <a:prstGeom prst="rect">
            <a:avLst/>
          </a:prstGeom>
          <a:blipFill dpi="0" rotWithShape="1">
            <a:blip r:embed="rId4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1904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iometri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B9637"/>
      </a:accent1>
      <a:accent2>
        <a:srgbClr val="007950"/>
      </a:accent2>
      <a:accent3>
        <a:srgbClr val="F59D24"/>
      </a:accent3>
      <a:accent4>
        <a:srgbClr val="A2C617"/>
      </a:accent4>
      <a:accent5>
        <a:srgbClr val="A0306E"/>
      </a:accent5>
      <a:accent6>
        <a:srgbClr val="DFDCD8"/>
      </a:accent6>
      <a:hlink>
        <a:srgbClr val="1F657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 Biometria oktober 2022" id="{25D3BB66-EB4A-43AD-94DE-B3A6CE25BE07}" vid="{6EA05DEA-5033-4964-A6CA-F55F0AAB5E7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314094a-a6e6-4b38-95cf-160d2c3454fe">
      <UserInfo>
        <DisplayName>Jan Karlsson</DisplayName>
        <AccountId>44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A43716AADED64A9B36A5ABA83975D6" ma:contentTypeVersion="10" ma:contentTypeDescription="Skapa ett nytt dokument." ma:contentTypeScope="" ma:versionID="537e181f698d670cd3c84a07136394fb">
  <xsd:schema xmlns:xsd="http://www.w3.org/2001/XMLSchema" xmlns:xs="http://www.w3.org/2001/XMLSchema" xmlns:p="http://schemas.microsoft.com/office/2006/metadata/properties" xmlns:ns2="851b9d64-29d1-4c32-b6bc-d94d6c9c2da6" xmlns:ns3="f314094a-a6e6-4b38-95cf-160d2c3454fe" targetNamespace="http://schemas.microsoft.com/office/2006/metadata/properties" ma:root="true" ma:fieldsID="1e277196b8dfd7a60fbf81659c12f957" ns2:_="" ns3:_="">
    <xsd:import namespace="851b9d64-29d1-4c32-b6bc-d94d6c9c2da6"/>
    <xsd:import namespace="f314094a-a6e6-4b38-95cf-160d2c3454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1b9d64-29d1-4c32-b6bc-d94d6c9c2d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4094a-a6e6-4b38-95cf-160d2c3454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D123AA-AEB7-478E-B727-B6E913D5283C}">
  <ds:schemaRefs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f314094a-a6e6-4b38-95cf-160d2c3454fe"/>
    <ds:schemaRef ds:uri="851b9d64-29d1-4c32-b6bc-d94d6c9c2da6"/>
  </ds:schemaRefs>
</ds:datastoreItem>
</file>

<file path=customXml/itemProps2.xml><?xml version="1.0" encoding="utf-8"?>
<ds:datastoreItem xmlns:ds="http://schemas.openxmlformats.org/officeDocument/2006/customXml" ds:itemID="{A4393CF5-9E86-4748-B3F1-2D1107BCD3E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2E71C2-473E-44CB-B5B6-23B4FA3D16C9}">
  <ds:schemaRefs>
    <ds:schemaRef ds:uri="851b9d64-29d1-4c32-b6bc-d94d6c9c2da6"/>
    <ds:schemaRef ds:uri="f314094a-a6e6-4b38-95cf-160d2c3454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Presentationsmall Biometria oktober 2022</Template>
  <TotalTime>10</TotalTime>
  <Words>2588</Words>
  <Application>Microsoft Office PowerPoint</Application>
  <PresentationFormat>Bredbild</PresentationFormat>
  <Paragraphs>325</Paragraphs>
  <Slides>42</Slides>
  <Notes>20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42</vt:i4>
      </vt:variant>
    </vt:vector>
  </HeadingPairs>
  <TitlesOfParts>
    <vt:vector size="43" baseType="lpstr">
      <vt:lpstr>Office-tema</vt:lpstr>
      <vt:lpstr>PowerPoint-presentation</vt:lpstr>
      <vt:lpstr>Blå Digital | Transport</vt:lpstr>
      <vt:lpstr>PowerPoint-presentation</vt:lpstr>
      <vt:lpstr>Introduktion </vt:lpstr>
      <vt:lpstr>Introduktion | Kort information </vt:lpstr>
      <vt:lpstr>Fokusområde VIOL 3  </vt:lpstr>
      <vt:lpstr>Olika sätt att prisräkna I VIOL 3</vt:lpstr>
      <vt:lpstr>Transportpris I VIOL 3</vt:lpstr>
      <vt:lpstr>Olika sätt att prisräkna I VIOL 3</vt:lpstr>
      <vt:lpstr>Standard- och priskomponenter i VIOL 3</vt:lpstr>
      <vt:lpstr>Transportpris Standard- och priskomponenter</vt:lpstr>
      <vt:lpstr>Transportpris Standard- och priskomponenter</vt:lpstr>
      <vt:lpstr>Transportpris Olika sätt att prissätta</vt:lpstr>
      <vt:lpstr>Transportpris Olika sätt att prissätta</vt:lpstr>
      <vt:lpstr>Transportpris Några exempel på priskomponenter..</vt:lpstr>
      <vt:lpstr>Transportpris Några exempel på priskomponenter..</vt:lpstr>
      <vt:lpstr>Vi kikar i systemet!</vt:lpstr>
      <vt:lpstr>Drivmedelsindex i VIOL 3</vt:lpstr>
      <vt:lpstr>Drivmedelsindex I VIOL 3</vt:lpstr>
      <vt:lpstr>Drivmedelsindex Räkneexempel</vt:lpstr>
      <vt:lpstr>Vi kikar i systemet!</vt:lpstr>
      <vt:lpstr>Transportprislista i VIOL 3</vt:lpstr>
      <vt:lpstr>Transportpris –  Priskomponenter i en prislista</vt:lpstr>
      <vt:lpstr>Transportpris Uppbyggnad av en prislista</vt:lpstr>
      <vt:lpstr>Transportpris Uppbyggnad av en prislista</vt:lpstr>
      <vt:lpstr>Vi kikar i systemet!</vt:lpstr>
      <vt:lpstr>Prisräkning på Transportunderlag </vt:lpstr>
      <vt:lpstr>Transportpris Prisräkning på TU</vt:lpstr>
      <vt:lpstr>Transportpris Prisräkning på TU</vt:lpstr>
      <vt:lpstr>Olika sätt att prisräkna I VIOL 3</vt:lpstr>
      <vt:lpstr>Transportpris Procent förgående led</vt:lpstr>
      <vt:lpstr>Transportpris Procent förgående led</vt:lpstr>
      <vt:lpstr>Vi kikar i systemet!</vt:lpstr>
      <vt:lpstr>Milstolpar </vt:lpstr>
      <vt:lpstr>Passerad milstolpe</vt:lpstr>
      <vt:lpstr>Genomgång av Milstolpe 5 </vt:lpstr>
      <vt:lpstr>Organisation</vt:lpstr>
      <vt:lpstr>Nästa möte &amp; Hemläxa </vt:lpstr>
      <vt:lpstr>Kommande digitala träffar</vt:lpstr>
      <vt:lpstr>Hemläxa </vt:lpstr>
      <vt:lpstr>Tack för idag!</vt:lpstr>
      <vt:lpstr>Extra material för milstolpar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Lizette Söderlund</dc:creator>
  <cp:lastModifiedBy>Erika Villumsen</cp:lastModifiedBy>
  <cp:revision>99</cp:revision>
  <dcterms:created xsi:type="dcterms:W3CDTF">2024-02-06T11:57:07Z</dcterms:created>
  <dcterms:modified xsi:type="dcterms:W3CDTF">2024-02-28T10:20:16Z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0x0101003FA43716AADED64A9B36A5ABA83975D6</vt:lpwstr>
  </property>
</Properties>
</file>