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5" r:id="rId4"/>
  </p:sldMasterIdLst>
  <p:notesMasterIdLst>
    <p:notesMasterId r:id="rId9"/>
  </p:notesMasterIdLst>
  <p:sldIdLst>
    <p:sldId id="270" r:id="rId5"/>
    <p:sldId id="274" r:id="rId6"/>
    <p:sldId id="275" r:id="rId7"/>
    <p:sldId id="276" r:id="rId8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B4F"/>
    <a:srgbClr val="DFDCD8"/>
    <a:srgbClr val="802858"/>
    <a:srgbClr val="A0316E"/>
    <a:srgbClr val="0F0F0F"/>
    <a:srgbClr val="0404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6F925E-9F30-47A5-A747-3A338FB8C65E}" v="96" dt="2025-06-10T08:22:34.7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94658" autoAdjust="0"/>
  </p:normalViewPr>
  <p:slideViewPr>
    <p:cSldViewPr snapToGrid="0" snapToObjects="1">
      <p:cViewPr varScale="1">
        <p:scale>
          <a:sx n="120" d="100"/>
          <a:sy n="120" d="100"/>
        </p:scale>
        <p:origin x="840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im Ohlsson" userId="fb95b686-6597-46ec-899b-d147ef400bc2" providerId="ADAL" clId="{65082AB0-1860-804A-9464-847FD0D66C48}"/>
    <pc:docChg chg="custSel modSld">
      <pc:chgData name="Thim Ohlsson" userId="fb95b686-6597-46ec-899b-d147ef400bc2" providerId="ADAL" clId="{65082AB0-1860-804A-9464-847FD0D66C48}" dt="2025-06-10T09:03:48.103" v="0" actId="478"/>
      <pc:docMkLst>
        <pc:docMk/>
      </pc:docMkLst>
      <pc:sldChg chg="delSp mod">
        <pc:chgData name="Thim Ohlsson" userId="fb95b686-6597-46ec-899b-d147ef400bc2" providerId="ADAL" clId="{65082AB0-1860-804A-9464-847FD0D66C48}" dt="2025-06-10T09:03:48.103" v="0" actId="478"/>
        <pc:sldMkLst>
          <pc:docMk/>
          <pc:sldMk cId="4186816493" sldId="270"/>
        </pc:sldMkLst>
        <pc:spChg chg="del">
          <ac:chgData name="Thim Ohlsson" userId="fb95b686-6597-46ec-899b-d147ef400bc2" providerId="ADAL" clId="{65082AB0-1860-804A-9464-847FD0D66C48}" dt="2025-06-10T09:03:48.103" v="0" actId="478"/>
          <ac:spMkLst>
            <pc:docMk/>
            <pc:sldMk cId="4186816493" sldId="270"/>
            <ac:spMk id="6" creationId="{AB2F722B-65BD-9F71-97C4-E569580D2B4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43F16-DF39-4400-B21A-B42FE1984C00}" type="datetimeFigureOut">
              <a:rPr lang="sv-SE" smtClean="0"/>
              <a:t>2025-06-10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C1FB51-321E-4D2E-9108-E60F582233D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54872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örstasida endas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844745CF-7C36-3243-B9C6-AD5D1C2F5B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263718" cy="6858001"/>
          </a:xfrm>
          <a:prstGeom prst="rect">
            <a:avLst/>
          </a:prstGeom>
        </p:spPr>
      </p:pic>
      <p:pic>
        <p:nvPicPr>
          <p:cNvPr id="7" name="Bildobjekt 6" descr="En bild som visar ritning&#10;&#10;Automatiskt genererad beskrivning">
            <a:extLst>
              <a:ext uri="{FF2B5EF4-FFF2-40B4-BE49-F238E27FC236}">
                <a16:creationId xmlns:a16="http://schemas.microsoft.com/office/drawing/2014/main" id="{43E5D5CC-697F-6844-939F-0A5A8BC965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1326" y="2280912"/>
            <a:ext cx="8509348" cy="19943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4618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llansida Rubrik 2 li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CCCBB8AC-2B37-F50A-184A-6B4687A8807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brightnessContrast bright="-6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85863" cy="6858001"/>
          </a:xfrm>
          <a:prstGeom prst="rect">
            <a:avLst/>
          </a:prstGeom>
        </p:spPr>
      </p:pic>
      <p:sp>
        <p:nvSpPr>
          <p:cNvPr id="11" name="Platshållare för text 17">
            <a:extLst>
              <a:ext uri="{FF2B5EF4-FFF2-40B4-BE49-F238E27FC236}">
                <a16:creationId xmlns:a16="http://schemas.microsoft.com/office/drawing/2014/main" id="{BEAC50C6-D276-D0D3-AF5A-3B8B58722F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AF12C3DD-6ED7-8426-E5E4-5C7C9332E9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6" cy="525617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1F7B09D-905B-8475-5568-C65D5ACD5C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5676900"/>
            <a:ext cx="5257800" cy="6572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</a:lstStyle>
          <a:p>
            <a:pPr lvl="1"/>
            <a:r>
              <a:rPr lang="sv-SE" dirty="0"/>
              <a:t>2024-XX-XX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816FB3ED-7345-FB3E-2BAF-D26B2A628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EE58499C-1C03-0912-BC93-E33740959A99}"/>
              </a:ext>
            </a:extLst>
          </p:cNvPr>
          <p:cNvCxnSpPr/>
          <p:nvPr userDrawn="1"/>
        </p:nvCxnSpPr>
        <p:spPr>
          <a:xfrm>
            <a:off x="730292" y="2595369"/>
            <a:ext cx="0" cy="132556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9152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CCCBB8AC-2B37-F50A-184A-6B4687A8807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brightnessContrast bright="-6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85863" cy="6858001"/>
          </a:xfrm>
          <a:prstGeom prst="rect">
            <a:avLst/>
          </a:prstGeom>
        </p:spPr>
      </p:pic>
      <p:sp>
        <p:nvSpPr>
          <p:cNvPr id="11" name="Platshållare för text 17">
            <a:extLst>
              <a:ext uri="{FF2B5EF4-FFF2-40B4-BE49-F238E27FC236}">
                <a16:creationId xmlns:a16="http://schemas.microsoft.com/office/drawing/2014/main" id="{BEAC50C6-D276-D0D3-AF5A-3B8B58722F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AF12C3DD-6ED7-8426-E5E4-5C7C9332E9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6" cy="525617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1F7B09D-905B-8475-5568-C65D5ACD5C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5676900"/>
            <a:ext cx="5257800" cy="6572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</a:lstStyle>
          <a:p>
            <a:pPr lvl="1"/>
            <a:r>
              <a:rPr lang="sv-SE" dirty="0"/>
              <a:t>2024-XX-XX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816FB3ED-7345-FB3E-2BAF-D26B2A628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</p:spTree>
    <p:extLst>
      <p:ext uri="{BB962C8B-B14F-4D97-AF65-F5344CB8AC3E}">
        <p14:creationId xmlns:p14="http://schemas.microsoft.com/office/powerpoint/2010/main" val="1547013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ellansida Rubrik 2 li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CCCBB8AC-2B37-F50A-184A-6B4687A880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85863" cy="6858001"/>
          </a:xfrm>
          <a:prstGeom prst="rect">
            <a:avLst/>
          </a:prstGeom>
        </p:spPr>
      </p:pic>
      <p:sp>
        <p:nvSpPr>
          <p:cNvPr id="11" name="Platshållare för text 17">
            <a:extLst>
              <a:ext uri="{FF2B5EF4-FFF2-40B4-BE49-F238E27FC236}">
                <a16:creationId xmlns:a16="http://schemas.microsoft.com/office/drawing/2014/main" id="{0F10BEBC-F508-33E1-D47A-872696709E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4417AAEF-04C7-C835-A18B-2EA7FCA5C4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6" cy="525617"/>
          </a:xfrm>
          <a:prstGeom prst="rect">
            <a:avLst/>
          </a:prstGeom>
        </p:spPr>
      </p:pic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3352554-5283-BDCA-D77F-2FF89DEA64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5676900"/>
            <a:ext cx="5257800" cy="6572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</a:lstStyle>
          <a:p>
            <a:pPr lvl="1"/>
            <a:r>
              <a:rPr lang="sv-SE" dirty="0"/>
              <a:t>2024-XX-XX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C0DB62F5-4530-E4EF-7E1D-96FF7D78A2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97072D53-67D2-C6C9-5555-08DFF40C8851}"/>
              </a:ext>
            </a:extLst>
          </p:cNvPr>
          <p:cNvCxnSpPr/>
          <p:nvPr userDrawn="1"/>
        </p:nvCxnSpPr>
        <p:spPr>
          <a:xfrm>
            <a:off x="730292" y="2595369"/>
            <a:ext cx="0" cy="132556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8856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CCCBB8AC-2B37-F50A-184A-6B4687A880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85863" cy="6858001"/>
          </a:xfrm>
          <a:prstGeom prst="rect">
            <a:avLst/>
          </a:prstGeom>
        </p:spPr>
      </p:pic>
      <p:sp>
        <p:nvSpPr>
          <p:cNvPr id="11" name="Platshållare för text 17">
            <a:extLst>
              <a:ext uri="{FF2B5EF4-FFF2-40B4-BE49-F238E27FC236}">
                <a16:creationId xmlns:a16="http://schemas.microsoft.com/office/drawing/2014/main" id="{0F10BEBC-F508-33E1-D47A-872696709E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4417AAEF-04C7-C835-A18B-2EA7FCA5C4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6" cy="525617"/>
          </a:xfrm>
          <a:prstGeom prst="rect">
            <a:avLst/>
          </a:prstGeom>
        </p:spPr>
      </p:pic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3352554-5283-BDCA-D77F-2FF89DEA64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5676900"/>
            <a:ext cx="5257800" cy="6572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</a:lstStyle>
          <a:p>
            <a:pPr lvl="1"/>
            <a:r>
              <a:rPr lang="sv-SE" dirty="0"/>
              <a:t>2024-XX-XX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C0DB62F5-4530-E4EF-7E1D-96FF7D78A2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</p:spTree>
    <p:extLst>
      <p:ext uri="{BB962C8B-B14F-4D97-AF65-F5344CB8AC3E}">
        <p14:creationId xmlns:p14="http://schemas.microsoft.com/office/powerpoint/2010/main" val="3901912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llansida Rubrik 2 vinter li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CCCBB8AC-2B37-F50A-184A-6B4687A8807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13497" y="0"/>
            <a:ext cx="12192000" cy="6858000"/>
          </a:xfrm>
          <a:prstGeom prst="rect">
            <a:avLst/>
          </a:prstGeom>
        </p:spPr>
      </p:pic>
      <p:sp>
        <p:nvSpPr>
          <p:cNvPr id="9" name="Platshållare för text 17">
            <a:extLst>
              <a:ext uri="{FF2B5EF4-FFF2-40B4-BE49-F238E27FC236}">
                <a16:creationId xmlns:a16="http://schemas.microsoft.com/office/drawing/2014/main" id="{5481A0A9-8F9B-8184-3B17-8B347D0A3C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E22CB45F-D926-C224-A0E0-4B275A47CF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6" cy="525617"/>
          </a:xfrm>
          <a:prstGeom prst="rect">
            <a:avLst/>
          </a:prstGeom>
          <a:effectLst>
            <a:outerShdw blurRad="76200" dist="127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E21B7258-64A6-013E-D032-2538B5F271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5676900"/>
            <a:ext cx="5257800" cy="6572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</a:lstStyle>
          <a:p>
            <a:pPr lvl="1"/>
            <a:r>
              <a:rPr lang="sv-SE" dirty="0"/>
              <a:t>2024-XX-XX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E537509E-5610-D8AC-9636-2F431B7CD6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6B9BF080-966B-B2A5-6CF2-B263A2AD6863}"/>
              </a:ext>
            </a:extLst>
          </p:cNvPr>
          <p:cNvCxnSpPr/>
          <p:nvPr userDrawn="1"/>
        </p:nvCxnSpPr>
        <p:spPr>
          <a:xfrm>
            <a:off x="730292" y="2595369"/>
            <a:ext cx="0" cy="132556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7978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llansida Rubrik 2 vin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CCCBB8AC-2B37-F50A-184A-6B4687A8807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13497" y="0"/>
            <a:ext cx="12192000" cy="6858000"/>
          </a:xfrm>
          <a:prstGeom prst="rect">
            <a:avLst/>
          </a:prstGeom>
        </p:spPr>
      </p:pic>
      <p:sp>
        <p:nvSpPr>
          <p:cNvPr id="9" name="Platshållare för text 17">
            <a:extLst>
              <a:ext uri="{FF2B5EF4-FFF2-40B4-BE49-F238E27FC236}">
                <a16:creationId xmlns:a16="http://schemas.microsoft.com/office/drawing/2014/main" id="{5481A0A9-8F9B-8184-3B17-8B347D0A3C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E22CB45F-D926-C224-A0E0-4B275A47CF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6" cy="525617"/>
          </a:xfrm>
          <a:prstGeom prst="rect">
            <a:avLst/>
          </a:prstGeom>
          <a:effectLst>
            <a:outerShdw blurRad="76200" dist="127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E21B7258-64A6-013E-D032-2538B5F271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5676900"/>
            <a:ext cx="5257800" cy="6572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</a:lstStyle>
          <a:p>
            <a:pPr lvl="1"/>
            <a:r>
              <a:rPr lang="sv-SE" dirty="0"/>
              <a:t>2024-XX-XX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E537509E-5610-D8AC-9636-2F431B7CD6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</p:spTree>
    <p:extLst>
      <p:ext uri="{BB962C8B-B14F-4D97-AF65-F5344CB8AC3E}">
        <p14:creationId xmlns:p14="http://schemas.microsoft.com/office/powerpoint/2010/main" val="3498699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Mellansida Rubrik li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transport, av trä&#10;&#10;Automatiskt genererad beskrivning">
            <a:extLst>
              <a:ext uri="{FF2B5EF4-FFF2-40B4-BE49-F238E27FC236}">
                <a16:creationId xmlns:a16="http://schemas.microsoft.com/office/drawing/2014/main" id="{9068025E-6855-214E-880C-F7376AE82D5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  <p:sp>
        <p:nvSpPr>
          <p:cNvPr id="10" name="Platshållare för text 17">
            <a:extLst>
              <a:ext uri="{FF2B5EF4-FFF2-40B4-BE49-F238E27FC236}">
                <a16:creationId xmlns:a16="http://schemas.microsoft.com/office/drawing/2014/main" id="{55D54CF5-A20D-F263-1941-90D3EF7890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sp>
        <p:nvSpPr>
          <p:cNvPr id="2" name="Platshållare för text 2">
            <a:extLst>
              <a:ext uri="{FF2B5EF4-FFF2-40B4-BE49-F238E27FC236}">
                <a16:creationId xmlns:a16="http://schemas.microsoft.com/office/drawing/2014/main" id="{B6EA5F53-DB30-7AA8-224B-E2DA99D67D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5676900"/>
            <a:ext cx="5257800" cy="6572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</a:lstStyle>
          <a:p>
            <a:pPr lvl="1"/>
            <a:r>
              <a:rPr lang="sv-SE" dirty="0"/>
              <a:t>2024-XX-XX</a:t>
            </a: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672AAE07-53D8-1E46-8AA6-AFD773A9FA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085F7356-8F59-6A7B-9543-7F23F0B76D10}"/>
              </a:ext>
            </a:extLst>
          </p:cNvPr>
          <p:cNvCxnSpPr/>
          <p:nvPr userDrawn="1"/>
        </p:nvCxnSpPr>
        <p:spPr>
          <a:xfrm>
            <a:off x="730292" y="2595369"/>
            <a:ext cx="0" cy="132556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7714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Mellansida Rubri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transport, av trä&#10;&#10;Automatiskt genererad beskrivning">
            <a:extLst>
              <a:ext uri="{FF2B5EF4-FFF2-40B4-BE49-F238E27FC236}">
                <a16:creationId xmlns:a16="http://schemas.microsoft.com/office/drawing/2014/main" id="{9068025E-6855-214E-880C-F7376AE82D5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  <p:sp>
        <p:nvSpPr>
          <p:cNvPr id="10" name="Platshållare för text 17">
            <a:extLst>
              <a:ext uri="{FF2B5EF4-FFF2-40B4-BE49-F238E27FC236}">
                <a16:creationId xmlns:a16="http://schemas.microsoft.com/office/drawing/2014/main" id="{55D54CF5-A20D-F263-1941-90D3EF7890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sp>
        <p:nvSpPr>
          <p:cNvPr id="2" name="Platshållare för text 2">
            <a:extLst>
              <a:ext uri="{FF2B5EF4-FFF2-40B4-BE49-F238E27FC236}">
                <a16:creationId xmlns:a16="http://schemas.microsoft.com/office/drawing/2014/main" id="{B6EA5F53-DB30-7AA8-224B-E2DA99D67D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5676900"/>
            <a:ext cx="5257800" cy="6572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</a:lstStyle>
          <a:p>
            <a:pPr lvl="1"/>
            <a:r>
              <a:rPr lang="sv-SE" dirty="0"/>
              <a:t>2024-XX-XX</a:t>
            </a: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672AAE07-53D8-1E46-8AA6-AFD773A9FA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</p:spTree>
    <p:extLst>
      <p:ext uri="{BB962C8B-B14F-4D97-AF65-F5344CB8AC3E}">
        <p14:creationId xmlns:p14="http://schemas.microsoft.com/office/powerpoint/2010/main" val="80994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ellansida Rubrik li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växt, skog&#10;&#10;Automatiskt genererad beskrivning">
            <a:extLst>
              <a:ext uri="{FF2B5EF4-FFF2-40B4-BE49-F238E27FC236}">
                <a16:creationId xmlns:a16="http://schemas.microsoft.com/office/drawing/2014/main" id="{DD08B0C4-8633-7041-A346-C1115B476B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Platshållare för text 17">
            <a:extLst>
              <a:ext uri="{FF2B5EF4-FFF2-40B4-BE49-F238E27FC236}">
                <a16:creationId xmlns:a16="http://schemas.microsoft.com/office/drawing/2014/main" id="{62924740-C187-8DF3-5167-4FEA1EF8B3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sp>
        <p:nvSpPr>
          <p:cNvPr id="11" name="Platshållare för text 5">
            <a:extLst>
              <a:ext uri="{FF2B5EF4-FFF2-40B4-BE49-F238E27FC236}">
                <a16:creationId xmlns:a16="http://schemas.microsoft.com/office/drawing/2014/main" id="{ABDF81CB-E95D-B078-3B98-161207B04B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5693277"/>
            <a:ext cx="4634852" cy="577850"/>
          </a:xfrm>
        </p:spPr>
        <p:txBody>
          <a:bodyPr>
            <a:normAutofit/>
          </a:bodyPr>
          <a:lstStyle>
            <a:lvl1pPr marL="0" indent="0">
              <a:buFontTx/>
              <a:buNone/>
              <a:defRPr/>
            </a:lvl1pPr>
            <a:lvl5pPr marL="0" indent="0" algn="l">
              <a:buNone/>
              <a:defRPr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4"/>
            <a:r>
              <a:rPr lang="sv-SE" dirty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2024-XX-XX</a:t>
            </a:r>
            <a:endParaRPr lang="sv-SE" dirty="0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F80B6A99-B785-72AD-FB8B-F03E0A822F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6" cy="525617"/>
          </a:xfrm>
          <a:prstGeom prst="rect">
            <a:avLst/>
          </a:prstGeom>
        </p:spPr>
      </p:pic>
      <p:sp>
        <p:nvSpPr>
          <p:cNvPr id="4" name="Rubrik 1">
            <a:extLst>
              <a:ext uri="{FF2B5EF4-FFF2-40B4-BE49-F238E27FC236}">
                <a16:creationId xmlns:a16="http://schemas.microsoft.com/office/drawing/2014/main" id="{5392BB03-7DD2-AC5F-8DB3-27EB70C972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F5CF1D54-A418-E945-9664-82F7D88F0B41}"/>
              </a:ext>
            </a:extLst>
          </p:cNvPr>
          <p:cNvCxnSpPr/>
          <p:nvPr userDrawn="1"/>
        </p:nvCxnSpPr>
        <p:spPr>
          <a:xfrm>
            <a:off x="730292" y="2595369"/>
            <a:ext cx="0" cy="132556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4277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ellansida Rubri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växt, skog&#10;&#10;Automatiskt genererad beskrivning">
            <a:extLst>
              <a:ext uri="{FF2B5EF4-FFF2-40B4-BE49-F238E27FC236}">
                <a16:creationId xmlns:a16="http://schemas.microsoft.com/office/drawing/2014/main" id="{DD08B0C4-8633-7041-A346-C1115B476B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Platshållare för text 17">
            <a:extLst>
              <a:ext uri="{FF2B5EF4-FFF2-40B4-BE49-F238E27FC236}">
                <a16:creationId xmlns:a16="http://schemas.microsoft.com/office/drawing/2014/main" id="{62924740-C187-8DF3-5167-4FEA1EF8B3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sp>
        <p:nvSpPr>
          <p:cNvPr id="11" name="Platshållare för text 5">
            <a:extLst>
              <a:ext uri="{FF2B5EF4-FFF2-40B4-BE49-F238E27FC236}">
                <a16:creationId xmlns:a16="http://schemas.microsoft.com/office/drawing/2014/main" id="{ABDF81CB-E95D-B078-3B98-161207B04B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5693277"/>
            <a:ext cx="4634852" cy="577850"/>
          </a:xfrm>
        </p:spPr>
        <p:txBody>
          <a:bodyPr>
            <a:normAutofit/>
          </a:bodyPr>
          <a:lstStyle>
            <a:lvl1pPr marL="0" indent="0">
              <a:buFontTx/>
              <a:buNone/>
              <a:defRPr/>
            </a:lvl1pPr>
            <a:lvl5pPr marL="0" indent="0" algn="l">
              <a:buNone/>
              <a:defRPr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4"/>
            <a:r>
              <a:rPr lang="sv-SE" dirty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2024-XX-XX</a:t>
            </a:r>
            <a:endParaRPr lang="sv-SE" dirty="0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F80B6A99-B785-72AD-FB8B-F03E0A822F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6" cy="525617"/>
          </a:xfrm>
          <a:prstGeom prst="rect">
            <a:avLst/>
          </a:prstGeom>
        </p:spPr>
      </p:pic>
      <p:sp>
        <p:nvSpPr>
          <p:cNvPr id="4" name="Rubrik 1">
            <a:extLst>
              <a:ext uri="{FF2B5EF4-FFF2-40B4-BE49-F238E27FC236}">
                <a16:creationId xmlns:a16="http://schemas.microsoft.com/office/drawing/2014/main" id="{5392BB03-7DD2-AC5F-8DB3-27EB70C972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F5CF1D54-A418-E945-9664-82F7D88F0B41}"/>
              </a:ext>
            </a:extLst>
          </p:cNvPr>
          <p:cNvCxnSpPr/>
          <p:nvPr userDrawn="1"/>
        </p:nvCxnSpPr>
        <p:spPr>
          <a:xfrm>
            <a:off x="730292" y="2595369"/>
            <a:ext cx="0" cy="132556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519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/ innehåll måltavla du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2400" y="795403"/>
            <a:ext cx="6154911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353800" y="310256"/>
            <a:ext cx="532356" cy="525617"/>
          </a:xfrm>
          <a:prstGeom prst="rect">
            <a:avLst/>
          </a:prstGeom>
        </p:spPr>
      </p:pic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1BDC9F7A-B7E4-9C19-4178-DFFB80237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9114" y="1825625"/>
            <a:ext cx="6168196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64FC3824-ED2E-D98F-AACA-F089EEC04A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12" y="0"/>
            <a:ext cx="4992000" cy="6857999"/>
          </a:xfrm>
          <a:prstGeom prst="rect">
            <a:avLst/>
          </a:prstGeom>
        </p:spPr>
      </p:pic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6D36B0E1-3403-745B-143F-4BC78B5317E6}"/>
              </a:ext>
            </a:extLst>
          </p:cNvPr>
          <p:cNvCxnSpPr>
            <a:cxnSpLocks/>
          </p:cNvCxnSpPr>
          <p:nvPr userDrawn="1"/>
        </p:nvCxnSpPr>
        <p:spPr>
          <a:xfrm>
            <a:off x="5352400" y="795403"/>
            <a:ext cx="0" cy="89528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562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51">
          <p15:clr>
            <a:srgbClr val="FBAE40"/>
          </p15:clr>
        </p15:guide>
        <p15:guide id="2" pos="313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örstasida endas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844745CF-7C36-3243-B9C6-AD5D1C2F5B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263718" cy="6858001"/>
          </a:xfrm>
          <a:prstGeom prst="rect">
            <a:avLst/>
          </a:prstGeom>
        </p:spPr>
      </p:pic>
      <p:sp>
        <p:nvSpPr>
          <p:cNvPr id="3" name="Platshållare för text 17">
            <a:extLst>
              <a:ext uri="{FF2B5EF4-FFF2-40B4-BE49-F238E27FC236}">
                <a16:creationId xmlns:a16="http://schemas.microsoft.com/office/drawing/2014/main" id="{D4B00FDD-FC4D-289A-AA00-106C056D2F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F13ECEFE-DCE4-81EF-60F5-B092AC32FF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5676900"/>
            <a:ext cx="5257800" cy="6572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</a:lstStyle>
          <a:p>
            <a:pPr lvl="1"/>
            <a:r>
              <a:rPr lang="sv-SE" dirty="0"/>
              <a:t>2024-XX-XX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75FE8AC3-206A-EE68-D48D-C54B06CA8B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FF077CE6-AEB6-8464-C607-C5EEDDB4D01C}"/>
              </a:ext>
            </a:extLst>
          </p:cNvPr>
          <p:cNvCxnSpPr/>
          <p:nvPr userDrawn="1"/>
        </p:nvCxnSpPr>
        <p:spPr>
          <a:xfrm>
            <a:off x="730292" y="2595369"/>
            <a:ext cx="0" cy="132556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3033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FE204568-3E71-624C-B70D-14E2EC4526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latshållare för text 17">
            <a:extLst>
              <a:ext uri="{FF2B5EF4-FFF2-40B4-BE49-F238E27FC236}">
                <a16:creationId xmlns:a16="http://schemas.microsoft.com/office/drawing/2014/main" id="{EF68E750-68FD-77D0-D74B-B57293104D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9BA4662-25AE-966E-139B-1521763EE1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6" cy="525617"/>
          </a:xfrm>
          <a:prstGeom prst="rect">
            <a:avLst/>
          </a:prstGeom>
        </p:spPr>
      </p:pic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6C563651-5874-A49C-501D-9566EAF56E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5676900"/>
            <a:ext cx="5257800" cy="6572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</a:lstStyle>
          <a:p>
            <a:pPr lvl="1"/>
            <a:r>
              <a:rPr lang="sv-SE" dirty="0"/>
              <a:t>2024-XX-XX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8E82F1C-5FA6-F770-FCA5-BE050AC624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cxnSp>
        <p:nvCxnSpPr>
          <p:cNvPr id="9" name="Rak koppling 8">
            <a:extLst>
              <a:ext uri="{FF2B5EF4-FFF2-40B4-BE49-F238E27FC236}">
                <a16:creationId xmlns:a16="http://schemas.microsoft.com/office/drawing/2014/main" id="{7093D5B2-1E7B-FCE3-E9ED-9F802713C053}"/>
              </a:ext>
            </a:extLst>
          </p:cNvPr>
          <p:cNvCxnSpPr/>
          <p:nvPr userDrawn="1"/>
        </p:nvCxnSpPr>
        <p:spPr>
          <a:xfrm>
            <a:off x="730292" y="2595369"/>
            <a:ext cx="0" cy="132556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121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219BA8A-737E-7A40-BC15-66400703B6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  <p:sp>
        <p:nvSpPr>
          <p:cNvPr id="3" name="Platshållare för text 17">
            <a:extLst>
              <a:ext uri="{FF2B5EF4-FFF2-40B4-BE49-F238E27FC236}">
                <a16:creationId xmlns:a16="http://schemas.microsoft.com/office/drawing/2014/main" id="{1391DF4A-FF35-ADEB-E895-69963EDE7B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  <a:effectLst>
            <a:outerShdw blurRad="50800" dist="38100" dir="2700000" algn="tl" rotWithShape="0">
              <a:prstClr val="black">
                <a:alpha val="91000"/>
              </a:prstClr>
            </a:outerShdw>
          </a:effectLst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1B1C28E-8ED6-8F85-C1D8-E6CA38BC78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FAEB988D-2396-68C7-1695-B446B326FC6F}"/>
              </a:ext>
            </a:extLst>
          </p:cNvPr>
          <p:cNvCxnSpPr/>
          <p:nvPr userDrawn="1"/>
        </p:nvCxnSpPr>
        <p:spPr>
          <a:xfrm>
            <a:off x="730292" y="2595369"/>
            <a:ext cx="0" cy="132556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53381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årta, leksak, födelsedag&#10;&#10;Automatiskt genererad beskrivning">
            <a:extLst>
              <a:ext uri="{FF2B5EF4-FFF2-40B4-BE49-F238E27FC236}">
                <a16:creationId xmlns:a16="http://schemas.microsoft.com/office/drawing/2014/main" id="{2F1CB311-7921-1D45-B6AC-44CA93726D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latshållare för text 17">
            <a:extLst>
              <a:ext uri="{FF2B5EF4-FFF2-40B4-BE49-F238E27FC236}">
                <a16:creationId xmlns:a16="http://schemas.microsoft.com/office/drawing/2014/main" id="{4F3987CF-3DD3-286B-B1A4-7115DC0534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E98BE06-4782-224D-365A-46FD554A79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6" cy="525617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51D9F5FB-173C-7252-A5A8-1F5CEC346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F49F2F7C-B5D5-0F3F-25B5-8F2FA25C1CA7}"/>
              </a:ext>
            </a:extLst>
          </p:cNvPr>
          <p:cNvCxnSpPr/>
          <p:nvPr userDrawn="1"/>
        </p:nvCxnSpPr>
        <p:spPr>
          <a:xfrm>
            <a:off x="730292" y="2595369"/>
            <a:ext cx="0" cy="132556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59023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Rubriksida mål och fokus grön bakgrund sk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83FF4CA-70AC-47A8-A306-987D5991B9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2F7022C9-9C51-9AAE-6810-CAB96C81DB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34373F92-E5E3-A968-0D1E-3A3C7C7AEB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6" cy="525617"/>
          </a:xfrm>
          <a:prstGeom prst="rect">
            <a:avLst/>
          </a:prstGeom>
        </p:spPr>
      </p:pic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7D2595B0-39E5-5F40-B97F-1F86BA03E5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5676900"/>
            <a:ext cx="5257800" cy="6572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</a:lstStyle>
          <a:p>
            <a:pPr lvl="1"/>
            <a:r>
              <a:rPr lang="sv-SE" dirty="0"/>
              <a:t>2024-XX-XX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972EE5C6-A783-C1E5-1A79-E9424E265F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3E8B4A4B-86ED-B849-1EC0-94E903E1EB95}"/>
              </a:ext>
            </a:extLst>
          </p:cNvPr>
          <p:cNvCxnSpPr/>
          <p:nvPr userDrawn="1"/>
        </p:nvCxnSpPr>
        <p:spPr>
          <a:xfrm>
            <a:off x="730292" y="2595369"/>
            <a:ext cx="0" cy="132556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78818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Rubriksida mål och fokus blå bakgrund sk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FA705A57-FC75-428A-A2D0-216A038F2F0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latshållare för text 17">
            <a:extLst>
              <a:ext uri="{FF2B5EF4-FFF2-40B4-BE49-F238E27FC236}">
                <a16:creationId xmlns:a16="http://schemas.microsoft.com/office/drawing/2014/main" id="{376A1CA8-1890-E2F0-1138-9BA6AE8301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9A44ADC9-CC30-EB60-ACE8-AF4907B19B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6" cy="525617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64687A7-E2AF-072A-0FCD-B2B78E01D0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5676900"/>
            <a:ext cx="5257800" cy="6572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</a:lstStyle>
          <a:p>
            <a:pPr lvl="1"/>
            <a:r>
              <a:rPr lang="sv-SE" dirty="0"/>
              <a:t>2024-XX-XX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C2011392-9854-F67A-3DE4-1C5D30EAE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2C9F301B-7BA2-FB38-B93E-03650E985C21}"/>
              </a:ext>
            </a:extLst>
          </p:cNvPr>
          <p:cNvCxnSpPr/>
          <p:nvPr userDrawn="1"/>
        </p:nvCxnSpPr>
        <p:spPr>
          <a:xfrm>
            <a:off x="730292" y="2595369"/>
            <a:ext cx="0" cy="132556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7239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Rubriksida mål och fokus dunge måltav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83FF4CA-70AC-47A8-A306-987D5991B9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6" name="Platshållare för text 17">
            <a:extLst>
              <a:ext uri="{FF2B5EF4-FFF2-40B4-BE49-F238E27FC236}">
                <a16:creationId xmlns:a16="http://schemas.microsoft.com/office/drawing/2014/main" id="{6F03E6C8-6599-DC3C-4172-443B8CD59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5DE0331C-D460-19A4-EB47-2ECFEBE76F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6" cy="525617"/>
          </a:xfrm>
          <a:prstGeom prst="rect">
            <a:avLst/>
          </a:prstGeom>
        </p:spPr>
      </p:pic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FC7BB658-6F33-6C0C-BC5F-708832AE61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5676900"/>
            <a:ext cx="5257800" cy="6572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</a:lstStyle>
          <a:p>
            <a:pPr lvl="1"/>
            <a:r>
              <a:rPr lang="sv-SE" dirty="0"/>
              <a:t>2024-XX-XX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6265A3-A49E-320F-AB81-C4C1E8413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D327F65F-0D7A-256D-4672-D11286E1F148}"/>
              </a:ext>
            </a:extLst>
          </p:cNvPr>
          <p:cNvCxnSpPr/>
          <p:nvPr userDrawn="1"/>
        </p:nvCxnSpPr>
        <p:spPr>
          <a:xfrm>
            <a:off x="730292" y="2595369"/>
            <a:ext cx="0" cy="132556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0120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Rubriksida mål och fokus hav bakgrund måltav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83FF4CA-70AC-47A8-A306-987D5991B9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sp>
        <p:nvSpPr>
          <p:cNvPr id="6" name="Platshållare för text 17">
            <a:extLst>
              <a:ext uri="{FF2B5EF4-FFF2-40B4-BE49-F238E27FC236}">
                <a16:creationId xmlns:a16="http://schemas.microsoft.com/office/drawing/2014/main" id="{B6D79851-B9FE-EA22-CDBA-E24E95802E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E70CF3AE-14BD-C432-86DB-A330FA4C1F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6" cy="525617"/>
          </a:xfrm>
          <a:prstGeom prst="rect">
            <a:avLst/>
          </a:prstGeom>
        </p:spPr>
      </p:pic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8606A714-8D50-20F0-3EF9-0413F48EC4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5676900"/>
            <a:ext cx="5257800" cy="6572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</a:lstStyle>
          <a:p>
            <a:pPr lvl="1"/>
            <a:r>
              <a:rPr lang="sv-SE" dirty="0"/>
              <a:t>2024-XX-XX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6219B8D1-8282-0448-C68D-CB19086EF4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33E7BFA1-80E0-BE77-D8B9-675966E2DC32}"/>
              </a:ext>
            </a:extLst>
          </p:cNvPr>
          <p:cNvCxnSpPr/>
          <p:nvPr userDrawn="1"/>
        </p:nvCxnSpPr>
        <p:spPr>
          <a:xfrm>
            <a:off x="730292" y="2595369"/>
            <a:ext cx="0" cy="132556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89407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17">
            <a:extLst>
              <a:ext uri="{FF2B5EF4-FFF2-40B4-BE49-F238E27FC236}">
                <a16:creationId xmlns:a16="http://schemas.microsoft.com/office/drawing/2014/main" id="{8D9007C7-5967-EA4E-AB56-25E300772C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  <a:effectLst/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BD4A02E4-9841-3229-0FFB-870F0006AE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5693277"/>
            <a:ext cx="4634852" cy="577850"/>
          </a:xfrm>
          <a:effectLst/>
        </p:spPr>
        <p:txBody>
          <a:bodyPr>
            <a:normAutofit/>
          </a:bodyPr>
          <a:lstStyle>
            <a:lvl1pPr marL="0" indent="0">
              <a:buFontTx/>
              <a:buNone/>
              <a:defRPr/>
            </a:lvl1pPr>
            <a:lvl5pPr marL="0" indent="0" algn="l">
              <a:buNone/>
              <a:defRPr sz="1600">
                <a:solidFill>
                  <a:schemeClr val="tx1"/>
                </a:solidFill>
                <a:effectLst/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4"/>
            <a:r>
              <a:rPr lang="sv-SE" dirty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2024-XX-XX</a:t>
            </a:r>
            <a:endParaRPr lang="sv-SE" dirty="0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05BEB19C-8076-E447-3B55-15E464C3E8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353800" y="310256"/>
            <a:ext cx="532355" cy="525617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BA06092D-6CBB-891C-F6DE-732FA32AD1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  <a:effectLst/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F996E402-CBAC-DA2F-A374-9C2B698BAE49}"/>
              </a:ext>
            </a:extLst>
          </p:cNvPr>
          <p:cNvCxnSpPr/>
          <p:nvPr userDrawn="1"/>
        </p:nvCxnSpPr>
        <p:spPr>
          <a:xfrm>
            <a:off x="730292" y="2595369"/>
            <a:ext cx="0" cy="13255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6051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E66B81C4-C747-6BE0-4ED3-8F3148ACDC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5" cy="525617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353EEF15-6B80-F0D6-A2B8-79993CB61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4DB2D054-D6C4-B290-DD02-22E422C7FCB2}"/>
              </a:ext>
            </a:extLst>
          </p:cNvPr>
          <p:cNvCxnSpPr/>
          <p:nvPr userDrawn="1"/>
        </p:nvCxnSpPr>
        <p:spPr>
          <a:xfrm>
            <a:off x="952010" y="1219200"/>
            <a:ext cx="102334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1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77" userDrawn="1">
          <p15:clr>
            <a:srgbClr val="FBAE40"/>
          </p15:clr>
        </p15:guide>
        <p15:guide id="2" pos="5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/ innehåll skog du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3882F9DD-9AD3-FD08-DEA7-264071B567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 flipH="1">
            <a:off x="0" y="1"/>
            <a:ext cx="4979988" cy="6857999"/>
          </a:xfrm>
          <a:prstGeom prst="rect">
            <a:avLst/>
          </a:prstGeom>
        </p:spPr>
      </p:pic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09F26110-E29F-30E5-C8E1-65CE5FC79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9114" y="1825625"/>
            <a:ext cx="6168196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60E0A63B-5CA9-F1ED-E80C-F617CC8BCB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6" cy="525617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0CE60CCB-DA38-415A-3315-37CEDCB65F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2400" y="795403"/>
            <a:ext cx="6154911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05818307-A689-8A53-004B-EFEB3C10E59E}"/>
              </a:ext>
            </a:extLst>
          </p:cNvPr>
          <p:cNvCxnSpPr>
            <a:cxnSpLocks/>
          </p:cNvCxnSpPr>
          <p:nvPr userDrawn="1"/>
        </p:nvCxnSpPr>
        <p:spPr>
          <a:xfrm>
            <a:off x="5352400" y="795403"/>
            <a:ext cx="0" cy="89528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0212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137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E66B81C4-C747-6BE0-4ED3-8F3148ACDC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5" cy="525617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353EEF15-6B80-F0D6-A2B8-79993CB61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</p:spTree>
    <p:extLst>
      <p:ext uri="{BB962C8B-B14F-4D97-AF65-F5344CB8AC3E}">
        <p14:creationId xmlns:p14="http://schemas.microsoft.com/office/powerpoint/2010/main" val="28731412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77" userDrawn="1">
          <p15:clr>
            <a:srgbClr val="FBAE40"/>
          </p15:clr>
        </p15:guide>
        <p15:guide id="2" pos="529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 och punktlista 2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429490CA-7327-04C5-91F4-390AD0B90BF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53418" y="1825625"/>
            <a:ext cx="50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F83402F-3258-5AC8-567B-2F6B716282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5" cy="525617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BEF0281-8A30-FC30-9963-C03010386E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6D3D6026-A296-B058-555B-779BABF739F7}"/>
              </a:ext>
            </a:extLst>
          </p:cNvPr>
          <p:cNvCxnSpPr/>
          <p:nvPr userDrawn="1"/>
        </p:nvCxnSpPr>
        <p:spPr>
          <a:xfrm>
            <a:off x="952010" y="1219200"/>
            <a:ext cx="102334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2217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ubrik och punktlista 3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2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429490CA-7327-04C5-91F4-390AD0B90BF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33418" y="1825625"/>
            <a:ext cx="32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DF7A6822-1AB2-A8CC-8386-BA88A265795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028636" y="1825625"/>
            <a:ext cx="32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CBB14336-94A7-D363-0A4D-C9ABBFAF24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5" cy="525617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DDE3F32F-C4D0-CFE0-6587-7744ABE8C1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9" name="Rak koppling 8">
            <a:extLst>
              <a:ext uri="{FF2B5EF4-FFF2-40B4-BE49-F238E27FC236}">
                <a16:creationId xmlns:a16="http://schemas.microsoft.com/office/drawing/2014/main" id="{68852E75-9097-7746-27F3-3A4E64467057}"/>
              </a:ext>
            </a:extLst>
          </p:cNvPr>
          <p:cNvCxnSpPr/>
          <p:nvPr userDrawn="1"/>
        </p:nvCxnSpPr>
        <p:spPr>
          <a:xfrm>
            <a:off x="952010" y="1219200"/>
            <a:ext cx="102334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78632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ellansida Egen bi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31BA07DA-DDBB-4369-8027-E86DBBE3C15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99313" y="0"/>
            <a:ext cx="4992687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Infoga egen bild här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1A958361-2B07-2E17-896C-4F1613060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73720F8-7C02-CEEF-492B-EA60CF63FA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163" y="795403"/>
            <a:ext cx="6154911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3" name="Rak koppling 2">
            <a:extLst>
              <a:ext uri="{FF2B5EF4-FFF2-40B4-BE49-F238E27FC236}">
                <a16:creationId xmlns:a16="http://schemas.microsoft.com/office/drawing/2014/main" id="{2352CA96-3574-20C2-75F3-5E696BFE04A7}"/>
              </a:ext>
            </a:extLst>
          </p:cNvPr>
          <p:cNvCxnSpPr>
            <a:cxnSpLocks/>
          </p:cNvCxnSpPr>
          <p:nvPr userDrawn="1"/>
        </p:nvCxnSpPr>
        <p:spPr>
          <a:xfrm>
            <a:off x="836163" y="795403"/>
            <a:ext cx="0" cy="89528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dobjekt 4">
            <a:extLst>
              <a:ext uri="{FF2B5EF4-FFF2-40B4-BE49-F238E27FC236}">
                <a16:creationId xmlns:a16="http://schemas.microsoft.com/office/drawing/2014/main" id="{C1B4DA47-60D2-02F0-BD31-C8D214E2DF3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54240" y="310257"/>
            <a:ext cx="348248" cy="3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52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Rubriksida">
    <p:bg>
      <p:bgPr>
        <a:solidFill>
          <a:srgbClr val="DFD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17">
            <a:extLst>
              <a:ext uri="{FF2B5EF4-FFF2-40B4-BE49-F238E27FC236}">
                <a16:creationId xmlns:a16="http://schemas.microsoft.com/office/drawing/2014/main" id="{2E38C886-4B40-2542-32E5-4776540AE9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  <a:effectLst/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sp>
        <p:nvSpPr>
          <p:cNvPr id="4" name="Platshållare för text 5">
            <a:extLst>
              <a:ext uri="{FF2B5EF4-FFF2-40B4-BE49-F238E27FC236}">
                <a16:creationId xmlns:a16="http://schemas.microsoft.com/office/drawing/2014/main" id="{31B48824-5CAD-8A12-19E7-9FEA65D23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5693277"/>
            <a:ext cx="4634852" cy="577850"/>
          </a:xfrm>
          <a:effectLst/>
        </p:spPr>
        <p:txBody>
          <a:bodyPr>
            <a:normAutofit/>
          </a:bodyPr>
          <a:lstStyle>
            <a:lvl1pPr marL="0" indent="0">
              <a:buFontTx/>
              <a:buNone/>
              <a:defRPr/>
            </a:lvl1pPr>
            <a:lvl5pPr marL="0" indent="0" algn="l">
              <a:buNone/>
              <a:defRPr sz="1600">
                <a:solidFill>
                  <a:schemeClr val="tx1"/>
                </a:solidFill>
                <a:effectLst/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4"/>
            <a:r>
              <a:rPr lang="sv-SE" dirty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2024-XX-XX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300D55C3-1305-E9CC-C6FD-35EBB44D11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353800" y="310256"/>
            <a:ext cx="532355" cy="525617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E823ED1E-3E10-8EAA-4E1C-83E035F170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  <a:effectLst/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5BB797BA-4A4A-2AC9-B5B0-5393626F7896}"/>
              </a:ext>
            </a:extLst>
          </p:cNvPr>
          <p:cNvCxnSpPr/>
          <p:nvPr userDrawn="1"/>
        </p:nvCxnSpPr>
        <p:spPr>
          <a:xfrm>
            <a:off x="730292" y="2595369"/>
            <a:ext cx="0" cy="13255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669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 och punktlista">
    <p:bg>
      <p:bgPr>
        <a:solidFill>
          <a:srgbClr val="DFD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255B3EB-F73B-9648-CFC8-08854E6AA7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5" cy="525617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9DBC97D2-82DF-321A-55F8-4FCEF8CD3D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C0C6C370-3C54-C163-48B6-171B513056DB}"/>
              </a:ext>
            </a:extLst>
          </p:cNvPr>
          <p:cNvCxnSpPr/>
          <p:nvPr userDrawn="1"/>
        </p:nvCxnSpPr>
        <p:spPr>
          <a:xfrm>
            <a:off x="952010" y="1219200"/>
            <a:ext cx="102334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12288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Rubrik och punktlista">
    <p:bg>
      <p:bgPr>
        <a:solidFill>
          <a:srgbClr val="DFD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255B3EB-F73B-9648-CFC8-08854E6AA7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5" cy="525617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9DBC97D2-82DF-321A-55F8-4FCEF8CD3D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</p:spTree>
    <p:extLst>
      <p:ext uri="{BB962C8B-B14F-4D97-AF65-F5344CB8AC3E}">
        <p14:creationId xmlns:p14="http://schemas.microsoft.com/office/powerpoint/2010/main" val="1912176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Rubrik och punktlista 2 kolumn">
    <p:bg>
      <p:bgPr>
        <a:solidFill>
          <a:srgbClr val="DFD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429490CA-7327-04C5-91F4-390AD0B90BF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53418" y="1825625"/>
            <a:ext cx="50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FFC3E393-BA9A-403E-5893-06BCE88F0F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5" cy="525617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DA80664E-3EC5-D69A-C6AD-DD8CCCA127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1A132218-C25C-B3E6-8F20-EB086FAFD335}"/>
              </a:ext>
            </a:extLst>
          </p:cNvPr>
          <p:cNvCxnSpPr/>
          <p:nvPr userDrawn="1"/>
        </p:nvCxnSpPr>
        <p:spPr>
          <a:xfrm>
            <a:off x="952010" y="1219200"/>
            <a:ext cx="102334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38930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 och punktlista 3 kolumn">
    <p:bg>
      <p:bgPr>
        <a:solidFill>
          <a:srgbClr val="DFD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2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429490CA-7327-04C5-91F4-390AD0B90BF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33418" y="1825625"/>
            <a:ext cx="32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DF7A6822-1AB2-A8CC-8386-BA88A265795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028636" y="1825625"/>
            <a:ext cx="32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0C65834-1C57-FD68-F5DE-7712ABC99C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5" cy="525617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F979CBD-7F87-9D82-C857-FA52FBA6D3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9" name="Rak koppling 8">
            <a:extLst>
              <a:ext uri="{FF2B5EF4-FFF2-40B4-BE49-F238E27FC236}">
                <a16:creationId xmlns:a16="http://schemas.microsoft.com/office/drawing/2014/main" id="{6A555201-22EC-0381-8037-E01B46F50195}"/>
              </a:ext>
            </a:extLst>
          </p:cNvPr>
          <p:cNvCxnSpPr/>
          <p:nvPr userDrawn="1"/>
        </p:nvCxnSpPr>
        <p:spPr>
          <a:xfrm>
            <a:off x="952010" y="1219200"/>
            <a:ext cx="102334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8135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 och brödtext">
    <p:bg>
      <p:bgPr>
        <a:solidFill>
          <a:srgbClr val="DFD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6F7FEA62-FC6B-C61F-92DC-ABE6ADF039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353800" y="310256"/>
            <a:ext cx="532355" cy="525617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B5A44CE6-14E3-0966-86F9-35DC0CEE6A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9BE0057D-C7F2-DD59-C007-8D36AFE70D6E}"/>
              </a:ext>
            </a:extLst>
          </p:cNvPr>
          <p:cNvCxnSpPr/>
          <p:nvPr userDrawn="1"/>
        </p:nvCxnSpPr>
        <p:spPr>
          <a:xfrm>
            <a:off x="952010" y="1219200"/>
            <a:ext cx="102334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0180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/ innehåll måltavla ha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EAD4792B-8E63-547A-848F-96D0BE6951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1" y="2"/>
            <a:ext cx="4979988" cy="6857998"/>
          </a:xfrm>
          <a:prstGeom prst="rect">
            <a:avLst/>
          </a:prstGeom>
        </p:spPr>
      </p:pic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E1E8DF24-26B0-EC24-17B1-A070CB6A7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9114" y="1825625"/>
            <a:ext cx="6168196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560C6C7D-A189-3820-64AC-2BFC8AFC94C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6" cy="525617"/>
          </a:xfrm>
          <a:prstGeom prst="rect">
            <a:avLst/>
          </a:prstGeom>
        </p:spPr>
      </p:pic>
      <p:sp>
        <p:nvSpPr>
          <p:cNvPr id="8" name="Rubrik 1">
            <a:extLst>
              <a:ext uri="{FF2B5EF4-FFF2-40B4-BE49-F238E27FC236}">
                <a16:creationId xmlns:a16="http://schemas.microsoft.com/office/drawing/2014/main" id="{A92EBEDF-A0F5-5FA1-E9DD-A5DFD409B6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2400" y="795403"/>
            <a:ext cx="6154911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cxnSp>
        <p:nvCxnSpPr>
          <p:cNvPr id="9" name="Rak koppling 8">
            <a:extLst>
              <a:ext uri="{FF2B5EF4-FFF2-40B4-BE49-F238E27FC236}">
                <a16:creationId xmlns:a16="http://schemas.microsoft.com/office/drawing/2014/main" id="{4C6EA429-90BC-BDC3-D21D-5DA289E5D0DF}"/>
              </a:ext>
            </a:extLst>
          </p:cNvPr>
          <p:cNvCxnSpPr>
            <a:cxnSpLocks/>
          </p:cNvCxnSpPr>
          <p:nvPr userDrawn="1"/>
        </p:nvCxnSpPr>
        <p:spPr>
          <a:xfrm>
            <a:off x="5352400" y="795403"/>
            <a:ext cx="0" cy="89528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652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137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Rubriksida lav skog">
    <p:bg>
      <p:bgPr>
        <a:solidFill>
          <a:srgbClr val="DFD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A96232E9-F9E3-4F98-94D0-77E4C9D89C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0" y="2342732"/>
            <a:ext cx="12557697" cy="4515268"/>
          </a:xfrm>
          <a:prstGeom prst="rect">
            <a:avLst/>
          </a:prstGeom>
        </p:spPr>
      </p:pic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3030E92-01DB-4B95-8CB7-C4A02C8312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A24936C8-8506-0737-AB42-CD7D16B3FA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5" cy="525617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97691EA2-E55F-5EF4-CC8F-640BBDC4D7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  <a:effectLst/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cxnSp>
        <p:nvCxnSpPr>
          <p:cNvPr id="4" name="Rak koppling 3">
            <a:extLst>
              <a:ext uri="{FF2B5EF4-FFF2-40B4-BE49-F238E27FC236}">
                <a16:creationId xmlns:a16="http://schemas.microsoft.com/office/drawing/2014/main" id="{A00DB146-C95C-5498-00F1-0ED78D16BBBC}"/>
              </a:ext>
            </a:extLst>
          </p:cNvPr>
          <p:cNvCxnSpPr/>
          <p:nvPr userDrawn="1"/>
        </p:nvCxnSpPr>
        <p:spPr>
          <a:xfrm>
            <a:off x="730292" y="2595369"/>
            <a:ext cx="0" cy="13255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0002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Rubrik och punktlista lav skog">
    <p:bg>
      <p:bgPr>
        <a:solidFill>
          <a:srgbClr val="DFD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DC8A5453-D1D3-EF23-0D70-FB9EA7A908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10000"/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0" y="2342732"/>
            <a:ext cx="12557697" cy="4515268"/>
          </a:xfrm>
          <a:prstGeom prst="rect">
            <a:avLst/>
          </a:prstGeom>
        </p:spPr>
      </p:pic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3C96AB0D-CE90-4FB2-01C6-15BABE360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16FE10A-EBA7-BC77-BDB7-71F0987FEE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5" cy="525617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0ABEC7CE-C44F-C594-BB92-E316C3ABEA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F9C09D7A-6B05-58F6-DB0F-FCB9C17FC56D}"/>
              </a:ext>
            </a:extLst>
          </p:cNvPr>
          <p:cNvCxnSpPr/>
          <p:nvPr userDrawn="1"/>
        </p:nvCxnSpPr>
        <p:spPr>
          <a:xfrm>
            <a:off x="952010" y="1219200"/>
            <a:ext cx="102334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5673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Rubrik och punktlista 2 kolumn lav SKOG">
    <p:bg>
      <p:bgPr>
        <a:solidFill>
          <a:srgbClr val="DFD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4C8B6A22-43F3-C887-C185-008B322FF05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10000"/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0" y="2342732"/>
            <a:ext cx="12557697" cy="4515268"/>
          </a:xfrm>
          <a:prstGeom prst="rect">
            <a:avLst/>
          </a:prstGeom>
        </p:spPr>
      </p:pic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6924870F-AC55-7DB0-CA30-6144D101C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02D76BCA-5495-4187-F2A0-BB492163C68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53418" y="1825625"/>
            <a:ext cx="50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3FA592B-59C3-F7A0-89F7-F00FC00B4D4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5" cy="525617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8A82E475-C725-D4DA-FF2D-6930AF3124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BB0ED6B1-F893-10D3-CA4E-225BA8E1FF1B}"/>
              </a:ext>
            </a:extLst>
          </p:cNvPr>
          <p:cNvCxnSpPr/>
          <p:nvPr userDrawn="1"/>
        </p:nvCxnSpPr>
        <p:spPr>
          <a:xfrm>
            <a:off x="952010" y="1219200"/>
            <a:ext cx="102334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3963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Rubriksida solid hav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3030E92-01DB-4B95-8CB7-C4A02C8312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6AE9CA64-2EBC-7D94-F52E-BC0D3BBDA2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353800" y="310256"/>
            <a:ext cx="532355" cy="525616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A28C910A-7D4D-F28D-176C-B36DC580E2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  <a:effectLst/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bg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cxnSp>
        <p:nvCxnSpPr>
          <p:cNvPr id="4" name="Rak koppling 3">
            <a:extLst>
              <a:ext uri="{FF2B5EF4-FFF2-40B4-BE49-F238E27FC236}">
                <a16:creationId xmlns:a16="http://schemas.microsoft.com/office/drawing/2014/main" id="{03FEC980-E2D8-9C25-82D1-585A55981CB6}"/>
              </a:ext>
            </a:extLst>
          </p:cNvPr>
          <p:cNvCxnSpPr/>
          <p:nvPr userDrawn="1"/>
        </p:nvCxnSpPr>
        <p:spPr>
          <a:xfrm>
            <a:off x="730292" y="2595369"/>
            <a:ext cx="0" cy="132556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0996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 och punktlista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C80E6FB-4E23-A393-6262-6F2BCDC21D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5" cy="525616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7189E67D-71F8-AF5F-4048-0BC52F3D92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6459910B-5C6F-6E9C-5D6F-4F85903C1C92}"/>
              </a:ext>
            </a:extLst>
          </p:cNvPr>
          <p:cNvCxnSpPr/>
          <p:nvPr userDrawn="1"/>
        </p:nvCxnSpPr>
        <p:spPr>
          <a:xfrm>
            <a:off x="963161" y="1219200"/>
            <a:ext cx="10233497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8900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 och punktlista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C80E6FB-4E23-A393-6262-6F2BCDC21D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5" cy="525616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7189E67D-71F8-AF5F-4048-0BC52F3D92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</p:spTree>
    <p:extLst>
      <p:ext uri="{BB962C8B-B14F-4D97-AF65-F5344CB8AC3E}">
        <p14:creationId xmlns:p14="http://schemas.microsoft.com/office/powerpoint/2010/main" val="63404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 och punktlista 2 kolumn hav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ACE612BA-294B-2E36-AD98-75CE17E362D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36916" y="1825625"/>
            <a:ext cx="50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5A5CE011-7404-7C80-776F-44239D1471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5" cy="525616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4B458CD0-D91B-AC7F-BD46-751F44941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A7BD08F8-A9D1-8C7B-4FE2-0AA1D58FE186}"/>
              </a:ext>
            </a:extLst>
          </p:cNvPr>
          <p:cNvCxnSpPr/>
          <p:nvPr userDrawn="1"/>
        </p:nvCxnSpPr>
        <p:spPr>
          <a:xfrm>
            <a:off x="963161" y="1219200"/>
            <a:ext cx="10233497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0179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ubrik och punktlista 3 kolumn hav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32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ACE612BA-294B-2E36-AD98-75CE17E362D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76000" y="1825625"/>
            <a:ext cx="32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E58C9758-CBCD-8CE3-7D79-6B5B7223053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113801" y="1825625"/>
            <a:ext cx="32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03E38B64-13C1-336E-6DD5-E819811EE9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5" cy="525616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7959E97-3013-1038-ABB3-111BBF6D9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9" name="Rak koppling 8">
            <a:extLst>
              <a:ext uri="{FF2B5EF4-FFF2-40B4-BE49-F238E27FC236}">
                <a16:creationId xmlns:a16="http://schemas.microsoft.com/office/drawing/2014/main" id="{D4A9C279-D2B1-9214-BB87-0812BC493919}"/>
              </a:ext>
            </a:extLst>
          </p:cNvPr>
          <p:cNvCxnSpPr/>
          <p:nvPr userDrawn="1"/>
        </p:nvCxnSpPr>
        <p:spPr>
          <a:xfrm>
            <a:off x="963161" y="1219200"/>
            <a:ext cx="10233497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490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Rubriksida hav skog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A96232E9-F9E3-4F98-94D0-77E4C9D89C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10000"/>
          </a:blip>
          <a:srcRect/>
          <a:stretch/>
        </p:blipFill>
        <p:spPr>
          <a:xfrm>
            <a:off x="0" y="2342732"/>
            <a:ext cx="12557697" cy="4515268"/>
          </a:xfrm>
          <a:prstGeom prst="rect">
            <a:avLst/>
          </a:prstGeom>
        </p:spPr>
      </p:pic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3030E92-01DB-4B95-8CB7-C4A02C8312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C2206D35-A8CB-35C9-7815-A03753B3D8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5" cy="525616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CA037A73-1CE8-DDBC-BA98-7BD0A30BA8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  <a:effectLst/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bg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cxnSp>
        <p:nvCxnSpPr>
          <p:cNvPr id="4" name="Rak koppling 3">
            <a:extLst>
              <a:ext uri="{FF2B5EF4-FFF2-40B4-BE49-F238E27FC236}">
                <a16:creationId xmlns:a16="http://schemas.microsoft.com/office/drawing/2014/main" id="{34079269-6EEC-2B7A-6208-CF4CD9D54FAA}"/>
              </a:ext>
            </a:extLst>
          </p:cNvPr>
          <p:cNvCxnSpPr/>
          <p:nvPr userDrawn="1"/>
        </p:nvCxnSpPr>
        <p:spPr>
          <a:xfrm>
            <a:off x="730292" y="2595369"/>
            <a:ext cx="0" cy="132556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150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Rubrik och punktlista skog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F3051163-59B3-0F99-6A4A-2B7CD82F42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10000"/>
          </a:blip>
          <a:srcRect/>
          <a:stretch/>
        </p:blipFill>
        <p:spPr>
          <a:xfrm>
            <a:off x="0" y="2389454"/>
            <a:ext cx="12557697" cy="4515268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0E1BA701-C146-509E-E3A3-1F9AD3FCDB6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5" cy="525616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E461C212-1657-7A6B-9475-F643FF074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77364A71-E59C-07E2-FF15-619F1AE99B1C}"/>
              </a:ext>
            </a:extLst>
          </p:cNvPr>
          <p:cNvCxnSpPr/>
          <p:nvPr userDrawn="1"/>
        </p:nvCxnSpPr>
        <p:spPr>
          <a:xfrm>
            <a:off x="963161" y="1219200"/>
            <a:ext cx="10233497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3517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/ innehåll skog ha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AB26A6CA-71FE-B687-792C-FFA5F78549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 flipH="1">
            <a:off x="0" y="0"/>
            <a:ext cx="4979988" cy="6858000"/>
          </a:xfrm>
          <a:prstGeom prst="rect">
            <a:avLst/>
          </a:prstGeom>
        </p:spPr>
      </p:pic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4A39E9E5-B32B-7F54-7607-7B6FD7567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9114" y="1825625"/>
            <a:ext cx="6168196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C86B4BFA-2D17-FB60-ED31-A98B566A83E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6" cy="525617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3DF02CE9-38C4-1A4B-7F81-0F0A25CB7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2400" y="795403"/>
            <a:ext cx="6154911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119352B7-933E-3D9A-BC93-8C70466B5A18}"/>
              </a:ext>
            </a:extLst>
          </p:cNvPr>
          <p:cNvCxnSpPr>
            <a:cxnSpLocks/>
          </p:cNvCxnSpPr>
          <p:nvPr userDrawn="1"/>
        </p:nvCxnSpPr>
        <p:spPr>
          <a:xfrm>
            <a:off x="5352400" y="795403"/>
            <a:ext cx="0" cy="89528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481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137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ubrik och punktlista 2 kolumn SKOGhav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248A9F85-4B7F-5F50-E14B-82A6FF4220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10000"/>
          </a:blip>
          <a:srcRect/>
          <a:stretch/>
        </p:blipFill>
        <p:spPr>
          <a:xfrm>
            <a:off x="0" y="2389454"/>
            <a:ext cx="12557697" cy="4515268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0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ACE612BA-294B-2E36-AD98-75CE17E362D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36916" y="1825625"/>
            <a:ext cx="50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A39FB858-16FE-E394-A640-F1FD2912F7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5" cy="525616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FAEA834-42E3-A988-2A64-2ED99AB378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9" name="Rak koppling 8">
            <a:extLst>
              <a:ext uri="{FF2B5EF4-FFF2-40B4-BE49-F238E27FC236}">
                <a16:creationId xmlns:a16="http://schemas.microsoft.com/office/drawing/2014/main" id="{7E515175-0428-F663-2D0B-DA7560269319}"/>
              </a:ext>
            </a:extLst>
          </p:cNvPr>
          <p:cNvCxnSpPr/>
          <p:nvPr userDrawn="1"/>
        </p:nvCxnSpPr>
        <p:spPr>
          <a:xfrm>
            <a:off x="963161" y="1219200"/>
            <a:ext cx="10233497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58355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sida solid dunge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861597B-4C3A-4E44-BB94-8E312EBCE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DE688C9D-2664-B11E-AFF0-7A1BEDF2A0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353800" y="310256"/>
            <a:ext cx="532355" cy="525616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BDB05B07-F9B4-0913-F240-12A0CC6831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  <a:effectLst/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bg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cxnSp>
        <p:nvCxnSpPr>
          <p:cNvPr id="4" name="Rak koppling 3">
            <a:extLst>
              <a:ext uri="{FF2B5EF4-FFF2-40B4-BE49-F238E27FC236}">
                <a16:creationId xmlns:a16="http://schemas.microsoft.com/office/drawing/2014/main" id="{235F6E99-B64C-83B0-1CFD-407220E4F50E}"/>
              </a:ext>
            </a:extLst>
          </p:cNvPr>
          <p:cNvCxnSpPr/>
          <p:nvPr userDrawn="1"/>
        </p:nvCxnSpPr>
        <p:spPr>
          <a:xfrm>
            <a:off x="730292" y="2595369"/>
            <a:ext cx="0" cy="132556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8339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52B1176-BCA7-8AF5-832A-E042E9FEAE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5" cy="525616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7AD016AA-08D6-0CE0-B1E5-5BD2543A55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999B6046-24ED-6F13-CC50-9EDCD9545072}"/>
              </a:ext>
            </a:extLst>
          </p:cNvPr>
          <p:cNvCxnSpPr/>
          <p:nvPr userDrawn="1"/>
        </p:nvCxnSpPr>
        <p:spPr>
          <a:xfrm>
            <a:off x="963161" y="1219200"/>
            <a:ext cx="10233497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2261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52B1176-BCA7-8AF5-832A-E042E9FEAE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5" cy="525616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7AD016AA-08D6-0CE0-B1E5-5BD2543A55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</p:spTree>
    <p:extLst>
      <p:ext uri="{BB962C8B-B14F-4D97-AF65-F5344CB8AC3E}">
        <p14:creationId xmlns:p14="http://schemas.microsoft.com/office/powerpoint/2010/main" val="1545750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Rubrik och punktlista 2 kolumn dunge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0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AD05F925-7472-3A2B-EE25-072D9D8F2BA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10022" y="1825625"/>
            <a:ext cx="50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D985D4AE-2700-E040-6CA5-2C406067AA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5" cy="525616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916EBF8F-7918-1EDA-8053-27AF606E60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5C24538D-7490-9DE6-E1C0-DE240E3ABC9A}"/>
              </a:ext>
            </a:extLst>
          </p:cNvPr>
          <p:cNvCxnSpPr/>
          <p:nvPr userDrawn="1"/>
        </p:nvCxnSpPr>
        <p:spPr>
          <a:xfrm>
            <a:off x="963161" y="1219200"/>
            <a:ext cx="10233497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4200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 och punktlista 3 kolumn dunge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32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AD05F925-7472-3A2B-EE25-072D9D8F2BA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76000" y="1825625"/>
            <a:ext cx="32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D4225149-943D-DE4C-2134-B866E453174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113800" y="1825625"/>
            <a:ext cx="32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B08B44BD-BFD4-4F54-E034-7FBAAF3F88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5" cy="525616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79D5D2CE-656D-61F2-7BB4-112EF0EBD1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9" name="Rak koppling 8">
            <a:extLst>
              <a:ext uri="{FF2B5EF4-FFF2-40B4-BE49-F238E27FC236}">
                <a16:creationId xmlns:a16="http://schemas.microsoft.com/office/drawing/2014/main" id="{55B6C1EF-392F-C331-445A-FD14B4238AE5}"/>
              </a:ext>
            </a:extLst>
          </p:cNvPr>
          <p:cNvCxnSpPr/>
          <p:nvPr userDrawn="1"/>
        </p:nvCxnSpPr>
        <p:spPr>
          <a:xfrm>
            <a:off x="963161" y="1219200"/>
            <a:ext cx="10233497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3868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Rubriksida skog dunge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D0F882EC-709A-DA4A-7573-2FAAAEC22E4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15000"/>
          </a:blip>
          <a:srcRect/>
          <a:stretch/>
        </p:blipFill>
        <p:spPr>
          <a:xfrm>
            <a:off x="0" y="2383967"/>
            <a:ext cx="12556235" cy="4514742"/>
          </a:xfrm>
          <a:prstGeom prst="rect">
            <a:avLst/>
          </a:prstGeom>
        </p:spPr>
      </p:pic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861597B-4C3A-4E44-BB94-8E312EBCE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C48A0304-F40C-FF74-C973-4AFF1218F6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5" cy="525616"/>
          </a:xfrm>
          <a:prstGeom prst="rect">
            <a:avLst/>
          </a:prstGeom>
        </p:spPr>
      </p:pic>
      <p:sp>
        <p:nvSpPr>
          <p:cNvPr id="4" name="Rubrik 1">
            <a:extLst>
              <a:ext uri="{FF2B5EF4-FFF2-40B4-BE49-F238E27FC236}">
                <a16:creationId xmlns:a16="http://schemas.microsoft.com/office/drawing/2014/main" id="{0A0A8785-0333-A6EF-E88A-B64333435F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  <a:effectLst/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bg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cxnSp>
        <p:nvCxnSpPr>
          <p:cNvPr id="5" name="Rak koppling 4">
            <a:extLst>
              <a:ext uri="{FF2B5EF4-FFF2-40B4-BE49-F238E27FC236}">
                <a16:creationId xmlns:a16="http://schemas.microsoft.com/office/drawing/2014/main" id="{F4F37D1E-DAE4-F2CD-38EA-B5A1AC5609B3}"/>
              </a:ext>
            </a:extLst>
          </p:cNvPr>
          <p:cNvCxnSpPr/>
          <p:nvPr userDrawn="1"/>
        </p:nvCxnSpPr>
        <p:spPr>
          <a:xfrm>
            <a:off x="730292" y="2595369"/>
            <a:ext cx="0" cy="132556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19169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FDE4C6A9-30C6-A357-0C50-F3FEDBC87D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15000"/>
          </a:blip>
          <a:srcRect/>
          <a:stretch/>
        </p:blipFill>
        <p:spPr>
          <a:xfrm>
            <a:off x="0" y="2383967"/>
            <a:ext cx="12556235" cy="4514742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6C91F77F-A76A-F6ED-E551-B55D7287DFF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5" cy="525616"/>
          </a:xfrm>
          <a:prstGeom prst="rect">
            <a:avLst/>
          </a:prstGeom>
        </p:spPr>
      </p:pic>
      <p:sp>
        <p:nvSpPr>
          <p:cNvPr id="4" name="Rubrik 1">
            <a:extLst>
              <a:ext uri="{FF2B5EF4-FFF2-40B4-BE49-F238E27FC236}">
                <a16:creationId xmlns:a16="http://schemas.microsoft.com/office/drawing/2014/main" id="{DA7CD36E-E9B9-CFAB-EE50-B5EBE9C171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714BC4F5-3038-9EF5-0B2C-93E902E009B3}"/>
              </a:ext>
            </a:extLst>
          </p:cNvPr>
          <p:cNvCxnSpPr/>
          <p:nvPr userDrawn="1"/>
        </p:nvCxnSpPr>
        <p:spPr>
          <a:xfrm>
            <a:off x="963161" y="1219200"/>
            <a:ext cx="10233497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43067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 och punktlista 2 kolumn SKOGdunge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109DC4A0-4993-02B8-54FE-FE25B21950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15000"/>
          </a:blip>
          <a:srcRect/>
          <a:stretch/>
        </p:blipFill>
        <p:spPr>
          <a:xfrm>
            <a:off x="0" y="2383967"/>
            <a:ext cx="12556235" cy="4514742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0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AD05F925-7472-3A2B-EE25-072D9D8F2BA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10022" y="1825625"/>
            <a:ext cx="50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DEA2A80A-4E52-B36C-8149-DC418373D74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5" cy="525616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50F67437-0690-5CE4-C57E-8D7D6C137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8E640787-7C90-F658-9858-21C8CFF7BABD}"/>
              </a:ext>
            </a:extLst>
          </p:cNvPr>
          <p:cNvCxnSpPr/>
          <p:nvPr userDrawn="1"/>
        </p:nvCxnSpPr>
        <p:spPr>
          <a:xfrm>
            <a:off x="963161" y="1219200"/>
            <a:ext cx="10233497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912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Rubriksida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ED4AF340-8D86-7791-AD7D-652282C9E56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10000"/>
          </a:blip>
          <a:srcRect/>
          <a:stretch/>
        </p:blipFill>
        <p:spPr>
          <a:xfrm>
            <a:off x="0" y="2384429"/>
            <a:ext cx="12553111" cy="4513619"/>
          </a:xfrm>
          <a:prstGeom prst="rect">
            <a:avLst/>
          </a:prstGeom>
          <a:effectLst/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5" name="Platshållare för text 17">
            <a:extLst>
              <a:ext uri="{FF2B5EF4-FFF2-40B4-BE49-F238E27FC236}">
                <a16:creationId xmlns:a16="http://schemas.microsoft.com/office/drawing/2014/main" id="{48251019-C2A5-34A3-3B9B-70DC858E38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502181" cy="155999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73CC48DB-1A12-5ADD-E46D-0ADFE64FCE1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4" cy="525616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BC98B54D-0F1D-D3FC-BE2D-16CBFBE609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  <a:effectLst/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31AB1D72-3646-384A-1F0F-FF768D093936}"/>
              </a:ext>
            </a:extLst>
          </p:cNvPr>
          <p:cNvCxnSpPr/>
          <p:nvPr userDrawn="1"/>
        </p:nvCxnSpPr>
        <p:spPr>
          <a:xfrm>
            <a:off x="730292" y="2595369"/>
            <a:ext cx="0" cy="13255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8591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/ innehåll egen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4A39E9E5-B32B-7F54-7607-7B6FD7567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9114" y="1825625"/>
            <a:ext cx="6168196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2" name="Platshållare för bild 6">
            <a:extLst>
              <a:ext uri="{FF2B5EF4-FFF2-40B4-BE49-F238E27FC236}">
                <a16:creationId xmlns:a16="http://schemas.microsoft.com/office/drawing/2014/main" id="{73DD4601-7ABE-4E27-23E0-021FE902259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992687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Infoga egen bild här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5F63CAFE-5548-6D8E-5E4A-AB983E50DE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6" cy="525617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789C6D1A-2949-5AEC-053A-C50392228B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2400" y="795403"/>
            <a:ext cx="6154911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F56FA898-65D4-4AF9-AF57-480F0FA0C84A}"/>
              </a:ext>
            </a:extLst>
          </p:cNvPr>
          <p:cNvCxnSpPr>
            <a:cxnSpLocks/>
          </p:cNvCxnSpPr>
          <p:nvPr userDrawn="1"/>
        </p:nvCxnSpPr>
        <p:spPr>
          <a:xfrm>
            <a:off x="5352400" y="795403"/>
            <a:ext cx="0" cy="89528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0688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137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Rubrik och punktlista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E1F64F3E-4C23-0498-7636-B623A353D8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10000"/>
          </a:blip>
          <a:srcRect/>
          <a:stretch/>
        </p:blipFill>
        <p:spPr>
          <a:xfrm>
            <a:off x="0" y="2384429"/>
            <a:ext cx="12553111" cy="4513619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2C30E3ED-B95A-B5D1-CAE5-1AE39D0998B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4" cy="525616"/>
          </a:xfrm>
          <a:prstGeom prst="rect">
            <a:avLst/>
          </a:prstGeom>
        </p:spPr>
      </p:pic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D0EC2B74-0D98-1531-77E1-E2DF7FD056E6}"/>
              </a:ext>
            </a:extLst>
          </p:cNvPr>
          <p:cNvCxnSpPr/>
          <p:nvPr userDrawn="1"/>
        </p:nvCxnSpPr>
        <p:spPr>
          <a:xfrm>
            <a:off x="963161" y="1219200"/>
            <a:ext cx="102334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6767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Rubriksida skog du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4A97EDE0-48D4-51D7-2AB1-430B9AA9DD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15000"/>
          </a:blip>
          <a:srcRect/>
          <a:stretch/>
        </p:blipFill>
        <p:spPr>
          <a:xfrm>
            <a:off x="0" y="2383967"/>
            <a:ext cx="12556235" cy="4514742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4" name="Platshållare för text 17">
            <a:extLst>
              <a:ext uri="{FF2B5EF4-FFF2-40B4-BE49-F238E27FC236}">
                <a16:creationId xmlns:a16="http://schemas.microsoft.com/office/drawing/2014/main" id="{6AD6F827-DA12-383A-0312-558D51941F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532867" cy="155999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4DF68FD2-32DB-EC31-8544-C55A521B0D6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4" cy="525616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57C9F481-34F9-C681-141B-6EB06A90DB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  <a:effectLst/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1B6E7476-2C17-9214-E7E9-7AD8DAF86F15}"/>
              </a:ext>
            </a:extLst>
          </p:cNvPr>
          <p:cNvCxnSpPr/>
          <p:nvPr userDrawn="1"/>
        </p:nvCxnSpPr>
        <p:spPr>
          <a:xfrm>
            <a:off x="730292" y="2595369"/>
            <a:ext cx="0" cy="13255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2945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Rubrik och text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DD2CDD1A-7E21-8AFD-A1BF-C28319AC32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15000"/>
          </a:blip>
          <a:srcRect/>
          <a:stretch/>
        </p:blipFill>
        <p:spPr>
          <a:xfrm>
            <a:off x="0" y="2383967"/>
            <a:ext cx="12556235" cy="4514742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123482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414BA7AB-C86C-4934-53BC-C97645C6FC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EEC04E04-AF0A-B6E1-5B8D-76C0137FAD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4" cy="525616"/>
          </a:xfrm>
          <a:prstGeom prst="rect">
            <a:avLst/>
          </a:prstGeom>
        </p:spPr>
      </p:pic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C68DBA6E-A0AB-507A-15D0-968AA88BEF70}"/>
              </a:ext>
            </a:extLst>
          </p:cNvPr>
          <p:cNvCxnSpPr/>
          <p:nvPr userDrawn="1"/>
        </p:nvCxnSpPr>
        <p:spPr>
          <a:xfrm>
            <a:off x="963161" y="1219200"/>
            <a:ext cx="102334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64778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Rubriksida skog ha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271A51A6-0CC7-4C24-B019-85A5927941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15000"/>
          </a:blip>
          <a:srcRect/>
          <a:stretch/>
        </p:blipFill>
        <p:spPr>
          <a:xfrm>
            <a:off x="1" y="2389386"/>
            <a:ext cx="12547656" cy="4511658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3" name="Platshållare för text 17">
            <a:extLst>
              <a:ext uri="{FF2B5EF4-FFF2-40B4-BE49-F238E27FC236}">
                <a16:creationId xmlns:a16="http://schemas.microsoft.com/office/drawing/2014/main" id="{4ED27F50-7431-CAB8-E5BA-7F526D90E1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532867" cy="155999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B5AECCAA-F44E-1E66-76F7-70AC2A45C21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4" cy="525616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8F56B185-37E0-8DD3-25BF-D8807A7316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  <a:effectLst/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A7B3561D-7D5A-017E-14C7-4A8431BA3C14}"/>
              </a:ext>
            </a:extLst>
          </p:cNvPr>
          <p:cNvCxnSpPr/>
          <p:nvPr userDrawn="1"/>
        </p:nvCxnSpPr>
        <p:spPr>
          <a:xfrm>
            <a:off x="730292" y="2595369"/>
            <a:ext cx="0" cy="13255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4690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Rubrik och punktlista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70E7C8AF-0E2A-4F8D-6048-E4305DD764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15000"/>
          </a:blip>
          <a:srcRect/>
          <a:stretch/>
        </p:blipFill>
        <p:spPr>
          <a:xfrm>
            <a:off x="1" y="2389386"/>
            <a:ext cx="12547656" cy="4511658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814D60BB-671D-6BD8-7EF1-A64DA0670A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4" cy="525616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3370C480-E33D-7C2D-C5D0-1B35DA2E1E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5EC82B53-C15E-CA3E-6C7B-9B9F82EA4F6C}"/>
              </a:ext>
            </a:extLst>
          </p:cNvPr>
          <p:cNvCxnSpPr/>
          <p:nvPr userDrawn="1"/>
        </p:nvCxnSpPr>
        <p:spPr>
          <a:xfrm>
            <a:off x="963161" y="1219200"/>
            <a:ext cx="102334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627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Rubrik och punktlista dunge måltavla 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B23E3302-CC64-4EF7-B17C-7636606855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FAA93A11-6CBE-CDE0-EBCB-D752F8E68D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4" cy="525615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E9EA9EAB-AB27-6951-9E2A-1BDD731BD3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14" name="Rak koppling 13">
            <a:extLst>
              <a:ext uri="{FF2B5EF4-FFF2-40B4-BE49-F238E27FC236}">
                <a16:creationId xmlns:a16="http://schemas.microsoft.com/office/drawing/2014/main" id="{0133CF6B-BE62-B55E-8237-D942E896844B}"/>
              </a:ext>
            </a:extLst>
          </p:cNvPr>
          <p:cNvCxnSpPr/>
          <p:nvPr userDrawn="1"/>
        </p:nvCxnSpPr>
        <p:spPr>
          <a:xfrm>
            <a:off x="963161" y="1219200"/>
            <a:ext cx="102334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03880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Rubrik och punktlista dunge måltavla tre kol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B23E3302-CC64-4EF7-B17C-7636606855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4B35C566-D6E2-B9E9-65EF-A69A9586C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32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867F7036-FDA5-1701-6B84-AA241F566FF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76000" y="1825625"/>
            <a:ext cx="32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846576BA-6EB3-B78D-CC93-E9DCB889F0A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113800" y="1825625"/>
            <a:ext cx="32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1592049F-A66E-8F13-55EC-EFEFA844169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4" cy="525615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85F6441B-2403-C542-7BC4-5BD0F50104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9" name="Rak koppling 8">
            <a:extLst>
              <a:ext uri="{FF2B5EF4-FFF2-40B4-BE49-F238E27FC236}">
                <a16:creationId xmlns:a16="http://schemas.microsoft.com/office/drawing/2014/main" id="{978C2604-CDC0-A5BC-AE2D-4A1F776D2234}"/>
              </a:ext>
            </a:extLst>
          </p:cNvPr>
          <p:cNvCxnSpPr/>
          <p:nvPr userDrawn="1"/>
        </p:nvCxnSpPr>
        <p:spPr>
          <a:xfrm>
            <a:off x="944750" y="1219200"/>
            <a:ext cx="102334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2257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Rubrik och punktlista dunge skog 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B23E3302-CC64-4EF7-B17C-7636606855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FAA93A11-6CBE-CDE0-EBCB-D752F8E68D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4" cy="525615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E9EA9EAB-AB27-6951-9E2A-1BDD731BD3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14" name="Rak koppling 13">
            <a:extLst>
              <a:ext uri="{FF2B5EF4-FFF2-40B4-BE49-F238E27FC236}">
                <a16:creationId xmlns:a16="http://schemas.microsoft.com/office/drawing/2014/main" id="{0133CF6B-BE62-B55E-8237-D942E896844B}"/>
              </a:ext>
            </a:extLst>
          </p:cNvPr>
          <p:cNvCxnSpPr/>
          <p:nvPr userDrawn="1"/>
        </p:nvCxnSpPr>
        <p:spPr>
          <a:xfrm>
            <a:off x="963161" y="1219200"/>
            <a:ext cx="102334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410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Rubrik och punktlista dunge skog utan linje 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B23E3302-CC64-4EF7-B17C-7636606855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FAA93A11-6CBE-CDE0-EBCB-D752F8E68D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4" cy="525615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E9EA9EAB-AB27-6951-9E2A-1BDD731BD3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</p:spTree>
    <p:extLst>
      <p:ext uri="{BB962C8B-B14F-4D97-AF65-F5344CB8AC3E}">
        <p14:creationId xmlns:p14="http://schemas.microsoft.com/office/powerpoint/2010/main" val="2284147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Rubrik och punktlista dunge måltavla tre kol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B23E3302-CC64-4EF7-B17C-7636606855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4B35C566-D6E2-B9E9-65EF-A69A9586C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32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867F7036-FDA5-1701-6B84-AA241F566FF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76000" y="1825625"/>
            <a:ext cx="32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846576BA-6EB3-B78D-CC93-E9DCB889F0A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113800" y="1825625"/>
            <a:ext cx="32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1592049F-A66E-8F13-55EC-EFEFA844169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4" cy="525615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85F6441B-2403-C542-7BC4-5BD0F50104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9" name="Rak koppling 8">
            <a:extLst>
              <a:ext uri="{FF2B5EF4-FFF2-40B4-BE49-F238E27FC236}">
                <a16:creationId xmlns:a16="http://schemas.microsoft.com/office/drawing/2014/main" id="{978C2604-CDC0-A5BC-AE2D-4A1F776D2234}"/>
              </a:ext>
            </a:extLst>
          </p:cNvPr>
          <p:cNvCxnSpPr/>
          <p:nvPr userDrawn="1"/>
        </p:nvCxnSpPr>
        <p:spPr>
          <a:xfrm>
            <a:off x="944750" y="1219200"/>
            <a:ext cx="102334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820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/ innehåll egen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 6">
            <a:extLst>
              <a:ext uri="{FF2B5EF4-FFF2-40B4-BE49-F238E27FC236}">
                <a16:creationId xmlns:a16="http://schemas.microsoft.com/office/drawing/2014/main" id="{73DD4601-7ABE-4E27-23E0-021FE902259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Infoga bakgrundsbild här</a:t>
            </a: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4A39E9E5-B32B-7F54-7607-7B6FD7567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916" y="1825625"/>
            <a:ext cx="10775997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789C6D1A-2949-5AEC-053A-C50392228B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916" y="795403"/>
            <a:ext cx="10370362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5F63CAFE-5548-6D8E-5E4A-AB983E50DE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6" cy="52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49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77" userDrawn="1">
          <p15:clr>
            <a:srgbClr val="FBAE40"/>
          </p15:clr>
        </p15:guide>
        <p15:guide id="2" pos="529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Rubrik och punktlista hav måltavla 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B23E3302-CC64-4EF7-B17C-7636606855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BAF42EB-00F4-C809-1E16-FEFCEA49E57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4" cy="525615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812112D7-7FFF-AD5F-26C7-A943C72055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20C7F31F-672B-40A6-CD28-A6499C33D650}"/>
              </a:ext>
            </a:extLst>
          </p:cNvPr>
          <p:cNvCxnSpPr/>
          <p:nvPr userDrawn="1"/>
        </p:nvCxnSpPr>
        <p:spPr>
          <a:xfrm>
            <a:off x="963161" y="1219200"/>
            <a:ext cx="102334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9798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Rubrik och punktlista hav måltavla tre kol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B23E3302-CC64-4EF7-B17C-7636606855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4B35C566-D6E2-B9E9-65EF-A69A9586C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32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867F7036-FDA5-1701-6B84-AA241F566FF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76000" y="1825625"/>
            <a:ext cx="32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846576BA-6EB3-B78D-CC93-E9DCB889F0A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113800" y="1825625"/>
            <a:ext cx="32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8A42FB4C-967D-C564-801E-63AF2FD339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4" cy="525615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4517EC4A-4551-D095-0C16-FAF81590E6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small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10" name="Rak koppling 9">
            <a:extLst>
              <a:ext uri="{FF2B5EF4-FFF2-40B4-BE49-F238E27FC236}">
                <a16:creationId xmlns:a16="http://schemas.microsoft.com/office/drawing/2014/main" id="{73BF5AA5-28DA-042A-6C6C-305B4575DD9F}"/>
              </a:ext>
            </a:extLst>
          </p:cNvPr>
          <p:cNvCxnSpPr/>
          <p:nvPr userDrawn="1"/>
        </p:nvCxnSpPr>
        <p:spPr>
          <a:xfrm>
            <a:off x="963161" y="1219200"/>
            <a:ext cx="102334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7764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Rubrik och punktlista hav skog 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B23E3302-CC64-4EF7-B17C-7636606855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BAF42EB-00F4-C809-1E16-FEFCEA49E57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4" cy="525615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812112D7-7FFF-AD5F-26C7-A943C72055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20C7F31F-672B-40A6-CD28-A6499C33D650}"/>
              </a:ext>
            </a:extLst>
          </p:cNvPr>
          <p:cNvCxnSpPr/>
          <p:nvPr userDrawn="1"/>
        </p:nvCxnSpPr>
        <p:spPr>
          <a:xfrm>
            <a:off x="963161" y="1219200"/>
            <a:ext cx="102334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6521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Rubrik och punktlista hav skog utan linje 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B23E3302-CC64-4EF7-B17C-7636606855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BAF42EB-00F4-C809-1E16-FEFCEA49E57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4" cy="525615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812112D7-7FFF-AD5F-26C7-A943C72055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</p:spTree>
    <p:extLst>
      <p:ext uri="{BB962C8B-B14F-4D97-AF65-F5344CB8AC3E}">
        <p14:creationId xmlns:p14="http://schemas.microsoft.com/office/powerpoint/2010/main" val="4261518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Rubrik och punktlista hav skog tre kol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B23E3302-CC64-4EF7-B17C-7636606855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4B35C566-D6E2-B9E9-65EF-A69A9586C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2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867F7036-FDA5-1701-6B84-AA241F566FF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76001" y="1825625"/>
            <a:ext cx="32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846576BA-6EB3-B78D-CC93-E9DCB889F0A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113800" y="1825625"/>
            <a:ext cx="32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8A42FB4C-967D-C564-801E-63AF2FD339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4" cy="525615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4517EC4A-4551-D095-0C16-FAF81590E6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10" name="Rak koppling 9">
            <a:extLst>
              <a:ext uri="{FF2B5EF4-FFF2-40B4-BE49-F238E27FC236}">
                <a16:creationId xmlns:a16="http://schemas.microsoft.com/office/drawing/2014/main" id="{73BF5AA5-28DA-042A-6C6C-305B4575DD9F}"/>
              </a:ext>
            </a:extLst>
          </p:cNvPr>
          <p:cNvCxnSpPr/>
          <p:nvPr userDrawn="1"/>
        </p:nvCxnSpPr>
        <p:spPr>
          <a:xfrm>
            <a:off x="963161" y="1219200"/>
            <a:ext cx="102334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9988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 och punktlista handsl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duva&#10;&#10;Automatiskt genererad beskrivning">
            <a:extLst>
              <a:ext uri="{FF2B5EF4-FFF2-40B4-BE49-F238E27FC236}">
                <a16:creationId xmlns:a16="http://schemas.microsoft.com/office/drawing/2014/main" id="{7B3FEB56-2BD7-4995-8EB3-C8DE7B4145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C977BD84-3E36-316C-A7A6-4F2C018023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3" cy="525615"/>
          </a:xfrm>
          <a:prstGeom prst="rect">
            <a:avLst/>
          </a:prstGeom>
        </p:spPr>
      </p:pic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2472ED17-BE7E-82B4-77D6-8C7136BCE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4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4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870F383-D937-FD02-8B57-05A085486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3" name="Rak koppling 2">
            <a:extLst>
              <a:ext uri="{FF2B5EF4-FFF2-40B4-BE49-F238E27FC236}">
                <a16:creationId xmlns:a16="http://schemas.microsoft.com/office/drawing/2014/main" id="{9CCEB4D3-0C75-B6DA-4843-485511CC5434}"/>
              </a:ext>
            </a:extLst>
          </p:cNvPr>
          <p:cNvCxnSpPr/>
          <p:nvPr userDrawn="1"/>
        </p:nvCxnSpPr>
        <p:spPr>
          <a:xfrm>
            <a:off x="963161" y="1219200"/>
            <a:ext cx="102334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3650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Rubrik och punktlista handslag ljus to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duva&#10;&#10;Automatiskt genererad beskrivning">
            <a:extLst>
              <a:ext uri="{FF2B5EF4-FFF2-40B4-BE49-F238E27FC236}">
                <a16:creationId xmlns:a16="http://schemas.microsoft.com/office/drawing/2014/main" id="{7B3FEB56-2BD7-4995-8EB3-C8DE7B4145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45489A8B-6881-414C-AAA8-C5354BC0FB4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4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erif"/>
              <a:ea typeface="+mn-ea"/>
              <a:cs typeface="+mn-cs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DF1EDB6-22D6-BC83-3215-01C3A69B573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3" cy="525615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23B859E2-9F61-05DA-CEA4-C69159A963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693682CD-1F4B-CB67-FF72-E4FF846C235A}"/>
              </a:ext>
            </a:extLst>
          </p:cNvPr>
          <p:cNvCxnSpPr/>
          <p:nvPr userDrawn="1"/>
        </p:nvCxnSpPr>
        <p:spPr>
          <a:xfrm>
            <a:off x="963161" y="1219200"/>
            <a:ext cx="102334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591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Rubriksida mål och fokus puss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705585A7-91A8-AD9C-93E8-5406B5BEB0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E6B9CFFB-446F-5194-6CDB-39C8F5CE43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4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erif"/>
              <a:ea typeface="+mn-ea"/>
              <a:cs typeface="+mn-cs"/>
            </a:endParaRP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3780" y="4181900"/>
            <a:ext cx="9144000" cy="1655762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999EC442-BD3A-9F4D-E47C-36234405B53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3" cy="525615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EBB78B60-38D2-EFF0-4CA4-C4779548D3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  <a:effectLst/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cxnSp>
        <p:nvCxnSpPr>
          <p:cNvPr id="4" name="Rak koppling 3">
            <a:extLst>
              <a:ext uri="{FF2B5EF4-FFF2-40B4-BE49-F238E27FC236}">
                <a16:creationId xmlns:a16="http://schemas.microsoft.com/office/drawing/2014/main" id="{9E97673D-D975-82AE-0700-1F77350E6FDB}"/>
              </a:ext>
            </a:extLst>
          </p:cNvPr>
          <p:cNvCxnSpPr/>
          <p:nvPr userDrawn="1"/>
        </p:nvCxnSpPr>
        <p:spPr>
          <a:xfrm>
            <a:off x="730292" y="2595369"/>
            <a:ext cx="0" cy="13255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05118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 och punktlista pussel lj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FC7A0564-F709-4FBD-9315-712441A16B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341DACD4-61AE-4542-A805-0FDA3E1A7E1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4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erif"/>
              <a:ea typeface="+mn-ea"/>
              <a:cs typeface="+mn-cs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 dirty="0"/>
              <a:t>Klicka här för att skriva text</a:t>
            </a:r>
          </a:p>
          <a:p>
            <a:pPr lvl="1"/>
            <a:r>
              <a:rPr lang="sv-SE" dirty="0"/>
              <a:t>Nivå två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678E8D31-6FFF-9A57-BF37-1ED2279C0B5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3" cy="525615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24C635C1-4AC5-B554-B7CB-F2D441ED05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72BB1C32-684A-E7F0-5CDC-DCCB73F55903}"/>
              </a:ext>
            </a:extLst>
          </p:cNvPr>
          <p:cNvCxnSpPr/>
          <p:nvPr userDrawn="1"/>
        </p:nvCxnSpPr>
        <p:spPr>
          <a:xfrm>
            <a:off x="963161" y="1219200"/>
            <a:ext cx="102334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6726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llansida Rubrik 2 li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D05B3671-A5BB-C92A-C73F-68063F4B9F3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ubrik 1">
            <a:extLst>
              <a:ext uri="{FF2B5EF4-FFF2-40B4-BE49-F238E27FC236}">
                <a16:creationId xmlns:a16="http://schemas.microsoft.com/office/drawing/2014/main" id="{4C663960-E6A0-9150-EF31-9E282BFE3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sp>
        <p:nvSpPr>
          <p:cNvPr id="11" name="Platshållare för text 17">
            <a:extLst>
              <a:ext uri="{FF2B5EF4-FFF2-40B4-BE49-F238E27FC236}">
                <a16:creationId xmlns:a16="http://schemas.microsoft.com/office/drawing/2014/main" id="{03177572-F12C-A770-3655-08E8044E46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tabLst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ED1D06F7-EC25-7F38-914C-1E4706E4AC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6" cy="525617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2E8EA13-CA23-A80B-F79E-594A7BFE15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5676900"/>
            <a:ext cx="5257800" cy="6572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</a:lstStyle>
          <a:p>
            <a:pPr lvl="1"/>
            <a:r>
              <a:rPr lang="sv-SE" dirty="0"/>
              <a:t>2024-XX-XX</a:t>
            </a:r>
          </a:p>
        </p:txBody>
      </p:sp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B865DF84-B465-F681-10EE-BF4DED29490C}"/>
              </a:ext>
            </a:extLst>
          </p:cNvPr>
          <p:cNvCxnSpPr/>
          <p:nvPr userDrawn="1"/>
        </p:nvCxnSpPr>
        <p:spPr>
          <a:xfrm>
            <a:off x="730292" y="2595369"/>
            <a:ext cx="0" cy="132556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7125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D05B3671-A5BB-C92A-C73F-68063F4B9F3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ubrik 1">
            <a:extLst>
              <a:ext uri="{FF2B5EF4-FFF2-40B4-BE49-F238E27FC236}">
                <a16:creationId xmlns:a16="http://schemas.microsoft.com/office/drawing/2014/main" id="{4C663960-E6A0-9150-EF31-9E282BFE3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sp>
        <p:nvSpPr>
          <p:cNvPr id="11" name="Platshållare för text 17">
            <a:extLst>
              <a:ext uri="{FF2B5EF4-FFF2-40B4-BE49-F238E27FC236}">
                <a16:creationId xmlns:a16="http://schemas.microsoft.com/office/drawing/2014/main" id="{03177572-F12C-A770-3655-08E8044E46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tabLst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ED1D06F7-EC25-7F38-914C-1E4706E4AC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6" cy="525617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2E8EA13-CA23-A80B-F79E-594A7BFE15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5676900"/>
            <a:ext cx="5257800" cy="6572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</a:lstStyle>
          <a:p>
            <a:pPr lvl="1"/>
            <a:r>
              <a:rPr lang="sv-SE" dirty="0"/>
              <a:t>2024-XX-XX</a:t>
            </a:r>
          </a:p>
        </p:txBody>
      </p:sp>
    </p:spTree>
    <p:extLst>
      <p:ext uri="{BB962C8B-B14F-4D97-AF65-F5344CB8AC3E}">
        <p14:creationId xmlns:p14="http://schemas.microsoft.com/office/powerpoint/2010/main" val="3148260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C2A48DD-DCF3-F147-8A83-D4DBAA8C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1120664-BCC5-EA40-8A3E-D97D345E8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A835E7F-1923-2B4E-8792-250CFBB348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37D77F-9B0E-A448-B81E-B6100637E94F}" type="datetimeFigureOut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Noto Serif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2025-06-10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Noto Serif"/>
              <a:ea typeface="+mn-ea"/>
              <a:cs typeface="+mn-cs"/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AF51D83-120C-794C-9089-DF6BF2557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Noto Serif"/>
              <a:ea typeface="+mn-ea"/>
              <a:cs typeface="+mn-cs"/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6B92AA7-8AD5-6A44-8B93-B38C992A6A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8DE52-BC3F-934E-9E28-15BE3F642BA6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Noto Serif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Noto Serif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304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86" r:id="rId7"/>
    <p:sldLayoutId id="2147483803" r:id="rId8"/>
    <p:sldLayoutId id="2147483890" r:id="rId9"/>
    <p:sldLayoutId id="2147483804" r:id="rId10"/>
    <p:sldLayoutId id="2147483891" r:id="rId11"/>
    <p:sldLayoutId id="2147483805" r:id="rId12"/>
    <p:sldLayoutId id="2147483892" r:id="rId13"/>
    <p:sldLayoutId id="2147483806" r:id="rId14"/>
    <p:sldLayoutId id="2147483893" r:id="rId15"/>
    <p:sldLayoutId id="2147483809" r:id="rId16"/>
    <p:sldLayoutId id="2147483894" r:id="rId17"/>
    <p:sldLayoutId id="2147483810" r:id="rId18"/>
    <p:sldLayoutId id="2147483895" r:id="rId19"/>
    <p:sldLayoutId id="2147483811" r:id="rId20"/>
    <p:sldLayoutId id="2147483812" r:id="rId21"/>
    <p:sldLayoutId id="2147483814" r:id="rId22"/>
    <p:sldLayoutId id="2147483816" r:id="rId23"/>
    <p:sldLayoutId id="2147483817" r:id="rId24"/>
    <p:sldLayoutId id="2147483818" r:id="rId25"/>
    <p:sldLayoutId id="2147483819" r:id="rId26"/>
    <p:sldLayoutId id="2147483820" r:id="rId27"/>
    <p:sldLayoutId id="2147483821" r:id="rId28"/>
    <p:sldLayoutId id="2147483822" r:id="rId29"/>
    <p:sldLayoutId id="2147483887" r:id="rId30"/>
    <p:sldLayoutId id="2147483823" r:id="rId31"/>
    <p:sldLayoutId id="2147483824" r:id="rId32"/>
    <p:sldLayoutId id="2147483874" r:id="rId33"/>
    <p:sldLayoutId id="2147483825" r:id="rId34"/>
    <p:sldLayoutId id="2147483826" r:id="rId35"/>
    <p:sldLayoutId id="2147483883" r:id="rId36"/>
    <p:sldLayoutId id="2147483827" r:id="rId37"/>
    <p:sldLayoutId id="2147483828" r:id="rId38"/>
    <p:sldLayoutId id="2147483829" r:id="rId39"/>
    <p:sldLayoutId id="2147483830" r:id="rId40"/>
    <p:sldLayoutId id="2147483831" r:id="rId41"/>
    <p:sldLayoutId id="2147483832" r:id="rId42"/>
    <p:sldLayoutId id="2147483834" r:id="rId43"/>
    <p:sldLayoutId id="2147483835" r:id="rId44"/>
    <p:sldLayoutId id="2147483884" r:id="rId45"/>
    <p:sldLayoutId id="2147483836" r:id="rId46"/>
    <p:sldLayoutId id="2147483837" r:id="rId47"/>
    <p:sldLayoutId id="2147483838" r:id="rId48"/>
    <p:sldLayoutId id="2147483839" r:id="rId49"/>
    <p:sldLayoutId id="2147483840" r:id="rId50"/>
    <p:sldLayoutId id="2147483842" r:id="rId51"/>
    <p:sldLayoutId id="2147483843" r:id="rId52"/>
    <p:sldLayoutId id="2147483885" r:id="rId53"/>
    <p:sldLayoutId id="2147483844" r:id="rId54"/>
    <p:sldLayoutId id="2147483845" r:id="rId55"/>
    <p:sldLayoutId id="2147483846" r:id="rId56"/>
    <p:sldLayoutId id="2147483847" r:id="rId57"/>
    <p:sldLayoutId id="2147483848" r:id="rId58"/>
    <p:sldLayoutId id="2147483850" r:id="rId59"/>
    <p:sldLayoutId id="2147483852" r:id="rId60"/>
    <p:sldLayoutId id="2147483857" r:id="rId61"/>
    <p:sldLayoutId id="2147483858" r:id="rId62"/>
    <p:sldLayoutId id="2147483861" r:id="rId63"/>
    <p:sldLayoutId id="2147483862" r:id="rId64"/>
    <p:sldLayoutId id="2147483865" r:id="rId65"/>
    <p:sldLayoutId id="2147483866" r:id="rId66"/>
    <p:sldLayoutId id="2147483881" r:id="rId67"/>
    <p:sldLayoutId id="2147483888" r:id="rId68"/>
    <p:sldLayoutId id="2147483882" r:id="rId69"/>
    <p:sldLayoutId id="2147483867" r:id="rId70"/>
    <p:sldLayoutId id="2147483868" r:id="rId71"/>
    <p:sldLayoutId id="2147483879" r:id="rId72"/>
    <p:sldLayoutId id="2147483889" r:id="rId73"/>
    <p:sldLayoutId id="2147483880" r:id="rId74"/>
    <p:sldLayoutId id="2147483875" r:id="rId75"/>
    <p:sldLayoutId id="2147483876" r:id="rId76"/>
    <p:sldLayoutId id="2147483877" r:id="rId77"/>
    <p:sldLayoutId id="2147483878" r:id="rId7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80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80"/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80"/>
        </a:buBlip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80"/>
        </a:buBlip>
        <a:defRPr sz="11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2.xml"/><Relationship Id="rId6" Type="http://schemas.openxmlformats.org/officeDocument/2006/relationships/image" Target="cid:image002.png@01CF3956.709D2030" TargetMode="External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0" Type="http://schemas.openxmlformats.org/officeDocument/2006/relationships/image" Target="cid:image003.png@01CF3956.709D2030" TargetMode="External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3EE93F0A-D6CC-3ECA-695D-5E40A5E40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Quick guide - Sender XC</a:t>
            </a:r>
          </a:p>
        </p:txBody>
      </p:sp>
    </p:spTree>
    <p:extLst>
      <p:ext uri="{BB962C8B-B14F-4D97-AF65-F5344CB8AC3E}">
        <p14:creationId xmlns:p14="http://schemas.microsoft.com/office/powerpoint/2010/main" val="4186816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ED2A9CA1-3B39-D8D2-2CAB-CB703BE93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059" y="532033"/>
            <a:ext cx="10515600" cy="895285"/>
          </a:xfrm>
        </p:spPr>
        <p:txBody>
          <a:bodyPr/>
          <a:lstStyle/>
          <a:p>
            <a:r>
              <a:rPr lang="sv-SE" dirty="0"/>
              <a:t>Quick guide - Sender XC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233C1F3A-C164-7422-0299-5353464CC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500" y="2284839"/>
            <a:ext cx="6462262" cy="4573161"/>
          </a:xfrm>
          <a:prstGeom prst="rect">
            <a:avLst/>
          </a:prstGeom>
        </p:spPr>
      </p:pic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A731E998-30AA-C3F1-65CC-F52C1DAE0569}"/>
              </a:ext>
            </a:extLst>
          </p:cNvPr>
          <p:cNvSpPr/>
          <p:nvPr/>
        </p:nvSpPr>
        <p:spPr>
          <a:xfrm>
            <a:off x="343729" y="1389554"/>
            <a:ext cx="1900929" cy="895285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Basic settings must</a:t>
            </a:r>
          </a:p>
          <a:p>
            <a:pPr algn="ctr"/>
            <a:r>
              <a:rPr lang="en-US" sz="1000" dirty="0"/>
              <a:t>be filled in and file</a:t>
            </a:r>
          </a:p>
          <a:p>
            <a:pPr algn="ctr"/>
            <a:r>
              <a:rPr lang="en-US" sz="1000" dirty="0"/>
              <a:t>paths selected</a:t>
            </a:r>
          </a:p>
          <a:p>
            <a:pPr algn="ctr"/>
            <a:r>
              <a:rPr lang="en-US" sz="1000" dirty="0"/>
              <a:t>before use</a:t>
            </a:r>
          </a:p>
        </p:txBody>
      </p:sp>
      <p:cxnSp>
        <p:nvCxnSpPr>
          <p:cNvPr id="12" name="Rak pilkoppling 11">
            <a:extLst>
              <a:ext uri="{FF2B5EF4-FFF2-40B4-BE49-F238E27FC236}">
                <a16:creationId xmlns:a16="http://schemas.microsoft.com/office/drawing/2014/main" id="{94BB70EE-CA82-E2E9-4481-45B904946A74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2244658" y="1837197"/>
            <a:ext cx="1013366" cy="8175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ktangel: rundade hörn 13">
            <a:extLst>
              <a:ext uri="{FF2B5EF4-FFF2-40B4-BE49-F238E27FC236}">
                <a16:creationId xmlns:a16="http://schemas.microsoft.com/office/drawing/2014/main" id="{2B32179C-9DFD-5018-C1E2-E2CEFE7B8FF5}"/>
              </a:ext>
            </a:extLst>
          </p:cNvPr>
          <p:cNvSpPr/>
          <p:nvPr/>
        </p:nvSpPr>
        <p:spPr>
          <a:xfrm>
            <a:off x="526637" y="3297432"/>
            <a:ext cx="1691640" cy="4389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File(s) ready to be</a:t>
            </a:r>
          </a:p>
          <a:p>
            <a:pPr algn="ctr"/>
            <a:r>
              <a:rPr lang="en-US" sz="1000" dirty="0"/>
              <a:t>sent to Biometria</a:t>
            </a:r>
          </a:p>
        </p:txBody>
      </p:sp>
      <p:cxnSp>
        <p:nvCxnSpPr>
          <p:cNvPr id="16" name="Rak pilkoppling 15">
            <a:extLst>
              <a:ext uri="{FF2B5EF4-FFF2-40B4-BE49-F238E27FC236}">
                <a16:creationId xmlns:a16="http://schemas.microsoft.com/office/drawing/2014/main" id="{3789A464-49F1-65AD-90BA-CD8403BF5847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2218277" y="3516888"/>
            <a:ext cx="394591" cy="24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ktangel: rundade hörn 16">
            <a:extLst>
              <a:ext uri="{FF2B5EF4-FFF2-40B4-BE49-F238E27FC236}">
                <a16:creationId xmlns:a16="http://schemas.microsoft.com/office/drawing/2014/main" id="{90890E5F-B846-6186-46FE-AE29E05C478C}"/>
              </a:ext>
            </a:extLst>
          </p:cNvPr>
          <p:cNvSpPr/>
          <p:nvPr/>
        </p:nvSpPr>
        <p:spPr>
          <a:xfrm>
            <a:off x="546515" y="2871502"/>
            <a:ext cx="1691640" cy="3657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000" dirty="0"/>
              <a:t>Basic </a:t>
            </a:r>
            <a:r>
              <a:rPr lang="sv-SE" sz="1000" dirty="0" err="1"/>
              <a:t>settings</a:t>
            </a:r>
            <a:endParaRPr lang="sv-SE" sz="1000" dirty="0"/>
          </a:p>
        </p:txBody>
      </p:sp>
      <p:cxnSp>
        <p:nvCxnSpPr>
          <p:cNvPr id="19" name="Rak pilkoppling 18">
            <a:extLst>
              <a:ext uri="{FF2B5EF4-FFF2-40B4-BE49-F238E27FC236}">
                <a16:creationId xmlns:a16="http://schemas.microsoft.com/office/drawing/2014/main" id="{0AAD11F6-18ED-D42E-95B7-8CE1E252DD4F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2238155" y="3054382"/>
            <a:ext cx="448799" cy="148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ktangel: rundade hörn 19">
            <a:extLst>
              <a:ext uri="{FF2B5EF4-FFF2-40B4-BE49-F238E27FC236}">
                <a16:creationId xmlns:a16="http://schemas.microsoft.com/office/drawing/2014/main" id="{1F7EF44E-7224-B620-762D-AE07A719EB0A}"/>
              </a:ext>
            </a:extLst>
          </p:cNvPr>
          <p:cNvSpPr/>
          <p:nvPr/>
        </p:nvSpPr>
        <p:spPr>
          <a:xfrm>
            <a:off x="10085628" y="5522879"/>
            <a:ext cx="1691640" cy="96790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In case of automatic</a:t>
            </a:r>
          </a:p>
          <a:p>
            <a:pPr algn="ctr"/>
            <a:r>
              <a:rPr lang="en-US" sz="1000" dirty="0"/>
              <a:t>communication:</a:t>
            </a:r>
          </a:p>
          <a:p>
            <a:pPr algn="ctr"/>
            <a:r>
              <a:rPr lang="en-US" sz="1000" dirty="0"/>
              <a:t>As soon as the files</a:t>
            </a:r>
          </a:p>
          <a:p>
            <a:pPr algn="ctr"/>
            <a:r>
              <a:rPr lang="en-US" sz="1000" dirty="0"/>
              <a:t>are created they will</a:t>
            </a:r>
          </a:p>
          <a:p>
            <a:pPr algn="ctr"/>
            <a:r>
              <a:rPr lang="en-US" sz="1000" dirty="0"/>
              <a:t>be sent to Biometria</a:t>
            </a:r>
            <a:endParaRPr lang="sv-SE" sz="1000" dirty="0"/>
          </a:p>
        </p:txBody>
      </p:sp>
      <p:sp>
        <p:nvSpPr>
          <p:cNvPr id="24" name="Rektangel: rundade hörn 23">
            <a:extLst>
              <a:ext uri="{FF2B5EF4-FFF2-40B4-BE49-F238E27FC236}">
                <a16:creationId xmlns:a16="http://schemas.microsoft.com/office/drawing/2014/main" id="{DB65DFAB-F982-8FA4-8FAF-0483F5CC40B2}"/>
              </a:ext>
            </a:extLst>
          </p:cNvPr>
          <p:cNvSpPr/>
          <p:nvPr/>
        </p:nvSpPr>
        <p:spPr>
          <a:xfrm>
            <a:off x="2591878" y="1389554"/>
            <a:ext cx="1618488" cy="5221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Files that needs to</a:t>
            </a:r>
          </a:p>
          <a:p>
            <a:pPr algn="ctr"/>
            <a:r>
              <a:rPr lang="en-US" sz="1050" dirty="0"/>
              <a:t>be supplemented</a:t>
            </a:r>
            <a:endParaRPr lang="sv-SE" sz="1050" dirty="0"/>
          </a:p>
        </p:txBody>
      </p:sp>
      <p:cxnSp>
        <p:nvCxnSpPr>
          <p:cNvPr id="26" name="Rak pilkoppling 25">
            <a:extLst>
              <a:ext uri="{FF2B5EF4-FFF2-40B4-BE49-F238E27FC236}">
                <a16:creationId xmlns:a16="http://schemas.microsoft.com/office/drawing/2014/main" id="{64B6BE65-42BA-653D-A24B-3F4EA5BD60E7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3401122" y="1911714"/>
            <a:ext cx="446340" cy="15540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ktangel: rundade hörn 26">
            <a:extLst>
              <a:ext uri="{FF2B5EF4-FFF2-40B4-BE49-F238E27FC236}">
                <a16:creationId xmlns:a16="http://schemas.microsoft.com/office/drawing/2014/main" id="{07FF34FD-1F54-37EC-BF7A-C83F8F324F79}"/>
              </a:ext>
            </a:extLst>
          </p:cNvPr>
          <p:cNvSpPr/>
          <p:nvPr/>
        </p:nvSpPr>
        <p:spPr>
          <a:xfrm>
            <a:off x="4328670" y="1389554"/>
            <a:ext cx="1502915" cy="5412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Files in processing</a:t>
            </a:r>
          </a:p>
          <a:p>
            <a:pPr algn="ctr"/>
            <a:r>
              <a:rPr lang="en-US" sz="1000" dirty="0"/>
              <a:t>for transmission </a:t>
            </a:r>
            <a:endParaRPr lang="sv-SE" sz="1000" dirty="0"/>
          </a:p>
        </p:txBody>
      </p:sp>
      <p:sp>
        <p:nvSpPr>
          <p:cNvPr id="28" name="Rektangel: rundade hörn 27">
            <a:extLst>
              <a:ext uri="{FF2B5EF4-FFF2-40B4-BE49-F238E27FC236}">
                <a16:creationId xmlns:a16="http://schemas.microsoft.com/office/drawing/2014/main" id="{6A62202E-2FDB-30FA-8C88-9D7FECD08FFD}"/>
              </a:ext>
            </a:extLst>
          </p:cNvPr>
          <p:cNvSpPr/>
          <p:nvPr/>
        </p:nvSpPr>
        <p:spPr>
          <a:xfrm>
            <a:off x="10000929" y="1614524"/>
            <a:ext cx="1776339" cy="58237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Symbols for </a:t>
            </a:r>
            <a:r>
              <a:rPr lang="en-US" sz="1000" b="1" u="sng" dirty="0"/>
              <a:t>A</a:t>
            </a:r>
            <a:r>
              <a:rPr lang="en-US" sz="1000" dirty="0"/>
              <a:t>utomatic or </a:t>
            </a:r>
            <a:r>
              <a:rPr lang="en-US" sz="1000" b="1" u="sng" dirty="0"/>
              <a:t>M</a:t>
            </a:r>
            <a:r>
              <a:rPr lang="en-US" sz="1000" dirty="0"/>
              <a:t>anual communication </a:t>
            </a:r>
            <a:endParaRPr lang="sv-SE" sz="1000" dirty="0"/>
          </a:p>
        </p:txBody>
      </p:sp>
      <p:sp>
        <p:nvSpPr>
          <p:cNvPr id="29" name="Rektangel: rundade hörn 28">
            <a:extLst>
              <a:ext uri="{FF2B5EF4-FFF2-40B4-BE49-F238E27FC236}">
                <a16:creationId xmlns:a16="http://schemas.microsoft.com/office/drawing/2014/main" id="{5C10883A-0A01-D1E7-C461-AD04945E8FA7}"/>
              </a:ext>
            </a:extLst>
          </p:cNvPr>
          <p:cNvSpPr/>
          <p:nvPr/>
        </p:nvSpPr>
        <p:spPr>
          <a:xfrm>
            <a:off x="5859716" y="1413037"/>
            <a:ext cx="1792094" cy="57804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Error messages caused by format error in </a:t>
            </a:r>
            <a:r>
              <a:rPr lang="en-US" sz="1000" dirty="0" err="1"/>
              <a:t>StanForDfile</a:t>
            </a:r>
            <a:r>
              <a:rPr lang="en-US" sz="1000" dirty="0"/>
              <a:t>(s) sent to Biometria </a:t>
            </a:r>
            <a:endParaRPr lang="sv-SE" sz="1000" dirty="0"/>
          </a:p>
        </p:txBody>
      </p:sp>
      <p:sp>
        <p:nvSpPr>
          <p:cNvPr id="30" name="Rektangel: rundade hörn 29">
            <a:extLst>
              <a:ext uri="{FF2B5EF4-FFF2-40B4-BE49-F238E27FC236}">
                <a16:creationId xmlns:a16="http://schemas.microsoft.com/office/drawing/2014/main" id="{BB442F2C-0EF8-00FC-B03A-54182A6F0755}"/>
              </a:ext>
            </a:extLst>
          </p:cNvPr>
          <p:cNvSpPr/>
          <p:nvPr/>
        </p:nvSpPr>
        <p:spPr>
          <a:xfrm>
            <a:off x="9867767" y="3425899"/>
            <a:ext cx="1913885" cy="56251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000" dirty="0"/>
              <a:t>Status </a:t>
            </a:r>
            <a:r>
              <a:rPr lang="sv-SE" sz="1000" dirty="0" err="1"/>
              <a:t>of</a:t>
            </a:r>
            <a:r>
              <a:rPr lang="sv-SE" sz="1000" dirty="0"/>
              <a:t> transmission </a:t>
            </a:r>
          </a:p>
        </p:txBody>
      </p:sp>
      <p:sp>
        <p:nvSpPr>
          <p:cNvPr id="31" name="Rektangel: rundade hörn 30">
            <a:extLst>
              <a:ext uri="{FF2B5EF4-FFF2-40B4-BE49-F238E27FC236}">
                <a16:creationId xmlns:a16="http://schemas.microsoft.com/office/drawing/2014/main" id="{30489521-45BE-A281-3B64-1409CD14422B}"/>
              </a:ext>
            </a:extLst>
          </p:cNvPr>
          <p:cNvSpPr/>
          <p:nvPr/>
        </p:nvSpPr>
        <p:spPr>
          <a:xfrm>
            <a:off x="9863383" y="2582014"/>
            <a:ext cx="1913885" cy="60045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000" dirty="0"/>
              <a:t>Symbol for </a:t>
            </a:r>
            <a:r>
              <a:rPr lang="sv-SE" sz="1000" dirty="0" err="1"/>
              <a:t>network</a:t>
            </a:r>
            <a:r>
              <a:rPr lang="sv-SE" sz="1000" dirty="0"/>
              <a:t> </a:t>
            </a:r>
            <a:r>
              <a:rPr lang="sv-SE" sz="1000" dirty="0" err="1"/>
              <a:t>connection</a:t>
            </a:r>
            <a:endParaRPr lang="sv-SE" sz="1000" dirty="0"/>
          </a:p>
        </p:txBody>
      </p:sp>
      <p:cxnSp>
        <p:nvCxnSpPr>
          <p:cNvPr id="35" name="Rak pilkoppling 34">
            <a:extLst>
              <a:ext uri="{FF2B5EF4-FFF2-40B4-BE49-F238E27FC236}">
                <a16:creationId xmlns:a16="http://schemas.microsoft.com/office/drawing/2014/main" id="{3732DD77-10E6-BF57-BCCE-E41A80E3604C}"/>
              </a:ext>
            </a:extLst>
          </p:cNvPr>
          <p:cNvCxnSpPr>
            <a:cxnSpLocks/>
            <a:stCxn id="27" idx="2"/>
          </p:cNvCxnSpPr>
          <p:nvPr/>
        </p:nvCxnSpPr>
        <p:spPr>
          <a:xfrm flipH="1">
            <a:off x="4608130" y="1930829"/>
            <a:ext cx="471998" cy="15349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Rak pilkoppling 36">
            <a:extLst>
              <a:ext uri="{FF2B5EF4-FFF2-40B4-BE49-F238E27FC236}">
                <a16:creationId xmlns:a16="http://schemas.microsoft.com/office/drawing/2014/main" id="{1EBB227A-B32C-C4DB-B628-747067A233F4}"/>
              </a:ext>
            </a:extLst>
          </p:cNvPr>
          <p:cNvCxnSpPr>
            <a:cxnSpLocks/>
            <a:stCxn id="28" idx="2"/>
          </p:cNvCxnSpPr>
          <p:nvPr/>
        </p:nvCxnSpPr>
        <p:spPr>
          <a:xfrm flipH="1">
            <a:off x="6798048" y="2196898"/>
            <a:ext cx="4091051" cy="9239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Rak pilkoppling 40">
            <a:extLst>
              <a:ext uri="{FF2B5EF4-FFF2-40B4-BE49-F238E27FC236}">
                <a16:creationId xmlns:a16="http://schemas.microsoft.com/office/drawing/2014/main" id="{93AEDCC4-2F83-D1F1-CE0D-34A3BB3FD583}"/>
              </a:ext>
            </a:extLst>
          </p:cNvPr>
          <p:cNvCxnSpPr>
            <a:cxnSpLocks/>
            <a:stCxn id="30" idx="1"/>
          </p:cNvCxnSpPr>
          <p:nvPr/>
        </p:nvCxnSpPr>
        <p:spPr>
          <a:xfrm flipH="1" flipV="1">
            <a:off x="7923082" y="3191766"/>
            <a:ext cx="1944685" cy="5153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Rak pilkoppling 42">
            <a:extLst>
              <a:ext uri="{FF2B5EF4-FFF2-40B4-BE49-F238E27FC236}">
                <a16:creationId xmlns:a16="http://schemas.microsoft.com/office/drawing/2014/main" id="{C9BF2B1A-1329-1170-7E15-EF2A62FFE4C8}"/>
              </a:ext>
            </a:extLst>
          </p:cNvPr>
          <p:cNvCxnSpPr>
            <a:cxnSpLocks/>
            <a:stCxn id="31" idx="1"/>
          </p:cNvCxnSpPr>
          <p:nvPr/>
        </p:nvCxnSpPr>
        <p:spPr>
          <a:xfrm flipH="1">
            <a:off x="8873631" y="2882242"/>
            <a:ext cx="989752" cy="2077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Rektangel: rundade hörn 43">
            <a:extLst>
              <a:ext uri="{FF2B5EF4-FFF2-40B4-BE49-F238E27FC236}">
                <a16:creationId xmlns:a16="http://schemas.microsoft.com/office/drawing/2014/main" id="{686A27E1-7C9C-76D3-7FAE-4B2D211D02E4}"/>
              </a:ext>
            </a:extLst>
          </p:cNvPr>
          <p:cNvSpPr/>
          <p:nvPr/>
        </p:nvSpPr>
        <p:spPr>
          <a:xfrm>
            <a:off x="9913927" y="4131068"/>
            <a:ext cx="1863341" cy="70646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Files that has been sent to or received from Biometria </a:t>
            </a:r>
            <a:endParaRPr lang="sv-SE" sz="1000" dirty="0"/>
          </a:p>
        </p:txBody>
      </p:sp>
      <p:sp>
        <p:nvSpPr>
          <p:cNvPr id="45" name="Rektangel: rundade hörn 44">
            <a:extLst>
              <a:ext uri="{FF2B5EF4-FFF2-40B4-BE49-F238E27FC236}">
                <a16:creationId xmlns:a16="http://schemas.microsoft.com/office/drawing/2014/main" id="{26344703-6C57-1DA0-A308-B10BD7C4E86D}"/>
              </a:ext>
            </a:extLst>
          </p:cNvPr>
          <p:cNvSpPr/>
          <p:nvPr/>
        </p:nvSpPr>
        <p:spPr>
          <a:xfrm>
            <a:off x="343728" y="3879347"/>
            <a:ext cx="2091033" cy="108508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In case of manual communication: Select the file(s) you want to send and click the button ”</a:t>
            </a:r>
            <a:r>
              <a:rPr lang="en-US" sz="1000" dirty="0" err="1"/>
              <a:t>Skicka</a:t>
            </a:r>
            <a:r>
              <a:rPr lang="en-US" sz="1000" dirty="0"/>
              <a:t>” and the file(s) will be transmitted to Biometria.</a:t>
            </a:r>
            <a:endParaRPr lang="sv-SE" sz="1000" dirty="0"/>
          </a:p>
        </p:txBody>
      </p:sp>
      <p:cxnSp>
        <p:nvCxnSpPr>
          <p:cNvPr id="50" name="Rak pilkoppling 49">
            <a:extLst>
              <a:ext uri="{FF2B5EF4-FFF2-40B4-BE49-F238E27FC236}">
                <a16:creationId xmlns:a16="http://schemas.microsoft.com/office/drawing/2014/main" id="{BB22E2E6-66F5-F108-CC66-31C70F40ED85}"/>
              </a:ext>
            </a:extLst>
          </p:cNvPr>
          <p:cNvCxnSpPr>
            <a:cxnSpLocks/>
            <a:stCxn id="29" idx="2"/>
          </p:cNvCxnSpPr>
          <p:nvPr/>
        </p:nvCxnSpPr>
        <p:spPr>
          <a:xfrm flipH="1">
            <a:off x="5620004" y="1991077"/>
            <a:ext cx="1135759" cy="14498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Rak pilkoppling 51">
            <a:extLst>
              <a:ext uri="{FF2B5EF4-FFF2-40B4-BE49-F238E27FC236}">
                <a16:creationId xmlns:a16="http://schemas.microsoft.com/office/drawing/2014/main" id="{D76140AB-6E81-8DC5-71BD-39BA7F35EA53}"/>
              </a:ext>
            </a:extLst>
          </p:cNvPr>
          <p:cNvCxnSpPr>
            <a:cxnSpLocks/>
            <a:stCxn id="44" idx="1"/>
          </p:cNvCxnSpPr>
          <p:nvPr/>
        </p:nvCxnSpPr>
        <p:spPr>
          <a:xfrm flipH="1" flipV="1">
            <a:off x="7307077" y="3616922"/>
            <a:ext cx="2606850" cy="8673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Rektangel: rundade hörn 52">
            <a:extLst>
              <a:ext uri="{FF2B5EF4-FFF2-40B4-BE49-F238E27FC236}">
                <a16:creationId xmlns:a16="http://schemas.microsoft.com/office/drawing/2014/main" id="{E7B0C3D1-5661-4250-99B4-12D3D91BDB97}"/>
              </a:ext>
            </a:extLst>
          </p:cNvPr>
          <p:cNvSpPr/>
          <p:nvPr/>
        </p:nvSpPr>
        <p:spPr>
          <a:xfrm>
            <a:off x="343729" y="5072189"/>
            <a:ext cx="2091034" cy="972199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In case of manual communication: Files not to be sent to Biometria; select the file(s) you want to remove and click the button ”Ta bort”</a:t>
            </a:r>
            <a:endParaRPr lang="sv-SE" sz="1000" dirty="0"/>
          </a:p>
        </p:txBody>
      </p:sp>
      <p:cxnSp>
        <p:nvCxnSpPr>
          <p:cNvPr id="55" name="Rak pilkoppling 54">
            <a:extLst>
              <a:ext uri="{FF2B5EF4-FFF2-40B4-BE49-F238E27FC236}">
                <a16:creationId xmlns:a16="http://schemas.microsoft.com/office/drawing/2014/main" id="{677B286F-6922-612B-7791-0398F65A0687}"/>
              </a:ext>
            </a:extLst>
          </p:cNvPr>
          <p:cNvCxnSpPr>
            <a:cxnSpLocks/>
            <a:stCxn id="53" idx="3"/>
          </p:cNvCxnSpPr>
          <p:nvPr/>
        </p:nvCxnSpPr>
        <p:spPr>
          <a:xfrm>
            <a:off x="2434763" y="5558289"/>
            <a:ext cx="4697062" cy="1065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Rak pilkoppling 57">
            <a:extLst>
              <a:ext uri="{FF2B5EF4-FFF2-40B4-BE49-F238E27FC236}">
                <a16:creationId xmlns:a16="http://schemas.microsoft.com/office/drawing/2014/main" id="{847DFEF0-A194-C350-B72D-94BFB6FDF679}"/>
              </a:ext>
            </a:extLst>
          </p:cNvPr>
          <p:cNvCxnSpPr>
            <a:cxnSpLocks/>
            <a:stCxn id="45" idx="3"/>
          </p:cNvCxnSpPr>
          <p:nvPr/>
        </p:nvCxnSpPr>
        <p:spPr>
          <a:xfrm flipV="1">
            <a:off x="2434761" y="4020135"/>
            <a:ext cx="823263" cy="4017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Rak pilkoppling 59">
            <a:extLst>
              <a:ext uri="{FF2B5EF4-FFF2-40B4-BE49-F238E27FC236}">
                <a16:creationId xmlns:a16="http://schemas.microsoft.com/office/drawing/2014/main" id="{F2CF9CC1-FDCF-01EF-2C5B-51616B3A171B}"/>
              </a:ext>
            </a:extLst>
          </p:cNvPr>
          <p:cNvCxnSpPr>
            <a:cxnSpLocks/>
            <a:stCxn id="45" idx="3"/>
          </p:cNvCxnSpPr>
          <p:nvPr/>
        </p:nvCxnSpPr>
        <p:spPr>
          <a:xfrm>
            <a:off x="2434761" y="4421891"/>
            <a:ext cx="5826649" cy="22019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Rektangel: rundade hörn 68">
            <a:extLst>
              <a:ext uri="{FF2B5EF4-FFF2-40B4-BE49-F238E27FC236}">
                <a16:creationId xmlns:a16="http://schemas.microsoft.com/office/drawing/2014/main" id="{9AA17858-33A5-36DC-C273-391859575BC7}"/>
              </a:ext>
            </a:extLst>
          </p:cNvPr>
          <p:cNvSpPr/>
          <p:nvPr/>
        </p:nvSpPr>
        <p:spPr>
          <a:xfrm>
            <a:off x="7679941" y="1389554"/>
            <a:ext cx="2276157" cy="61199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000" dirty="0" err="1"/>
              <a:t>Error</a:t>
            </a:r>
            <a:r>
              <a:rPr lang="sv-SE" sz="1000" dirty="0"/>
              <a:t> </a:t>
            </a:r>
            <a:r>
              <a:rPr lang="sv-SE" sz="1000" dirty="0" err="1"/>
              <a:t>messages</a:t>
            </a:r>
            <a:r>
              <a:rPr lang="sv-SE" sz="1000" dirty="0"/>
              <a:t> </a:t>
            </a:r>
            <a:r>
              <a:rPr lang="sv-SE" sz="1000" dirty="0" err="1"/>
              <a:t>caused</a:t>
            </a:r>
            <a:r>
              <a:rPr lang="sv-SE" sz="1000" dirty="0"/>
              <a:t> by </a:t>
            </a:r>
            <a:r>
              <a:rPr lang="sv-SE" sz="1000" dirty="0" err="1"/>
              <a:t>mismatch</a:t>
            </a:r>
            <a:r>
              <a:rPr lang="sv-SE" sz="1000" dirty="0"/>
              <a:t> </a:t>
            </a:r>
            <a:r>
              <a:rPr lang="sv-SE" sz="1000" dirty="0" err="1"/>
              <a:t>between</a:t>
            </a:r>
            <a:r>
              <a:rPr lang="sv-SE" sz="1000" dirty="0"/>
              <a:t> ”produktionsunderlag” and </a:t>
            </a:r>
            <a:r>
              <a:rPr lang="sv-SE" sz="1000" dirty="0" err="1"/>
              <a:t>StanForDfile</a:t>
            </a:r>
            <a:r>
              <a:rPr lang="sv-SE" sz="1000" dirty="0"/>
              <a:t> (s) sent to Biometria</a:t>
            </a:r>
            <a:endParaRPr lang="sv-SE" dirty="0"/>
          </a:p>
        </p:txBody>
      </p:sp>
      <p:cxnSp>
        <p:nvCxnSpPr>
          <p:cNvPr id="78" name="Rak pilkoppling 77">
            <a:extLst>
              <a:ext uri="{FF2B5EF4-FFF2-40B4-BE49-F238E27FC236}">
                <a16:creationId xmlns:a16="http://schemas.microsoft.com/office/drawing/2014/main" id="{BD952734-84C7-803B-416A-52C72B6C7560}"/>
              </a:ext>
            </a:extLst>
          </p:cNvPr>
          <p:cNvCxnSpPr>
            <a:cxnSpLocks/>
          </p:cNvCxnSpPr>
          <p:nvPr/>
        </p:nvCxnSpPr>
        <p:spPr>
          <a:xfrm flipH="1">
            <a:off x="6592250" y="2001552"/>
            <a:ext cx="2217800" cy="14642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5158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4B36C5AC-F136-3C69-6188-59B9A8033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Quick guide - Sender XC</a:t>
            </a:r>
          </a:p>
        </p:txBody>
      </p:sp>
      <p:pic>
        <p:nvPicPr>
          <p:cNvPr id="2071" name="Picture 2">
            <a:extLst>
              <a:ext uri="{FF2B5EF4-FFF2-40B4-BE49-F238E27FC236}">
                <a16:creationId xmlns:a16="http://schemas.microsoft.com/office/drawing/2014/main" id="{09323090-EE6E-AEF5-3C09-C6462FE3D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6" y="3630613"/>
            <a:ext cx="447581" cy="38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5">
            <a:extLst>
              <a:ext uri="{FF2B5EF4-FFF2-40B4-BE49-F238E27FC236}">
                <a16:creationId xmlns:a16="http://schemas.microsoft.com/office/drawing/2014/main" id="{1C8780D3-0A4E-3D14-9389-6AA8F1F88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4" y="4056857"/>
            <a:ext cx="447583" cy="42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6">
            <a:extLst>
              <a:ext uri="{FF2B5EF4-FFF2-40B4-BE49-F238E27FC236}">
                <a16:creationId xmlns:a16="http://schemas.microsoft.com/office/drawing/2014/main" id="{016F05E1-B29D-1712-A79B-24ED014BD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4989514"/>
            <a:ext cx="514350" cy="51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Bildobjekt 28">
            <a:extLst>
              <a:ext uri="{FF2B5EF4-FFF2-40B4-BE49-F238E27FC236}">
                <a16:creationId xmlns:a16="http://schemas.microsoft.com/office/drawing/2014/main" id="{D132174C-C480-5A8F-5004-EAB51802C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280" y="2170906"/>
            <a:ext cx="407875" cy="39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Bildobjekt 47">
            <a:extLst>
              <a:ext uri="{FF2B5EF4-FFF2-40B4-BE49-F238E27FC236}">
                <a16:creationId xmlns:a16="http://schemas.microsoft.com/office/drawing/2014/main" id="{177D4DA3-9B66-0589-05E1-55658886D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84" y="2153550"/>
            <a:ext cx="400598" cy="41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Bildobjekt 48">
            <a:extLst>
              <a:ext uri="{FF2B5EF4-FFF2-40B4-BE49-F238E27FC236}">
                <a16:creationId xmlns:a16="http://schemas.microsoft.com/office/drawing/2014/main" id="{B2BD0A1F-1CDE-0EE2-86AA-935B0B7C0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4" y="2655337"/>
            <a:ext cx="415435" cy="42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Bildobjekt 39">
            <a:extLst>
              <a:ext uri="{FF2B5EF4-FFF2-40B4-BE49-F238E27FC236}">
                <a16:creationId xmlns:a16="http://schemas.microsoft.com/office/drawing/2014/main" id="{B6B5F029-6EDD-5132-1B68-523DA7AAE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65" b="44930"/>
          <a:stretch>
            <a:fillRect/>
          </a:stretch>
        </p:blipFill>
        <p:spPr bwMode="auto">
          <a:xfrm>
            <a:off x="6334307" y="2680891"/>
            <a:ext cx="439819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Bildobjekt 23">
            <a:extLst>
              <a:ext uri="{FF2B5EF4-FFF2-40B4-BE49-F238E27FC236}">
                <a16:creationId xmlns:a16="http://schemas.microsoft.com/office/drawing/2014/main" id="{544380F7-A180-7689-B932-3FFEE2679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4" y="4536284"/>
            <a:ext cx="445109" cy="40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5">
            <a:extLst>
              <a:ext uri="{FF2B5EF4-FFF2-40B4-BE49-F238E27FC236}">
                <a16:creationId xmlns:a16="http://schemas.microsoft.com/office/drawing/2014/main" id="{8FE2EECF-FBFD-479D-B31D-0D01D40A1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4660" y="4008678"/>
            <a:ext cx="3593600" cy="309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sp>
        <p:nvSpPr>
          <p:cNvPr id="30" name="textruta 29">
            <a:extLst>
              <a:ext uri="{FF2B5EF4-FFF2-40B4-BE49-F238E27FC236}">
                <a16:creationId xmlns:a16="http://schemas.microsoft.com/office/drawing/2014/main" id="{98FF6158-42F2-FB99-D3F4-6608BD34926B}"/>
              </a:ext>
            </a:extLst>
          </p:cNvPr>
          <p:cNvSpPr txBox="1"/>
          <p:nvPr/>
        </p:nvSpPr>
        <p:spPr>
          <a:xfrm flipH="1">
            <a:off x="1569717" y="2231836"/>
            <a:ext cx="26645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 err="1"/>
              <a:t>Automatic</a:t>
            </a:r>
            <a:r>
              <a:rPr lang="sv-SE" sz="1050" dirty="0"/>
              <a:t> mode for </a:t>
            </a:r>
            <a:r>
              <a:rPr lang="sv-SE" sz="1050" dirty="0" err="1"/>
              <a:t>file</a:t>
            </a:r>
            <a:r>
              <a:rPr lang="sv-SE" sz="1050" dirty="0"/>
              <a:t> transmission</a:t>
            </a:r>
          </a:p>
        </p:txBody>
      </p:sp>
      <p:sp>
        <p:nvSpPr>
          <p:cNvPr id="31" name="textruta 30">
            <a:extLst>
              <a:ext uri="{FF2B5EF4-FFF2-40B4-BE49-F238E27FC236}">
                <a16:creationId xmlns:a16="http://schemas.microsoft.com/office/drawing/2014/main" id="{5ED7632B-DE26-4009-4F0F-1F7A60549F03}"/>
              </a:ext>
            </a:extLst>
          </p:cNvPr>
          <p:cNvSpPr txBox="1"/>
          <p:nvPr/>
        </p:nvSpPr>
        <p:spPr>
          <a:xfrm>
            <a:off x="1569717" y="2680891"/>
            <a:ext cx="26645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/>
              <a:t>Manual mode for </a:t>
            </a:r>
            <a:r>
              <a:rPr lang="sv-SE" sz="1050" dirty="0" err="1"/>
              <a:t>file</a:t>
            </a:r>
            <a:r>
              <a:rPr lang="sv-SE" sz="1050" dirty="0"/>
              <a:t> transmission</a:t>
            </a:r>
          </a:p>
        </p:txBody>
      </p:sp>
      <p:sp>
        <p:nvSpPr>
          <p:cNvPr id="32" name="textruta 31">
            <a:extLst>
              <a:ext uri="{FF2B5EF4-FFF2-40B4-BE49-F238E27FC236}">
                <a16:creationId xmlns:a16="http://schemas.microsoft.com/office/drawing/2014/main" id="{C3AA34A4-16D8-E57C-A6F8-CA8067B7DED3}"/>
              </a:ext>
            </a:extLst>
          </p:cNvPr>
          <p:cNvSpPr txBox="1"/>
          <p:nvPr/>
        </p:nvSpPr>
        <p:spPr>
          <a:xfrm>
            <a:off x="1639330" y="3698789"/>
            <a:ext cx="25949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/>
              <a:t>OK</a:t>
            </a:r>
            <a:endParaRPr lang="sv-SE" dirty="0"/>
          </a:p>
        </p:txBody>
      </p:sp>
      <p:sp>
        <p:nvSpPr>
          <p:cNvPr id="33" name="textruta 32">
            <a:extLst>
              <a:ext uri="{FF2B5EF4-FFF2-40B4-BE49-F238E27FC236}">
                <a16:creationId xmlns:a16="http://schemas.microsoft.com/office/drawing/2014/main" id="{FB0A99F7-35D7-B3F9-DE14-6A7B910DC23E}"/>
              </a:ext>
            </a:extLst>
          </p:cNvPr>
          <p:cNvSpPr txBox="1"/>
          <p:nvPr/>
        </p:nvSpPr>
        <p:spPr>
          <a:xfrm>
            <a:off x="1569717" y="4143632"/>
            <a:ext cx="26645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File needs to be supplemented before transmission</a:t>
            </a:r>
            <a:endParaRPr lang="sv-SE" sz="1050" dirty="0"/>
          </a:p>
        </p:txBody>
      </p:sp>
      <p:sp>
        <p:nvSpPr>
          <p:cNvPr id="34" name="textruta 33">
            <a:extLst>
              <a:ext uri="{FF2B5EF4-FFF2-40B4-BE49-F238E27FC236}">
                <a16:creationId xmlns:a16="http://schemas.microsoft.com/office/drawing/2014/main" id="{9296CB2D-B325-A383-59CE-DBC985E32209}"/>
              </a:ext>
            </a:extLst>
          </p:cNvPr>
          <p:cNvSpPr txBox="1"/>
          <p:nvPr/>
        </p:nvSpPr>
        <p:spPr>
          <a:xfrm>
            <a:off x="1569717" y="4536284"/>
            <a:ext cx="26645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New file(s) can be transmitted </a:t>
            </a:r>
            <a:endParaRPr lang="sv-SE" sz="1050" dirty="0"/>
          </a:p>
        </p:txBody>
      </p:sp>
      <p:sp>
        <p:nvSpPr>
          <p:cNvPr id="35" name="textruta 34">
            <a:extLst>
              <a:ext uri="{FF2B5EF4-FFF2-40B4-BE49-F238E27FC236}">
                <a16:creationId xmlns:a16="http://schemas.microsoft.com/office/drawing/2014/main" id="{B0C60FA2-6D1F-03BC-E667-EAB716A231CA}"/>
              </a:ext>
            </a:extLst>
          </p:cNvPr>
          <p:cNvSpPr txBox="1"/>
          <p:nvPr/>
        </p:nvSpPr>
        <p:spPr>
          <a:xfrm>
            <a:off x="1569717" y="4989514"/>
            <a:ext cx="2664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 err="1"/>
              <a:t>File</a:t>
            </a:r>
            <a:r>
              <a:rPr lang="sv-SE" sz="1050" dirty="0"/>
              <a:t> transfer in progress (</a:t>
            </a:r>
            <a:r>
              <a:rPr lang="sv-SE" sz="1050" dirty="0" err="1"/>
              <a:t>Don´t</a:t>
            </a:r>
            <a:r>
              <a:rPr lang="sv-SE" sz="1050" dirty="0"/>
              <a:t> </a:t>
            </a:r>
            <a:r>
              <a:rPr lang="sv-SE" sz="1050" dirty="0" err="1"/>
              <a:t>close</a:t>
            </a:r>
            <a:r>
              <a:rPr lang="sv-SE" sz="1050" dirty="0"/>
              <a:t> Sender XC!)</a:t>
            </a:r>
          </a:p>
        </p:txBody>
      </p:sp>
      <p:sp>
        <p:nvSpPr>
          <p:cNvPr id="36" name="textruta 35">
            <a:extLst>
              <a:ext uri="{FF2B5EF4-FFF2-40B4-BE49-F238E27FC236}">
                <a16:creationId xmlns:a16="http://schemas.microsoft.com/office/drawing/2014/main" id="{187998E3-2D84-C2B2-6F68-A30916CCA457}"/>
              </a:ext>
            </a:extLst>
          </p:cNvPr>
          <p:cNvSpPr txBox="1"/>
          <p:nvPr/>
        </p:nvSpPr>
        <p:spPr>
          <a:xfrm>
            <a:off x="6774126" y="2170906"/>
            <a:ext cx="27735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Sender XC is connected with the network </a:t>
            </a:r>
            <a:endParaRPr lang="sv-SE" sz="1050" dirty="0"/>
          </a:p>
        </p:txBody>
      </p:sp>
      <p:sp>
        <p:nvSpPr>
          <p:cNvPr id="37" name="textruta 36">
            <a:extLst>
              <a:ext uri="{FF2B5EF4-FFF2-40B4-BE49-F238E27FC236}">
                <a16:creationId xmlns:a16="http://schemas.microsoft.com/office/drawing/2014/main" id="{66B1E2D8-D4CC-82C2-AE71-6A144F4AA58F}"/>
              </a:ext>
            </a:extLst>
          </p:cNvPr>
          <p:cNvSpPr txBox="1"/>
          <p:nvPr/>
        </p:nvSpPr>
        <p:spPr>
          <a:xfrm>
            <a:off x="6758155" y="2680891"/>
            <a:ext cx="278949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Sender XC isn´t connected with the network. No transmission or receiving of files can be done </a:t>
            </a:r>
            <a:endParaRPr lang="sv-SE" sz="1050" dirty="0"/>
          </a:p>
        </p:txBody>
      </p:sp>
    </p:spTree>
    <p:extLst>
      <p:ext uri="{BB962C8B-B14F-4D97-AF65-F5344CB8AC3E}">
        <p14:creationId xmlns:p14="http://schemas.microsoft.com/office/powerpoint/2010/main" val="3185397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7A582F1D-CFB4-B485-BE0B-1CF7A3CB3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Quick guide - Sender XC</a:t>
            </a:r>
          </a:p>
        </p:txBody>
      </p: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A975C876-1B25-136D-6028-30A3E26240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981" y="5015966"/>
            <a:ext cx="1853651" cy="761634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EC7464F8-E8B7-877F-C6DD-B8E1DD38B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81" y="1803752"/>
            <a:ext cx="1877371" cy="765458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08D9541B-C353-1EFA-2690-046D1A348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0381" y="3761473"/>
            <a:ext cx="2007028" cy="646331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CC0AB999-8451-D3A7-DAFB-18D4DF67F4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38" y="2806253"/>
            <a:ext cx="1881753" cy="765459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87808428-BAE8-BEFC-E0F6-9FFF7AC666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38" y="5859125"/>
            <a:ext cx="1890195" cy="771986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F644F6F4-8C3D-3BBE-9BD9-F11C6BD951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0381" y="2711111"/>
            <a:ext cx="2001192" cy="815300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600EE52A-3E38-2579-7DAC-A82CD5245C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0381" y="1807031"/>
            <a:ext cx="1991353" cy="815300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14854A04-8AF5-6AAA-258D-66415A74F4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81" y="4214694"/>
            <a:ext cx="1877371" cy="760509"/>
          </a:xfrm>
          <a:prstGeom prst="rect">
            <a:avLst/>
          </a:prstGeom>
        </p:spPr>
      </p:pic>
      <p:sp>
        <p:nvSpPr>
          <p:cNvPr id="15" name="textruta 14">
            <a:extLst>
              <a:ext uri="{FF2B5EF4-FFF2-40B4-BE49-F238E27FC236}">
                <a16:creationId xmlns:a16="http://schemas.microsoft.com/office/drawing/2014/main" id="{486FA398-8C8D-E388-E369-3B972FB9F379}"/>
              </a:ext>
            </a:extLst>
          </p:cNvPr>
          <p:cNvSpPr txBox="1"/>
          <p:nvPr/>
        </p:nvSpPr>
        <p:spPr>
          <a:xfrm>
            <a:off x="2307786" y="1942172"/>
            <a:ext cx="2710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200" dirty="0"/>
              <a:t>New </a:t>
            </a:r>
            <a:r>
              <a:rPr lang="sv-SE" sz="1200" dirty="0" err="1"/>
              <a:t>file</a:t>
            </a:r>
            <a:r>
              <a:rPr lang="sv-SE" sz="1200" dirty="0"/>
              <a:t>(s) </a:t>
            </a:r>
            <a:r>
              <a:rPr lang="sv-SE" sz="1200" dirty="0" err="1"/>
              <a:t>can</a:t>
            </a:r>
            <a:r>
              <a:rPr lang="sv-SE" sz="1200" dirty="0"/>
              <a:t> be 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200" dirty="0" err="1"/>
              <a:t>Click</a:t>
            </a:r>
            <a:r>
              <a:rPr lang="sv-SE" sz="1200" dirty="0"/>
              <a:t> the </a:t>
            </a:r>
            <a:r>
              <a:rPr lang="sv-SE" sz="1200" dirty="0" err="1"/>
              <a:t>link</a:t>
            </a:r>
            <a:r>
              <a:rPr lang="sv-SE" sz="1200" dirty="0"/>
              <a:t> to </a:t>
            </a:r>
            <a:r>
              <a:rPr lang="sv-SE" sz="1200" dirty="0" err="1"/>
              <a:t>see</a:t>
            </a:r>
            <a:r>
              <a:rPr lang="sv-SE" sz="1200" dirty="0"/>
              <a:t> </a:t>
            </a:r>
            <a:r>
              <a:rPr lang="sv-SE" sz="1200" dirty="0" err="1"/>
              <a:t>file</a:t>
            </a:r>
            <a:r>
              <a:rPr lang="sv-SE" sz="1200" dirty="0"/>
              <a:t>(s) ready to </a:t>
            </a:r>
            <a:r>
              <a:rPr lang="sv-SE" sz="1200" dirty="0" err="1"/>
              <a:t>send</a:t>
            </a:r>
            <a:endParaRPr lang="sv-SE" sz="1200" dirty="0"/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2FF68EC3-1A2F-C413-15D0-B3D932BE8869}"/>
              </a:ext>
            </a:extLst>
          </p:cNvPr>
          <p:cNvSpPr txBox="1"/>
          <p:nvPr/>
        </p:nvSpPr>
        <p:spPr>
          <a:xfrm>
            <a:off x="2307786" y="2730003"/>
            <a:ext cx="2495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/>
              <a:t>New </a:t>
            </a:r>
            <a:r>
              <a:rPr lang="sv-SE" sz="1200" dirty="0" err="1"/>
              <a:t>file</a:t>
            </a:r>
            <a:r>
              <a:rPr lang="sv-SE" sz="1200" dirty="0"/>
              <a:t>(s) </a:t>
            </a:r>
            <a:r>
              <a:rPr lang="sv-SE" sz="1200" dirty="0" err="1"/>
              <a:t>can</a:t>
            </a:r>
            <a:r>
              <a:rPr lang="sv-SE" sz="1200" dirty="0"/>
              <a:t> be </a:t>
            </a:r>
            <a:r>
              <a:rPr lang="sv-SE" sz="1200" dirty="0" err="1"/>
              <a:t>recieved</a:t>
            </a:r>
            <a:endParaRPr lang="sv-SE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Click the link to see file(s) ready to download</a:t>
            </a:r>
            <a:endParaRPr lang="sv-SE" sz="1200" dirty="0"/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6910AA57-7EAA-A3BE-6D00-BA57540F1F63}"/>
              </a:ext>
            </a:extLst>
          </p:cNvPr>
          <p:cNvSpPr txBox="1"/>
          <p:nvPr/>
        </p:nvSpPr>
        <p:spPr>
          <a:xfrm>
            <a:off x="2166551" y="4275438"/>
            <a:ext cx="2636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 err="1"/>
              <a:t>File</a:t>
            </a:r>
            <a:r>
              <a:rPr lang="sv-SE" sz="1200" dirty="0"/>
              <a:t> </a:t>
            </a:r>
            <a:r>
              <a:rPr lang="sv-SE" sz="1200" dirty="0" err="1"/>
              <a:t>needs</a:t>
            </a:r>
            <a:r>
              <a:rPr lang="sv-SE" sz="1200" dirty="0"/>
              <a:t> to be </a:t>
            </a:r>
            <a:r>
              <a:rPr lang="sv-SE" sz="1200" dirty="0" err="1"/>
              <a:t>supplemented</a:t>
            </a:r>
            <a:endParaRPr lang="sv-SE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 err="1"/>
              <a:t>Click</a:t>
            </a:r>
            <a:r>
              <a:rPr lang="sv-SE" sz="1200" dirty="0"/>
              <a:t> the </a:t>
            </a:r>
            <a:r>
              <a:rPr lang="sv-SE" sz="1200" dirty="0" err="1"/>
              <a:t>link</a:t>
            </a:r>
            <a:r>
              <a:rPr lang="sv-SE" sz="1200" dirty="0"/>
              <a:t> to </a:t>
            </a:r>
            <a:r>
              <a:rPr lang="sv-SE" sz="1200" dirty="0" err="1"/>
              <a:t>adjust</a:t>
            </a:r>
            <a:r>
              <a:rPr lang="sv-SE" sz="1200" dirty="0"/>
              <a:t> information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7B186486-0D46-456D-D0C1-EB3647735EF0}"/>
              </a:ext>
            </a:extLst>
          </p:cNvPr>
          <p:cNvSpPr txBox="1"/>
          <p:nvPr/>
        </p:nvSpPr>
        <p:spPr>
          <a:xfrm>
            <a:off x="2166551" y="5115697"/>
            <a:ext cx="2710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/>
              <a:t>Biometria </a:t>
            </a:r>
            <a:r>
              <a:rPr lang="sv-SE" sz="1200" dirty="0" err="1"/>
              <a:t>can</a:t>
            </a:r>
            <a:r>
              <a:rPr lang="sv-SE" sz="1200" dirty="0"/>
              <a:t> not read the </a:t>
            </a:r>
            <a:r>
              <a:rPr lang="sv-SE" sz="1200" dirty="0" err="1"/>
              <a:t>file</a:t>
            </a:r>
            <a:endParaRPr lang="sv-SE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 err="1"/>
              <a:t>Click</a:t>
            </a:r>
            <a:r>
              <a:rPr lang="sv-SE" sz="1200" dirty="0"/>
              <a:t> the </a:t>
            </a:r>
            <a:r>
              <a:rPr lang="sv-SE" sz="1200" dirty="0" err="1"/>
              <a:t>link</a:t>
            </a:r>
            <a:r>
              <a:rPr lang="sv-SE" sz="1200" dirty="0"/>
              <a:t> for </a:t>
            </a:r>
            <a:r>
              <a:rPr lang="sv-SE" sz="1200" dirty="0" err="1"/>
              <a:t>more</a:t>
            </a:r>
            <a:r>
              <a:rPr lang="sv-SE" sz="1200" dirty="0"/>
              <a:t> information 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1569F969-F3C5-E2F1-4668-FBF051C756F7}"/>
              </a:ext>
            </a:extLst>
          </p:cNvPr>
          <p:cNvSpPr txBox="1"/>
          <p:nvPr/>
        </p:nvSpPr>
        <p:spPr>
          <a:xfrm>
            <a:off x="2166551" y="5974454"/>
            <a:ext cx="3064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 err="1"/>
              <a:t>File</a:t>
            </a:r>
            <a:r>
              <a:rPr lang="sv-SE" sz="1200" dirty="0"/>
              <a:t> is to </a:t>
            </a:r>
            <a:r>
              <a:rPr lang="sv-SE" sz="1200" dirty="0" err="1"/>
              <a:t>big</a:t>
            </a:r>
            <a:r>
              <a:rPr lang="sv-SE" sz="1200" dirty="0"/>
              <a:t> to </a:t>
            </a:r>
            <a:r>
              <a:rPr lang="sv-SE" sz="1200" dirty="0" err="1"/>
              <a:t>send</a:t>
            </a:r>
            <a:endParaRPr lang="sv-SE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/>
              <a:t>Contact </a:t>
            </a:r>
            <a:r>
              <a:rPr lang="sv-SE" sz="1200" dirty="0" err="1"/>
              <a:t>your</a:t>
            </a:r>
            <a:r>
              <a:rPr lang="sv-SE" sz="1200" dirty="0"/>
              <a:t> </a:t>
            </a:r>
            <a:r>
              <a:rPr lang="sv-SE" sz="1200" dirty="0" err="1"/>
              <a:t>outsourcer</a:t>
            </a:r>
            <a:endParaRPr lang="sv-SE" sz="1200" dirty="0"/>
          </a:p>
        </p:txBody>
      </p:sp>
      <p:sp>
        <p:nvSpPr>
          <p:cNvPr id="20" name="Rektangel: rundade hörn 19">
            <a:extLst>
              <a:ext uri="{FF2B5EF4-FFF2-40B4-BE49-F238E27FC236}">
                <a16:creationId xmlns:a16="http://schemas.microsoft.com/office/drawing/2014/main" id="{09BC5148-5DE5-2AD9-D089-99728BAE1E19}"/>
              </a:ext>
            </a:extLst>
          </p:cNvPr>
          <p:cNvSpPr/>
          <p:nvPr/>
        </p:nvSpPr>
        <p:spPr>
          <a:xfrm>
            <a:off x="8666205" y="5962715"/>
            <a:ext cx="3525795" cy="89528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dirty="0"/>
              <a:t>For </a:t>
            </a:r>
            <a:r>
              <a:rPr lang="sv-SE" sz="1400" dirty="0" err="1"/>
              <a:t>more</a:t>
            </a:r>
            <a:r>
              <a:rPr lang="sv-SE" sz="1400" dirty="0"/>
              <a:t> information Contact </a:t>
            </a:r>
            <a:r>
              <a:rPr lang="sv-SE" sz="1400" dirty="0" err="1"/>
              <a:t>Biometrias</a:t>
            </a:r>
            <a:r>
              <a:rPr lang="sv-SE" sz="1400" dirty="0"/>
              <a:t> support: drivning.support@biometria.se</a:t>
            </a: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46B7A4EE-940B-FC50-55F6-004E61E25F56}"/>
              </a:ext>
            </a:extLst>
          </p:cNvPr>
          <p:cNvSpPr txBox="1"/>
          <p:nvPr/>
        </p:nvSpPr>
        <p:spPr>
          <a:xfrm>
            <a:off x="8098285" y="2824153"/>
            <a:ext cx="3014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/>
              <a:t>Information </a:t>
            </a:r>
            <a:r>
              <a:rPr lang="sv-SE" sz="1200" dirty="0" err="1"/>
              <a:t>that</a:t>
            </a:r>
            <a:r>
              <a:rPr lang="sv-SE" sz="1200" dirty="0"/>
              <a:t> </a:t>
            </a:r>
            <a:r>
              <a:rPr lang="sv-SE" sz="1200" dirty="0" err="1"/>
              <a:t>stemcoordinates</a:t>
            </a:r>
            <a:r>
              <a:rPr lang="sv-SE" sz="1200" dirty="0"/>
              <a:t> </a:t>
            </a:r>
            <a:r>
              <a:rPr lang="sv-SE" sz="1200" dirty="0" err="1"/>
              <a:t>are</a:t>
            </a:r>
            <a:r>
              <a:rPr lang="sv-SE" sz="1200" dirty="0"/>
              <a:t> </a:t>
            </a:r>
            <a:r>
              <a:rPr lang="sv-SE" sz="1200" dirty="0" err="1"/>
              <a:t>missing</a:t>
            </a:r>
            <a:r>
              <a:rPr lang="sv-SE" sz="1200" dirty="0"/>
              <a:t>. The </a:t>
            </a:r>
            <a:r>
              <a:rPr lang="sv-SE" sz="1200" dirty="0" err="1"/>
              <a:t>message</a:t>
            </a:r>
            <a:r>
              <a:rPr lang="sv-SE" sz="1200" dirty="0"/>
              <a:t> </a:t>
            </a:r>
            <a:r>
              <a:rPr lang="sv-SE" sz="1200" dirty="0" err="1"/>
              <a:t>disappear</a:t>
            </a:r>
            <a:r>
              <a:rPr lang="sv-SE" sz="1200" dirty="0"/>
              <a:t> </a:t>
            </a:r>
            <a:r>
              <a:rPr lang="sv-SE" sz="1200" dirty="0" err="1"/>
              <a:t>when</a:t>
            </a:r>
            <a:r>
              <a:rPr lang="sv-SE" sz="1200" dirty="0"/>
              <a:t> </a:t>
            </a:r>
            <a:r>
              <a:rPr lang="sv-SE" sz="1200" dirty="0" err="1"/>
              <a:t>you</a:t>
            </a:r>
            <a:r>
              <a:rPr lang="sv-SE" sz="1200" dirty="0"/>
              <a:t> </a:t>
            </a:r>
            <a:r>
              <a:rPr lang="sv-SE" sz="1200" dirty="0" err="1"/>
              <a:t>click</a:t>
            </a:r>
            <a:r>
              <a:rPr lang="sv-SE" sz="1200" dirty="0"/>
              <a:t> the </a:t>
            </a:r>
            <a:r>
              <a:rPr lang="sv-SE" sz="1200" dirty="0" err="1"/>
              <a:t>link</a:t>
            </a:r>
            <a:endParaRPr lang="sv-SE" sz="1200" dirty="0"/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7B3EE52E-4AD4-6CA9-E4D7-3ACCB148462D}"/>
              </a:ext>
            </a:extLst>
          </p:cNvPr>
          <p:cNvSpPr txBox="1"/>
          <p:nvPr/>
        </p:nvSpPr>
        <p:spPr>
          <a:xfrm>
            <a:off x="8098285" y="1869989"/>
            <a:ext cx="28824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/>
              <a:t>Information </a:t>
            </a:r>
            <a:r>
              <a:rPr lang="sv-SE" sz="1200" dirty="0" err="1"/>
              <a:t>that</a:t>
            </a:r>
            <a:r>
              <a:rPr lang="sv-SE" sz="1200" dirty="0"/>
              <a:t> </a:t>
            </a:r>
            <a:r>
              <a:rPr lang="sv-SE" sz="1200" dirty="0" err="1"/>
              <a:t>Location</a:t>
            </a:r>
            <a:r>
              <a:rPr lang="sv-SE" sz="1200" dirty="0"/>
              <a:t> </a:t>
            </a:r>
            <a:r>
              <a:rPr lang="sv-SE" sz="1200" dirty="0" err="1"/>
              <a:t>Coordinates</a:t>
            </a:r>
            <a:r>
              <a:rPr lang="sv-SE" sz="1200" dirty="0"/>
              <a:t> </a:t>
            </a:r>
            <a:r>
              <a:rPr lang="sv-SE" sz="1200" dirty="0" err="1"/>
              <a:t>are</a:t>
            </a:r>
            <a:r>
              <a:rPr lang="sv-SE" sz="1200" dirty="0"/>
              <a:t> </a:t>
            </a:r>
            <a:r>
              <a:rPr lang="sv-SE" sz="1200" dirty="0" err="1"/>
              <a:t>missing</a:t>
            </a:r>
            <a:r>
              <a:rPr lang="sv-SE" sz="1200" dirty="0"/>
              <a:t>. The </a:t>
            </a:r>
            <a:r>
              <a:rPr lang="sv-SE" sz="1200" dirty="0" err="1"/>
              <a:t>message</a:t>
            </a:r>
            <a:r>
              <a:rPr lang="sv-SE" sz="1200" dirty="0"/>
              <a:t> </a:t>
            </a:r>
            <a:r>
              <a:rPr lang="sv-SE" sz="1200" dirty="0" err="1"/>
              <a:t>disappear</a:t>
            </a:r>
            <a:r>
              <a:rPr lang="sv-SE" sz="1200" dirty="0"/>
              <a:t> </a:t>
            </a:r>
            <a:r>
              <a:rPr lang="sv-SE" sz="1200" dirty="0" err="1"/>
              <a:t>when</a:t>
            </a:r>
            <a:r>
              <a:rPr lang="sv-SE" sz="1200" dirty="0"/>
              <a:t> </a:t>
            </a:r>
            <a:r>
              <a:rPr lang="sv-SE" sz="1200" dirty="0" err="1"/>
              <a:t>you</a:t>
            </a:r>
            <a:r>
              <a:rPr lang="sv-SE" sz="1200" dirty="0"/>
              <a:t> </a:t>
            </a:r>
            <a:r>
              <a:rPr lang="sv-SE" sz="1200" dirty="0" err="1"/>
              <a:t>click</a:t>
            </a:r>
            <a:r>
              <a:rPr lang="sv-SE" sz="1200" dirty="0"/>
              <a:t> the </a:t>
            </a:r>
            <a:r>
              <a:rPr lang="sv-SE" sz="1200" dirty="0" err="1"/>
              <a:t>link</a:t>
            </a:r>
            <a:endParaRPr lang="sv-SE" sz="1200" dirty="0"/>
          </a:p>
          <a:p>
            <a:endParaRPr lang="sv-SE" dirty="0"/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FCE75771-E451-FC69-B169-ACA21BAF9415}"/>
              </a:ext>
            </a:extLst>
          </p:cNvPr>
          <p:cNvSpPr txBox="1"/>
          <p:nvPr/>
        </p:nvSpPr>
        <p:spPr>
          <a:xfrm>
            <a:off x="8098285" y="3761473"/>
            <a:ext cx="3014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/>
              <a:t>A </a:t>
            </a:r>
            <a:r>
              <a:rPr lang="sv-SE" sz="1200" dirty="0" err="1"/>
              <a:t>file</a:t>
            </a:r>
            <a:r>
              <a:rPr lang="sv-SE" sz="1200" dirty="0"/>
              <a:t> is </a:t>
            </a:r>
            <a:r>
              <a:rPr lang="sv-SE" sz="1200" dirty="0" err="1"/>
              <a:t>almost</a:t>
            </a:r>
            <a:r>
              <a:rPr lang="sv-SE" sz="1200" dirty="0"/>
              <a:t> to </a:t>
            </a:r>
            <a:r>
              <a:rPr lang="sv-SE" sz="1200" dirty="0" err="1"/>
              <a:t>big</a:t>
            </a:r>
            <a:r>
              <a:rPr lang="sv-SE" sz="1200" dirty="0"/>
              <a:t> for Biometria to </a:t>
            </a:r>
            <a:r>
              <a:rPr lang="sv-SE" sz="1200" dirty="0" err="1"/>
              <a:t>handle</a:t>
            </a:r>
            <a:r>
              <a:rPr lang="sv-SE" sz="1200" dirty="0"/>
              <a:t>. It is </a:t>
            </a:r>
            <a:r>
              <a:rPr lang="sv-SE" sz="1200" dirty="0" err="1"/>
              <a:t>recomended</a:t>
            </a:r>
            <a:r>
              <a:rPr lang="sv-SE" sz="1200" dirty="0"/>
              <a:t> to make a partial </a:t>
            </a:r>
            <a:r>
              <a:rPr lang="sv-SE" sz="1200" dirty="0" err="1"/>
              <a:t>conclusion</a:t>
            </a:r>
            <a:r>
              <a:rPr lang="sv-SE" sz="1200" dirty="0"/>
              <a:t> at the </a:t>
            </a:r>
            <a:r>
              <a:rPr lang="sv-SE" sz="1200" dirty="0" err="1"/>
              <a:t>object</a:t>
            </a:r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238501398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tema">
  <a:themeElements>
    <a:clrScheme name="Biometria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B9637"/>
      </a:accent1>
      <a:accent2>
        <a:srgbClr val="007950"/>
      </a:accent2>
      <a:accent3>
        <a:srgbClr val="F59D24"/>
      </a:accent3>
      <a:accent4>
        <a:srgbClr val="A2C617"/>
      </a:accent4>
      <a:accent5>
        <a:srgbClr val="A0306E"/>
      </a:accent5>
      <a:accent6>
        <a:srgbClr val="DFDCD8"/>
      </a:accent6>
      <a:hlink>
        <a:srgbClr val="1F6575"/>
      </a:hlink>
      <a:folHlink>
        <a:srgbClr val="954F72"/>
      </a:folHlink>
    </a:clrScheme>
    <a:fontScheme name="Anpassat 2">
      <a:majorFont>
        <a:latin typeface="Open Sans"/>
        <a:ea typeface=""/>
        <a:cs typeface=""/>
      </a:majorFont>
      <a:minorFont>
        <a:latin typeface="Noto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small Biometria maj 2024.potx" id="{EB880421-CEEE-4AF5-BA28-A441B4536019}" vid="{83F5BAB6-DEEC-46CD-A925-E32CA2AF0997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8fcf3bc-dc6f-4c5c-b76e-38c41278f64b">
      <Terms xmlns="http://schemas.microsoft.com/office/infopath/2007/PartnerControls"/>
    </lcf76f155ced4ddcb4097134ff3c332f>
    <TaxCatchAll xmlns="ef411c24-564a-478c-9e6f-fb5cc7c8325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EE7370DAB8514458275B5BB614D3AAA" ma:contentTypeVersion="16" ma:contentTypeDescription="Skapa ett nytt dokument." ma:contentTypeScope="" ma:versionID="5a64700a0400caaf7f1a0b966df3d38e">
  <xsd:schema xmlns:xsd="http://www.w3.org/2001/XMLSchema" xmlns:xs="http://www.w3.org/2001/XMLSchema" xmlns:p="http://schemas.microsoft.com/office/2006/metadata/properties" xmlns:ns2="b8fcf3bc-dc6f-4c5c-b76e-38c41278f64b" xmlns:ns3="ef411c24-564a-478c-9e6f-fb5cc7c83259" targetNamespace="http://schemas.microsoft.com/office/2006/metadata/properties" ma:root="true" ma:fieldsID="d25ce4693ad5dbd0ef0c2e648244dd91" ns2:_="" ns3:_="">
    <xsd:import namespace="b8fcf3bc-dc6f-4c5c-b76e-38c41278f64b"/>
    <xsd:import namespace="ef411c24-564a-478c-9e6f-fb5cc7c832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fcf3bc-dc6f-4c5c-b76e-38c41278f6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Bildmarkeringar" ma:readOnly="false" ma:fieldId="{5cf76f15-5ced-4ddc-b409-7134ff3c332f}" ma:taxonomyMulti="true" ma:sspId="f64ec9c4-d8ec-4f55-b294-0af98872d8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411c24-564a-478c-9e6f-fb5cc7c8325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87840f89-a107-406c-9a60-d751aa987f93}" ma:internalName="TaxCatchAll" ma:showField="CatchAllData" ma:web="ef411c24-564a-478c-9e6f-fb5cc7c832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D7F373D-FCB0-45CA-853D-7FB2A4CB9681}">
  <ds:schemaRefs>
    <ds:schemaRef ds:uri="b8fcf3bc-dc6f-4c5c-b76e-38c41278f64b"/>
    <ds:schemaRef ds:uri="http://purl.org/dc/elements/1.1/"/>
    <ds:schemaRef ds:uri="http://schemas.microsoft.com/office/2006/documentManagement/types"/>
    <ds:schemaRef ds:uri="http://www.w3.org/XML/1998/namespace"/>
    <ds:schemaRef ds:uri="http://purl.org/dc/terms/"/>
    <ds:schemaRef ds:uri="ef411c24-564a-478c-9e6f-fb5cc7c83259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59660F7D-78CB-4660-BCEC-FB705AA7291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C5D9E8F-1168-4675-B749-AD582617C4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fcf3bc-dc6f-4c5c-b76e-38c41278f64b"/>
    <ds:schemaRef ds:uri="ef411c24-564a-478c-9e6f-fb5cc7c832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Presentationsmall Biometria maj 2024</Template>
  <TotalTime>1471</TotalTime>
  <Words>396</Words>
  <Application>Microsoft Macintosh PowerPoint</Application>
  <PresentationFormat>Bredbild</PresentationFormat>
  <Paragraphs>50</Paragraphs>
  <Slides>4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4</vt:i4>
      </vt:variant>
    </vt:vector>
  </HeadingPairs>
  <TitlesOfParts>
    <vt:vector size="10" baseType="lpstr">
      <vt:lpstr>Aptos</vt:lpstr>
      <vt:lpstr>Arial</vt:lpstr>
      <vt:lpstr>Noto Serif</vt:lpstr>
      <vt:lpstr>Open Sans</vt:lpstr>
      <vt:lpstr>Systemtypsnitt normalt</vt:lpstr>
      <vt:lpstr>1_Office-tema</vt:lpstr>
      <vt:lpstr>Quick guide - Sender XC</vt:lpstr>
      <vt:lpstr>Quick guide - Sender XC</vt:lpstr>
      <vt:lpstr>Quick guide - Sender XC</vt:lpstr>
      <vt:lpstr>Quick guide - Sender XC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Henrik Pålsson</dc:creator>
  <cp:lastModifiedBy>Thim Ohlsson</cp:lastModifiedBy>
  <cp:revision>2</cp:revision>
  <dcterms:created xsi:type="dcterms:W3CDTF">2025-06-09T07:37:18Z</dcterms:created>
  <dcterms:modified xsi:type="dcterms:W3CDTF">2025-06-10T09:03:58Z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0x0101000EE7370DAB8514458275B5BB614D3AAA</vt:lpwstr>
  </property>
  <property fmtid="{D5CDD505-2E9C-101B-9397-08002B2CF9AE}" pid="3" name="MediaServiceImageTags">
    <vt:lpwstr/>
  </property>
</Properties>
</file>