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8" r:id="rId5"/>
    <p:sldMasterId id="2147483746" r:id="rId6"/>
    <p:sldMasterId id="2147483773" r:id="rId7"/>
  </p:sldMasterIdLst>
  <p:notesMasterIdLst>
    <p:notesMasterId r:id="rId45"/>
  </p:notesMasterIdLst>
  <p:sldIdLst>
    <p:sldId id="268" r:id="rId8"/>
    <p:sldId id="270" r:id="rId9"/>
    <p:sldId id="504" r:id="rId10"/>
    <p:sldId id="1933" r:id="rId11"/>
    <p:sldId id="1926" r:id="rId12"/>
    <p:sldId id="1925" r:id="rId13"/>
    <p:sldId id="1927" r:id="rId14"/>
    <p:sldId id="1923" r:id="rId15"/>
    <p:sldId id="2147472039" r:id="rId16"/>
    <p:sldId id="1934" r:id="rId17"/>
    <p:sldId id="474" r:id="rId18"/>
    <p:sldId id="500" r:id="rId19"/>
    <p:sldId id="501" r:id="rId20"/>
    <p:sldId id="1935" r:id="rId21"/>
    <p:sldId id="1848" r:id="rId22"/>
    <p:sldId id="1918" r:id="rId23"/>
    <p:sldId id="1936" r:id="rId24"/>
    <p:sldId id="1928" r:id="rId25"/>
    <p:sldId id="1931" r:id="rId26"/>
    <p:sldId id="1932" r:id="rId27"/>
    <p:sldId id="1815" r:id="rId28"/>
    <p:sldId id="1849" r:id="rId29"/>
    <p:sldId id="1852" r:id="rId30"/>
    <p:sldId id="1850" r:id="rId31"/>
    <p:sldId id="1855" r:id="rId32"/>
    <p:sldId id="1854" r:id="rId33"/>
    <p:sldId id="1851" r:id="rId34"/>
    <p:sldId id="1857" r:id="rId35"/>
    <p:sldId id="1856" r:id="rId36"/>
    <p:sldId id="1937" r:id="rId37"/>
    <p:sldId id="1847" r:id="rId38"/>
    <p:sldId id="1938" r:id="rId39"/>
    <p:sldId id="1846" r:id="rId40"/>
    <p:sldId id="1939" r:id="rId41"/>
    <p:sldId id="1940" r:id="rId42"/>
    <p:sldId id="2147472038" r:id="rId43"/>
    <p:sldId id="1930" r:id="rId4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4F"/>
    <a:srgbClr val="0F0F0F"/>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6CA10-3C2F-41A2-B02E-CF7BAC8D001D}" v="49" dt="2023-04-24T07:07:55.593"/>
    <p1510:client id="{AEB86E37-8147-4F3A-AB8F-F80F3D97BD3A}" v="104" vWet="106" dt="2023-04-24T07:07:15.08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anie Göthe" userId="a6f8288e-0b69-4917-8c0f-908130895f39" providerId="ADAL" clId="{4A66CA10-3C2F-41A2-B02E-CF7BAC8D001D}"/>
    <pc:docChg chg="custSel modSld">
      <pc:chgData name="Melanie Göthe" userId="a6f8288e-0b69-4917-8c0f-908130895f39" providerId="ADAL" clId="{4A66CA10-3C2F-41A2-B02E-CF7BAC8D001D}" dt="2023-04-24T07:07:55.594" v="40" actId="20577"/>
      <pc:docMkLst>
        <pc:docMk/>
      </pc:docMkLst>
      <pc:sldChg chg="modSp mod">
        <pc:chgData name="Melanie Göthe" userId="a6f8288e-0b69-4917-8c0f-908130895f39" providerId="ADAL" clId="{4A66CA10-3C2F-41A2-B02E-CF7BAC8D001D}" dt="2023-04-24T07:07:55.594" v="40" actId="20577"/>
        <pc:sldMkLst>
          <pc:docMk/>
          <pc:sldMk cId="186238030" sldId="1940"/>
        </pc:sldMkLst>
        <pc:spChg chg="mod">
          <ac:chgData name="Melanie Göthe" userId="a6f8288e-0b69-4917-8c0f-908130895f39" providerId="ADAL" clId="{4A66CA10-3C2F-41A2-B02E-CF7BAC8D001D}" dt="2023-04-24T07:07:55.594" v="40" actId="20577"/>
          <ac:spMkLst>
            <pc:docMk/>
            <pc:sldMk cId="186238030" sldId="1940"/>
            <ac:spMk id="3" creationId="{630BCE5B-6C95-AA2B-6820-CCDBE635B867}"/>
          </ac:spMkLst>
        </pc:spChg>
        <pc:spChg chg="mod">
          <ac:chgData name="Melanie Göthe" userId="a6f8288e-0b69-4917-8c0f-908130895f39" providerId="ADAL" clId="{4A66CA10-3C2F-41A2-B02E-CF7BAC8D001D}" dt="2023-04-24T07:07:10.790" v="23" actId="20577"/>
          <ac:spMkLst>
            <pc:docMk/>
            <pc:sldMk cId="186238030" sldId="1940"/>
            <ac:spMk id="22" creationId="{19075EF0-9FD8-BCB9-CE2F-8E1B3D120075}"/>
          </ac:spMkLst>
        </pc:spChg>
      </pc:sldChg>
      <pc:sldChg chg="addSp delSp modSp mod">
        <pc:chgData name="Melanie Göthe" userId="a6f8288e-0b69-4917-8c0f-908130895f39" providerId="ADAL" clId="{4A66CA10-3C2F-41A2-B02E-CF7BAC8D001D}" dt="2023-04-20T06:47:53.692" v="2"/>
        <pc:sldMkLst>
          <pc:docMk/>
          <pc:sldMk cId="1308016802" sldId="2147472038"/>
        </pc:sldMkLst>
        <pc:spChg chg="del">
          <ac:chgData name="Melanie Göthe" userId="a6f8288e-0b69-4917-8c0f-908130895f39" providerId="ADAL" clId="{4A66CA10-3C2F-41A2-B02E-CF7BAC8D001D}" dt="2023-04-20T06:47:49.065" v="0" actId="478"/>
          <ac:spMkLst>
            <pc:docMk/>
            <pc:sldMk cId="1308016802" sldId="2147472038"/>
            <ac:spMk id="3" creationId="{56654312-91FC-7DD5-DB93-A906D9B32D73}"/>
          </ac:spMkLst>
        </pc:spChg>
        <pc:spChg chg="add del mod">
          <ac:chgData name="Melanie Göthe" userId="a6f8288e-0b69-4917-8c0f-908130895f39" providerId="ADAL" clId="{4A66CA10-3C2F-41A2-B02E-CF7BAC8D001D}" dt="2023-04-20T06:47:52.716" v="1" actId="478"/>
          <ac:spMkLst>
            <pc:docMk/>
            <pc:sldMk cId="1308016802" sldId="2147472038"/>
            <ac:spMk id="6" creationId="{4E2D4446-0324-ABBB-4ECC-A37D5B80CA6A}"/>
          </ac:spMkLst>
        </pc:spChg>
        <pc:spChg chg="add mod">
          <ac:chgData name="Melanie Göthe" userId="a6f8288e-0b69-4917-8c0f-908130895f39" providerId="ADAL" clId="{4A66CA10-3C2F-41A2-B02E-CF7BAC8D001D}" dt="2023-04-20T06:47:53.692" v="2"/>
          <ac:spMkLst>
            <pc:docMk/>
            <pc:sldMk cId="1308016802" sldId="2147472038"/>
            <ac:spMk id="14" creationId="{AE4DEDD7-8045-EA07-618A-C06AD1BED4E7}"/>
          </ac:spMkLst>
        </pc:spChg>
      </pc:sldChg>
    </pc:docChg>
  </pc:docChgLst>
  <pc:docChgLst>
    <pc:chgData name="Samuel Rönnbäck" userId="982bbe5c-68c1-4fe2-9ea8-4d9922ea7b1c" providerId="ADAL" clId="{AEB86E37-8147-4F3A-AB8F-F80F3D97BD3A}"/>
    <pc:docChg chg="addSld modSld sldOrd">
      <pc:chgData name="Samuel Rönnbäck" userId="982bbe5c-68c1-4fe2-9ea8-4d9922ea7b1c" providerId="ADAL" clId="{AEB86E37-8147-4F3A-AB8F-F80F3D97BD3A}" dt="2023-04-24T07:06:10.257" v="99" actId="20577"/>
      <pc:docMkLst>
        <pc:docMk/>
      </pc:docMkLst>
      <pc:sldChg chg="ord">
        <pc:chgData name="Samuel Rönnbäck" userId="982bbe5c-68c1-4fe2-9ea8-4d9922ea7b1c" providerId="ADAL" clId="{AEB86E37-8147-4F3A-AB8F-F80F3D97BD3A}" dt="2023-04-20T06:41:43.562" v="2"/>
        <pc:sldMkLst>
          <pc:docMk/>
          <pc:sldMk cId="3418265451" sldId="1918"/>
        </pc:sldMkLst>
      </pc:sldChg>
      <pc:sldChg chg="modSp mod">
        <pc:chgData name="Samuel Rönnbäck" userId="982bbe5c-68c1-4fe2-9ea8-4d9922ea7b1c" providerId="ADAL" clId="{AEB86E37-8147-4F3A-AB8F-F80F3D97BD3A}" dt="2023-04-20T06:36:54.023" v="0" actId="14100"/>
        <pc:sldMkLst>
          <pc:docMk/>
          <pc:sldMk cId="382666258" sldId="1925"/>
        </pc:sldMkLst>
        <pc:spChg chg="mod">
          <ac:chgData name="Samuel Rönnbäck" userId="982bbe5c-68c1-4fe2-9ea8-4d9922ea7b1c" providerId="ADAL" clId="{AEB86E37-8147-4F3A-AB8F-F80F3D97BD3A}" dt="2023-04-20T06:36:54.023" v="0" actId="14100"/>
          <ac:spMkLst>
            <pc:docMk/>
            <pc:sldMk cId="382666258" sldId="1925"/>
            <ac:spMk id="3" creationId="{60702551-5F9A-A11E-0C74-CCF45E56C8BA}"/>
          </ac:spMkLst>
        </pc:spChg>
      </pc:sldChg>
      <pc:sldChg chg="modNotesTx">
        <pc:chgData name="Samuel Rönnbäck" userId="982bbe5c-68c1-4fe2-9ea8-4d9922ea7b1c" providerId="ADAL" clId="{AEB86E37-8147-4F3A-AB8F-F80F3D97BD3A}" dt="2023-04-24T07:03:34.669" v="97" actId="20577"/>
        <pc:sldMkLst>
          <pc:docMk/>
          <pc:sldMk cId="3597689409" sldId="1926"/>
        </pc:sldMkLst>
      </pc:sldChg>
      <pc:sldChg chg="modNotesTx">
        <pc:chgData name="Samuel Rönnbäck" userId="982bbe5c-68c1-4fe2-9ea8-4d9922ea7b1c" providerId="ADAL" clId="{AEB86E37-8147-4F3A-AB8F-F80F3D97BD3A}" dt="2023-04-24T07:06:04.943" v="98" actId="20577"/>
        <pc:sldMkLst>
          <pc:docMk/>
          <pc:sldMk cId="186238030" sldId="1940"/>
        </pc:sldMkLst>
      </pc:sldChg>
      <pc:sldChg chg="modNotesTx">
        <pc:chgData name="Samuel Rönnbäck" userId="982bbe5c-68c1-4fe2-9ea8-4d9922ea7b1c" providerId="ADAL" clId="{AEB86E37-8147-4F3A-AB8F-F80F3D97BD3A}" dt="2023-04-24T07:06:10.257" v="99" actId="20577"/>
        <pc:sldMkLst>
          <pc:docMk/>
          <pc:sldMk cId="1308016802" sldId="2147472038"/>
        </pc:sldMkLst>
      </pc:sldChg>
      <pc:sldChg chg="addSp delSp modSp new mod">
        <pc:chgData name="Samuel Rönnbäck" userId="982bbe5c-68c1-4fe2-9ea8-4d9922ea7b1c" providerId="ADAL" clId="{AEB86E37-8147-4F3A-AB8F-F80F3D97BD3A}" dt="2023-04-20T06:53:35.698" v="96" actId="1076"/>
        <pc:sldMkLst>
          <pc:docMk/>
          <pc:sldMk cId="834990393" sldId="2147472039"/>
        </pc:sldMkLst>
        <pc:spChg chg="mod">
          <ac:chgData name="Samuel Rönnbäck" userId="982bbe5c-68c1-4fe2-9ea8-4d9922ea7b1c" providerId="ADAL" clId="{AEB86E37-8147-4F3A-AB8F-F80F3D97BD3A}" dt="2023-04-20T06:51:02.844" v="66" actId="20577"/>
          <ac:spMkLst>
            <pc:docMk/>
            <pc:sldMk cId="834990393" sldId="2147472039"/>
            <ac:spMk id="2" creationId="{74DCFEF2-54F0-CD3E-B95A-0DBFFD0348B8}"/>
          </ac:spMkLst>
        </pc:spChg>
        <pc:spChg chg="del">
          <ac:chgData name="Samuel Rönnbäck" userId="982bbe5c-68c1-4fe2-9ea8-4d9922ea7b1c" providerId="ADAL" clId="{AEB86E37-8147-4F3A-AB8F-F80F3D97BD3A}" dt="2023-04-20T06:49:52.905" v="4"/>
          <ac:spMkLst>
            <pc:docMk/>
            <pc:sldMk cId="834990393" sldId="2147472039"/>
            <ac:spMk id="3" creationId="{E2EC7F29-F408-1349-F4C9-032DF6A7E85E}"/>
          </ac:spMkLst>
        </pc:spChg>
        <pc:graphicFrameChg chg="add mod modGraphic">
          <ac:chgData name="Samuel Rönnbäck" userId="982bbe5c-68c1-4fe2-9ea8-4d9922ea7b1c" providerId="ADAL" clId="{AEB86E37-8147-4F3A-AB8F-F80F3D97BD3A}" dt="2023-04-20T06:53:31.812" v="95" actId="1076"/>
          <ac:graphicFrameMkLst>
            <pc:docMk/>
            <pc:sldMk cId="834990393" sldId="2147472039"/>
            <ac:graphicFrameMk id="4" creationId="{D839BAF8-9E97-C2DD-332B-74EE77390FEC}"/>
          </ac:graphicFrameMkLst>
        </pc:graphicFrameChg>
        <pc:graphicFrameChg chg="add mod modGraphic">
          <ac:chgData name="Samuel Rönnbäck" userId="982bbe5c-68c1-4fe2-9ea8-4d9922ea7b1c" providerId="ADAL" clId="{AEB86E37-8147-4F3A-AB8F-F80F3D97BD3A}" dt="2023-04-20T06:53:35.698" v="96" actId="1076"/>
          <ac:graphicFrameMkLst>
            <pc:docMk/>
            <pc:sldMk cId="834990393" sldId="2147472039"/>
            <ac:graphicFrameMk id="7" creationId="{59C2BC62-8816-3589-F1B7-92F818DCCEBA}"/>
          </ac:graphicFrameMkLst>
        </pc:graphicFrameChg>
        <pc:picChg chg="add mod">
          <ac:chgData name="Samuel Rönnbäck" userId="982bbe5c-68c1-4fe2-9ea8-4d9922ea7b1c" providerId="ADAL" clId="{AEB86E37-8147-4F3A-AB8F-F80F3D97BD3A}" dt="2023-04-20T06:52:27.554" v="79" actId="1076"/>
          <ac:picMkLst>
            <pc:docMk/>
            <pc:sldMk cId="834990393" sldId="2147472039"/>
            <ac:picMk id="6" creationId="{01234A94-8784-DB99-B846-EEFCD5BDD236}"/>
          </ac:picMkLst>
        </pc:picChg>
      </pc:sldChg>
    </pc:docChg>
  </pc:docChgLst>
  <pc:docChgLst>
    <pc:chgData name="Melanie Göthe" userId="a6f8288e-0b69-4917-8c0f-908130895f39" providerId="ADAL" clId="{8DFAADD2-5560-47C1-B0A3-9CC75359303A}"/>
    <pc:docChg chg="undo custSel addSld delSld modSld">
      <pc:chgData name="Melanie Göthe" userId="a6f8288e-0b69-4917-8c0f-908130895f39" providerId="ADAL" clId="{8DFAADD2-5560-47C1-B0A3-9CC75359303A}" dt="2023-04-13T08:12:42.117" v="219" actId="1038"/>
      <pc:docMkLst>
        <pc:docMk/>
      </pc:docMkLst>
      <pc:sldChg chg="addSp delSp modSp add mod">
        <pc:chgData name="Melanie Göthe" userId="a6f8288e-0b69-4917-8c0f-908130895f39" providerId="ADAL" clId="{8DFAADD2-5560-47C1-B0A3-9CC75359303A}" dt="2023-04-13T08:12:42.117" v="219" actId="1038"/>
        <pc:sldMkLst>
          <pc:docMk/>
          <pc:sldMk cId="167068617" sldId="270"/>
        </pc:sldMkLst>
        <pc:spChg chg="add del mod">
          <ac:chgData name="Melanie Göthe" userId="a6f8288e-0b69-4917-8c0f-908130895f39" providerId="ADAL" clId="{8DFAADD2-5560-47C1-B0A3-9CC75359303A}" dt="2023-04-13T08:02:53.530" v="36" actId="478"/>
          <ac:spMkLst>
            <pc:docMk/>
            <pc:sldMk cId="167068617" sldId="270"/>
            <ac:spMk id="3" creationId="{E1C4E631-6D0F-AA07-FC84-638B424A49F5}"/>
          </ac:spMkLst>
        </pc:spChg>
        <pc:spChg chg="mod">
          <ac:chgData name="Melanie Göthe" userId="a6f8288e-0b69-4917-8c0f-908130895f39" providerId="ADAL" clId="{8DFAADD2-5560-47C1-B0A3-9CC75359303A}" dt="2023-04-13T08:02:42.054" v="33" actId="20577"/>
          <ac:spMkLst>
            <pc:docMk/>
            <pc:sldMk cId="167068617" sldId="270"/>
            <ac:spMk id="4" creationId="{BE265F9F-88E9-E1E3-6D6E-DBE2A7FB7AFC}"/>
          </ac:spMkLst>
        </pc:spChg>
        <pc:spChg chg="del mod">
          <ac:chgData name="Melanie Göthe" userId="a6f8288e-0b69-4917-8c0f-908130895f39" providerId="ADAL" clId="{8DFAADD2-5560-47C1-B0A3-9CC75359303A}" dt="2023-04-13T08:02:49.982" v="35" actId="478"/>
          <ac:spMkLst>
            <pc:docMk/>
            <pc:sldMk cId="167068617" sldId="270"/>
            <ac:spMk id="5" creationId="{9E6A1763-784B-3055-00AD-945F94344A1A}"/>
          </ac:spMkLst>
        </pc:spChg>
        <pc:spChg chg="mod">
          <ac:chgData name="Melanie Göthe" userId="a6f8288e-0b69-4917-8c0f-908130895f39" providerId="ADAL" clId="{8DFAADD2-5560-47C1-B0A3-9CC75359303A}" dt="2023-04-13T08:12:42.117" v="219" actId="1038"/>
          <ac:spMkLst>
            <pc:docMk/>
            <pc:sldMk cId="167068617" sldId="270"/>
            <ac:spMk id="9" creationId="{5A95E950-986C-E19D-5589-FF5464DF9DCD}"/>
          </ac:spMkLst>
        </pc:spChg>
      </pc:sldChg>
      <pc:sldChg chg="addSp delSp modSp add mod modClrScheme chgLayout">
        <pc:chgData name="Melanie Göthe" userId="a6f8288e-0b69-4917-8c0f-908130895f39" providerId="ADAL" clId="{8DFAADD2-5560-47C1-B0A3-9CC75359303A}" dt="2023-04-13T08:12:25.637" v="217" actId="1076"/>
        <pc:sldMkLst>
          <pc:docMk/>
          <pc:sldMk cId="991400127" sldId="1930"/>
        </pc:sldMkLst>
        <pc:spChg chg="mod ord">
          <ac:chgData name="Melanie Göthe" userId="a6f8288e-0b69-4917-8c0f-908130895f39" providerId="ADAL" clId="{8DFAADD2-5560-47C1-B0A3-9CC75359303A}" dt="2023-04-13T08:12:25.637" v="217" actId="1076"/>
          <ac:spMkLst>
            <pc:docMk/>
            <pc:sldMk cId="991400127" sldId="1930"/>
            <ac:spMk id="3" creationId="{E201F2DD-85A5-A28A-E4E7-BC8A83E30223}"/>
          </ac:spMkLst>
        </pc:spChg>
        <pc:spChg chg="add del mod ord">
          <ac:chgData name="Melanie Göthe" userId="a6f8288e-0b69-4917-8c0f-908130895f39" providerId="ADAL" clId="{8DFAADD2-5560-47C1-B0A3-9CC75359303A}" dt="2023-04-13T08:08:00.277" v="194" actId="478"/>
          <ac:spMkLst>
            <pc:docMk/>
            <pc:sldMk cId="991400127" sldId="1930"/>
            <ac:spMk id="4" creationId="{8DF6871A-6D4B-BE81-E7A6-5E7162F54C83}"/>
          </ac:spMkLst>
        </pc:spChg>
        <pc:spChg chg="add del mod ord">
          <ac:chgData name="Melanie Göthe" userId="a6f8288e-0b69-4917-8c0f-908130895f39" providerId="ADAL" clId="{8DFAADD2-5560-47C1-B0A3-9CC75359303A}" dt="2023-04-13T08:12:15.554" v="215" actId="700"/>
          <ac:spMkLst>
            <pc:docMk/>
            <pc:sldMk cId="991400127" sldId="1930"/>
            <ac:spMk id="6" creationId="{0268B43A-64BA-3900-8289-9DAE7E3F525B}"/>
          </ac:spMkLst>
        </pc:spChg>
      </pc:sldChg>
      <pc:sldChg chg="addSp delSp modSp add mod">
        <pc:chgData name="Melanie Göthe" userId="a6f8288e-0b69-4917-8c0f-908130895f39" providerId="ADAL" clId="{8DFAADD2-5560-47C1-B0A3-9CC75359303A}" dt="2023-04-13T08:09:40.346" v="213" actId="1076"/>
        <pc:sldMkLst>
          <pc:docMk/>
          <pc:sldMk cId="186238030" sldId="1940"/>
        </pc:sldMkLst>
        <pc:spChg chg="add mod">
          <ac:chgData name="Melanie Göthe" userId="a6f8288e-0b69-4917-8c0f-908130895f39" providerId="ADAL" clId="{8DFAADD2-5560-47C1-B0A3-9CC75359303A}" dt="2023-04-13T08:09:40.346" v="213" actId="1076"/>
          <ac:spMkLst>
            <pc:docMk/>
            <pc:sldMk cId="186238030" sldId="1940"/>
            <ac:spMk id="3" creationId="{630BCE5B-6C95-AA2B-6820-CCDBE635B867}"/>
          </ac:spMkLst>
        </pc:spChg>
        <pc:spChg chg="mod">
          <ac:chgData name="Melanie Göthe" userId="a6f8288e-0b69-4917-8c0f-908130895f39" providerId="ADAL" clId="{8DFAADD2-5560-47C1-B0A3-9CC75359303A}" dt="2023-04-13T08:06:45.039" v="190" actId="14100"/>
          <ac:spMkLst>
            <pc:docMk/>
            <pc:sldMk cId="186238030" sldId="1940"/>
            <ac:spMk id="7" creationId="{9EB6DE5A-67BE-E485-540D-202957B016DF}"/>
          </ac:spMkLst>
        </pc:spChg>
        <pc:spChg chg="mod">
          <ac:chgData name="Melanie Göthe" userId="a6f8288e-0b69-4917-8c0f-908130895f39" providerId="ADAL" clId="{8DFAADD2-5560-47C1-B0A3-9CC75359303A}" dt="2023-04-13T08:06:15.567" v="120" actId="20577"/>
          <ac:spMkLst>
            <pc:docMk/>
            <pc:sldMk cId="186238030" sldId="1940"/>
            <ac:spMk id="8" creationId="{3C8E0DE6-93CF-658D-C673-11C5BC26C969}"/>
          </ac:spMkLst>
        </pc:spChg>
        <pc:spChg chg="del mod">
          <ac:chgData name="Melanie Göthe" userId="a6f8288e-0b69-4917-8c0f-908130895f39" providerId="ADAL" clId="{8DFAADD2-5560-47C1-B0A3-9CC75359303A}" dt="2023-04-13T08:06:48.512" v="191" actId="478"/>
          <ac:spMkLst>
            <pc:docMk/>
            <pc:sldMk cId="186238030" sldId="1940"/>
            <ac:spMk id="9" creationId="{741481FD-E4CF-099B-2F92-BB90E153C23A}"/>
          </ac:spMkLst>
        </pc:spChg>
        <pc:spChg chg="mod">
          <ac:chgData name="Melanie Göthe" userId="a6f8288e-0b69-4917-8c0f-908130895f39" providerId="ADAL" clId="{8DFAADD2-5560-47C1-B0A3-9CC75359303A}" dt="2023-04-13T08:04:47.421" v="41" actId="1076"/>
          <ac:spMkLst>
            <pc:docMk/>
            <pc:sldMk cId="186238030" sldId="1940"/>
            <ac:spMk id="17" creationId="{8E4353B4-0651-EE8C-0AE2-27B354EBCEC1}"/>
          </ac:spMkLst>
        </pc:spChg>
        <pc:spChg chg="mod">
          <ac:chgData name="Melanie Göthe" userId="a6f8288e-0b69-4917-8c0f-908130895f39" providerId="ADAL" clId="{8DFAADD2-5560-47C1-B0A3-9CC75359303A}" dt="2023-04-13T08:04:47.421" v="41" actId="1076"/>
          <ac:spMkLst>
            <pc:docMk/>
            <pc:sldMk cId="186238030" sldId="1940"/>
            <ac:spMk id="18" creationId="{D3DC1901-3C67-220E-B859-08A8D8C37322}"/>
          </ac:spMkLst>
        </pc:spChg>
        <pc:spChg chg="mod">
          <ac:chgData name="Melanie Göthe" userId="a6f8288e-0b69-4917-8c0f-908130895f39" providerId="ADAL" clId="{8DFAADD2-5560-47C1-B0A3-9CC75359303A}" dt="2023-04-13T08:05:34.295" v="100" actId="20577"/>
          <ac:spMkLst>
            <pc:docMk/>
            <pc:sldMk cId="186238030" sldId="1940"/>
            <ac:spMk id="22" creationId="{19075EF0-9FD8-BCB9-CE2F-8E1B3D120075}"/>
          </ac:spMkLst>
        </pc:spChg>
      </pc:sldChg>
      <pc:sldChg chg="del">
        <pc:chgData name="Melanie Göthe" userId="a6f8288e-0b69-4917-8c0f-908130895f39" providerId="ADAL" clId="{8DFAADD2-5560-47C1-B0A3-9CC75359303A}" dt="2023-04-13T08:04:04.668" v="37" actId="47"/>
        <pc:sldMkLst>
          <pc:docMk/>
          <pc:sldMk cId="1604746104" sldId="1940"/>
        </pc:sldMkLst>
      </pc:sldChg>
      <pc:sldChg chg="modSp add mod">
        <pc:chgData name="Melanie Göthe" userId="a6f8288e-0b69-4917-8c0f-908130895f39" providerId="ADAL" clId="{8DFAADD2-5560-47C1-B0A3-9CC75359303A}" dt="2023-04-13T08:07:08.775" v="192" actId="20577"/>
        <pc:sldMkLst>
          <pc:docMk/>
          <pc:sldMk cId="1308016802" sldId="2147472038"/>
        </pc:sldMkLst>
        <pc:spChg chg="mod">
          <ac:chgData name="Melanie Göthe" userId="a6f8288e-0b69-4917-8c0f-908130895f39" providerId="ADAL" clId="{8DFAADD2-5560-47C1-B0A3-9CC75359303A}" dt="2023-04-13T08:07:08.775" v="192" actId="20577"/>
          <ac:spMkLst>
            <pc:docMk/>
            <pc:sldMk cId="1308016802" sldId="2147472038"/>
            <ac:spMk id="3" creationId="{56654312-91FC-7DD5-DB93-A906D9B32D73}"/>
          </ac:spMkLst>
        </pc:spChg>
      </pc:sldChg>
    </pc:docChg>
  </pc:docChgLst>
  <pc:docChgLst>
    <pc:chgData name="Samuel Rönnbäck" userId="982bbe5c-68c1-4fe2-9ea8-4d9922ea7b1c" providerId="ADAL" clId="{98B5E557-33A9-4847-9F33-5F804F198A85}"/>
    <pc:docChg chg="undo custSel addSld delSld modSld sldOrd addMainMaster delMainMaster">
      <pc:chgData name="Samuel Rönnbäck" userId="982bbe5c-68c1-4fe2-9ea8-4d9922ea7b1c" providerId="ADAL" clId="{98B5E557-33A9-4847-9F33-5F804F198A85}" dt="2023-04-12T08:04:14.951" v="2613" actId="2710"/>
      <pc:docMkLst>
        <pc:docMk/>
      </pc:docMkLst>
      <pc:sldChg chg="modSp del mod">
        <pc:chgData name="Samuel Rönnbäck" userId="982bbe5c-68c1-4fe2-9ea8-4d9922ea7b1c" providerId="ADAL" clId="{98B5E557-33A9-4847-9F33-5F804F198A85}" dt="2023-04-12T07:50:01.102" v="2317" actId="47"/>
        <pc:sldMkLst>
          <pc:docMk/>
          <pc:sldMk cId="3870330944" sldId="273"/>
        </pc:sldMkLst>
        <pc:spChg chg="mod">
          <ac:chgData name="Samuel Rönnbäck" userId="982bbe5c-68c1-4fe2-9ea8-4d9922ea7b1c" providerId="ADAL" clId="{98B5E557-33A9-4847-9F33-5F804F198A85}" dt="2023-04-11T11:40:50.845" v="1386" actId="20577"/>
          <ac:spMkLst>
            <pc:docMk/>
            <pc:sldMk cId="3870330944" sldId="273"/>
            <ac:spMk id="2" creationId="{9A8BCA0E-1FAC-4F1B-A375-BB97C4D59BBF}"/>
          </ac:spMkLst>
        </pc:spChg>
      </pc:sldChg>
      <pc:sldChg chg="modSp del mod">
        <pc:chgData name="Samuel Rönnbäck" userId="982bbe5c-68c1-4fe2-9ea8-4d9922ea7b1c" providerId="ADAL" clId="{98B5E557-33A9-4847-9F33-5F804F198A85}" dt="2023-04-11T07:05:57.207" v="217" actId="47"/>
        <pc:sldMkLst>
          <pc:docMk/>
          <pc:sldMk cId="761256047" sldId="473"/>
        </pc:sldMkLst>
        <pc:spChg chg="mod">
          <ac:chgData name="Samuel Rönnbäck" userId="982bbe5c-68c1-4fe2-9ea8-4d9922ea7b1c" providerId="ADAL" clId="{98B5E557-33A9-4847-9F33-5F804F198A85}" dt="2023-04-11T06:32:18.610" v="61" actId="20577"/>
          <ac:spMkLst>
            <pc:docMk/>
            <pc:sldMk cId="761256047" sldId="473"/>
            <ac:spMk id="7" creationId="{3586AEE5-8CBA-4897-9FE8-CFA4ED3C5662}"/>
          </ac:spMkLst>
        </pc:spChg>
        <pc:spChg chg="mod">
          <ac:chgData name="Samuel Rönnbäck" userId="982bbe5c-68c1-4fe2-9ea8-4d9922ea7b1c" providerId="ADAL" clId="{98B5E557-33A9-4847-9F33-5F804F198A85}" dt="2023-04-11T06:33:09.508" v="128" actId="313"/>
          <ac:spMkLst>
            <pc:docMk/>
            <pc:sldMk cId="761256047" sldId="473"/>
            <ac:spMk id="14" creationId="{71370671-3D9B-4BF4-99A1-613DB61813B0}"/>
          </ac:spMkLst>
        </pc:spChg>
      </pc:sldChg>
      <pc:sldChg chg="addSp modSp mod modClrScheme chgLayout">
        <pc:chgData name="Samuel Rönnbäck" userId="982bbe5c-68c1-4fe2-9ea8-4d9922ea7b1c" providerId="ADAL" clId="{98B5E557-33A9-4847-9F33-5F804F198A85}" dt="2023-04-11T11:35:34.220" v="1369" actId="700"/>
        <pc:sldMkLst>
          <pc:docMk/>
          <pc:sldMk cId="3968855671" sldId="474"/>
        </pc:sldMkLst>
        <pc:spChg chg="mod ord">
          <ac:chgData name="Samuel Rönnbäck" userId="982bbe5c-68c1-4fe2-9ea8-4d9922ea7b1c" providerId="ADAL" clId="{98B5E557-33A9-4847-9F33-5F804F198A85}" dt="2023-04-11T11:35:34.220" v="1369" actId="700"/>
          <ac:spMkLst>
            <pc:docMk/>
            <pc:sldMk cId="3968855671" sldId="474"/>
            <ac:spMk id="2" creationId="{30FC0279-D50E-B24A-AEAF-F3D70938C5E2}"/>
          </ac:spMkLst>
        </pc:spChg>
        <pc:spChg chg="add mod ord">
          <ac:chgData name="Samuel Rönnbäck" userId="982bbe5c-68c1-4fe2-9ea8-4d9922ea7b1c" providerId="ADAL" clId="{98B5E557-33A9-4847-9F33-5F804F198A85}" dt="2023-04-11T11:35:34.220" v="1369" actId="700"/>
          <ac:spMkLst>
            <pc:docMk/>
            <pc:sldMk cId="3968855671" sldId="474"/>
            <ac:spMk id="3" creationId="{33DA82AB-12DD-DA12-FD09-DFFE551B5A74}"/>
          </ac:spMkLst>
        </pc:spChg>
      </pc:sldChg>
      <pc:sldChg chg="modSp del mod">
        <pc:chgData name="Samuel Rönnbäck" userId="982bbe5c-68c1-4fe2-9ea8-4d9922ea7b1c" providerId="ADAL" clId="{98B5E557-33A9-4847-9F33-5F804F198A85}" dt="2023-04-11T08:07:27.088" v="757" actId="47"/>
        <pc:sldMkLst>
          <pc:docMk/>
          <pc:sldMk cId="527525836" sldId="499"/>
        </pc:sldMkLst>
        <pc:spChg chg="mod">
          <ac:chgData name="Samuel Rönnbäck" userId="982bbe5c-68c1-4fe2-9ea8-4d9922ea7b1c" providerId="ADAL" clId="{98B5E557-33A9-4847-9F33-5F804F198A85}" dt="2023-04-11T07:24:33.267" v="386" actId="20577"/>
          <ac:spMkLst>
            <pc:docMk/>
            <pc:sldMk cId="527525836" sldId="499"/>
            <ac:spMk id="11" creationId="{1CD5DA81-BE19-4A8D-9918-7E650CBE7D3C}"/>
          </ac:spMkLst>
        </pc:spChg>
      </pc:sldChg>
      <pc:sldChg chg="addSp modSp mod modClrScheme chgLayout">
        <pc:chgData name="Samuel Rönnbäck" userId="982bbe5c-68c1-4fe2-9ea8-4d9922ea7b1c" providerId="ADAL" clId="{98B5E557-33A9-4847-9F33-5F804F198A85}" dt="2023-04-11T11:35:45.931" v="1370" actId="700"/>
        <pc:sldMkLst>
          <pc:docMk/>
          <pc:sldMk cId="3869959238" sldId="500"/>
        </pc:sldMkLst>
        <pc:spChg chg="mod ord">
          <ac:chgData name="Samuel Rönnbäck" userId="982bbe5c-68c1-4fe2-9ea8-4d9922ea7b1c" providerId="ADAL" clId="{98B5E557-33A9-4847-9F33-5F804F198A85}" dt="2023-04-11T11:35:45.931" v="1370" actId="700"/>
          <ac:spMkLst>
            <pc:docMk/>
            <pc:sldMk cId="3869959238" sldId="500"/>
            <ac:spMk id="2" creationId="{30FC0279-D50E-B24A-AEAF-F3D70938C5E2}"/>
          </ac:spMkLst>
        </pc:spChg>
        <pc:spChg chg="add mod ord">
          <ac:chgData name="Samuel Rönnbäck" userId="982bbe5c-68c1-4fe2-9ea8-4d9922ea7b1c" providerId="ADAL" clId="{98B5E557-33A9-4847-9F33-5F804F198A85}" dt="2023-04-11T11:35:45.931" v="1370" actId="700"/>
          <ac:spMkLst>
            <pc:docMk/>
            <pc:sldMk cId="3869959238" sldId="500"/>
            <ac:spMk id="3" creationId="{DA3E3C61-EF4A-7902-23CB-855A6EC9B0F7}"/>
          </ac:spMkLst>
        </pc:spChg>
      </pc:sldChg>
      <pc:sldChg chg="addSp delSp modSp mod modClrScheme chgLayout">
        <pc:chgData name="Samuel Rönnbäck" userId="982bbe5c-68c1-4fe2-9ea8-4d9922ea7b1c" providerId="ADAL" clId="{98B5E557-33A9-4847-9F33-5F804F198A85}" dt="2023-04-11T11:40:10.435" v="1377" actId="478"/>
        <pc:sldMkLst>
          <pc:docMk/>
          <pc:sldMk cId="3343586241" sldId="501"/>
        </pc:sldMkLst>
        <pc:spChg chg="add del mod ord">
          <ac:chgData name="Samuel Rönnbäck" userId="982bbe5c-68c1-4fe2-9ea8-4d9922ea7b1c" providerId="ADAL" clId="{98B5E557-33A9-4847-9F33-5F804F198A85}" dt="2023-04-11T11:40:10.435" v="1377" actId="478"/>
          <ac:spMkLst>
            <pc:docMk/>
            <pc:sldMk cId="3343586241" sldId="501"/>
            <ac:spMk id="2" creationId="{4A75CF74-CA68-C798-AFA6-799391C8DFBD}"/>
          </ac:spMkLst>
        </pc:spChg>
        <pc:spChg chg="mod ord">
          <ac:chgData name="Samuel Rönnbäck" userId="982bbe5c-68c1-4fe2-9ea8-4d9922ea7b1c" providerId="ADAL" clId="{98B5E557-33A9-4847-9F33-5F804F198A85}" dt="2023-04-11T11:36:20.443" v="1371" actId="700"/>
          <ac:spMkLst>
            <pc:docMk/>
            <pc:sldMk cId="3343586241" sldId="501"/>
            <ac:spMk id="19" creationId="{19CDA35E-9CA8-4763-96B2-D73974E5C82F}"/>
          </ac:spMkLst>
        </pc:spChg>
      </pc:sldChg>
      <pc:sldChg chg="addSp modSp del mod">
        <pc:chgData name="Samuel Rönnbäck" userId="982bbe5c-68c1-4fe2-9ea8-4d9922ea7b1c" providerId="ADAL" clId="{98B5E557-33A9-4847-9F33-5F804F198A85}" dt="2023-04-11T09:47:32.700" v="902" actId="47"/>
        <pc:sldMkLst>
          <pc:docMk/>
          <pc:sldMk cId="2005956602" sldId="502"/>
        </pc:sldMkLst>
        <pc:spChg chg="mod">
          <ac:chgData name="Samuel Rönnbäck" userId="982bbe5c-68c1-4fe2-9ea8-4d9922ea7b1c" providerId="ADAL" clId="{98B5E557-33A9-4847-9F33-5F804F198A85}" dt="2023-04-11T09:44:17.019" v="895" actId="20577"/>
          <ac:spMkLst>
            <pc:docMk/>
            <pc:sldMk cId="2005956602" sldId="502"/>
            <ac:spMk id="11" creationId="{06388ED1-9031-4A16-8149-58CD0BC956C9}"/>
          </ac:spMkLst>
        </pc:spChg>
        <pc:graphicFrameChg chg="add mod modGraphic">
          <ac:chgData name="Samuel Rönnbäck" userId="982bbe5c-68c1-4fe2-9ea8-4d9922ea7b1c" providerId="ADAL" clId="{98B5E557-33A9-4847-9F33-5F804F198A85}" dt="2023-04-11T09:46:30.168" v="898" actId="1076"/>
          <ac:graphicFrameMkLst>
            <pc:docMk/>
            <pc:sldMk cId="2005956602" sldId="502"/>
            <ac:graphicFrameMk id="7" creationId="{13D227CF-7D1D-2D9D-2B00-56151FE165E0}"/>
          </ac:graphicFrameMkLst>
        </pc:graphicFrameChg>
      </pc:sldChg>
      <pc:sldChg chg="modSp mod">
        <pc:chgData name="Samuel Rönnbäck" userId="982bbe5c-68c1-4fe2-9ea8-4d9922ea7b1c" providerId="ADAL" clId="{98B5E557-33A9-4847-9F33-5F804F198A85}" dt="2023-04-12T07:48:59.492" v="2306" actId="20577"/>
        <pc:sldMkLst>
          <pc:docMk/>
          <pc:sldMk cId="541565540" sldId="504"/>
        </pc:sldMkLst>
        <pc:spChg chg="mod">
          <ac:chgData name="Samuel Rönnbäck" userId="982bbe5c-68c1-4fe2-9ea8-4d9922ea7b1c" providerId="ADAL" clId="{98B5E557-33A9-4847-9F33-5F804F198A85}" dt="2023-04-12T07:48:59.492" v="2306" actId="20577"/>
          <ac:spMkLst>
            <pc:docMk/>
            <pc:sldMk cId="541565540" sldId="504"/>
            <ac:spMk id="3" creationId="{15CE1782-538E-4C5F-B2D2-E309C904A81B}"/>
          </ac:spMkLst>
        </pc:spChg>
      </pc:sldChg>
      <pc:sldChg chg="del">
        <pc:chgData name="Samuel Rönnbäck" userId="982bbe5c-68c1-4fe2-9ea8-4d9922ea7b1c" providerId="ADAL" clId="{98B5E557-33A9-4847-9F33-5F804F198A85}" dt="2023-04-11T11:39:01.704" v="1373" actId="47"/>
        <pc:sldMkLst>
          <pc:docMk/>
          <pc:sldMk cId="309903685" sldId="506"/>
        </pc:sldMkLst>
      </pc:sldChg>
      <pc:sldChg chg="del">
        <pc:chgData name="Samuel Rönnbäck" userId="982bbe5c-68c1-4fe2-9ea8-4d9922ea7b1c" providerId="ADAL" clId="{98B5E557-33A9-4847-9F33-5F804F198A85}" dt="2023-04-11T12:38:49.977" v="1960" actId="47"/>
        <pc:sldMkLst>
          <pc:docMk/>
          <pc:sldMk cId="2958296618" sldId="1813"/>
        </pc:sldMkLst>
      </pc:sldChg>
      <pc:sldChg chg="modSp mod modClrScheme chgLayout">
        <pc:chgData name="Samuel Rönnbäck" userId="982bbe5c-68c1-4fe2-9ea8-4d9922ea7b1c" providerId="ADAL" clId="{98B5E557-33A9-4847-9F33-5F804F198A85}" dt="2023-04-12T08:04:14.951" v="2613" actId="2710"/>
        <pc:sldMkLst>
          <pc:docMk/>
          <pc:sldMk cId="3509574917" sldId="1815"/>
        </pc:sldMkLst>
        <pc:spChg chg="mod ord">
          <ac:chgData name="Samuel Rönnbäck" userId="982bbe5c-68c1-4fe2-9ea8-4d9922ea7b1c" providerId="ADAL" clId="{98B5E557-33A9-4847-9F33-5F804F198A85}" dt="2023-04-11T11:49:47.132" v="1441" actId="700"/>
          <ac:spMkLst>
            <pc:docMk/>
            <pc:sldMk cId="3509574917" sldId="1815"/>
            <ac:spMk id="2" creationId="{EDB086B8-D316-40F3-B5FA-00ACA3D27C13}"/>
          </ac:spMkLst>
        </pc:spChg>
        <pc:spChg chg="mod ord">
          <ac:chgData name="Samuel Rönnbäck" userId="982bbe5c-68c1-4fe2-9ea8-4d9922ea7b1c" providerId="ADAL" clId="{98B5E557-33A9-4847-9F33-5F804F198A85}" dt="2023-04-12T08:04:14.951" v="2613" actId="2710"/>
          <ac:spMkLst>
            <pc:docMk/>
            <pc:sldMk cId="3509574917" sldId="1815"/>
            <ac:spMk id="3" creationId="{AE7EAF08-99B2-4F82-9A63-D263E74107CD}"/>
          </ac:spMkLst>
        </pc:spChg>
        <pc:spChg chg="mod">
          <ac:chgData name="Samuel Rönnbäck" userId="982bbe5c-68c1-4fe2-9ea8-4d9922ea7b1c" providerId="ADAL" clId="{98B5E557-33A9-4847-9F33-5F804F198A85}" dt="2023-04-11T11:49:56.894" v="1442" actId="208"/>
          <ac:spMkLst>
            <pc:docMk/>
            <pc:sldMk cId="3509574917" sldId="1815"/>
            <ac:spMk id="8" creationId="{B6E1A493-2E7F-4987-BF1F-CC2EBDD3DDD6}"/>
          </ac:spMkLst>
        </pc:spChg>
      </pc:sldChg>
      <pc:sldChg chg="del">
        <pc:chgData name="Samuel Rönnbäck" userId="982bbe5c-68c1-4fe2-9ea8-4d9922ea7b1c" providerId="ADAL" clId="{98B5E557-33A9-4847-9F33-5F804F198A85}" dt="2023-04-11T11:15:56.534" v="1343" actId="47"/>
        <pc:sldMkLst>
          <pc:docMk/>
          <pc:sldMk cId="3685625437" sldId="1845"/>
        </pc:sldMkLst>
      </pc:sldChg>
      <pc:sldChg chg="modSp mod modClrScheme chgLayout">
        <pc:chgData name="Samuel Rönnbäck" userId="982bbe5c-68c1-4fe2-9ea8-4d9922ea7b1c" providerId="ADAL" clId="{98B5E557-33A9-4847-9F33-5F804F198A85}" dt="2023-04-12T08:01:09.164" v="2527" actId="700"/>
        <pc:sldMkLst>
          <pc:docMk/>
          <pc:sldMk cId="2066377032" sldId="1846"/>
        </pc:sldMkLst>
        <pc:spChg chg="mod ord">
          <ac:chgData name="Samuel Rönnbäck" userId="982bbe5c-68c1-4fe2-9ea8-4d9922ea7b1c" providerId="ADAL" clId="{98B5E557-33A9-4847-9F33-5F804F198A85}" dt="2023-04-12T08:01:09.164" v="2527" actId="700"/>
          <ac:spMkLst>
            <pc:docMk/>
            <pc:sldMk cId="2066377032" sldId="1846"/>
            <ac:spMk id="2" creationId="{9AD09982-3866-4D83-8002-4A2817A8CE32}"/>
          </ac:spMkLst>
        </pc:spChg>
        <pc:spChg chg="mod ord">
          <ac:chgData name="Samuel Rönnbäck" userId="982bbe5c-68c1-4fe2-9ea8-4d9922ea7b1c" providerId="ADAL" clId="{98B5E557-33A9-4847-9F33-5F804F198A85}" dt="2023-04-12T08:01:09.164" v="2527" actId="700"/>
          <ac:spMkLst>
            <pc:docMk/>
            <pc:sldMk cId="2066377032" sldId="1846"/>
            <ac:spMk id="3" creationId="{748A1F31-CDB6-48F1-B14E-E681765F982C}"/>
          </ac:spMkLst>
        </pc:spChg>
      </pc:sldChg>
      <pc:sldChg chg="modSp mod modClrScheme chgLayout">
        <pc:chgData name="Samuel Rönnbäck" userId="982bbe5c-68c1-4fe2-9ea8-4d9922ea7b1c" providerId="ADAL" clId="{98B5E557-33A9-4847-9F33-5F804F198A85}" dt="2023-04-12T07:55:27.792" v="2359" actId="1038"/>
        <pc:sldMkLst>
          <pc:docMk/>
          <pc:sldMk cId="2624505236" sldId="1848"/>
        </pc:sldMkLst>
        <pc:spChg chg="mod ord">
          <ac:chgData name="Samuel Rönnbäck" userId="982bbe5c-68c1-4fe2-9ea8-4d9922ea7b1c" providerId="ADAL" clId="{98B5E557-33A9-4847-9F33-5F804F198A85}" dt="2023-04-11T14:24:07.263" v="2160" actId="700"/>
          <ac:spMkLst>
            <pc:docMk/>
            <pc:sldMk cId="2624505236" sldId="1848"/>
            <ac:spMk id="2" creationId="{5F2614F4-9119-49D4-ABC0-DE88449B6402}"/>
          </ac:spMkLst>
        </pc:spChg>
        <pc:spChg chg="mod ord">
          <ac:chgData name="Samuel Rönnbäck" userId="982bbe5c-68c1-4fe2-9ea8-4d9922ea7b1c" providerId="ADAL" clId="{98B5E557-33A9-4847-9F33-5F804F198A85}" dt="2023-04-12T07:55:19.954" v="2345" actId="1076"/>
          <ac:spMkLst>
            <pc:docMk/>
            <pc:sldMk cId="2624505236" sldId="1848"/>
            <ac:spMk id="3" creationId="{55B04FEE-6803-423F-95AB-26C77201DF61}"/>
          </ac:spMkLst>
        </pc:spChg>
        <pc:picChg chg="mod">
          <ac:chgData name="Samuel Rönnbäck" userId="982bbe5c-68c1-4fe2-9ea8-4d9922ea7b1c" providerId="ADAL" clId="{98B5E557-33A9-4847-9F33-5F804F198A85}" dt="2023-04-12T07:55:27.792" v="2359" actId="1038"/>
          <ac:picMkLst>
            <pc:docMk/>
            <pc:sldMk cId="2624505236" sldId="1848"/>
            <ac:picMk id="5" creationId="{94CE7F3D-18FB-4189-BBFE-141A51E97703}"/>
          </ac:picMkLst>
        </pc:picChg>
      </pc:sldChg>
      <pc:sldChg chg="addSp delSp modSp mod modClrScheme chgLayout">
        <pc:chgData name="Samuel Rönnbäck" userId="982bbe5c-68c1-4fe2-9ea8-4d9922ea7b1c" providerId="ADAL" clId="{98B5E557-33A9-4847-9F33-5F804F198A85}" dt="2023-04-11T11:50:34.529" v="1462" actId="478"/>
        <pc:sldMkLst>
          <pc:docMk/>
          <pc:sldMk cId="4148118818" sldId="1849"/>
        </pc:sldMkLst>
        <pc:spChg chg="mod ord">
          <ac:chgData name="Samuel Rönnbäck" userId="982bbe5c-68c1-4fe2-9ea8-4d9922ea7b1c" providerId="ADAL" clId="{98B5E557-33A9-4847-9F33-5F804F198A85}" dt="2023-04-11T11:50:23.162" v="1460" actId="1035"/>
          <ac:spMkLst>
            <pc:docMk/>
            <pc:sldMk cId="4148118818" sldId="1849"/>
            <ac:spMk id="2" creationId="{B14FA9B3-CA85-4060-9A93-254DD9353061}"/>
          </ac:spMkLst>
        </pc:spChg>
        <pc:spChg chg="add del mod">
          <ac:chgData name="Samuel Rönnbäck" userId="982bbe5c-68c1-4fe2-9ea8-4d9922ea7b1c" providerId="ADAL" clId="{98B5E557-33A9-4847-9F33-5F804F198A85}" dt="2023-04-11T11:47:36.559" v="1388" actId="478"/>
          <ac:spMkLst>
            <pc:docMk/>
            <pc:sldMk cId="4148118818" sldId="1849"/>
            <ac:spMk id="5" creationId="{15D47C17-6892-9D83-1014-5CEE48FD9246}"/>
          </ac:spMkLst>
        </pc:spChg>
        <pc:spChg chg="add del mod ord">
          <ac:chgData name="Samuel Rönnbäck" userId="982bbe5c-68c1-4fe2-9ea8-4d9922ea7b1c" providerId="ADAL" clId="{98B5E557-33A9-4847-9F33-5F804F198A85}" dt="2023-04-11T11:48:22.096" v="1405" actId="700"/>
          <ac:spMkLst>
            <pc:docMk/>
            <pc:sldMk cId="4148118818" sldId="1849"/>
            <ac:spMk id="8" creationId="{CB003551-CA10-640F-FB33-944EDB5EEB69}"/>
          </ac:spMkLst>
        </pc:spChg>
        <pc:spChg chg="add del mod ord">
          <ac:chgData name="Samuel Rönnbäck" userId="982bbe5c-68c1-4fe2-9ea8-4d9922ea7b1c" providerId="ADAL" clId="{98B5E557-33A9-4847-9F33-5F804F198A85}" dt="2023-04-11T11:50:15.084" v="1443" actId="700"/>
          <ac:spMkLst>
            <pc:docMk/>
            <pc:sldMk cId="4148118818" sldId="1849"/>
            <ac:spMk id="9" creationId="{653A4416-5533-F4E5-0601-85E025230499}"/>
          </ac:spMkLst>
        </pc:spChg>
        <pc:spChg chg="add del mod ord">
          <ac:chgData name="Samuel Rönnbäck" userId="982bbe5c-68c1-4fe2-9ea8-4d9922ea7b1c" providerId="ADAL" clId="{98B5E557-33A9-4847-9F33-5F804F198A85}" dt="2023-04-11T11:50:34.529" v="1462" actId="478"/>
          <ac:spMkLst>
            <pc:docMk/>
            <pc:sldMk cId="4148118818" sldId="1849"/>
            <ac:spMk id="10" creationId="{FCBD712E-0DAF-0507-69F2-5220B6EBD098}"/>
          </ac:spMkLst>
        </pc:spChg>
        <pc:picChg chg="del">
          <ac:chgData name="Samuel Rönnbäck" userId="982bbe5c-68c1-4fe2-9ea8-4d9922ea7b1c" providerId="ADAL" clId="{98B5E557-33A9-4847-9F33-5F804F198A85}" dt="2023-04-11T11:47:34.071" v="1387" actId="478"/>
          <ac:picMkLst>
            <pc:docMk/>
            <pc:sldMk cId="4148118818" sldId="1849"/>
            <ac:picMk id="4" creationId="{939DF626-9759-492C-BCE8-3E182666A90A}"/>
          </ac:picMkLst>
        </pc:picChg>
        <pc:picChg chg="add mod">
          <ac:chgData name="Samuel Rönnbäck" userId="982bbe5c-68c1-4fe2-9ea8-4d9922ea7b1c" providerId="ADAL" clId="{98B5E557-33A9-4847-9F33-5F804F198A85}" dt="2023-04-11T11:50:32.611" v="1461" actId="1076"/>
          <ac:picMkLst>
            <pc:docMk/>
            <pc:sldMk cId="4148118818" sldId="1849"/>
            <ac:picMk id="7" creationId="{AA3C7275-CDB8-0AE4-4434-B520155AECDA}"/>
          </ac:picMkLst>
        </pc:picChg>
      </pc:sldChg>
      <pc:sldChg chg="modSp mod modClrScheme chgLayout">
        <pc:chgData name="Samuel Rönnbäck" userId="982bbe5c-68c1-4fe2-9ea8-4d9922ea7b1c" providerId="ADAL" clId="{98B5E557-33A9-4847-9F33-5F804F198A85}" dt="2023-04-12T07:57:22.659" v="2416" actId="1036"/>
        <pc:sldMkLst>
          <pc:docMk/>
          <pc:sldMk cId="4173231038" sldId="1850"/>
        </pc:sldMkLst>
        <pc:spChg chg="mod ord">
          <ac:chgData name="Samuel Rönnbäck" userId="982bbe5c-68c1-4fe2-9ea8-4d9922ea7b1c" providerId="ADAL" clId="{98B5E557-33A9-4847-9F33-5F804F198A85}" dt="2023-04-11T12:05:44.339" v="1862" actId="1035"/>
          <ac:spMkLst>
            <pc:docMk/>
            <pc:sldMk cId="4173231038" sldId="1850"/>
            <ac:spMk id="2" creationId="{B14FA9B3-CA85-4060-9A93-254DD9353061}"/>
          </ac:spMkLst>
        </pc:spChg>
        <pc:spChg chg="mod ord">
          <ac:chgData name="Samuel Rönnbäck" userId="982bbe5c-68c1-4fe2-9ea8-4d9922ea7b1c" providerId="ADAL" clId="{98B5E557-33A9-4847-9F33-5F804F198A85}" dt="2023-04-12T07:57:22.659" v="2416" actId="1036"/>
          <ac:spMkLst>
            <pc:docMk/>
            <pc:sldMk cId="4173231038" sldId="1850"/>
            <ac:spMk id="3" creationId="{9C9CA223-6DBA-4E88-BF94-1D0119D08927}"/>
          </ac:spMkLst>
        </pc:spChg>
        <pc:spChg chg="mod">
          <ac:chgData name="Samuel Rönnbäck" userId="982bbe5c-68c1-4fe2-9ea8-4d9922ea7b1c" providerId="ADAL" clId="{98B5E557-33A9-4847-9F33-5F804F198A85}" dt="2023-04-11T12:05:57.605" v="1884" actId="208"/>
          <ac:spMkLst>
            <pc:docMk/>
            <pc:sldMk cId="4173231038" sldId="1850"/>
            <ac:spMk id="5" creationId="{555F3B6E-EBB9-4237-A722-D453BACFAAB1}"/>
          </ac:spMkLst>
        </pc:spChg>
        <pc:spChg chg="mod">
          <ac:chgData name="Samuel Rönnbäck" userId="982bbe5c-68c1-4fe2-9ea8-4d9922ea7b1c" providerId="ADAL" clId="{98B5E557-33A9-4847-9F33-5F804F198A85}" dt="2023-04-11T12:05:54.174" v="1883" actId="208"/>
          <ac:spMkLst>
            <pc:docMk/>
            <pc:sldMk cId="4173231038" sldId="1850"/>
            <ac:spMk id="6" creationId="{6E896499-60EF-4175-96B5-32C6E0FBAECE}"/>
          </ac:spMkLst>
        </pc:spChg>
      </pc:sldChg>
      <pc:sldChg chg="addSp delSp modSp mod modClrScheme chgLayout">
        <pc:chgData name="Samuel Rönnbäck" userId="982bbe5c-68c1-4fe2-9ea8-4d9922ea7b1c" providerId="ADAL" clId="{98B5E557-33A9-4847-9F33-5F804F198A85}" dt="2023-04-12T07:57:35.271" v="2418" actId="404"/>
        <pc:sldMkLst>
          <pc:docMk/>
          <pc:sldMk cId="817682542" sldId="1851"/>
        </pc:sldMkLst>
        <pc:spChg chg="mod ord">
          <ac:chgData name="Samuel Rönnbäck" userId="982bbe5c-68c1-4fe2-9ea8-4d9922ea7b1c" providerId="ADAL" clId="{98B5E557-33A9-4847-9F33-5F804F198A85}" dt="2023-04-11T12:30:14.407" v="1952" actId="700"/>
          <ac:spMkLst>
            <pc:docMk/>
            <pc:sldMk cId="817682542" sldId="1851"/>
            <ac:spMk id="2" creationId="{B14FA9B3-CA85-4060-9A93-254DD9353061}"/>
          </ac:spMkLst>
        </pc:spChg>
        <pc:spChg chg="mod ord">
          <ac:chgData name="Samuel Rönnbäck" userId="982bbe5c-68c1-4fe2-9ea8-4d9922ea7b1c" providerId="ADAL" clId="{98B5E557-33A9-4847-9F33-5F804F198A85}" dt="2023-04-12T07:57:35.271" v="2418" actId="404"/>
          <ac:spMkLst>
            <pc:docMk/>
            <pc:sldMk cId="817682542" sldId="1851"/>
            <ac:spMk id="3" creationId="{9C9CA223-6DBA-4E88-BF94-1D0119D08927}"/>
          </ac:spMkLst>
        </pc:spChg>
        <pc:spChg chg="add del mod">
          <ac:chgData name="Samuel Rönnbäck" userId="982bbe5c-68c1-4fe2-9ea8-4d9922ea7b1c" providerId="ADAL" clId="{98B5E557-33A9-4847-9F33-5F804F198A85}" dt="2023-04-11T12:21:09.805" v="1907"/>
          <ac:spMkLst>
            <pc:docMk/>
            <pc:sldMk cId="817682542" sldId="1851"/>
            <ac:spMk id="6" creationId="{CC09E761-BEF0-A551-5D3F-1E73332396F4}"/>
          </ac:spMkLst>
        </pc:spChg>
        <pc:spChg chg="add del mod">
          <ac:chgData name="Samuel Rönnbäck" userId="982bbe5c-68c1-4fe2-9ea8-4d9922ea7b1c" providerId="ADAL" clId="{98B5E557-33A9-4847-9F33-5F804F198A85}" dt="2023-04-11T12:21:09.805" v="1907"/>
          <ac:spMkLst>
            <pc:docMk/>
            <pc:sldMk cId="817682542" sldId="1851"/>
            <ac:spMk id="7" creationId="{29C77458-5C63-F97D-E85C-97ECDF237880}"/>
          </ac:spMkLst>
        </pc:spChg>
        <pc:spChg chg="add del mod">
          <ac:chgData name="Samuel Rönnbäck" userId="982bbe5c-68c1-4fe2-9ea8-4d9922ea7b1c" providerId="ADAL" clId="{98B5E557-33A9-4847-9F33-5F804F198A85}" dt="2023-04-11T12:21:09.805" v="1907"/>
          <ac:spMkLst>
            <pc:docMk/>
            <pc:sldMk cId="817682542" sldId="1851"/>
            <ac:spMk id="8" creationId="{5C7B1B12-6569-0BD2-52C3-106C71367D20}"/>
          </ac:spMkLst>
        </pc:spChg>
        <pc:spChg chg="add del mod">
          <ac:chgData name="Samuel Rönnbäck" userId="982bbe5c-68c1-4fe2-9ea8-4d9922ea7b1c" providerId="ADAL" clId="{98B5E557-33A9-4847-9F33-5F804F198A85}" dt="2023-04-11T12:21:09.805" v="1907"/>
          <ac:spMkLst>
            <pc:docMk/>
            <pc:sldMk cId="817682542" sldId="1851"/>
            <ac:spMk id="9" creationId="{DD7380A0-2D15-C6F0-A3F2-62823212C572}"/>
          </ac:spMkLst>
        </pc:spChg>
        <pc:spChg chg="add del mod">
          <ac:chgData name="Samuel Rönnbäck" userId="982bbe5c-68c1-4fe2-9ea8-4d9922ea7b1c" providerId="ADAL" clId="{98B5E557-33A9-4847-9F33-5F804F198A85}" dt="2023-04-11T12:21:09.805" v="1907"/>
          <ac:spMkLst>
            <pc:docMk/>
            <pc:sldMk cId="817682542" sldId="1851"/>
            <ac:spMk id="10" creationId="{38E666F2-A2AC-B633-4B05-D6BF88CEB727}"/>
          </ac:spMkLst>
        </pc:spChg>
        <pc:spChg chg="add del mod">
          <ac:chgData name="Samuel Rönnbäck" userId="982bbe5c-68c1-4fe2-9ea8-4d9922ea7b1c" providerId="ADAL" clId="{98B5E557-33A9-4847-9F33-5F804F198A85}" dt="2023-04-11T12:21:09.805" v="1907"/>
          <ac:spMkLst>
            <pc:docMk/>
            <pc:sldMk cId="817682542" sldId="1851"/>
            <ac:spMk id="11" creationId="{2D7C4337-6DA6-9D53-051C-65FC9A4D29FD}"/>
          </ac:spMkLst>
        </pc:spChg>
        <pc:spChg chg="add del mod">
          <ac:chgData name="Samuel Rönnbäck" userId="982bbe5c-68c1-4fe2-9ea8-4d9922ea7b1c" providerId="ADAL" clId="{98B5E557-33A9-4847-9F33-5F804F198A85}" dt="2023-04-11T12:21:09.805" v="1907"/>
          <ac:spMkLst>
            <pc:docMk/>
            <pc:sldMk cId="817682542" sldId="1851"/>
            <ac:spMk id="12" creationId="{0016C9D2-8D16-97FD-B2ED-D030286E19E3}"/>
          </ac:spMkLst>
        </pc:spChg>
        <pc:spChg chg="add del mod">
          <ac:chgData name="Samuel Rönnbäck" userId="982bbe5c-68c1-4fe2-9ea8-4d9922ea7b1c" providerId="ADAL" clId="{98B5E557-33A9-4847-9F33-5F804F198A85}" dt="2023-04-11T12:21:09.805" v="1907"/>
          <ac:spMkLst>
            <pc:docMk/>
            <pc:sldMk cId="817682542" sldId="1851"/>
            <ac:spMk id="13" creationId="{46D434D8-F011-BA92-F819-D008F2C0786F}"/>
          </ac:spMkLst>
        </pc:spChg>
        <pc:spChg chg="add mod">
          <ac:chgData name="Samuel Rönnbäck" userId="982bbe5c-68c1-4fe2-9ea8-4d9922ea7b1c" providerId="ADAL" clId="{98B5E557-33A9-4847-9F33-5F804F198A85}" dt="2023-04-11T12:30:32.518" v="1953" actId="208"/>
          <ac:spMkLst>
            <pc:docMk/>
            <pc:sldMk cId="817682542" sldId="1851"/>
            <ac:spMk id="15" creationId="{FF3DE4C9-388E-733A-66FA-CE1043671F22}"/>
          </ac:spMkLst>
        </pc:spChg>
        <pc:spChg chg="add mod">
          <ac:chgData name="Samuel Rönnbäck" userId="982bbe5c-68c1-4fe2-9ea8-4d9922ea7b1c" providerId="ADAL" clId="{98B5E557-33A9-4847-9F33-5F804F198A85}" dt="2023-04-11T12:30:44.629" v="1954" actId="207"/>
          <ac:spMkLst>
            <pc:docMk/>
            <pc:sldMk cId="817682542" sldId="1851"/>
            <ac:spMk id="16" creationId="{7A013DC3-0C75-8962-026F-9CC6A8ED6841}"/>
          </ac:spMkLst>
        </pc:spChg>
        <pc:picChg chg="del">
          <ac:chgData name="Samuel Rönnbäck" userId="982bbe5c-68c1-4fe2-9ea8-4d9922ea7b1c" providerId="ADAL" clId="{98B5E557-33A9-4847-9F33-5F804F198A85}" dt="2023-04-11T12:20:29.833" v="1901" actId="478"/>
          <ac:picMkLst>
            <pc:docMk/>
            <pc:sldMk cId="817682542" sldId="1851"/>
            <ac:picMk id="4" creationId="{0B17EADC-9E09-46E3-8DC4-D32B76EBFAF2}"/>
          </ac:picMkLst>
        </pc:picChg>
        <pc:picChg chg="add del mod">
          <ac:chgData name="Samuel Rönnbäck" userId="982bbe5c-68c1-4fe2-9ea8-4d9922ea7b1c" providerId="ADAL" clId="{98B5E557-33A9-4847-9F33-5F804F198A85}" dt="2023-04-11T12:21:09.805" v="1907"/>
          <ac:picMkLst>
            <pc:docMk/>
            <pc:sldMk cId="817682542" sldId="1851"/>
            <ac:picMk id="5" creationId="{CEEFA5D0-3C87-BAF0-655B-008EA3C23979}"/>
          </ac:picMkLst>
        </pc:picChg>
        <pc:picChg chg="add mod">
          <ac:chgData name="Samuel Rönnbäck" userId="982bbe5c-68c1-4fe2-9ea8-4d9922ea7b1c" providerId="ADAL" clId="{98B5E557-33A9-4847-9F33-5F804F198A85}" dt="2023-04-11T12:22:45.685" v="1942" actId="1038"/>
          <ac:picMkLst>
            <pc:docMk/>
            <pc:sldMk cId="817682542" sldId="1851"/>
            <ac:picMk id="14" creationId="{5728F6E7-9BE7-3C82-B27D-C3D7E8A9D3BE}"/>
          </ac:picMkLst>
        </pc:picChg>
      </pc:sldChg>
      <pc:sldChg chg="addSp delSp modSp mod modClrScheme chgLayout">
        <pc:chgData name="Samuel Rönnbäck" userId="982bbe5c-68c1-4fe2-9ea8-4d9922ea7b1c" providerId="ADAL" clId="{98B5E557-33A9-4847-9F33-5F804F198A85}" dt="2023-04-12T07:57:04.625" v="2399" actId="1036"/>
        <pc:sldMkLst>
          <pc:docMk/>
          <pc:sldMk cId="1481174618" sldId="1852"/>
        </pc:sldMkLst>
        <pc:spChg chg="mod ord">
          <ac:chgData name="Samuel Rönnbäck" userId="982bbe5c-68c1-4fe2-9ea8-4d9922ea7b1c" providerId="ADAL" clId="{98B5E557-33A9-4847-9F33-5F804F198A85}" dt="2023-04-11T11:59:13.620" v="1636" actId="1036"/>
          <ac:spMkLst>
            <pc:docMk/>
            <pc:sldMk cId="1481174618" sldId="1852"/>
            <ac:spMk id="2" creationId="{B14FA9B3-CA85-4060-9A93-254DD9353061}"/>
          </ac:spMkLst>
        </pc:spChg>
        <pc:spChg chg="mod ord">
          <ac:chgData name="Samuel Rönnbäck" userId="982bbe5c-68c1-4fe2-9ea8-4d9922ea7b1c" providerId="ADAL" clId="{98B5E557-33A9-4847-9F33-5F804F198A85}" dt="2023-04-12T07:57:04.625" v="2399" actId="1036"/>
          <ac:spMkLst>
            <pc:docMk/>
            <pc:sldMk cId="1481174618" sldId="1852"/>
            <ac:spMk id="3" creationId="{9C9CA223-6DBA-4E88-BF94-1D0119D08927}"/>
          </ac:spMkLst>
        </pc:spChg>
        <pc:spChg chg="mod ord">
          <ac:chgData name="Samuel Rönnbäck" userId="982bbe5c-68c1-4fe2-9ea8-4d9922ea7b1c" providerId="ADAL" clId="{98B5E557-33A9-4847-9F33-5F804F198A85}" dt="2023-04-11T11:59:45.022" v="1638" actId="1582"/>
          <ac:spMkLst>
            <pc:docMk/>
            <pc:sldMk cId="1481174618" sldId="1852"/>
            <ac:spMk id="6" creationId="{DFFBD8EB-2499-4570-9E6D-1D7B8E3316E3}"/>
          </ac:spMkLst>
        </pc:spChg>
        <pc:spChg chg="mod ord">
          <ac:chgData name="Samuel Rönnbäck" userId="982bbe5c-68c1-4fe2-9ea8-4d9922ea7b1c" providerId="ADAL" clId="{98B5E557-33A9-4847-9F33-5F804F198A85}" dt="2023-04-11T11:59:36.746" v="1637" actId="1582"/>
          <ac:spMkLst>
            <pc:docMk/>
            <pc:sldMk cId="1481174618" sldId="1852"/>
            <ac:spMk id="7" creationId="{10F72ECE-5278-40C8-8A98-949F2BDEEE10}"/>
          </ac:spMkLst>
        </pc:spChg>
        <pc:picChg chg="del">
          <ac:chgData name="Samuel Rönnbäck" userId="982bbe5c-68c1-4fe2-9ea8-4d9922ea7b1c" providerId="ADAL" clId="{98B5E557-33A9-4847-9F33-5F804F198A85}" dt="2023-04-11T11:54:12.052" v="1463" actId="478"/>
          <ac:picMkLst>
            <pc:docMk/>
            <pc:sldMk cId="1481174618" sldId="1852"/>
            <ac:picMk id="5" creationId="{52520B9A-EACF-4911-AFAD-3CD56162C62D}"/>
          </ac:picMkLst>
        </pc:picChg>
        <pc:picChg chg="add del">
          <ac:chgData name="Samuel Rönnbäck" userId="982bbe5c-68c1-4fe2-9ea8-4d9922ea7b1c" providerId="ADAL" clId="{98B5E557-33A9-4847-9F33-5F804F198A85}" dt="2023-04-11T11:54:20.650" v="1465" actId="478"/>
          <ac:picMkLst>
            <pc:docMk/>
            <pc:sldMk cId="1481174618" sldId="1852"/>
            <ac:picMk id="8" creationId="{CEA63862-822D-1A0E-181D-DAA20B183CCE}"/>
          </ac:picMkLst>
        </pc:picChg>
        <pc:picChg chg="add mod">
          <ac:chgData name="Samuel Rönnbäck" userId="982bbe5c-68c1-4fe2-9ea8-4d9922ea7b1c" providerId="ADAL" clId="{98B5E557-33A9-4847-9F33-5F804F198A85}" dt="2023-04-11T11:56:01.684" v="1548" actId="14100"/>
          <ac:picMkLst>
            <pc:docMk/>
            <pc:sldMk cId="1481174618" sldId="1852"/>
            <ac:picMk id="10" creationId="{A1759CBB-C52A-49D9-B8D1-A571B5E613C0}"/>
          </ac:picMkLst>
        </pc:picChg>
      </pc:sldChg>
      <pc:sldChg chg="addSp modSp del mod modClrScheme chgLayout">
        <pc:chgData name="Samuel Rönnbäck" userId="982bbe5c-68c1-4fe2-9ea8-4d9922ea7b1c" providerId="ADAL" clId="{98B5E557-33A9-4847-9F33-5F804F198A85}" dt="2023-04-11T14:43:27.295" v="2269" actId="47"/>
        <pc:sldMkLst>
          <pc:docMk/>
          <pc:sldMk cId="2183726598" sldId="1853"/>
        </pc:sldMkLst>
        <pc:spChg chg="mod ord">
          <ac:chgData name="Samuel Rönnbäck" userId="982bbe5c-68c1-4fe2-9ea8-4d9922ea7b1c" providerId="ADAL" clId="{98B5E557-33A9-4847-9F33-5F804F198A85}" dt="2023-04-11T12:03:22.760" v="1657" actId="20577"/>
          <ac:spMkLst>
            <pc:docMk/>
            <pc:sldMk cId="2183726598" sldId="1853"/>
            <ac:spMk id="2" creationId="{B14FA9B3-CA85-4060-9A93-254DD9353061}"/>
          </ac:spMkLst>
        </pc:spChg>
        <pc:spChg chg="mod ord">
          <ac:chgData name="Samuel Rönnbäck" userId="982bbe5c-68c1-4fe2-9ea8-4d9922ea7b1c" providerId="ADAL" clId="{98B5E557-33A9-4847-9F33-5F804F198A85}" dt="2023-04-11T12:04:21.296" v="1682" actId="20577"/>
          <ac:spMkLst>
            <pc:docMk/>
            <pc:sldMk cId="2183726598" sldId="1853"/>
            <ac:spMk id="3" creationId="{9C9CA223-6DBA-4E88-BF94-1D0119D08927}"/>
          </ac:spMkLst>
        </pc:spChg>
        <pc:picChg chg="add mod">
          <ac:chgData name="Samuel Rönnbäck" userId="982bbe5c-68c1-4fe2-9ea8-4d9922ea7b1c" providerId="ADAL" clId="{98B5E557-33A9-4847-9F33-5F804F198A85}" dt="2023-04-11T12:04:58.055" v="1809" actId="1036"/>
          <ac:picMkLst>
            <pc:docMk/>
            <pc:sldMk cId="2183726598" sldId="1853"/>
            <ac:picMk id="4" creationId="{36E5F074-5BEB-9E06-4BD2-01119925D618}"/>
          </ac:picMkLst>
        </pc:picChg>
      </pc:sldChg>
      <pc:sldChg chg="modSp mod modClrScheme chgLayout">
        <pc:chgData name="Samuel Rönnbäck" userId="982bbe5c-68c1-4fe2-9ea8-4d9922ea7b1c" providerId="ADAL" clId="{98B5E557-33A9-4847-9F33-5F804F198A85}" dt="2023-04-11T12:17:06.366" v="1898" actId="700"/>
        <pc:sldMkLst>
          <pc:docMk/>
          <pc:sldMk cId="516569328" sldId="1854"/>
        </pc:sldMkLst>
        <pc:spChg chg="mod ord">
          <ac:chgData name="Samuel Rönnbäck" userId="982bbe5c-68c1-4fe2-9ea8-4d9922ea7b1c" providerId="ADAL" clId="{98B5E557-33A9-4847-9F33-5F804F198A85}" dt="2023-04-11T12:17:06.366" v="1898" actId="700"/>
          <ac:spMkLst>
            <pc:docMk/>
            <pc:sldMk cId="516569328" sldId="1854"/>
            <ac:spMk id="2" creationId="{B14FA9B3-CA85-4060-9A93-254DD9353061}"/>
          </ac:spMkLst>
        </pc:spChg>
        <pc:picChg chg="mod ord">
          <ac:chgData name="Samuel Rönnbäck" userId="982bbe5c-68c1-4fe2-9ea8-4d9922ea7b1c" providerId="ADAL" clId="{98B5E557-33A9-4847-9F33-5F804F198A85}" dt="2023-04-11T12:17:06.366" v="1898" actId="700"/>
          <ac:picMkLst>
            <pc:docMk/>
            <pc:sldMk cId="516569328" sldId="1854"/>
            <ac:picMk id="8" creationId="{B367C97B-25D6-4912-AE04-0019FB087E8E}"/>
          </ac:picMkLst>
        </pc:picChg>
      </pc:sldChg>
      <pc:sldChg chg="addSp delSp modSp mod modClrScheme chgLayout">
        <pc:chgData name="Samuel Rönnbäck" userId="982bbe5c-68c1-4fe2-9ea8-4d9922ea7b1c" providerId="ADAL" clId="{98B5E557-33A9-4847-9F33-5F804F198A85}" dt="2023-04-11T12:09:29.426" v="1897" actId="1076"/>
        <pc:sldMkLst>
          <pc:docMk/>
          <pc:sldMk cId="603916123" sldId="1855"/>
        </pc:sldMkLst>
        <pc:spChg chg="mod ord">
          <ac:chgData name="Samuel Rönnbäck" userId="982bbe5c-68c1-4fe2-9ea8-4d9922ea7b1c" providerId="ADAL" clId="{98B5E557-33A9-4847-9F33-5F804F198A85}" dt="2023-04-11T12:09:29.426" v="1897" actId="1076"/>
          <ac:spMkLst>
            <pc:docMk/>
            <pc:sldMk cId="603916123" sldId="1855"/>
            <ac:spMk id="2" creationId="{B14FA9B3-CA85-4060-9A93-254DD9353061}"/>
          </ac:spMkLst>
        </pc:spChg>
        <pc:spChg chg="add del mod">
          <ac:chgData name="Samuel Rönnbäck" userId="982bbe5c-68c1-4fe2-9ea8-4d9922ea7b1c" providerId="ADAL" clId="{98B5E557-33A9-4847-9F33-5F804F198A85}" dt="2023-04-11T12:08:59.818" v="1889" actId="22"/>
          <ac:spMkLst>
            <pc:docMk/>
            <pc:sldMk cId="603916123" sldId="1855"/>
            <ac:spMk id="7" creationId="{15724310-6612-0EBB-01B1-E1FDCFBEA0FF}"/>
          </ac:spMkLst>
        </pc:spChg>
        <pc:picChg chg="add mod">
          <ac:chgData name="Samuel Rönnbäck" userId="982bbe5c-68c1-4fe2-9ea8-4d9922ea7b1c" providerId="ADAL" clId="{98B5E557-33A9-4847-9F33-5F804F198A85}" dt="2023-04-11T12:09:24.337" v="1895" actId="1076"/>
          <ac:picMkLst>
            <pc:docMk/>
            <pc:sldMk cId="603916123" sldId="1855"/>
            <ac:picMk id="4" creationId="{1118A7DB-A0E7-95CA-FC70-613FE8E2518E}"/>
          </ac:picMkLst>
        </pc:picChg>
        <pc:picChg chg="del">
          <ac:chgData name="Samuel Rönnbäck" userId="982bbe5c-68c1-4fe2-9ea8-4d9922ea7b1c" providerId="ADAL" clId="{98B5E557-33A9-4847-9F33-5F804F198A85}" dt="2023-04-11T12:08:57.939" v="1888" actId="478"/>
          <ac:picMkLst>
            <pc:docMk/>
            <pc:sldMk cId="603916123" sldId="1855"/>
            <ac:picMk id="6" creationId="{02AAD010-314F-4D46-A965-84A33E07515C}"/>
          </ac:picMkLst>
        </pc:picChg>
        <pc:picChg chg="add mod ord">
          <ac:chgData name="Samuel Rönnbäck" userId="982bbe5c-68c1-4fe2-9ea8-4d9922ea7b1c" providerId="ADAL" clId="{98B5E557-33A9-4847-9F33-5F804F198A85}" dt="2023-04-11T12:09:26.496" v="1896" actId="1076"/>
          <ac:picMkLst>
            <pc:docMk/>
            <pc:sldMk cId="603916123" sldId="1855"/>
            <ac:picMk id="9" creationId="{6A500B8B-C8A0-70E1-7AB3-CE39928814A0}"/>
          </ac:picMkLst>
        </pc:picChg>
        <pc:picChg chg="del">
          <ac:chgData name="Samuel Rönnbäck" userId="982bbe5c-68c1-4fe2-9ea8-4d9922ea7b1c" providerId="ADAL" clId="{98B5E557-33A9-4847-9F33-5F804F198A85}" dt="2023-04-11T12:08:20.754" v="1885" actId="478"/>
          <ac:picMkLst>
            <pc:docMk/>
            <pc:sldMk cId="603916123" sldId="1855"/>
            <ac:picMk id="10" creationId="{C5C16698-FBA3-4A96-B372-30B9EA1BE8CA}"/>
          </ac:picMkLst>
        </pc:picChg>
      </pc:sldChg>
      <pc:sldChg chg="modSp mod modClrScheme chgLayout">
        <pc:chgData name="Samuel Rönnbäck" userId="982bbe5c-68c1-4fe2-9ea8-4d9922ea7b1c" providerId="ADAL" clId="{98B5E557-33A9-4847-9F33-5F804F198A85}" dt="2023-04-12T07:59:20.901" v="2448" actId="1038"/>
        <pc:sldMkLst>
          <pc:docMk/>
          <pc:sldMk cId="3877613282" sldId="1856"/>
        </pc:sldMkLst>
        <pc:spChg chg="mod ord">
          <ac:chgData name="Samuel Rönnbäck" userId="982bbe5c-68c1-4fe2-9ea8-4d9922ea7b1c" providerId="ADAL" clId="{98B5E557-33A9-4847-9F33-5F804F198A85}" dt="2023-04-11T14:26:22.143" v="2163" actId="113"/>
          <ac:spMkLst>
            <pc:docMk/>
            <pc:sldMk cId="3877613282" sldId="1856"/>
            <ac:spMk id="2" creationId="{B14FA9B3-CA85-4060-9A93-254DD9353061}"/>
          </ac:spMkLst>
        </pc:spChg>
        <pc:spChg chg="mod ord">
          <ac:chgData name="Samuel Rönnbäck" userId="982bbe5c-68c1-4fe2-9ea8-4d9922ea7b1c" providerId="ADAL" clId="{98B5E557-33A9-4847-9F33-5F804F198A85}" dt="2023-04-12T07:59:06.293" v="2429" actId="1076"/>
          <ac:spMkLst>
            <pc:docMk/>
            <pc:sldMk cId="3877613282" sldId="1856"/>
            <ac:spMk id="3" creationId="{9C9CA223-6DBA-4E88-BF94-1D0119D08927}"/>
          </ac:spMkLst>
        </pc:spChg>
        <pc:picChg chg="mod">
          <ac:chgData name="Samuel Rönnbäck" userId="982bbe5c-68c1-4fe2-9ea8-4d9922ea7b1c" providerId="ADAL" clId="{98B5E557-33A9-4847-9F33-5F804F198A85}" dt="2023-04-12T07:59:20.901" v="2448" actId="1038"/>
          <ac:picMkLst>
            <pc:docMk/>
            <pc:sldMk cId="3877613282" sldId="1856"/>
            <ac:picMk id="5" creationId="{F7B51A8E-A423-4409-A3D5-1B46AA4461E6}"/>
          </ac:picMkLst>
        </pc:picChg>
      </pc:sldChg>
      <pc:sldChg chg="addSp delSp modSp mod modClrScheme chgLayout">
        <pc:chgData name="Samuel Rönnbäck" userId="982bbe5c-68c1-4fe2-9ea8-4d9922ea7b1c" providerId="ADAL" clId="{98B5E557-33A9-4847-9F33-5F804F198A85}" dt="2023-04-11T12:43:48.675" v="1995" actId="1076"/>
        <pc:sldMkLst>
          <pc:docMk/>
          <pc:sldMk cId="3647253314" sldId="1857"/>
        </pc:sldMkLst>
        <pc:spChg chg="del mod ord">
          <ac:chgData name="Samuel Rönnbäck" userId="982bbe5c-68c1-4fe2-9ea8-4d9922ea7b1c" providerId="ADAL" clId="{98B5E557-33A9-4847-9F33-5F804F198A85}" dt="2023-04-11T12:43:18.016" v="1985" actId="700"/>
          <ac:spMkLst>
            <pc:docMk/>
            <pc:sldMk cId="3647253314" sldId="1857"/>
            <ac:spMk id="2" creationId="{96C3B037-A0CF-47A8-9591-E39825F96C69}"/>
          </ac:spMkLst>
        </pc:spChg>
        <pc:spChg chg="add del mod">
          <ac:chgData name="Samuel Rönnbäck" userId="982bbe5c-68c1-4fe2-9ea8-4d9922ea7b1c" providerId="ADAL" clId="{98B5E557-33A9-4847-9F33-5F804F198A85}" dt="2023-04-11T12:43:01.302" v="1981" actId="478"/>
          <ac:spMkLst>
            <pc:docMk/>
            <pc:sldMk cId="3647253314" sldId="1857"/>
            <ac:spMk id="4" creationId="{6E90D2E1-C8DA-9D16-0371-3AD00047C357}"/>
          </ac:spMkLst>
        </pc:spChg>
        <pc:spChg chg="add mod ord">
          <ac:chgData name="Samuel Rönnbäck" userId="982bbe5c-68c1-4fe2-9ea8-4d9922ea7b1c" providerId="ADAL" clId="{98B5E557-33A9-4847-9F33-5F804F198A85}" dt="2023-04-11T12:43:48.675" v="1995" actId="1076"/>
          <ac:spMkLst>
            <pc:docMk/>
            <pc:sldMk cId="3647253314" sldId="1857"/>
            <ac:spMk id="9" creationId="{A099A403-50B4-0FDB-E57C-D73ABC64671E}"/>
          </ac:spMkLst>
        </pc:spChg>
        <pc:spChg chg="add del mod ord">
          <ac:chgData name="Samuel Rönnbäck" userId="982bbe5c-68c1-4fe2-9ea8-4d9922ea7b1c" providerId="ADAL" clId="{98B5E557-33A9-4847-9F33-5F804F198A85}" dt="2023-04-11T12:43:39.765" v="1993" actId="478"/>
          <ac:spMkLst>
            <pc:docMk/>
            <pc:sldMk cId="3647253314" sldId="1857"/>
            <ac:spMk id="10" creationId="{B1027CA7-A941-6419-ED1D-13E5D405CFEE}"/>
          </ac:spMkLst>
        </pc:spChg>
        <pc:picChg chg="del">
          <ac:chgData name="Samuel Rönnbäck" userId="982bbe5c-68c1-4fe2-9ea8-4d9922ea7b1c" providerId="ADAL" clId="{98B5E557-33A9-4847-9F33-5F804F198A85}" dt="2023-04-11T12:41:46.678" v="1979" actId="478"/>
          <ac:picMkLst>
            <pc:docMk/>
            <pc:sldMk cId="3647253314" sldId="1857"/>
            <ac:picMk id="5" creationId="{5E643683-E4D6-4DB3-9FC6-1501E29242CB}"/>
          </ac:picMkLst>
        </pc:picChg>
        <pc:picChg chg="del">
          <ac:chgData name="Samuel Rönnbäck" userId="982bbe5c-68c1-4fe2-9ea8-4d9922ea7b1c" providerId="ADAL" clId="{98B5E557-33A9-4847-9F33-5F804F198A85}" dt="2023-04-11T12:42:59.173" v="1980" actId="478"/>
          <ac:picMkLst>
            <pc:docMk/>
            <pc:sldMk cId="3647253314" sldId="1857"/>
            <ac:picMk id="7" creationId="{2F18BA25-A064-4367-8F20-B394057A6BAC}"/>
          </ac:picMkLst>
        </pc:picChg>
        <pc:picChg chg="add mod">
          <ac:chgData name="Samuel Rönnbäck" userId="982bbe5c-68c1-4fe2-9ea8-4d9922ea7b1c" providerId="ADAL" clId="{98B5E557-33A9-4847-9F33-5F804F198A85}" dt="2023-04-11T12:43:45.634" v="1994" actId="1076"/>
          <ac:picMkLst>
            <pc:docMk/>
            <pc:sldMk cId="3647253314" sldId="1857"/>
            <ac:picMk id="8" creationId="{F3EEA382-50FC-134C-7DD6-A84B623440D5}"/>
          </ac:picMkLst>
        </pc:picChg>
      </pc:sldChg>
      <pc:sldChg chg="del">
        <pc:chgData name="Samuel Rönnbäck" userId="982bbe5c-68c1-4fe2-9ea8-4d9922ea7b1c" providerId="ADAL" clId="{98B5E557-33A9-4847-9F33-5F804F198A85}" dt="2023-04-11T14:45:53.541" v="2275" actId="47"/>
        <pc:sldMkLst>
          <pc:docMk/>
          <pc:sldMk cId="1170487112" sldId="1924"/>
        </pc:sldMkLst>
      </pc:sldChg>
      <pc:sldChg chg="addSp delSp modSp new mod">
        <pc:chgData name="Samuel Rönnbäck" userId="982bbe5c-68c1-4fe2-9ea8-4d9922ea7b1c" providerId="ADAL" clId="{98B5E557-33A9-4847-9F33-5F804F198A85}" dt="2023-04-12T08:02:51.763" v="2607" actId="1037"/>
        <pc:sldMkLst>
          <pc:docMk/>
          <pc:sldMk cId="382666258" sldId="1925"/>
        </pc:sldMkLst>
        <pc:spChg chg="mod">
          <ac:chgData name="Samuel Rönnbäck" userId="982bbe5c-68c1-4fe2-9ea8-4d9922ea7b1c" providerId="ADAL" clId="{98B5E557-33A9-4847-9F33-5F804F198A85}" dt="2023-04-11T06:50:10.976" v="197" actId="20577"/>
          <ac:spMkLst>
            <pc:docMk/>
            <pc:sldMk cId="382666258" sldId="1925"/>
            <ac:spMk id="2" creationId="{37A4871D-3F72-EF0B-9006-C56A232E3634}"/>
          </ac:spMkLst>
        </pc:spChg>
        <pc:spChg chg="mod">
          <ac:chgData name="Samuel Rönnbäck" userId="982bbe5c-68c1-4fe2-9ea8-4d9922ea7b1c" providerId="ADAL" clId="{98B5E557-33A9-4847-9F33-5F804F198A85}" dt="2023-04-11T14:19:39.752" v="2155" actId="20577"/>
          <ac:spMkLst>
            <pc:docMk/>
            <pc:sldMk cId="382666258" sldId="1925"/>
            <ac:spMk id="3" creationId="{60702551-5F9A-A11E-0C74-CCF45E56C8BA}"/>
          </ac:spMkLst>
        </pc:spChg>
        <pc:spChg chg="add mod">
          <ac:chgData name="Samuel Rönnbäck" userId="982bbe5c-68c1-4fe2-9ea8-4d9922ea7b1c" providerId="ADAL" clId="{98B5E557-33A9-4847-9F33-5F804F198A85}" dt="2023-04-12T08:02:51.763" v="2607" actId="1037"/>
          <ac:spMkLst>
            <pc:docMk/>
            <pc:sldMk cId="382666258" sldId="1925"/>
            <ac:spMk id="4" creationId="{607409D0-B9A9-84CE-3BF2-ED6464EF1E34}"/>
          </ac:spMkLst>
        </pc:spChg>
        <pc:spChg chg="add mod">
          <ac:chgData name="Samuel Rönnbäck" userId="982bbe5c-68c1-4fe2-9ea8-4d9922ea7b1c" providerId="ADAL" clId="{98B5E557-33A9-4847-9F33-5F804F198A85}" dt="2023-04-12T08:02:51.763" v="2607" actId="1037"/>
          <ac:spMkLst>
            <pc:docMk/>
            <pc:sldMk cId="382666258" sldId="1925"/>
            <ac:spMk id="5" creationId="{A52FFB42-DF0A-8CEB-8BC1-CF376BF54F37}"/>
          </ac:spMkLst>
        </pc:spChg>
        <pc:picChg chg="add del mod">
          <ac:chgData name="Samuel Rönnbäck" userId="982bbe5c-68c1-4fe2-9ea8-4d9922ea7b1c" providerId="ADAL" clId="{98B5E557-33A9-4847-9F33-5F804F198A85}" dt="2023-04-11T07:33:44.496" v="739" actId="478"/>
          <ac:picMkLst>
            <pc:docMk/>
            <pc:sldMk cId="382666258" sldId="1925"/>
            <ac:picMk id="6" creationId="{953F2A92-5ED9-F82A-B2CA-6DE8150F2F08}"/>
          </ac:picMkLst>
        </pc:picChg>
      </pc:sldChg>
      <pc:sldChg chg="addSp delSp modSp add mod modClrScheme chgLayout">
        <pc:chgData name="Samuel Rönnbäck" userId="982bbe5c-68c1-4fe2-9ea8-4d9922ea7b1c" providerId="ADAL" clId="{98B5E557-33A9-4847-9F33-5F804F198A85}" dt="2023-04-11T11:35:04.531" v="1368" actId="20577"/>
        <pc:sldMkLst>
          <pc:docMk/>
          <pc:sldMk cId="3597689409" sldId="1926"/>
        </pc:sldMkLst>
        <pc:spChg chg="mod ord">
          <ac:chgData name="Samuel Rönnbäck" userId="982bbe5c-68c1-4fe2-9ea8-4d9922ea7b1c" providerId="ADAL" clId="{98B5E557-33A9-4847-9F33-5F804F198A85}" dt="2023-04-11T11:35:04.531" v="1368" actId="20577"/>
          <ac:spMkLst>
            <pc:docMk/>
            <pc:sldMk cId="3597689409" sldId="1926"/>
            <ac:spMk id="2" creationId="{30FC0279-D50E-B24A-AEAF-F3D70938C5E2}"/>
          </ac:spMkLst>
        </pc:spChg>
        <pc:spChg chg="add del mod ord">
          <ac:chgData name="Samuel Rönnbäck" userId="982bbe5c-68c1-4fe2-9ea8-4d9922ea7b1c" providerId="ADAL" clId="{98B5E557-33A9-4847-9F33-5F804F198A85}" dt="2023-04-11T06:49:22.474" v="151" actId="700"/>
          <ac:spMkLst>
            <pc:docMk/>
            <pc:sldMk cId="3597689409" sldId="1926"/>
            <ac:spMk id="3" creationId="{14F8C0D2-84E1-853C-997C-0899D85FA9C1}"/>
          </ac:spMkLst>
        </pc:spChg>
        <pc:spChg chg="add del mod ord">
          <ac:chgData name="Samuel Rönnbäck" userId="982bbe5c-68c1-4fe2-9ea8-4d9922ea7b1c" providerId="ADAL" clId="{98B5E557-33A9-4847-9F33-5F804F198A85}" dt="2023-04-11T06:49:36.140" v="152" actId="478"/>
          <ac:spMkLst>
            <pc:docMk/>
            <pc:sldMk cId="3597689409" sldId="1926"/>
            <ac:spMk id="5" creationId="{39AD37CC-BB27-D7A0-065D-4B5513874436}"/>
          </ac:spMkLst>
        </pc:spChg>
        <pc:spChg chg="mod">
          <ac:chgData name="Samuel Rönnbäck" userId="982bbe5c-68c1-4fe2-9ea8-4d9922ea7b1c" providerId="ADAL" clId="{98B5E557-33A9-4847-9F33-5F804F198A85}" dt="2023-04-11T06:35:49.328" v="144" actId="20577"/>
          <ac:spMkLst>
            <pc:docMk/>
            <pc:sldMk cId="3597689409" sldId="1926"/>
            <ac:spMk id="8" creationId="{2BDDCB25-4173-4321-B65D-EA5F6170DBCB}"/>
          </ac:spMkLst>
        </pc:spChg>
        <pc:spChg chg="mod">
          <ac:chgData name="Samuel Rönnbäck" userId="982bbe5c-68c1-4fe2-9ea8-4d9922ea7b1c" providerId="ADAL" clId="{98B5E557-33A9-4847-9F33-5F804F198A85}" dt="2023-04-11T06:35:56.209" v="146" actId="20577"/>
          <ac:spMkLst>
            <pc:docMk/>
            <pc:sldMk cId="3597689409" sldId="1926"/>
            <ac:spMk id="9" creationId="{A2BD86CC-F7BA-420A-9E10-B5103C8D26BE}"/>
          </ac:spMkLst>
        </pc:spChg>
        <pc:spChg chg="mod">
          <ac:chgData name="Samuel Rönnbäck" userId="982bbe5c-68c1-4fe2-9ea8-4d9922ea7b1c" providerId="ADAL" clId="{98B5E557-33A9-4847-9F33-5F804F198A85}" dt="2023-04-11T07:20:48.501" v="374" actId="113"/>
          <ac:spMkLst>
            <pc:docMk/>
            <pc:sldMk cId="3597689409" sldId="1926"/>
            <ac:spMk id="13" creationId="{CDAE21BE-A6FF-4711-92A5-4E0EFED549B3}"/>
          </ac:spMkLst>
        </pc:spChg>
        <pc:spChg chg="mod">
          <ac:chgData name="Samuel Rönnbäck" userId="982bbe5c-68c1-4fe2-9ea8-4d9922ea7b1c" providerId="ADAL" clId="{98B5E557-33A9-4847-9F33-5F804F198A85}" dt="2023-04-11T06:36:10.510" v="148"/>
          <ac:spMkLst>
            <pc:docMk/>
            <pc:sldMk cId="3597689409" sldId="1926"/>
            <ac:spMk id="14" creationId="{71370671-3D9B-4BF4-99A1-613DB61813B0}"/>
          </ac:spMkLst>
        </pc:spChg>
        <pc:cxnChg chg="mod">
          <ac:chgData name="Samuel Rönnbäck" userId="982bbe5c-68c1-4fe2-9ea8-4d9922ea7b1c" providerId="ADAL" clId="{98B5E557-33A9-4847-9F33-5F804F198A85}" dt="2023-04-11T06:49:44.032" v="168" actId="1035"/>
          <ac:cxnSpMkLst>
            <pc:docMk/>
            <pc:sldMk cId="3597689409" sldId="1926"/>
            <ac:cxnSpMk id="4" creationId="{81811B94-6DEC-495E-9E58-10B8767B3272}"/>
          </ac:cxnSpMkLst>
        </pc:cxnChg>
      </pc:sldChg>
      <pc:sldChg chg="addSp modSp add mod">
        <pc:chgData name="Samuel Rönnbäck" userId="982bbe5c-68c1-4fe2-9ea8-4d9922ea7b1c" providerId="ADAL" clId="{98B5E557-33A9-4847-9F33-5F804F198A85}" dt="2023-04-12T08:03:12.480" v="2609" actId="14100"/>
        <pc:sldMkLst>
          <pc:docMk/>
          <pc:sldMk cId="581886911" sldId="1927"/>
        </pc:sldMkLst>
        <pc:spChg chg="mod">
          <ac:chgData name="Samuel Rönnbäck" userId="982bbe5c-68c1-4fe2-9ea8-4d9922ea7b1c" providerId="ADAL" clId="{98B5E557-33A9-4847-9F33-5F804F198A85}" dt="2023-04-11T06:50:26.305" v="216" actId="20577"/>
          <ac:spMkLst>
            <pc:docMk/>
            <pc:sldMk cId="581886911" sldId="1927"/>
            <ac:spMk id="2" creationId="{37A4871D-3F72-EF0B-9006-C56A232E3634}"/>
          </ac:spMkLst>
        </pc:spChg>
        <pc:spChg chg="mod">
          <ac:chgData name="Samuel Rönnbäck" userId="982bbe5c-68c1-4fe2-9ea8-4d9922ea7b1c" providerId="ADAL" clId="{98B5E557-33A9-4847-9F33-5F804F198A85}" dt="2023-04-11T10:18:34.588" v="1065" actId="20577"/>
          <ac:spMkLst>
            <pc:docMk/>
            <pc:sldMk cId="581886911" sldId="1927"/>
            <ac:spMk id="3" creationId="{60702551-5F9A-A11E-0C74-CCF45E56C8BA}"/>
          </ac:spMkLst>
        </pc:spChg>
        <pc:graphicFrameChg chg="add mod">
          <ac:chgData name="Samuel Rönnbäck" userId="982bbe5c-68c1-4fe2-9ea8-4d9922ea7b1c" providerId="ADAL" clId="{98B5E557-33A9-4847-9F33-5F804F198A85}" dt="2023-04-12T08:03:12.480" v="2609" actId="14100"/>
          <ac:graphicFrameMkLst>
            <pc:docMk/>
            <pc:sldMk cId="581886911" sldId="1927"/>
            <ac:graphicFrameMk id="4" creationId="{8A64FE28-5B30-53A0-B287-A7C5EAB81A02}"/>
          </ac:graphicFrameMkLst>
        </pc:graphicFrameChg>
      </pc:sldChg>
      <pc:sldChg chg="modSp new del mod">
        <pc:chgData name="Samuel Rönnbäck" userId="982bbe5c-68c1-4fe2-9ea8-4d9922ea7b1c" providerId="ADAL" clId="{98B5E557-33A9-4847-9F33-5F804F198A85}" dt="2023-04-11T10:02:13.875" v="1023" actId="47"/>
        <pc:sldMkLst>
          <pc:docMk/>
          <pc:sldMk cId="846337288" sldId="1928"/>
        </pc:sldMkLst>
        <pc:spChg chg="mod">
          <ac:chgData name="Samuel Rönnbäck" userId="982bbe5c-68c1-4fe2-9ea8-4d9922ea7b1c" providerId="ADAL" clId="{98B5E557-33A9-4847-9F33-5F804F198A85}" dt="2023-04-11T09:57:28.121" v="982" actId="1036"/>
          <ac:spMkLst>
            <pc:docMk/>
            <pc:sldMk cId="846337288" sldId="1928"/>
            <ac:spMk id="2" creationId="{1110CD49-24D4-EC3D-93FA-C3045DA54BFA}"/>
          </ac:spMkLst>
        </pc:spChg>
        <pc:spChg chg="mod">
          <ac:chgData name="Samuel Rönnbäck" userId="982bbe5c-68c1-4fe2-9ea8-4d9922ea7b1c" providerId="ADAL" clId="{98B5E557-33A9-4847-9F33-5F804F198A85}" dt="2023-04-11T09:57:36.049" v="1022" actId="1036"/>
          <ac:spMkLst>
            <pc:docMk/>
            <pc:sldMk cId="846337288" sldId="1928"/>
            <ac:spMk id="3" creationId="{1F637782-6DCF-BA8E-9E79-0E8DF625BF39}"/>
          </ac:spMkLst>
        </pc:spChg>
      </pc:sldChg>
      <pc:sldChg chg="addSp delSp modSp add mod modClrScheme chgLayout">
        <pc:chgData name="Samuel Rönnbäck" userId="982bbe5c-68c1-4fe2-9ea8-4d9922ea7b1c" providerId="ADAL" clId="{98B5E557-33A9-4847-9F33-5F804F198A85}" dt="2023-04-11T12:39:13.749" v="1978" actId="1036"/>
        <pc:sldMkLst>
          <pc:docMk/>
          <pc:sldMk cId="1579937488" sldId="1928"/>
        </pc:sldMkLst>
        <pc:spChg chg="mod ord">
          <ac:chgData name="Samuel Rönnbäck" userId="982bbe5c-68c1-4fe2-9ea8-4d9922ea7b1c" providerId="ADAL" clId="{98B5E557-33A9-4847-9F33-5F804F198A85}" dt="2023-04-11T12:39:13.749" v="1978" actId="1036"/>
          <ac:spMkLst>
            <pc:docMk/>
            <pc:sldMk cId="1579937488" sldId="1928"/>
            <ac:spMk id="2" creationId="{AA94416D-2A60-4EF3-AEB7-7D22F7B07E62}"/>
          </ac:spMkLst>
        </pc:spChg>
        <pc:spChg chg="add del mod">
          <ac:chgData name="Samuel Rönnbäck" userId="982bbe5c-68c1-4fe2-9ea8-4d9922ea7b1c" providerId="ADAL" clId="{98B5E557-33A9-4847-9F33-5F804F198A85}" dt="2023-04-11T11:13:10.798" v="1091"/>
          <ac:spMkLst>
            <pc:docMk/>
            <pc:sldMk cId="1579937488" sldId="1928"/>
            <ac:spMk id="4" creationId="{2D52AFE2-42AC-65CC-3E0C-A483EFE130D1}"/>
          </ac:spMkLst>
        </pc:spChg>
        <pc:spChg chg="add mod">
          <ac:chgData name="Samuel Rönnbäck" userId="982bbe5c-68c1-4fe2-9ea8-4d9922ea7b1c" providerId="ADAL" clId="{98B5E557-33A9-4847-9F33-5F804F198A85}" dt="2023-04-11T11:15:31.058" v="1319" actId="1036"/>
          <ac:spMkLst>
            <pc:docMk/>
            <pc:sldMk cId="1579937488" sldId="1928"/>
            <ac:spMk id="8" creationId="{7F0B8DEB-ABCF-F179-9F2D-F4A2C7B11126}"/>
          </ac:spMkLst>
        </pc:spChg>
        <pc:spChg chg="add mod">
          <ac:chgData name="Samuel Rönnbäck" userId="982bbe5c-68c1-4fe2-9ea8-4d9922ea7b1c" providerId="ADAL" clId="{98B5E557-33A9-4847-9F33-5F804F198A85}" dt="2023-04-11T11:15:31.058" v="1319" actId="1036"/>
          <ac:spMkLst>
            <pc:docMk/>
            <pc:sldMk cId="1579937488" sldId="1928"/>
            <ac:spMk id="9" creationId="{B9DCE7B1-E0D4-C1A1-E235-8502864B2EB6}"/>
          </ac:spMkLst>
        </pc:spChg>
        <pc:spChg chg="add mod">
          <ac:chgData name="Samuel Rönnbäck" userId="982bbe5c-68c1-4fe2-9ea8-4d9922ea7b1c" providerId="ADAL" clId="{98B5E557-33A9-4847-9F33-5F804F198A85}" dt="2023-04-11T11:13:05.344" v="1090" actId="14100"/>
          <ac:spMkLst>
            <pc:docMk/>
            <pc:sldMk cId="1579937488" sldId="1928"/>
            <ac:spMk id="10" creationId="{A8AD0831-470C-4F61-61EA-2CE109E9557E}"/>
          </ac:spMkLst>
        </pc:spChg>
        <pc:spChg chg="add del mod">
          <ac:chgData name="Samuel Rönnbäck" userId="982bbe5c-68c1-4fe2-9ea8-4d9922ea7b1c" providerId="ADAL" clId="{98B5E557-33A9-4847-9F33-5F804F198A85}" dt="2023-04-11T11:13:13.954" v="1092" actId="478"/>
          <ac:spMkLst>
            <pc:docMk/>
            <pc:sldMk cId="1579937488" sldId="1928"/>
            <ac:spMk id="11" creationId="{8D892B9A-5532-35F3-57FD-5DE9C43467AC}"/>
          </ac:spMkLst>
        </pc:spChg>
        <pc:spChg chg="add del mod">
          <ac:chgData name="Samuel Rönnbäck" userId="982bbe5c-68c1-4fe2-9ea8-4d9922ea7b1c" providerId="ADAL" clId="{98B5E557-33A9-4847-9F33-5F804F198A85}" dt="2023-04-11T11:13:18.112" v="1094" actId="478"/>
          <ac:spMkLst>
            <pc:docMk/>
            <pc:sldMk cId="1579937488" sldId="1928"/>
            <ac:spMk id="13" creationId="{3961C7CA-7114-159A-671C-FB65ECF0EF1A}"/>
          </ac:spMkLst>
        </pc:spChg>
        <pc:spChg chg="add mod">
          <ac:chgData name="Samuel Rönnbäck" userId="982bbe5c-68c1-4fe2-9ea8-4d9922ea7b1c" providerId="ADAL" clId="{98B5E557-33A9-4847-9F33-5F804F198A85}" dt="2023-04-11T11:13:50.168" v="1147" actId="1076"/>
          <ac:spMkLst>
            <pc:docMk/>
            <pc:sldMk cId="1579937488" sldId="1928"/>
            <ac:spMk id="14" creationId="{534D8A04-5A77-26C1-C55F-C59A4FE0CF48}"/>
          </ac:spMkLst>
        </pc:spChg>
        <pc:spChg chg="add mod">
          <ac:chgData name="Samuel Rönnbäck" userId="982bbe5c-68c1-4fe2-9ea8-4d9922ea7b1c" providerId="ADAL" clId="{98B5E557-33A9-4847-9F33-5F804F198A85}" dt="2023-04-11T11:14:39.927" v="1258" actId="14100"/>
          <ac:spMkLst>
            <pc:docMk/>
            <pc:sldMk cId="1579937488" sldId="1928"/>
            <ac:spMk id="15" creationId="{BC40B7CD-640A-F422-483B-FCCE0CBF178E}"/>
          </ac:spMkLst>
        </pc:spChg>
        <pc:spChg chg="add mod">
          <ac:chgData name="Samuel Rönnbäck" userId="982bbe5c-68c1-4fe2-9ea8-4d9922ea7b1c" providerId="ADAL" clId="{98B5E557-33A9-4847-9F33-5F804F198A85}" dt="2023-04-11T11:14:49.346" v="1262" actId="1036"/>
          <ac:spMkLst>
            <pc:docMk/>
            <pc:sldMk cId="1579937488" sldId="1928"/>
            <ac:spMk id="16" creationId="{5CF3EF62-E30C-DD85-7131-9C79B9E9A227}"/>
          </ac:spMkLst>
        </pc:spChg>
        <pc:spChg chg="add mod">
          <ac:chgData name="Samuel Rönnbäck" userId="982bbe5c-68c1-4fe2-9ea8-4d9922ea7b1c" providerId="ADAL" clId="{98B5E557-33A9-4847-9F33-5F804F198A85}" dt="2023-04-11T11:15:25.304" v="1308" actId="14100"/>
          <ac:spMkLst>
            <pc:docMk/>
            <pc:sldMk cId="1579937488" sldId="1928"/>
            <ac:spMk id="17" creationId="{AEFEBBAB-1AD5-42A4-4162-290E1F64CA2B}"/>
          </ac:spMkLst>
        </pc:spChg>
        <pc:spChg chg="add mod">
          <ac:chgData name="Samuel Rönnbäck" userId="982bbe5c-68c1-4fe2-9ea8-4d9922ea7b1c" providerId="ADAL" clId="{98B5E557-33A9-4847-9F33-5F804F198A85}" dt="2023-04-11T11:15:47.717" v="1342" actId="1038"/>
          <ac:spMkLst>
            <pc:docMk/>
            <pc:sldMk cId="1579937488" sldId="1928"/>
            <ac:spMk id="18" creationId="{65C01A09-96F0-C4D2-9554-C463DB773E3E}"/>
          </ac:spMkLst>
        </pc:spChg>
        <pc:spChg chg="add del mod ord">
          <ac:chgData name="Samuel Rönnbäck" userId="982bbe5c-68c1-4fe2-9ea8-4d9922ea7b1c" providerId="ADAL" clId="{98B5E557-33A9-4847-9F33-5F804F198A85}" dt="2023-04-11T12:39:07.465" v="1962" actId="478"/>
          <ac:spMkLst>
            <pc:docMk/>
            <pc:sldMk cId="1579937488" sldId="1928"/>
            <ac:spMk id="19" creationId="{A5BF376A-784F-EE79-FA0B-6DC7C0515AED}"/>
          </ac:spMkLst>
        </pc:spChg>
        <pc:picChg chg="del">
          <ac:chgData name="Samuel Rönnbäck" userId="982bbe5c-68c1-4fe2-9ea8-4d9922ea7b1c" providerId="ADAL" clId="{98B5E557-33A9-4847-9F33-5F804F198A85}" dt="2023-04-11T10:29:49.773" v="1069" actId="478"/>
          <ac:picMkLst>
            <pc:docMk/>
            <pc:sldMk cId="1579937488" sldId="1928"/>
            <ac:picMk id="5" creationId="{865A0B7D-2A40-4575-B658-BE75718FBA48}"/>
          </ac:picMkLst>
        </pc:picChg>
        <pc:picChg chg="add mod">
          <ac:chgData name="Samuel Rönnbäck" userId="982bbe5c-68c1-4fe2-9ea8-4d9922ea7b1c" providerId="ADAL" clId="{98B5E557-33A9-4847-9F33-5F804F198A85}" dt="2023-04-11T11:15:05.421" v="1265" actId="1076"/>
          <ac:picMkLst>
            <pc:docMk/>
            <pc:sldMk cId="1579937488" sldId="1928"/>
            <ac:picMk id="7" creationId="{F1D8D81E-8E01-ECD4-B913-C2594C895C91}"/>
          </ac:picMkLst>
        </pc:picChg>
      </pc:sldChg>
      <pc:sldChg chg="modSp add del mod">
        <pc:chgData name="Samuel Rönnbäck" userId="982bbe5c-68c1-4fe2-9ea8-4d9922ea7b1c" providerId="ADAL" clId="{98B5E557-33A9-4847-9F33-5F804F198A85}" dt="2023-04-12T07:49:30.084" v="2311" actId="47"/>
        <pc:sldMkLst>
          <pc:docMk/>
          <pc:sldMk cId="210324423" sldId="1929"/>
        </pc:sldMkLst>
        <pc:spChg chg="mod">
          <ac:chgData name="Samuel Rönnbäck" userId="982bbe5c-68c1-4fe2-9ea8-4d9922ea7b1c" providerId="ADAL" clId="{98B5E557-33A9-4847-9F33-5F804F198A85}" dt="2023-04-11T11:39:21.915" v="1374" actId="113"/>
          <ac:spMkLst>
            <pc:docMk/>
            <pc:sldMk cId="210324423" sldId="1929"/>
            <ac:spMk id="3" creationId="{15CE1782-538E-4C5F-B2D2-E309C904A81B}"/>
          </ac:spMkLst>
        </pc:spChg>
      </pc:sldChg>
      <pc:sldChg chg="add del">
        <pc:chgData name="Samuel Rönnbäck" userId="982bbe5c-68c1-4fe2-9ea8-4d9922ea7b1c" providerId="ADAL" clId="{98B5E557-33A9-4847-9F33-5F804F198A85}" dt="2023-04-11T11:16:14.059" v="1357" actId="47"/>
        <pc:sldMkLst>
          <pc:docMk/>
          <pc:sldMk cId="2623275538" sldId="1929"/>
        </pc:sldMkLst>
      </pc:sldChg>
      <pc:sldChg chg="modSp add del mod">
        <pc:chgData name="Samuel Rönnbäck" userId="982bbe5c-68c1-4fe2-9ea8-4d9922ea7b1c" providerId="ADAL" clId="{98B5E557-33A9-4847-9F33-5F804F198A85}" dt="2023-04-12T07:49:15.007" v="2308" actId="47"/>
        <pc:sldMkLst>
          <pc:docMk/>
          <pc:sldMk cId="3079867349" sldId="1930"/>
        </pc:sldMkLst>
        <pc:spChg chg="mod">
          <ac:chgData name="Samuel Rönnbäck" userId="982bbe5c-68c1-4fe2-9ea8-4d9922ea7b1c" providerId="ADAL" clId="{98B5E557-33A9-4847-9F33-5F804F198A85}" dt="2023-04-11T14:06:57.873" v="2093" actId="20577"/>
          <ac:spMkLst>
            <pc:docMk/>
            <pc:sldMk cId="3079867349" sldId="1930"/>
            <ac:spMk id="3" creationId="{15CE1782-538E-4C5F-B2D2-E309C904A81B}"/>
          </ac:spMkLst>
        </pc:spChg>
      </pc:sldChg>
      <pc:sldChg chg="modSp new mod ord">
        <pc:chgData name="Samuel Rönnbäck" userId="982bbe5c-68c1-4fe2-9ea8-4d9922ea7b1c" providerId="ADAL" clId="{98B5E557-33A9-4847-9F33-5F804F198A85}" dt="2023-04-12T08:04:00.504" v="2611" actId="2710"/>
        <pc:sldMkLst>
          <pc:docMk/>
          <pc:sldMk cId="973608032" sldId="1931"/>
        </pc:sldMkLst>
        <pc:spChg chg="mod">
          <ac:chgData name="Samuel Rönnbäck" userId="982bbe5c-68c1-4fe2-9ea8-4d9922ea7b1c" providerId="ADAL" clId="{98B5E557-33A9-4847-9F33-5F804F198A85}" dt="2023-04-11T12:49:15.457" v="2083" actId="20577"/>
          <ac:spMkLst>
            <pc:docMk/>
            <pc:sldMk cId="973608032" sldId="1931"/>
            <ac:spMk id="2" creationId="{5289029E-B834-7A46-D6AB-64E588EAFAD0}"/>
          </ac:spMkLst>
        </pc:spChg>
        <pc:spChg chg="mod">
          <ac:chgData name="Samuel Rönnbäck" userId="982bbe5c-68c1-4fe2-9ea8-4d9922ea7b1c" providerId="ADAL" clId="{98B5E557-33A9-4847-9F33-5F804F198A85}" dt="2023-04-12T08:04:00.504" v="2611" actId="2710"/>
          <ac:spMkLst>
            <pc:docMk/>
            <pc:sldMk cId="973608032" sldId="1931"/>
            <ac:spMk id="3" creationId="{823FB70C-1BB8-95D9-FA14-5200FF3DC9E5}"/>
          </ac:spMkLst>
        </pc:spChg>
      </pc:sldChg>
      <pc:sldChg chg="modSp add mod">
        <pc:chgData name="Samuel Rönnbäck" userId="982bbe5c-68c1-4fe2-9ea8-4d9922ea7b1c" providerId="ADAL" clId="{98B5E557-33A9-4847-9F33-5F804F198A85}" dt="2023-04-12T07:56:13.613" v="2363" actId="2710"/>
        <pc:sldMkLst>
          <pc:docMk/>
          <pc:sldMk cId="2835762548" sldId="1932"/>
        </pc:sldMkLst>
        <pc:spChg chg="mod">
          <ac:chgData name="Samuel Rönnbäck" userId="982bbe5c-68c1-4fe2-9ea8-4d9922ea7b1c" providerId="ADAL" clId="{98B5E557-33A9-4847-9F33-5F804F198A85}" dt="2023-04-11T14:37:34.885" v="2234" actId="113"/>
          <ac:spMkLst>
            <pc:docMk/>
            <pc:sldMk cId="2835762548" sldId="1932"/>
            <ac:spMk id="2" creationId="{5289029E-B834-7A46-D6AB-64E588EAFAD0}"/>
          </ac:spMkLst>
        </pc:spChg>
        <pc:spChg chg="mod">
          <ac:chgData name="Samuel Rönnbäck" userId="982bbe5c-68c1-4fe2-9ea8-4d9922ea7b1c" providerId="ADAL" clId="{98B5E557-33A9-4847-9F33-5F804F198A85}" dt="2023-04-12T07:56:13.613" v="2363" actId="2710"/>
          <ac:spMkLst>
            <pc:docMk/>
            <pc:sldMk cId="2835762548" sldId="1932"/>
            <ac:spMk id="3" creationId="{823FB70C-1BB8-95D9-FA14-5200FF3DC9E5}"/>
          </ac:spMkLst>
        </pc:spChg>
      </pc:sldChg>
      <pc:sldChg chg="modSp add mod">
        <pc:chgData name="Samuel Rönnbäck" userId="982bbe5c-68c1-4fe2-9ea8-4d9922ea7b1c" providerId="ADAL" clId="{98B5E557-33A9-4847-9F33-5F804F198A85}" dt="2023-04-12T07:49:20.867" v="2309" actId="113"/>
        <pc:sldMkLst>
          <pc:docMk/>
          <pc:sldMk cId="4204938319" sldId="1933"/>
        </pc:sldMkLst>
        <pc:spChg chg="mod">
          <ac:chgData name="Samuel Rönnbäck" userId="982bbe5c-68c1-4fe2-9ea8-4d9922ea7b1c" providerId="ADAL" clId="{98B5E557-33A9-4847-9F33-5F804F198A85}" dt="2023-04-12T07:49:20.867" v="2309" actId="113"/>
          <ac:spMkLst>
            <pc:docMk/>
            <pc:sldMk cId="4204938319" sldId="1933"/>
            <ac:spMk id="3" creationId="{15CE1782-538E-4C5F-B2D2-E309C904A81B}"/>
          </ac:spMkLst>
        </pc:spChg>
      </pc:sldChg>
      <pc:sldChg chg="modSp add mod">
        <pc:chgData name="Samuel Rönnbäck" userId="982bbe5c-68c1-4fe2-9ea8-4d9922ea7b1c" providerId="ADAL" clId="{98B5E557-33A9-4847-9F33-5F804F198A85}" dt="2023-04-12T07:49:34.301" v="2312" actId="113"/>
        <pc:sldMkLst>
          <pc:docMk/>
          <pc:sldMk cId="989765606" sldId="1934"/>
        </pc:sldMkLst>
        <pc:spChg chg="mod">
          <ac:chgData name="Samuel Rönnbäck" userId="982bbe5c-68c1-4fe2-9ea8-4d9922ea7b1c" providerId="ADAL" clId="{98B5E557-33A9-4847-9F33-5F804F198A85}" dt="2023-04-12T07:49:34.301" v="2312" actId="113"/>
          <ac:spMkLst>
            <pc:docMk/>
            <pc:sldMk cId="989765606" sldId="1934"/>
            <ac:spMk id="3" creationId="{15CE1782-538E-4C5F-B2D2-E309C904A81B}"/>
          </ac:spMkLst>
        </pc:spChg>
      </pc:sldChg>
      <pc:sldChg chg="modSp add mod">
        <pc:chgData name="Samuel Rönnbäck" userId="982bbe5c-68c1-4fe2-9ea8-4d9922ea7b1c" providerId="ADAL" clId="{98B5E557-33A9-4847-9F33-5F804F198A85}" dt="2023-04-12T07:49:50.878" v="2314" actId="113"/>
        <pc:sldMkLst>
          <pc:docMk/>
          <pc:sldMk cId="3717892346" sldId="1935"/>
        </pc:sldMkLst>
        <pc:spChg chg="mod">
          <ac:chgData name="Samuel Rönnbäck" userId="982bbe5c-68c1-4fe2-9ea8-4d9922ea7b1c" providerId="ADAL" clId="{98B5E557-33A9-4847-9F33-5F804F198A85}" dt="2023-04-12T07:49:50.878" v="2314" actId="113"/>
          <ac:spMkLst>
            <pc:docMk/>
            <pc:sldMk cId="3717892346" sldId="1935"/>
            <ac:spMk id="3" creationId="{15CE1782-538E-4C5F-B2D2-E309C904A81B}"/>
          </ac:spMkLst>
        </pc:spChg>
      </pc:sldChg>
      <pc:sldChg chg="modSp add mod">
        <pc:chgData name="Samuel Rönnbäck" userId="982bbe5c-68c1-4fe2-9ea8-4d9922ea7b1c" providerId="ADAL" clId="{98B5E557-33A9-4847-9F33-5F804F198A85}" dt="2023-04-12T07:49:59.088" v="2316" actId="113"/>
        <pc:sldMkLst>
          <pc:docMk/>
          <pc:sldMk cId="2727679011" sldId="1936"/>
        </pc:sldMkLst>
        <pc:spChg chg="mod">
          <ac:chgData name="Samuel Rönnbäck" userId="982bbe5c-68c1-4fe2-9ea8-4d9922ea7b1c" providerId="ADAL" clId="{98B5E557-33A9-4847-9F33-5F804F198A85}" dt="2023-04-12T07:49:59.088" v="2316" actId="113"/>
          <ac:spMkLst>
            <pc:docMk/>
            <pc:sldMk cId="2727679011" sldId="1936"/>
            <ac:spMk id="3" creationId="{15CE1782-538E-4C5F-B2D2-E309C904A81B}"/>
          </ac:spMkLst>
        </pc:spChg>
      </pc:sldChg>
      <pc:sldChg chg="modSp add mod">
        <pc:chgData name="Samuel Rönnbäck" userId="982bbe5c-68c1-4fe2-9ea8-4d9922ea7b1c" providerId="ADAL" clId="{98B5E557-33A9-4847-9F33-5F804F198A85}" dt="2023-04-12T07:50:18.928" v="2319" actId="113"/>
        <pc:sldMkLst>
          <pc:docMk/>
          <pc:sldMk cId="785431406" sldId="1937"/>
        </pc:sldMkLst>
        <pc:spChg chg="mod">
          <ac:chgData name="Samuel Rönnbäck" userId="982bbe5c-68c1-4fe2-9ea8-4d9922ea7b1c" providerId="ADAL" clId="{98B5E557-33A9-4847-9F33-5F804F198A85}" dt="2023-04-12T07:50:18.928" v="2319" actId="113"/>
          <ac:spMkLst>
            <pc:docMk/>
            <pc:sldMk cId="785431406" sldId="1937"/>
            <ac:spMk id="3" creationId="{15CE1782-538E-4C5F-B2D2-E309C904A81B}"/>
          </ac:spMkLst>
        </pc:spChg>
      </pc:sldChg>
      <pc:sldChg chg="modSp new mod modClrScheme chgLayout">
        <pc:chgData name="Samuel Rönnbäck" userId="982bbe5c-68c1-4fe2-9ea8-4d9922ea7b1c" providerId="ADAL" clId="{98B5E557-33A9-4847-9F33-5F804F198A85}" dt="2023-04-12T08:01:30.111" v="2537" actId="20577"/>
        <pc:sldMkLst>
          <pc:docMk/>
          <pc:sldMk cId="196872603" sldId="1938"/>
        </pc:sldMkLst>
        <pc:spChg chg="mod ord">
          <ac:chgData name="Samuel Rönnbäck" userId="982bbe5c-68c1-4fe2-9ea8-4d9922ea7b1c" providerId="ADAL" clId="{98B5E557-33A9-4847-9F33-5F804F198A85}" dt="2023-04-12T08:00:59.432" v="2526" actId="700"/>
          <ac:spMkLst>
            <pc:docMk/>
            <pc:sldMk cId="196872603" sldId="1938"/>
            <ac:spMk id="2" creationId="{A4CEBC95-0C5C-8204-2351-4B3CC5003A03}"/>
          </ac:spMkLst>
        </pc:spChg>
        <pc:spChg chg="mod ord">
          <ac:chgData name="Samuel Rönnbäck" userId="982bbe5c-68c1-4fe2-9ea8-4d9922ea7b1c" providerId="ADAL" clId="{98B5E557-33A9-4847-9F33-5F804F198A85}" dt="2023-04-12T08:01:30.111" v="2537" actId="20577"/>
          <ac:spMkLst>
            <pc:docMk/>
            <pc:sldMk cId="196872603" sldId="1938"/>
            <ac:spMk id="3" creationId="{AD055B1E-D974-A733-990C-9673D1995B3D}"/>
          </ac:spMkLst>
        </pc:spChg>
      </pc:sldChg>
      <pc:sldChg chg="modSp new mod">
        <pc:chgData name="Samuel Rönnbäck" userId="982bbe5c-68c1-4fe2-9ea8-4d9922ea7b1c" providerId="ADAL" clId="{98B5E557-33A9-4847-9F33-5F804F198A85}" dt="2023-04-12T08:02:14.683" v="2559" actId="20577"/>
        <pc:sldMkLst>
          <pc:docMk/>
          <pc:sldMk cId="1995724996" sldId="1939"/>
        </pc:sldMkLst>
        <pc:spChg chg="mod">
          <ac:chgData name="Samuel Rönnbäck" userId="982bbe5c-68c1-4fe2-9ea8-4d9922ea7b1c" providerId="ADAL" clId="{98B5E557-33A9-4847-9F33-5F804F198A85}" dt="2023-04-12T08:02:14.683" v="2559" actId="20577"/>
          <ac:spMkLst>
            <pc:docMk/>
            <pc:sldMk cId="1995724996" sldId="1939"/>
            <ac:spMk id="2" creationId="{2CD5A545-9C62-81DB-A480-34C41950A400}"/>
          </ac:spMkLst>
        </pc:spChg>
      </pc:sldChg>
      <pc:sldChg chg="modSp add mod">
        <pc:chgData name="Samuel Rönnbäck" userId="982bbe5c-68c1-4fe2-9ea8-4d9922ea7b1c" providerId="ADAL" clId="{98B5E557-33A9-4847-9F33-5F804F198A85}" dt="2023-04-12T08:02:29.090" v="2595" actId="20577"/>
        <pc:sldMkLst>
          <pc:docMk/>
          <pc:sldMk cId="1604746104" sldId="1940"/>
        </pc:sldMkLst>
        <pc:spChg chg="mod">
          <ac:chgData name="Samuel Rönnbäck" userId="982bbe5c-68c1-4fe2-9ea8-4d9922ea7b1c" providerId="ADAL" clId="{98B5E557-33A9-4847-9F33-5F804F198A85}" dt="2023-04-12T08:02:29.090" v="2595" actId="20577"/>
          <ac:spMkLst>
            <pc:docMk/>
            <pc:sldMk cId="1604746104" sldId="1940"/>
            <ac:spMk id="2" creationId="{2CD5A545-9C62-81DB-A480-34C41950A400}"/>
          </ac:spMkLst>
        </pc:spChg>
      </pc:sldChg>
      <pc:sldMasterChg chg="add del addSldLayout delSldLayout">
        <pc:chgData name="Samuel Rönnbäck" userId="982bbe5c-68c1-4fe2-9ea8-4d9922ea7b1c" providerId="ADAL" clId="{98B5E557-33A9-4847-9F33-5F804F198A85}" dt="2023-04-11T14:24:07.263" v="2160" actId="700"/>
        <pc:sldMasterMkLst>
          <pc:docMk/>
          <pc:sldMasterMk cId="2400989229" sldId="2147483769"/>
        </pc:sldMasterMkLst>
        <pc:sldLayoutChg chg="add del">
          <pc:chgData name="Samuel Rönnbäck" userId="982bbe5c-68c1-4fe2-9ea8-4d9922ea7b1c" providerId="ADAL" clId="{98B5E557-33A9-4847-9F33-5F804F198A85}" dt="2023-04-11T14:24:07.263" v="2160" actId="700"/>
          <pc:sldLayoutMkLst>
            <pc:docMk/>
            <pc:sldMasterMk cId="2400989229" sldId="2147483769"/>
            <pc:sldLayoutMk cId="548169577" sldId="2147483770"/>
          </pc:sldLayoutMkLst>
        </pc:sldLayoutChg>
        <pc:sldLayoutChg chg="add del">
          <pc:chgData name="Samuel Rönnbäck" userId="982bbe5c-68c1-4fe2-9ea8-4d9922ea7b1c" providerId="ADAL" clId="{98B5E557-33A9-4847-9F33-5F804F198A85}" dt="2023-04-11T14:24:07.263" v="2160" actId="700"/>
          <pc:sldLayoutMkLst>
            <pc:docMk/>
            <pc:sldMasterMk cId="2400989229" sldId="2147483769"/>
            <pc:sldLayoutMk cId="1959989876" sldId="2147483771"/>
          </pc:sldLayoutMkLst>
        </pc:sldLayoutChg>
        <pc:sldLayoutChg chg="add del">
          <pc:chgData name="Samuel Rönnbäck" userId="982bbe5c-68c1-4fe2-9ea8-4d9922ea7b1c" providerId="ADAL" clId="{98B5E557-33A9-4847-9F33-5F804F198A85}" dt="2023-04-11T14:24:07.263" v="2160" actId="700"/>
          <pc:sldLayoutMkLst>
            <pc:docMk/>
            <pc:sldMasterMk cId="2400989229" sldId="2147483769"/>
            <pc:sldLayoutMk cId="640343459" sldId="2147483772"/>
          </pc:sldLayoutMkLst>
        </pc:sldLayoutChg>
      </pc:sldMasterChg>
      <pc:sldMasterChg chg="delSldLayout">
        <pc:chgData name="Samuel Rönnbäck" userId="982bbe5c-68c1-4fe2-9ea8-4d9922ea7b1c" providerId="ADAL" clId="{98B5E557-33A9-4847-9F33-5F804F198A85}" dt="2023-04-11T12:38:49.977" v="1960" actId="47"/>
        <pc:sldMasterMkLst>
          <pc:docMk/>
          <pc:sldMasterMk cId="122002691" sldId="2147483773"/>
        </pc:sldMasterMkLst>
        <pc:sldLayoutChg chg="del">
          <pc:chgData name="Samuel Rönnbäck" userId="982bbe5c-68c1-4fe2-9ea8-4d9922ea7b1c" providerId="ADAL" clId="{98B5E557-33A9-4847-9F33-5F804F198A85}" dt="2023-04-11T12:38:49.977" v="1960" actId="47"/>
          <pc:sldLayoutMkLst>
            <pc:docMk/>
            <pc:sldMasterMk cId="122002691" sldId="2147483773"/>
            <pc:sldLayoutMk cId="3860483696" sldId="214748377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2B0F02-49C4-40B5-BE61-25654520FE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sv-SE"/>
        </a:p>
      </dgm:t>
    </dgm:pt>
    <dgm:pt modelId="{C537532B-6BAC-4BAB-8BB6-52D0E60A0764}">
      <dgm:prSet phldrT="[Text]"/>
      <dgm:spPr/>
      <dgm:t>
        <a:bodyPr/>
        <a:lstStyle/>
        <a:p>
          <a:r>
            <a:rPr lang="sv-SE"/>
            <a:t>Huvudkod-00000</a:t>
          </a:r>
        </a:p>
      </dgm:t>
    </dgm:pt>
    <dgm:pt modelId="{E61ECD5F-53BD-4088-8BE9-3C269C3E5003}" type="parTrans" cxnId="{4E9851FE-4E53-4878-82E6-35EAE5F30730}">
      <dgm:prSet/>
      <dgm:spPr/>
      <dgm:t>
        <a:bodyPr/>
        <a:lstStyle/>
        <a:p>
          <a:endParaRPr lang="sv-SE"/>
        </a:p>
      </dgm:t>
    </dgm:pt>
    <dgm:pt modelId="{56B53291-B7C1-4E8A-9565-26D67B9A8C2D}" type="sibTrans" cxnId="{4E9851FE-4E53-4878-82E6-35EAE5F30730}">
      <dgm:prSet/>
      <dgm:spPr/>
      <dgm:t>
        <a:bodyPr/>
        <a:lstStyle/>
        <a:p>
          <a:endParaRPr lang="sv-SE"/>
        </a:p>
      </dgm:t>
    </dgm:pt>
    <dgm:pt modelId="{CDBC39CC-478C-4181-833B-51FE462E1301}">
      <dgm:prSet phldrT="[Text]"/>
      <dgm:spPr/>
      <dgm:t>
        <a:bodyPr/>
        <a:lstStyle/>
        <a:p>
          <a:r>
            <a:rPr lang="sv-SE"/>
            <a:t>Huvudkod -Internnummer</a:t>
          </a:r>
        </a:p>
      </dgm:t>
    </dgm:pt>
    <dgm:pt modelId="{A9089A6A-A76E-42A7-BF91-1081563D8692}" type="parTrans" cxnId="{28DE383A-288F-4B51-A63D-834A37EC12B7}">
      <dgm:prSet/>
      <dgm:spPr>
        <a:ln>
          <a:solidFill>
            <a:schemeClr val="bg1"/>
          </a:solidFill>
        </a:ln>
      </dgm:spPr>
      <dgm:t>
        <a:bodyPr/>
        <a:lstStyle/>
        <a:p>
          <a:endParaRPr lang="sv-SE"/>
        </a:p>
      </dgm:t>
    </dgm:pt>
    <dgm:pt modelId="{F6A9C50F-D658-46C0-B879-67FBD14B6AE2}" type="sibTrans" cxnId="{28DE383A-288F-4B51-A63D-834A37EC12B7}">
      <dgm:prSet/>
      <dgm:spPr/>
      <dgm:t>
        <a:bodyPr/>
        <a:lstStyle/>
        <a:p>
          <a:endParaRPr lang="sv-SE"/>
        </a:p>
      </dgm:t>
    </dgm:pt>
    <dgm:pt modelId="{59D54747-D8E5-4A5A-B076-70CAAD94FF02}">
      <dgm:prSet phldrT="[Text]"/>
      <dgm:spPr/>
      <dgm:t>
        <a:bodyPr/>
        <a:lstStyle/>
        <a:p>
          <a:r>
            <a:rPr lang="sv-SE"/>
            <a:t>Huvudkod -Internnummer</a:t>
          </a:r>
        </a:p>
      </dgm:t>
    </dgm:pt>
    <dgm:pt modelId="{D177D29D-ABCA-4730-B637-806EFA45DD72}" type="parTrans" cxnId="{4C4D97CB-01D4-4C73-A001-C9B7D200FA5D}">
      <dgm:prSet/>
      <dgm:spPr>
        <a:ln>
          <a:solidFill>
            <a:schemeClr val="bg1"/>
          </a:solidFill>
        </a:ln>
      </dgm:spPr>
      <dgm:t>
        <a:bodyPr/>
        <a:lstStyle/>
        <a:p>
          <a:endParaRPr lang="sv-SE"/>
        </a:p>
      </dgm:t>
    </dgm:pt>
    <dgm:pt modelId="{469DBEEA-975B-49A1-9AB8-C7EBDB48B4FA}" type="sibTrans" cxnId="{4C4D97CB-01D4-4C73-A001-C9B7D200FA5D}">
      <dgm:prSet/>
      <dgm:spPr/>
      <dgm:t>
        <a:bodyPr/>
        <a:lstStyle/>
        <a:p>
          <a:endParaRPr lang="sv-SE"/>
        </a:p>
      </dgm:t>
    </dgm:pt>
    <dgm:pt modelId="{F9AE2EB0-BA13-4046-AC00-01D6941DC701}" type="pres">
      <dgm:prSet presAssocID="{DE2B0F02-49C4-40B5-BE61-25654520FE45}" presName="hierChild1" presStyleCnt="0">
        <dgm:presLayoutVars>
          <dgm:orgChart val="1"/>
          <dgm:chPref val="1"/>
          <dgm:dir/>
          <dgm:animOne val="branch"/>
          <dgm:animLvl val="lvl"/>
          <dgm:resizeHandles/>
        </dgm:presLayoutVars>
      </dgm:prSet>
      <dgm:spPr/>
    </dgm:pt>
    <dgm:pt modelId="{C31A1038-6520-4B4D-981B-15AC4F3F94A8}" type="pres">
      <dgm:prSet presAssocID="{C537532B-6BAC-4BAB-8BB6-52D0E60A0764}" presName="hierRoot1" presStyleCnt="0">
        <dgm:presLayoutVars>
          <dgm:hierBranch val="init"/>
        </dgm:presLayoutVars>
      </dgm:prSet>
      <dgm:spPr/>
    </dgm:pt>
    <dgm:pt modelId="{F10A50F3-EF09-493A-A65C-F76EBD856279}" type="pres">
      <dgm:prSet presAssocID="{C537532B-6BAC-4BAB-8BB6-52D0E60A0764}" presName="rootComposite1" presStyleCnt="0"/>
      <dgm:spPr/>
    </dgm:pt>
    <dgm:pt modelId="{11411392-08B3-48C5-8C16-FBD50017D65D}" type="pres">
      <dgm:prSet presAssocID="{C537532B-6BAC-4BAB-8BB6-52D0E60A0764}" presName="rootText1" presStyleLbl="node0" presStyleIdx="0" presStyleCnt="1">
        <dgm:presLayoutVars>
          <dgm:chPref val="3"/>
        </dgm:presLayoutVars>
      </dgm:prSet>
      <dgm:spPr/>
    </dgm:pt>
    <dgm:pt modelId="{15A516FA-6FE0-478F-8D4D-ADB2917D797E}" type="pres">
      <dgm:prSet presAssocID="{C537532B-6BAC-4BAB-8BB6-52D0E60A0764}" presName="rootConnector1" presStyleLbl="node1" presStyleIdx="0" presStyleCnt="0"/>
      <dgm:spPr/>
    </dgm:pt>
    <dgm:pt modelId="{45FFA9AF-B9FC-45A9-8E08-8B74B1B60AE5}" type="pres">
      <dgm:prSet presAssocID="{C537532B-6BAC-4BAB-8BB6-52D0E60A0764}" presName="hierChild2" presStyleCnt="0"/>
      <dgm:spPr/>
    </dgm:pt>
    <dgm:pt modelId="{1E14D8F7-1990-42B2-AAEE-DD34B5834788}" type="pres">
      <dgm:prSet presAssocID="{A9089A6A-A76E-42A7-BF91-1081563D8692}" presName="Name37" presStyleLbl="parChTrans1D2" presStyleIdx="0" presStyleCnt="2"/>
      <dgm:spPr/>
    </dgm:pt>
    <dgm:pt modelId="{CA8B6843-280B-47D5-8B92-7FA4B9CD71F6}" type="pres">
      <dgm:prSet presAssocID="{CDBC39CC-478C-4181-833B-51FE462E1301}" presName="hierRoot2" presStyleCnt="0">
        <dgm:presLayoutVars>
          <dgm:hierBranch val="init"/>
        </dgm:presLayoutVars>
      </dgm:prSet>
      <dgm:spPr/>
    </dgm:pt>
    <dgm:pt modelId="{D9187361-676E-438A-80BB-DC8C5D95E28E}" type="pres">
      <dgm:prSet presAssocID="{CDBC39CC-478C-4181-833B-51FE462E1301}" presName="rootComposite" presStyleCnt="0"/>
      <dgm:spPr/>
    </dgm:pt>
    <dgm:pt modelId="{40E6A10D-3AA4-47E2-A56F-C0D2CDDE4CC5}" type="pres">
      <dgm:prSet presAssocID="{CDBC39CC-478C-4181-833B-51FE462E1301}" presName="rootText" presStyleLbl="node2" presStyleIdx="0" presStyleCnt="2">
        <dgm:presLayoutVars>
          <dgm:chPref val="3"/>
        </dgm:presLayoutVars>
      </dgm:prSet>
      <dgm:spPr/>
    </dgm:pt>
    <dgm:pt modelId="{990286B5-8F3F-4E77-A413-F96B64484293}" type="pres">
      <dgm:prSet presAssocID="{CDBC39CC-478C-4181-833B-51FE462E1301}" presName="rootConnector" presStyleLbl="node2" presStyleIdx="0" presStyleCnt="2"/>
      <dgm:spPr/>
    </dgm:pt>
    <dgm:pt modelId="{96DFC64C-99E9-440D-83DE-D2B65F00E978}" type="pres">
      <dgm:prSet presAssocID="{CDBC39CC-478C-4181-833B-51FE462E1301}" presName="hierChild4" presStyleCnt="0"/>
      <dgm:spPr/>
    </dgm:pt>
    <dgm:pt modelId="{D255FCE8-5579-4066-A804-87E3DE4B364B}" type="pres">
      <dgm:prSet presAssocID="{CDBC39CC-478C-4181-833B-51FE462E1301}" presName="hierChild5" presStyleCnt="0"/>
      <dgm:spPr/>
    </dgm:pt>
    <dgm:pt modelId="{D01CF9E7-4428-4B1E-BA7B-1B62C8EC9913}" type="pres">
      <dgm:prSet presAssocID="{D177D29D-ABCA-4730-B637-806EFA45DD72}" presName="Name37" presStyleLbl="parChTrans1D2" presStyleIdx="1" presStyleCnt="2"/>
      <dgm:spPr/>
    </dgm:pt>
    <dgm:pt modelId="{9BDF913E-183A-41E4-9B0B-3180AA42D563}" type="pres">
      <dgm:prSet presAssocID="{59D54747-D8E5-4A5A-B076-70CAAD94FF02}" presName="hierRoot2" presStyleCnt="0">
        <dgm:presLayoutVars>
          <dgm:hierBranch val="init"/>
        </dgm:presLayoutVars>
      </dgm:prSet>
      <dgm:spPr/>
    </dgm:pt>
    <dgm:pt modelId="{D7A47535-2518-4A95-80FF-13CFEA0CE8FD}" type="pres">
      <dgm:prSet presAssocID="{59D54747-D8E5-4A5A-B076-70CAAD94FF02}" presName="rootComposite" presStyleCnt="0"/>
      <dgm:spPr/>
    </dgm:pt>
    <dgm:pt modelId="{0EFE16E3-F5EB-48F2-8280-24F2F65C1CE1}" type="pres">
      <dgm:prSet presAssocID="{59D54747-D8E5-4A5A-B076-70CAAD94FF02}" presName="rootText" presStyleLbl="node2" presStyleIdx="1" presStyleCnt="2">
        <dgm:presLayoutVars>
          <dgm:chPref val="3"/>
        </dgm:presLayoutVars>
      </dgm:prSet>
      <dgm:spPr/>
    </dgm:pt>
    <dgm:pt modelId="{B7FA8A73-5FD5-4A08-BD36-554654299A2D}" type="pres">
      <dgm:prSet presAssocID="{59D54747-D8E5-4A5A-B076-70CAAD94FF02}" presName="rootConnector" presStyleLbl="node2" presStyleIdx="1" presStyleCnt="2"/>
      <dgm:spPr/>
    </dgm:pt>
    <dgm:pt modelId="{67B4538E-550A-4CE7-856E-638C2120327D}" type="pres">
      <dgm:prSet presAssocID="{59D54747-D8E5-4A5A-B076-70CAAD94FF02}" presName="hierChild4" presStyleCnt="0"/>
      <dgm:spPr/>
    </dgm:pt>
    <dgm:pt modelId="{F6388604-D6E7-48EA-B873-19780BCDA87C}" type="pres">
      <dgm:prSet presAssocID="{59D54747-D8E5-4A5A-B076-70CAAD94FF02}" presName="hierChild5" presStyleCnt="0"/>
      <dgm:spPr/>
    </dgm:pt>
    <dgm:pt modelId="{944DF394-92A1-44C6-96DE-18A21BB7B505}" type="pres">
      <dgm:prSet presAssocID="{C537532B-6BAC-4BAB-8BB6-52D0E60A0764}" presName="hierChild3" presStyleCnt="0"/>
      <dgm:spPr/>
    </dgm:pt>
  </dgm:ptLst>
  <dgm:cxnLst>
    <dgm:cxn modelId="{28DE383A-288F-4B51-A63D-834A37EC12B7}" srcId="{C537532B-6BAC-4BAB-8BB6-52D0E60A0764}" destId="{CDBC39CC-478C-4181-833B-51FE462E1301}" srcOrd="0" destOrd="0" parTransId="{A9089A6A-A76E-42A7-BF91-1081563D8692}" sibTransId="{F6A9C50F-D658-46C0-B879-67FBD14B6AE2}"/>
    <dgm:cxn modelId="{ECA1AF83-FD35-4844-87C6-9BFC3DB130E6}" type="presOf" srcId="{CDBC39CC-478C-4181-833B-51FE462E1301}" destId="{40E6A10D-3AA4-47E2-A56F-C0D2CDDE4CC5}" srcOrd="0" destOrd="0" presId="urn:microsoft.com/office/officeart/2005/8/layout/orgChart1"/>
    <dgm:cxn modelId="{36FC139E-1F39-4737-AE76-1F4C2A8A10E2}" type="presOf" srcId="{C537532B-6BAC-4BAB-8BB6-52D0E60A0764}" destId="{15A516FA-6FE0-478F-8D4D-ADB2917D797E}" srcOrd="1" destOrd="0" presId="urn:microsoft.com/office/officeart/2005/8/layout/orgChart1"/>
    <dgm:cxn modelId="{6C2281A4-4733-421B-958A-CD192F3BBF03}" type="presOf" srcId="{D177D29D-ABCA-4730-B637-806EFA45DD72}" destId="{D01CF9E7-4428-4B1E-BA7B-1B62C8EC9913}" srcOrd="0" destOrd="0" presId="urn:microsoft.com/office/officeart/2005/8/layout/orgChart1"/>
    <dgm:cxn modelId="{E9D78CAA-B496-4F20-B21A-2F43947BCC85}" type="presOf" srcId="{C537532B-6BAC-4BAB-8BB6-52D0E60A0764}" destId="{11411392-08B3-48C5-8C16-FBD50017D65D}" srcOrd="0" destOrd="0" presId="urn:microsoft.com/office/officeart/2005/8/layout/orgChart1"/>
    <dgm:cxn modelId="{4C4D97CB-01D4-4C73-A001-C9B7D200FA5D}" srcId="{C537532B-6BAC-4BAB-8BB6-52D0E60A0764}" destId="{59D54747-D8E5-4A5A-B076-70CAAD94FF02}" srcOrd="1" destOrd="0" parTransId="{D177D29D-ABCA-4730-B637-806EFA45DD72}" sibTransId="{469DBEEA-975B-49A1-9AB8-C7EBDB48B4FA}"/>
    <dgm:cxn modelId="{CBAF5ED1-0B5A-4FBF-A3CC-882B81C96C16}" type="presOf" srcId="{A9089A6A-A76E-42A7-BF91-1081563D8692}" destId="{1E14D8F7-1990-42B2-AAEE-DD34B5834788}" srcOrd="0" destOrd="0" presId="urn:microsoft.com/office/officeart/2005/8/layout/orgChart1"/>
    <dgm:cxn modelId="{052E85EB-628F-4413-A65E-1F3823B7E6F0}" type="presOf" srcId="{CDBC39CC-478C-4181-833B-51FE462E1301}" destId="{990286B5-8F3F-4E77-A413-F96B64484293}" srcOrd="1" destOrd="0" presId="urn:microsoft.com/office/officeart/2005/8/layout/orgChart1"/>
    <dgm:cxn modelId="{726642F0-21FA-4354-A5D4-85D4444E5BC3}" type="presOf" srcId="{59D54747-D8E5-4A5A-B076-70CAAD94FF02}" destId="{B7FA8A73-5FD5-4A08-BD36-554654299A2D}" srcOrd="1" destOrd="0" presId="urn:microsoft.com/office/officeart/2005/8/layout/orgChart1"/>
    <dgm:cxn modelId="{7D305AF4-CE95-4E50-AB06-C36839C67AAD}" type="presOf" srcId="{59D54747-D8E5-4A5A-B076-70CAAD94FF02}" destId="{0EFE16E3-F5EB-48F2-8280-24F2F65C1CE1}" srcOrd="0" destOrd="0" presId="urn:microsoft.com/office/officeart/2005/8/layout/orgChart1"/>
    <dgm:cxn modelId="{2BD119FA-4050-4B1D-A529-808A622F46E7}" type="presOf" srcId="{DE2B0F02-49C4-40B5-BE61-25654520FE45}" destId="{F9AE2EB0-BA13-4046-AC00-01D6941DC701}" srcOrd="0" destOrd="0" presId="urn:microsoft.com/office/officeart/2005/8/layout/orgChart1"/>
    <dgm:cxn modelId="{4E9851FE-4E53-4878-82E6-35EAE5F30730}" srcId="{DE2B0F02-49C4-40B5-BE61-25654520FE45}" destId="{C537532B-6BAC-4BAB-8BB6-52D0E60A0764}" srcOrd="0" destOrd="0" parTransId="{E61ECD5F-53BD-4088-8BE9-3C269C3E5003}" sibTransId="{56B53291-B7C1-4E8A-9565-26D67B9A8C2D}"/>
    <dgm:cxn modelId="{3A736EC0-4F28-4C76-9DD6-AFBFCEA96EF3}" type="presParOf" srcId="{F9AE2EB0-BA13-4046-AC00-01D6941DC701}" destId="{C31A1038-6520-4B4D-981B-15AC4F3F94A8}" srcOrd="0" destOrd="0" presId="urn:microsoft.com/office/officeart/2005/8/layout/orgChart1"/>
    <dgm:cxn modelId="{DE164D86-D66A-4EED-8E51-89D9027DA9CC}" type="presParOf" srcId="{C31A1038-6520-4B4D-981B-15AC4F3F94A8}" destId="{F10A50F3-EF09-493A-A65C-F76EBD856279}" srcOrd="0" destOrd="0" presId="urn:microsoft.com/office/officeart/2005/8/layout/orgChart1"/>
    <dgm:cxn modelId="{F4CBFC93-8994-4DD1-B1CB-06910A6CDDC4}" type="presParOf" srcId="{F10A50F3-EF09-493A-A65C-F76EBD856279}" destId="{11411392-08B3-48C5-8C16-FBD50017D65D}" srcOrd="0" destOrd="0" presId="urn:microsoft.com/office/officeart/2005/8/layout/orgChart1"/>
    <dgm:cxn modelId="{E07CB936-F539-4695-AB6B-546F5D8B44FB}" type="presParOf" srcId="{F10A50F3-EF09-493A-A65C-F76EBD856279}" destId="{15A516FA-6FE0-478F-8D4D-ADB2917D797E}" srcOrd="1" destOrd="0" presId="urn:microsoft.com/office/officeart/2005/8/layout/orgChart1"/>
    <dgm:cxn modelId="{3F5AB42A-BE30-40ED-A1D1-C652DF2C1D65}" type="presParOf" srcId="{C31A1038-6520-4B4D-981B-15AC4F3F94A8}" destId="{45FFA9AF-B9FC-45A9-8E08-8B74B1B60AE5}" srcOrd="1" destOrd="0" presId="urn:microsoft.com/office/officeart/2005/8/layout/orgChart1"/>
    <dgm:cxn modelId="{4B5BB83C-5C9F-4242-9678-4DD764E1157E}" type="presParOf" srcId="{45FFA9AF-B9FC-45A9-8E08-8B74B1B60AE5}" destId="{1E14D8F7-1990-42B2-AAEE-DD34B5834788}" srcOrd="0" destOrd="0" presId="urn:microsoft.com/office/officeart/2005/8/layout/orgChart1"/>
    <dgm:cxn modelId="{8024E1FE-E38A-44EF-B700-2AE2241C116E}" type="presParOf" srcId="{45FFA9AF-B9FC-45A9-8E08-8B74B1B60AE5}" destId="{CA8B6843-280B-47D5-8B92-7FA4B9CD71F6}" srcOrd="1" destOrd="0" presId="urn:microsoft.com/office/officeart/2005/8/layout/orgChart1"/>
    <dgm:cxn modelId="{FDCD047D-8715-46D3-A667-45B62F8E3735}" type="presParOf" srcId="{CA8B6843-280B-47D5-8B92-7FA4B9CD71F6}" destId="{D9187361-676E-438A-80BB-DC8C5D95E28E}" srcOrd="0" destOrd="0" presId="urn:microsoft.com/office/officeart/2005/8/layout/orgChart1"/>
    <dgm:cxn modelId="{3F3C4A87-CEEA-4440-BD8E-899C0CC87505}" type="presParOf" srcId="{D9187361-676E-438A-80BB-DC8C5D95E28E}" destId="{40E6A10D-3AA4-47E2-A56F-C0D2CDDE4CC5}" srcOrd="0" destOrd="0" presId="urn:microsoft.com/office/officeart/2005/8/layout/orgChart1"/>
    <dgm:cxn modelId="{869393C9-BE62-46DD-9336-A992393C6C45}" type="presParOf" srcId="{D9187361-676E-438A-80BB-DC8C5D95E28E}" destId="{990286B5-8F3F-4E77-A413-F96B64484293}" srcOrd="1" destOrd="0" presId="urn:microsoft.com/office/officeart/2005/8/layout/orgChart1"/>
    <dgm:cxn modelId="{0537E75C-F805-45E3-9088-07A23D218254}" type="presParOf" srcId="{CA8B6843-280B-47D5-8B92-7FA4B9CD71F6}" destId="{96DFC64C-99E9-440D-83DE-D2B65F00E978}" srcOrd="1" destOrd="0" presId="urn:microsoft.com/office/officeart/2005/8/layout/orgChart1"/>
    <dgm:cxn modelId="{82AAA2E2-7A84-4F47-8754-7D548A1E648A}" type="presParOf" srcId="{CA8B6843-280B-47D5-8B92-7FA4B9CD71F6}" destId="{D255FCE8-5579-4066-A804-87E3DE4B364B}" srcOrd="2" destOrd="0" presId="urn:microsoft.com/office/officeart/2005/8/layout/orgChart1"/>
    <dgm:cxn modelId="{A87BE8C1-8F82-4E18-A7EB-F049119E9FF2}" type="presParOf" srcId="{45FFA9AF-B9FC-45A9-8E08-8B74B1B60AE5}" destId="{D01CF9E7-4428-4B1E-BA7B-1B62C8EC9913}" srcOrd="2" destOrd="0" presId="urn:microsoft.com/office/officeart/2005/8/layout/orgChart1"/>
    <dgm:cxn modelId="{DCBA2A4D-DD54-4BCA-B97F-12D57BC5A89F}" type="presParOf" srcId="{45FFA9AF-B9FC-45A9-8E08-8B74B1B60AE5}" destId="{9BDF913E-183A-41E4-9B0B-3180AA42D563}" srcOrd="3" destOrd="0" presId="urn:microsoft.com/office/officeart/2005/8/layout/orgChart1"/>
    <dgm:cxn modelId="{1BA5C8CE-5AB5-4B6B-A8C9-39B92376FA76}" type="presParOf" srcId="{9BDF913E-183A-41E4-9B0B-3180AA42D563}" destId="{D7A47535-2518-4A95-80FF-13CFEA0CE8FD}" srcOrd="0" destOrd="0" presId="urn:microsoft.com/office/officeart/2005/8/layout/orgChart1"/>
    <dgm:cxn modelId="{2854A2B4-F7AA-468A-ADE2-BB526066667D}" type="presParOf" srcId="{D7A47535-2518-4A95-80FF-13CFEA0CE8FD}" destId="{0EFE16E3-F5EB-48F2-8280-24F2F65C1CE1}" srcOrd="0" destOrd="0" presId="urn:microsoft.com/office/officeart/2005/8/layout/orgChart1"/>
    <dgm:cxn modelId="{2A816F34-C57D-4272-B97F-42C1FACD6776}" type="presParOf" srcId="{D7A47535-2518-4A95-80FF-13CFEA0CE8FD}" destId="{B7FA8A73-5FD5-4A08-BD36-554654299A2D}" srcOrd="1" destOrd="0" presId="urn:microsoft.com/office/officeart/2005/8/layout/orgChart1"/>
    <dgm:cxn modelId="{3A2CE16A-6F6F-4DCD-8030-41CC9A49D64D}" type="presParOf" srcId="{9BDF913E-183A-41E4-9B0B-3180AA42D563}" destId="{67B4538E-550A-4CE7-856E-638C2120327D}" srcOrd="1" destOrd="0" presId="urn:microsoft.com/office/officeart/2005/8/layout/orgChart1"/>
    <dgm:cxn modelId="{4B4DD130-1BDD-4340-9845-2CA4624FDD4E}" type="presParOf" srcId="{9BDF913E-183A-41E4-9B0B-3180AA42D563}" destId="{F6388604-D6E7-48EA-B873-19780BCDA87C}" srcOrd="2" destOrd="0" presId="urn:microsoft.com/office/officeart/2005/8/layout/orgChart1"/>
    <dgm:cxn modelId="{B6131698-9D46-4817-8A03-080192256D45}" type="presParOf" srcId="{C31A1038-6520-4B4D-981B-15AC4F3F94A8}" destId="{944DF394-92A1-44C6-96DE-18A21BB7B5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2A1BE9-565C-448B-A080-3AF48F09F794}" type="doc">
      <dgm:prSet loTypeId="urn:microsoft.com/office/officeart/2005/8/layout/hierarchy6" loCatId="hierarchy" qsTypeId="urn:microsoft.com/office/officeart/2005/8/quickstyle/simple3" qsCatId="simple" csTypeId="urn:microsoft.com/office/officeart/2005/8/colors/accent2_1" csCatId="accent2" phldr="1"/>
      <dgm:spPr/>
      <dgm:t>
        <a:bodyPr/>
        <a:lstStyle/>
        <a:p>
          <a:endParaRPr lang="sv-SE"/>
        </a:p>
      </dgm:t>
    </dgm:pt>
    <dgm:pt modelId="{FDA752F3-E10B-4801-A950-F8331B760A07}">
      <dgm:prSet phldrT="[Text]"/>
      <dgm:spPr/>
      <dgm:t>
        <a:bodyPr/>
        <a:lstStyle/>
        <a:p>
          <a:r>
            <a:rPr lang="sv-SE" b="1">
              <a:latin typeface="Calibri Light "/>
            </a:rPr>
            <a:t>Hkod-00000</a:t>
          </a:r>
        </a:p>
      </dgm:t>
    </dgm:pt>
    <dgm:pt modelId="{A24E755E-70D1-46AF-A8F1-ACEA7EEF1C29}" type="parTrans" cxnId="{D0E80ED1-8DC8-41FA-9577-6DDDB1D7CC8C}">
      <dgm:prSet/>
      <dgm:spPr/>
      <dgm:t>
        <a:bodyPr/>
        <a:lstStyle/>
        <a:p>
          <a:endParaRPr lang="sv-SE">
            <a:latin typeface="Calibri Light "/>
          </a:endParaRPr>
        </a:p>
      </dgm:t>
    </dgm:pt>
    <dgm:pt modelId="{67356836-F554-4245-9A80-69F5FE184114}" type="sibTrans" cxnId="{D0E80ED1-8DC8-41FA-9577-6DDDB1D7CC8C}">
      <dgm:prSet/>
      <dgm:spPr/>
      <dgm:t>
        <a:bodyPr/>
        <a:lstStyle/>
        <a:p>
          <a:endParaRPr lang="sv-SE">
            <a:latin typeface="Calibri Light "/>
          </a:endParaRPr>
        </a:p>
      </dgm:t>
    </dgm:pt>
    <dgm:pt modelId="{2CEF32E6-62FD-49E8-AED9-28AE427C66F5}">
      <dgm:prSet phldrT="[Text]"/>
      <dgm:spPr/>
      <dgm:t>
        <a:bodyPr/>
        <a:lstStyle/>
        <a:p>
          <a:r>
            <a:rPr lang="sv-SE">
              <a:latin typeface="Calibri Light "/>
            </a:rPr>
            <a:t>H-kod-10000</a:t>
          </a:r>
        </a:p>
      </dgm:t>
    </dgm:pt>
    <dgm:pt modelId="{7467A7B5-395E-463F-A658-193EEAF10CFC}" type="parTrans" cxnId="{4343F774-4CFD-4AA2-BF7C-4451151DD375}">
      <dgm:prSet/>
      <dgm:spPr/>
      <dgm:t>
        <a:bodyPr/>
        <a:lstStyle/>
        <a:p>
          <a:endParaRPr lang="sv-SE">
            <a:latin typeface="Calibri Light "/>
          </a:endParaRPr>
        </a:p>
      </dgm:t>
    </dgm:pt>
    <dgm:pt modelId="{1B1ED561-681D-4C1A-8F15-0B0BB92250DB}" type="sibTrans" cxnId="{4343F774-4CFD-4AA2-BF7C-4451151DD375}">
      <dgm:prSet/>
      <dgm:spPr/>
      <dgm:t>
        <a:bodyPr/>
        <a:lstStyle/>
        <a:p>
          <a:endParaRPr lang="sv-SE">
            <a:latin typeface="Calibri Light "/>
          </a:endParaRPr>
        </a:p>
      </dgm:t>
    </dgm:pt>
    <dgm:pt modelId="{EA1E87F9-3322-4237-A716-9C8A4630015E}">
      <dgm:prSet phldrT="[Text]"/>
      <dgm:spPr/>
      <dgm:t>
        <a:bodyPr/>
        <a:lstStyle/>
        <a:p>
          <a:r>
            <a:rPr lang="sv-SE">
              <a:latin typeface="Calibri Light "/>
            </a:rPr>
            <a:t>H-kod-11000</a:t>
          </a:r>
        </a:p>
      </dgm:t>
    </dgm:pt>
    <dgm:pt modelId="{961B42C2-27F3-4279-A5F4-D523DCEE60CC}" type="parTrans" cxnId="{755B8A6D-F997-452C-B471-D3898195E5A8}">
      <dgm:prSet/>
      <dgm:spPr/>
      <dgm:t>
        <a:bodyPr/>
        <a:lstStyle/>
        <a:p>
          <a:endParaRPr lang="sv-SE">
            <a:latin typeface="Calibri Light "/>
          </a:endParaRPr>
        </a:p>
      </dgm:t>
    </dgm:pt>
    <dgm:pt modelId="{0239827E-F60C-41FF-ABFE-FD3E9C29353D}" type="sibTrans" cxnId="{755B8A6D-F997-452C-B471-D3898195E5A8}">
      <dgm:prSet/>
      <dgm:spPr/>
      <dgm:t>
        <a:bodyPr/>
        <a:lstStyle/>
        <a:p>
          <a:endParaRPr lang="sv-SE">
            <a:latin typeface="Calibri Light "/>
          </a:endParaRPr>
        </a:p>
      </dgm:t>
    </dgm:pt>
    <dgm:pt modelId="{0F169ECA-A59A-4ABB-86E3-E4A5D4F83930}">
      <dgm:prSet phldrT="[Text]"/>
      <dgm:spPr/>
      <dgm:t>
        <a:bodyPr/>
        <a:lstStyle/>
        <a:p>
          <a:r>
            <a:rPr lang="sv-SE" b="0">
              <a:latin typeface="Calibri Light "/>
            </a:rPr>
            <a:t>Hkod</a:t>
          </a:r>
          <a:r>
            <a:rPr lang="sv-SE">
              <a:latin typeface="Calibri Light "/>
            </a:rPr>
            <a:t>-20000</a:t>
          </a:r>
        </a:p>
      </dgm:t>
    </dgm:pt>
    <dgm:pt modelId="{A5BD6210-8F86-4776-92D8-F1E3EB2AA63E}" type="parTrans" cxnId="{ECCCB90A-BE6F-4BC3-94F7-7BE126F55F5F}">
      <dgm:prSet/>
      <dgm:spPr/>
      <dgm:t>
        <a:bodyPr/>
        <a:lstStyle/>
        <a:p>
          <a:endParaRPr lang="sv-SE">
            <a:latin typeface="Calibri Light "/>
          </a:endParaRPr>
        </a:p>
      </dgm:t>
    </dgm:pt>
    <dgm:pt modelId="{B84667E8-02FC-4D9B-9283-63A7ECD1A13A}" type="sibTrans" cxnId="{ECCCB90A-BE6F-4BC3-94F7-7BE126F55F5F}">
      <dgm:prSet/>
      <dgm:spPr/>
      <dgm:t>
        <a:bodyPr/>
        <a:lstStyle/>
        <a:p>
          <a:endParaRPr lang="sv-SE">
            <a:latin typeface="Calibri Light "/>
          </a:endParaRPr>
        </a:p>
      </dgm:t>
    </dgm:pt>
    <dgm:pt modelId="{0E38BE5A-B34D-4E66-90B6-0EFBE0B7869E}">
      <dgm:prSet phldrT="[Text]" custT="1"/>
      <dgm:spPr/>
      <dgm:t>
        <a:bodyPr/>
        <a:lstStyle/>
        <a:p>
          <a:r>
            <a:rPr lang="sv-SE" sz="2400" b="1">
              <a:latin typeface="Calibri Light "/>
            </a:rPr>
            <a:t>Juridisk enhet</a:t>
          </a:r>
        </a:p>
      </dgm:t>
    </dgm:pt>
    <dgm:pt modelId="{35F6BBB1-C5D7-4063-94BF-0EB118EA85B7}" type="parTrans" cxnId="{FBF08C29-EDD9-4C49-942F-8E2774A974AE}">
      <dgm:prSet/>
      <dgm:spPr/>
      <dgm:t>
        <a:bodyPr/>
        <a:lstStyle/>
        <a:p>
          <a:endParaRPr lang="sv-SE">
            <a:latin typeface="Calibri Light "/>
          </a:endParaRPr>
        </a:p>
      </dgm:t>
    </dgm:pt>
    <dgm:pt modelId="{8DBA768B-1FD0-46D2-96E4-89B101A4A3DD}" type="sibTrans" cxnId="{FBF08C29-EDD9-4C49-942F-8E2774A974AE}">
      <dgm:prSet/>
      <dgm:spPr/>
      <dgm:t>
        <a:bodyPr/>
        <a:lstStyle/>
        <a:p>
          <a:endParaRPr lang="sv-SE">
            <a:latin typeface="Calibri Light "/>
          </a:endParaRPr>
        </a:p>
      </dgm:t>
    </dgm:pt>
    <dgm:pt modelId="{8EE37CB1-605E-4D7D-B538-74887323EB44}">
      <dgm:prSet phldrT="[Text]" custT="1"/>
      <dgm:spPr/>
      <dgm:t>
        <a:bodyPr/>
        <a:lstStyle/>
        <a:p>
          <a:r>
            <a:rPr lang="sv-SE" sz="2000">
              <a:latin typeface="Calibri Light "/>
            </a:rPr>
            <a:t>Landsdel </a:t>
          </a:r>
          <a:endParaRPr lang="sv-SE" sz="2800">
            <a:latin typeface="Calibri Light "/>
          </a:endParaRPr>
        </a:p>
      </dgm:t>
    </dgm:pt>
    <dgm:pt modelId="{F8B18585-B601-4477-A1BE-AF59996E8893}" type="parTrans" cxnId="{7D49FEE6-5893-4109-96F4-38E9E4145ADD}">
      <dgm:prSet/>
      <dgm:spPr/>
      <dgm:t>
        <a:bodyPr/>
        <a:lstStyle/>
        <a:p>
          <a:endParaRPr lang="sv-SE">
            <a:latin typeface="Calibri Light "/>
          </a:endParaRPr>
        </a:p>
      </dgm:t>
    </dgm:pt>
    <dgm:pt modelId="{3E46EC3A-A104-4C98-B01E-FB639D4C356D}" type="sibTrans" cxnId="{7D49FEE6-5893-4109-96F4-38E9E4145ADD}">
      <dgm:prSet/>
      <dgm:spPr/>
      <dgm:t>
        <a:bodyPr/>
        <a:lstStyle/>
        <a:p>
          <a:endParaRPr lang="sv-SE">
            <a:latin typeface="Calibri Light "/>
          </a:endParaRPr>
        </a:p>
      </dgm:t>
    </dgm:pt>
    <dgm:pt modelId="{362054CE-4F39-4A4E-96E3-AB316DCDDA17}">
      <dgm:prSet phldrT="[Text]"/>
      <dgm:spPr/>
      <dgm:t>
        <a:bodyPr/>
        <a:lstStyle/>
        <a:p>
          <a:r>
            <a:rPr lang="sv-SE">
              <a:latin typeface="Calibri Light "/>
            </a:rPr>
            <a:t>Virkesområden</a:t>
          </a:r>
        </a:p>
      </dgm:t>
    </dgm:pt>
    <dgm:pt modelId="{466B64A7-5E03-40B4-A5D3-9B5C6DB013D2}" type="parTrans" cxnId="{2B6E466D-C246-4871-B458-CFA2C3C7DCD9}">
      <dgm:prSet/>
      <dgm:spPr/>
      <dgm:t>
        <a:bodyPr/>
        <a:lstStyle/>
        <a:p>
          <a:endParaRPr lang="sv-SE">
            <a:latin typeface="Calibri Light "/>
          </a:endParaRPr>
        </a:p>
      </dgm:t>
    </dgm:pt>
    <dgm:pt modelId="{1D19C622-62C9-4BB0-81B7-48A3C76929AC}" type="sibTrans" cxnId="{2B6E466D-C246-4871-B458-CFA2C3C7DCD9}">
      <dgm:prSet/>
      <dgm:spPr/>
      <dgm:t>
        <a:bodyPr/>
        <a:lstStyle/>
        <a:p>
          <a:endParaRPr lang="sv-SE">
            <a:latin typeface="Calibri Light "/>
          </a:endParaRPr>
        </a:p>
      </dgm:t>
    </dgm:pt>
    <dgm:pt modelId="{6BBA1D3B-897A-4D6D-A8B2-485007CB22BC}">
      <dgm:prSet phldrT="[Text]"/>
      <dgm:spPr/>
      <dgm:t>
        <a:bodyPr/>
        <a:lstStyle/>
        <a:p>
          <a:r>
            <a:rPr lang="sv-SE">
              <a:latin typeface="Calibri Light "/>
            </a:rPr>
            <a:t>Produktionsområden</a:t>
          </a:r>
        </a:p>
      </dgm:t>
    </dgm:pt>
    <dgm:pt modelId="{96CCBB45-AC06-46CB-AF5E-005CD9D2589A}" type="parTrans" cxnId="{598ED935-8956-4BA6-B5F7-09679DD24F56}">
      <dgm:prSet/>
      <dgm:spPr/>
      <dgm:t>
        <a:bodyPr/>
        <a:lstStyle/>
        <a:p>
          <a:endParaRPr lang="sv-SE"/>
        </a:p>
      </dgm:t>
    </dgm:pt>
    <dgm:pt modelId="{FB1DA9E8-FFDF-4BC1-8920-C11FC25C62FF}" type="sibTrans" cxnId="{598ED935-8956-4BA6-B5F7-09679DD24F56}">
      <dgm:prSet/>
      <dgm:spPr/>
      <dgm:t>
        <a:bodyPr/>
        <a:lstStyle/>
        <a:p>
          <a:endParaRPr lang="sv-SE"/>
        </a:p>
      </dgm:t>
    </dgm:pt>
    <dgm:pt modelId="{030F9D03-F4D2-4E52-9A23-C8E41280ED66}">
      <dgm:prSet phldrT="[Text]"/>
      <dgm:spPr/>
      <dgm:t>
        <a:bodyPr/>
        <a:lstStyle/>
        <a:p>
          <a:r>
            <a:rPr lang="sv-SE">
              <a:latin typeface="Calibri Light "/>
            </a:rPr>
            <a:t>H-kod-12100</a:t>
          </a:r>
        </a:p>
      </dgm:t>
    </dgm:pt>
    <dgm:pt modelId="{D71ED445-F6D8-4E46-9F0A-4991CAEF6C72}" type="parTrans" cxnId="{C2A0923D-B7EC-49B0-A464-54EE3E4218CA}">
      <dgm:prSet/>
      <dgm:spPr/>
      <dgm:t>
        <a:bodyPr/>
        <a:lstStyle/>
        <a:p>
          <a:endParaRPr lang="sv-SE"/>
        </a:p>
      </dgm:t>
    </dgm:pt>
    <dgm:pt modelId="{26C184F4-23E4-4571-851F-987C8092546D}" type="sibTrans" cxnId="{C2A0923D-B7EC-49B0-A464-54EE3E4218CA}">
      <dgm:prSet/>
      <dgm:spPr/>
      <dgm:t>
        <a:bodyPr/>
        <a:lstStyle/>
        <a:p>
          <a:endParaRPr lang="sv-SE"/>
        </a:p>
      </dgm:t>
    </dgm:pt>
    <dgm:pt modelId="{EDC8D362-DE37-4B42-A5A9-B389DD842687}">
      <dgm:prSet phldrT="[Text]"/>
      <dgm:spPr/>
      <dgm:t>
        <a:bodyPr/>
        <a:lstStyle/>
        <a:p>
          <a:r>
            <a:rPr lang="sv-SE">
              <a:latin typeface="Calibri Light "/>
            </a:rPr>
            <a:t>H-kod-12000</a:t>
          </a:r>
        </a:p>
      </dgm:t>
    </dgm:pt>
    <dgm:pt modelId="{C6626781-CF64-45F7-82C0-C75DEB3690BD}" type="parTrans" cxnId="{B019820B-3D4E-4BDF-8E0C-FB5C1A6F8118}">
      <dgm:prSet/>
      <dgm:spPr/>
      <dgm:t>
        <a:bodyPr/>
        <a:lstStyle/>
        <a:p>
          <a:endParaRPr lang="sv-SE"/>
        </a:p>
      </dgm:t>
    </dgm:pt>
    <dgm:pt modelId="{BF223D7B-269B-49F7-93E9-CFD4DB95B627}" type="sibTrans" cxnId="{B019820B-3D4E-4BDF-8E0C-FB5C1A6F8118}">
      <dgm:prSet/>
      <dgm:spPr/>
      <dgm:t>
        <a:bodyPr/>
        <a:lstStyle/>
        <a:p>
          <a:endParaRPr lang="sv-SE"/>
        </a:p>
      </dgm:t>
    </dgm:pt>
    <dgm:pt modelId="{0F9FB73C-F53F-4175-AFC3-3843E02C4D0B}">
      <dgm:prSet phldrT="[Text]"/>
      <dgm:spPr/>
      <dgm:t>
        <a:bodyPr/>
        <a:lstStyle/>
        <a:p>
          <a:r>
            <a:rPr lang="sv-SE">
              <a:latin typeface="Calibri Light "/>
            </a:rPr>
            <a:t>H-kod-11100</a:t>
          </a:r>
        </a:p>
      </dgm:t>
    </dgm:pt>
    <dgm:pt modelId="{42C23D6A-89C1-4D9C-85E9-D8EB07C68A8F}" type="parTrans" cxnId="{0BBA9A35-C164-4668-819E-E8290B27F094}">
      <dgm:prSet/>
      <dgm:spPr/>
      <dgm:t>
        <a:bodyPr/>
        <a:lstStyle/>
        <a:p>
          <a:endParaRPr lang="sv-SE"/>
        </a:p>
      </dgm:t>
    </dgm:pt>
    <dgm:pt modelId="{D4B5D1BD-54D3-4846-9C3C-2807DEBDC553}" type="sibTrans" cxnId="{0BBA9A35-C164-4668-819E-E8290B27F094}">
      <dgm:prSet/>
      <dgm:spPr/>
      <dgm:t>
        <a:bodyPr/>
        <a:lstStyle/>
        <a:p>
          <a:endParaRPr lang="sv-SE"/>
        </a:p>
      </dgm:t>
    </dgm:pt>
    <dgm:pt modelId="{A25A28A5-048E-41A8-843A-7B9CF8C10246}">
      <dgm:prSet phldrT="[Text]"/>
      <dgm:spPr/>
      <dgm:t>
        <a:bodyPr/>
        <a:lstStyle/>
        <a:p>
          <a:r>
            <a:rPr lang="sv-SE">
              <a:latin typeface="Calibri Light "/>
            </a:rPr>
            <a:t>H-kod-12200</a:t>
          </a:r>
        </a:p>
      </dgm:t>
    </dgm:pt>
    <dgm:pt modelId="{3759549F-9C10-44B6-ACFE-5F7DA4228941}" type="parTrans" cxnId="{ED708E72-7B38-461F-9C9F-714DC9AA0199}">
      <dgm:prSet/>
      <dgm:spPr/>
      <dgm:t>
        <a:bodyPr/>
        <a:lstStyle/>
        <a:p>
          <a:endParaRPr lang="sv-SE"/>
        </a:p>
      </dgm:t>
    </dgm:pt>
    <dgm:pt modelId="{CE47921E-76B4-450D-9EFA-B967BE96FC47}" type="sibTrans" cxnId="{ED708E72-7B38-461F-9C9F-714DC9AA0199}">
      <dgm:prSet/>
      <dgm:spPr/>
      <dgm:t>
        <a:bodyPr/>
        <a:lstStyle/>
        <a:p>
          <a:endParaRPr lang="sv-SE"/>
        </a:p>
      </dgm:t>
    </dgm:pt>
    <dgm:pt modelId="{A2AF8A3C-10C7-4416-8D87-AAF80291422F}">
      <dgm:prSet phldrT="[Text]"/>
      <dgm:spPr/>
      <dgm:t>
        <a:bodyPr/>
        <a:lstStyle/>
        <a:p>
          <a:r>
            <a:rPr lang="sv-SE" b="0">
              <a:latin typeface="Calibri Light "/>
            </a:rPr>
            <a:t>Hkod</a:t>
          </a:r>
          <a:r>
            <a:rPr lang="sv-SE">
              <a:latin typeface="Calibri Light "/>
            </a:rPr>
            <a:t>-22000</a:t>
          </a:r>
        </a:p>
      </dgm:t>
    </dgm:pt>
    <dgm:pt modelId="{E2D02C28-5647-4A62-BF12-E7B43D7A1C78}" type="parTrans" cxnId="{DEAFDBF9-723D-45E7-885F-A05587F0F747}">
      <dgm:prSet/>
      <dgm:spPr/>
      <dgm:t>
        <a:bodyPr/>
        <a:lstStyle/>
        <a:p>
          <a:endParaRPr lang="sv-SE"/>
        </a:p>
      </dgm:t>
    </dgm:pt>
    <dgm:pt modelId="{DFD8B051-1A94-4A52-8ABE-75ED8FE2335A}" type="sibTrans" cxnId="{DEAFDBF9-723D-45E7-885F-A05587F0F747}">
      <dgm:prSet/>
      <dgm:spPr/>
      <dgm:t>
        <a:bodyPr/>
        <a:lstStyle/>
        <a:p>
          <a:endParaRPr lang="sv-SE"/>
        </a:p>
      </dgm:t>
    </dgm:pt>
    <dgm:pt modelId="{3ABF04B8-5FD6-4DD0-9642-97E8C83917C9}">
      <dgm:prSet phldrT="[Text]"/>
      <dgm:spPr/>
      <dgm:t>
        <a:bodyPr/>
        <a:lstStyle/>
        <a:p>
          <a:r>
            <a:rPr lang="sv-SE" b="0">
              <a:latin typeface="Calibri Light "/>
            </a:rPr>
            <a:t>Hkod</a:t>
          </a:r>
          <a:r>
            <a:rPr lang="sv-SE">
              <a:latin typeface="Calibri Light "/>
            </a:rPr>
            <a:t>-22100</a:t>
          </a:r>
        </a:p>
      </dgm:t>
    </dgm:pt>
    <dgm:pt modelId="{935ED8DC-73DE-47F1-8012-703017341CC2}" type="parTrans" cxnId="{18F29803-9FD3-470B-B82F-1B80AB6ECBCA}">
      <dgm:prSet/>
      <dgm:spPr/>
      <dgm:t>
        <a:bodyPr/>
        <a:lstStyle/>
        <a:p>
          <a:endParaRPr lang="sv-SE"/>
        </a:p>
      </dgm:t>
    </dgm:pt>
    <dgm:pt modelId="{EFF38B9B-0D29-49B1-A99A-090578AFBB0D}" type="sibTrans" cxnId="{18F29803-9FD3-470B-B82F-1B80AB6ECBCA}">
      <dgm:prSet/>
      <dgm:spPr/>
      <dgm:t>
        <a:bodyPr/>
        <a:lstStyle/>
        <a:p>
          <a:endParaRPr lang="sv-SE"/>
        </a:p>
      </dgm:t>
    </dgm:pt>
    <dgm:pt modelId="{605444E5-D424-4818-A113-4130F567C14D}">
      <dgm:prSet phldrT="[Text]"/>
      <dgm:spPr/>
      <dgm:t>
        <a:bodyPr/>
        <a:lstStyle/>
        <a:p>
          <a:r>
            <a:rPr lang="sv-SE" b="0">
              <a:latin typeface="Calibri Light "/>
            </a:rPr>
            <a:t>Hkod</a:t>
          </a:r>
          <a:r>
            <a:rPr lang="sv-SE">
              <a:latin typeface="Calibri Light "/>
            </a:rPr>
            <a:t>-22200</a:t>
          </a:r>
        </a:p>
      </dgm:t>
    </dgm:pt>
    <dgm:pt modelId="{833E8188-E7A3-4258-86CF-C006C4E40BC3}" type="parTrans" cxnId="{059157DD-397F-4C12-8C34-E22BE1EC7823}">
      <dgm:prSet/>
      <dgm:spPr/>
      <dgm:t>
        <a:bodyPr/>
        <a:lstStyle/>
        <a:p>
          <a:endParaRPr lang="sv-SE"/>
        </a:p>
      </dgm:t>
    </dgm:pt>
    <dgm:pt modelId="{6ACD6DB8-5F76-4FF8-B06B-6E2FB15478D4}" type="sibTrans" cxnId="{059157DD-397F-4C12-8C34-E22BE1EC7823}">
      <dgm:prSet/>
      <dgm:spPr/>
      <dgm:t>
        <a:bodyPr/>
        <a:lstStyle/>
        <a:p>
          <a:endParaRPr lang="sv-SE"/>
        </a:p>
      </dgm:t>
    </dgm:pt>
    <dgm:pt modelId="{BA552EA1-9C6C-468C-B472-53CFA299A8DD}">
      <dgm:prSet phldrT="[Text]"/>
      <dgm:spPr/>
      <dgm:t>
        <a:bodyPr/>
        <a:lstStyle/>
        <a:p>
          <a:r>
            <a:rPr lang="sv-SE" b="0">
              <a:latin typeface="Calibri Light "/>
            </a:rPr>
            <a:t>Hkod</a:t>
          </a:r>
          <a:r>
            <a:rPr lang="sv-SE">
              <a:latin typeface="Calibri Light "/>
            </a:rPr>
            <a:t>-22300</a:t>
          </a:r>
        </a:p>
      </dgm:t>
    </dgm:pt>
    <dgm:pt modelId="{97BBD957-5802-4F0C-819F-D4596A89D9E6}" type="parTrans" cxnId="{B9629CD5-18C5-495F-8816-1B95F66CCF13}">
      <dgm:prSet/>
      <dgm:spPr/>
      <dgm:t>
        <a:bodyPr/>
        <a:lstStyle/>
        <a:p>
          <a:endParaRPr lang="sv-SE"/>
        </a:p>
      </dgm:t>
    </dgm:pt>
    <dgm:pt modelId="{03AB0F96-F426-4014-9E6B-7BB9EADF51C2}" type="sibTrans" cxnId="{B9629CD5-18C5-495F-8816-1B95F66CCF13}">
      <dgm:prSet/>
      <dgm:spPr/>
      <dgm:t>
        <a:bodyPr/>
        <a:lstStyle/>
        <a:p>
          <a:endParaRPr lang="sv-SE"/>
        </a:p>
      </dgm:t>
    </dgm:pt>
    <dgm:pt modelId="{4516095E-11B9-46F8-ABF3-7C901EF04AA3}" type="pres">
      <dgm:prSet presAssocID="{FD2A1BE9-565C-448B-A080-3AF48F09F794}" presName="mainComposite" presStyleCnt="0">
        <dgm:presLayoutVars>
          <dgm:chPref val="1"/>
          <dgm:dir/>
          <dgm:animOne val="branch"/>
          <dgm:animLvl val="lvl"/>
          <dgm:resizeHandles val="exact"/>
        </dgm:presLayoutVars>
      </dgm:prSet>
      <dgm:spPr/>
    </dgm:pt>
    <dgm:pt modelId="{7A5B85A8-7E2B-4CB3-BEC5-98A367FE60B0}" type="pres">
      <dgm:prSet presAssocID="{FD2A1BE9-565C-448B-A080-3AF48F09F794}" presName="hierFlow" presStyleCnt="0"/>
      <dgm:spPr/>
    </dgm:pt>
    <dgm:pt modelId="{3C5DC508-701C-49DF-AFA8-0D423164DCB4}" type="pres">
      <dgm:prSet presAssocID="{FD2A1BE9-565C-448B-A080-3AF48F09F794}" presName="firstBuf" presStyleCnt="0"/>
      <dgm:spPr/>
    </dgm:pt>
    <dgm:pt modelId="{6BC89BC0-705A-49A2-B9FA-7A886D5A1C15}" type="pres">
      <dgm:prSet presAssocID="{FD2A1BE9-565C-448B-A080-3AF48F09F794}" presName="hierChild1" presStyleCnt="0">
        <dgm:presLayoutVars>
          <dgm:chPref val="1"/>
          <dgm:animOne val="branch"/>
          <dgm:animLvl val="lvl"/>
        </dgm:presLayoutVars>
      </dgm:prSet>
      <dgm:spPr/>
    </dgm:pt>
    <dgm:pt modelId="{4E5994AC-3502-4EA8-A52F-F6EBB4E3085C}" type="pres">
      <dgm:prSet presAssocID="{FDA752F3-E10B-4801-A950-F8331B760A07}" presName="Name14" presStyleCnt="0"/>
      <dgm:spPr/>
    </dgm:pt>
    <dgm:pt modelId="{8F89318F-0E19-44DA-8E40-8F1B8ABD8776}" type="pres">
      <dgm:prSet presAssocID="{FDA752F3-E10B-4801-A950-F8331B760A07}" presName="level1Shape" presStyleLbl="node0" presStyleIdx="0" presStyleCnt="1">
        <dgm:presLayoutVars>
          <dgm:chPref val="3"/>
        </dgm:presLayoutVars>
      </dgm:prSet>
      <dgm:spPr/>
    </dgm:pt>
    <dgm:pt modelId="{541BFA39-BF51-4855-800A-1EDC44EDE791}" type="pres">
      <dgm:prSet presAssocID="{FDA752F3-E10B-4801-A950-F8331B760A07}" presName="hierChild2" presStyleCnt="0"/>
      <dgm:spPr/>
    </dgm:pt>
    <dgm:pt modelId="{FB388E08-2EE4-442B-BFE0-A646D47B0A0F}" type="pres">
      <dgm:prSet presAssocID="{7467A7B5-395E-463F-A658-193EEAF10CFC}" presName="Name19" presStyleLbl="parChTrans1D2" presStyleIdx="0" presStyleCnt="2"/>
      <dgm:spPr/>
    </dgm:pt>
    <dgm:pt modelId="{2FB735F6-1056-4851-B67F-5832279A5BDC}" type="pres">
      <dgm:prSet presAssocID="{2CEF32E6-62FD-49E8-AED9-28AE427C66F5}" presName="Name21" presStyleCnt="0"/>
      <dgm:spPr/>
    </dgm:pt>
    <dgm:pt modelId="{2AFABFA3-62EA-48AA-8FAF-DAD6F5D37736}" type="pres">
      <dgm:prSet presAssocID="{2CEF32E6-62FD-49E8-AED9-28AE427C66F5}" presName="level2Shape" presStyleLbl="node2" presStyleIdx="0" presStyleCnt="2"/>
      <dgm:spPr/>
    </dgm:pt>
    <dgm:pt modelId="{D0FEF57B-503F-4F23-AB13-FDC474E88CFE}" type="pres">
      <dgm:prSet presAssocID="{2CEF32E6-62FD-49E8-AED9-28AE427C66F5}" presName="hierChild3" presStyleCnt="0"/>
      <dgm:spPr/>
    </dgm:pt>
    <dgm:pt modelId="{21470AFB-A914-484E-B0ED-628471C9B7B1}" type="pres">
      <dgm:prSet presAssocID="{961B42C2-27F3-4279-A5F4-D523DCEE60CC}" presName="Name19" presStyleLbl="parChTrans1D3" presStyleIdx="0" presStyleCnt="3"/>
      <dgm:spPr/>
    </dgm:pt>
    <dgm:pt modelId="{43652044-65BD-4944-A891-125F824BE7F6}" type="pres">
      <dgm:prSet presAssocID="{EA1E87F9-3322-4237-A716-9C8A4630015E}" presName="Name21" presStyleCnt="0"/>
      <dgm:spPr/>
    </dgm:pt>
    <dgm:pt modelId="{B49DEF6A-EC3D-4DBD-9066-A3D2BBA38A8A}" type="pres">
      <dgm:prSet presAssocID="{EA1E87F9-3322-4237-A716-9C8A4630015E}" presName="level2Shape" presStyleLbl="node3" presStyleIdx="0" presStyleCnt="3"/>
      <dgm:spPr/>
    </dgm:pt>
    <dgm:pt modelId="{7F77A225-F4BD-4576-A1E4-B77CC217BF5E}" type="pres">
      <dgm:prSet presAssocID="{EA1E87F9-3322-4237-A716-9C8A4630015E}" presName="hierChild3" presStyleCnt="0"/>
      <dgm:spPr/>
    </dgm:pt>
    <dgm:pt modelId="{C829582B-4688-41DC-AD61-136997BC4AE8}" type="pres">
      <dgm:prSet presAssocID="{42C23D6A-89C1-4D9C-85E9-D8EB07C68A8F}" presName="Name19" presStyleLbl="parChTrans1D4" presStyleIdx="0" presStyleCnt="6"/>
      <dgm:spPr/>
    </dgm:pt>
    <dgm:pt modelId="{C6B96A30-48A6-4189-8A92-ECD9CD308411}" type="pres">
      <dgm:prSet presAssocID="{0F9FB73C-F53F-4175-AFC3-3843E02C4D0B}" presName="Name21" presStyleCnt="0"/>
      <dgm:spPr/>
    </dgm:pt>
    <dgm:pt modelId="{BC2CED95-1510-4D99-98EC-3A66207668A6}" type="pres">
      <dgm:prSet presAssocID="{0F9FB73C-F53F-4175-AFC3-3843E02C4D0B}" presName="level2Shape" presStyleLbl="node4" presStyleIdx="0" presStyleCnt="6"/>
      <dgm:spPr/>
    </dgm:pt>
    <dgm:pt modelId="{652E9D5A-4A30-42D1-830C-9BCCDF6EF042}" type="pres">
      <dgm:prSet presAssocID="{0F9FB73C-F53F-4175-AFC3-3843E02C4D0B}" presName="hierChild3" presStyleCnt="0"/>
      <dgm:spPr/>
    </dgm:pt>
    <dgm:pt modelId="{D632822F-55F9-4E3F-B24E-CDF4BD3F58E1}" type="pres">
      <dgm:prSet presAssocID="{C6626781-CF64-45F7-82C0-C75DEB3690BD}" presName="Name19" presStyleLbl="parChTrans1D3" presStyleIdx="1" presStyleCnt="3"/>
      <dgm:spPr/>
    </dgm:pt>
    <dgm:pt modelId="{5A4A13D3-2081-44B5-9BBD-EEE4D011664C}" type="pres">
      <dgm:prSet presAssocID="{EDC8D362-DE37-4B42-A5A9-B389DD842687}" presName="Name21" presStyleCnt="0"/>
      <dgm:spPr/>
    </dgm:pt>
    <dgm:pt modelId="{4DA50CBF-4F07-44DA-9099-9BB37CCEDBBF}" type="pres">
      <dgm:prSet presAssocID="{EDC8D362-DE37-4B42-A5A9-B389DD842687}" presName="level2Shape" presStyleLbl="node3" presStyleIdx="1" presStyleCnt="3"/>
      <dgm:spPr/>
    </dgm:pt>
    <dgm:pt modelId="{4BA636B1-7E04-406E-AC80-41C1F27ADDA6}" type="pres">
      <dgm:prSet presAssocID="{EDC8D362-DE37-4B42-A5A9-B389DD842687}" presName="hierChild3" presStyleCnt="0"/>
      <dgm:spPr/>
    </dgm:pt>
    <dgm:pt modelId="{D15A8BA4-093E-410E-A885-FB8885BC2B1C}" type="pres">
      <dgm:prSet presAssocID="{D71ED445-F6D8-4E46-9F0A-4991CAEF6C72}" presName="Name19" presStyleLbl="parChTrans1D4" presStyleIdx="1" presStyleCnt="6"/>
      <dgm:spPr/>
    </dgm:pt>
    <dgm:pt modelId="{E117953B-D636-4A81-82BA-9ACE907CF43E}" type="pres">
      <dgm:prSet presAssocID="{030F9D03-F4D2-4E52-9A23-C8E41280ED66}" presName="Name21" presStyleCnt="0"/>
      <dgm:spPr/>
    </dgm:pt>
    <dgm:pt modelId="{A405996F-A0FF-4538-8F85-61970769DC19}" type="pres">
      <dgm:prSet presAssocID="{030F9D03-F4D2-4E52-9A23-C8E41280ED66}" presName="level2Shape" presStyleLbl="node4" presStyleIdx="1" presStyleCnt="6"/>
      <dgm:spPr/>
    </dgm:pt>
    <dgm:pt modelId="{097D3EFA-CD67-484C-A222-117D1A30205F}" type="pres">
      <dgm:prSet presAssocID="{030F9D03-F4D2-4E52-9A23-C8E41280ED66}" presName="hierChild3" presStyleCnt="0"/>
      <dgm:spPr/>
    </dgm:pt>
    <dgm:pt modelId="{911570E9-147E-40F2-863D-4F3F38DE6EA6}" type="pres">
      <dgm:prSet presAssocID="{3759549F-9C10-44B6-ACFE-5F7DA4228941}" presName="Name19" presStyleLbl="parChTrans1D4" presStyleIdx="2" presStyleCnt="6"/>
      <dgm:spPr/>
    </dgm:pt>
    <dgm:pt modelId="{1AC25D51-5353-4539-A6EB-CCA46B331128}" type="pres">
      <dgm:prSet presAssocID="{A25A28A5-048E-41A8-843A-7B9CF8C10246}" presName="Name21" presStyleCnt="0"/>
      <dgm:spPr/>
    </dgm:pt>
    <dgm:pt modelId="{C91B9BA9-3F1F-4972-98A0-E0A4A8973845}" type="pres">
      <dgm:prSet presAssocID="{A25A28A5-048E-41A8-843A-7B9CF8C10246}" presName="level2Shape" presStyleLbl="node4" presStyleIdx="2" presStyleCnt="6"/>
      <dgm:spPr/>
    </dgm:pt>
    <dgm:pt modelId="{C9C986DF-E400-4294-B5F6-0980A23BA3D6}" type="pres">
      <dgm:prSet presAssocID="{A25A28A5-048E-41A8-843A-7B9CF8C10246}" presName="hierChild3" presStyleCnt="0"/>
      <dgm:spPr/>
    </dgm:pt>
    <dgm:pt modelId="{05423013-3A36-4E93-AA6B-827429101033}" type="pres">
      <dgm:prSet presAssocID="{A5BD6210-8F86-4776-92D8-F1E3EB2AA63E}" presName="Name19" presStyleLbl="parChTrans1D2" presStyleIdx="1" presStyleCnt="2"/>
      <dgm:spPr/>
    </dgm:pt>
    <dgm:pt modelId="{CA14119C-3AB4-4879-9FB3-0D22B1D7F748}" type="pres">
      <dgm:prSet presAssocID="{0F169ECA-A59A-4ABB-86E3-E4A5D4F83930}" presName="Name21" presStyleCnt="0"/>
      <dgm:spPr/>
    </dgm:pt>
    <dgm:pt modelId="{0C29327F-6C27-42B6-9684-61E49526B98B}" type="pres">
      <dgm:prSet presAssocID="{0F169ECA-A59A-4ABB-86E3-E4A5D4F83930}" presName="level2Shape" presStyleLbl="node2" presStyleIdx="1" presStyleCnt="2"/>
      <dgm:spPr/>
    </dgm:pt>
    <dgm:pt modelId="{A63C306D-A990-4F77-B9A9-079B7C18C8C0}" type="pres">
      <dgm:prSet presAssocID="{0F169ECA-A59A-4ABB-86E3-E4A5D4F83930}" presName="hierChild3" presStyleCnt="0"/>
      <dgm:spPr/>
    </dgm:pt>
    <dgm:pt modelId="{8287B6E2-09A6-43B2-9044-4D83B916050B}" type="pres">
      <dgm:prSet presAssocID="{E2D02C28-5647-4A62-BF12-E7B43D7A1C78}" presName="Name19" presStyleLbl="parChTrans1D3" presStyleIdx="2" presStyleCnt="3"/>
      <dgm:spPr/>
    </dgm:pt>
    <dgm:pt modelId="{879D1B8D-DDFA-4767-BD7C-2BAE2979A0C5}" type="pres">
      <dgm:prSet presAssocID="{A2AF8A3C-10C7-4416-8D87-AAF80291422F}" presName="Name21" presStyleCnt="0"/>
      <dgm:spPr/>
    </dgm:pt>
    <dgm:pt modelId="{64B5C71D-FF02-4EF4-AFBD-5243F151E5CC}" type="pres">
      <dgm:prSet presAssocID="{A2AF8A3C-10C7-4416-8D87-AAF80291422F}" presName="level2Shape" presStyleLbl="node3" presStyleIdx="2" presStyleCnt="3"/>
      <dgm:spPr/>
    </dgm:pt>
    <dgm:pt modelId="{2BBBD77C-19CA-426B-8BFF-373C041EDF09}" type="pres">
      <dgm:prSet presAssocID="{A2AF8A3C-10C7-4416-8D87-AAF80291422F}" presName="hierChild3" presStyleCnt="0"/>
      <dgm:spPr/>
    </dgm:pt>
    <dgm:pt modelId="{3FA4CE52-B235-4A9E-ACCD-08DDF92EA8D2}" type="pres">
      <dgm:prSet presAssocID="{935ED8DC-73DE-47F1-8012-703017341CC2}" presName="Name19" presStyleLbl="parChTrans1D4" presStyleIdx="3" presStyleCnt="6"/>
      <dgm:spPr/>
    </dgm:pt>
    <dgm:pt modelId="{3A177AB0-53D7-4A11-9EFB-100BD830DFFF}" type="pres">
      <dgm:prSet presAssocID="{3ABF04B8-5FD6-4DD0-9642-97E8C83917C9}" presName="Name21" presStyleCnt="0"/>
      <dgm:spPr/>
    </dgm:pt>
    <dgm:pt modelId="{B40324B9-268A-4023-A782-84568E6DC168}" type="pres">
      <dgm:prSet presAssocID="{3ABF04B8-5FD6-4DD0-9642-97E8C83917C9}" presName="level2Shape" presStyleLbl="node4" presStyleIdx="3" presStyleCnt="6"/>
      <dgm:spPr/>
    </dgm:pt>
    <dgm:pt modelId="{61F8781C-7EB2-4E67-9203-8A27101FA1D4}" type="pres">
      <dgm:prSet presAssocID="{3ABF04B8-5FD6-4DD0-9642-97E8C83917C9}" presName="hierChild3" presStyleCnt="0"/>
      <dgm:spPr/>
    </dgm:pt>
    <dgm:pt modelId="{FE67F848-76F9-4727-AEBD-AFB3AFF2D44B}" type="pres">
      <dgm:prSet presAssocID="{833E8188-E7A3-4258-86CF-C006C4E40BC3}" presName="Name19" presStyleLbl="parChTrans1D4" presStyleIdx="4" presStyleCnt="6"/>
      <dgm:spPr/>
    </dgm:pt>
    <dgm:pt modelId="{08D6F20E-53B7-4599-8C80-877B5EE63B8A}" type="pres">
      <dgm:prSet presAssocID="{605444E5-D424-4818-A113-4130F567C14D}" presName="Name21" presStyleCnt="0"/>
      <dgm:spPr/>
    </dgm:pt>
    <dgm:pt modelId="{F24D45B2-86F9-4CF9-A360-193A111842BF}" type="pres">
      <dgm:prSet presAssocID="{605444E5-D424-4818-A113-4130F567C14D}" presName="level2Shape" presStyleLbl="node4" presStyleIdx="4" presStyleCnt="6"/>
      <dgm:spPr/>
    </dgm:pt>
    <dgm:pt modelId="{6029D8C3-3A5D-4E61-9543-20276C859F0E}" type="pres">
      <dgm:prSet presAssocID="{605444E5-D424-4818-A113-4130F567C14D}" presName="hierChild3" presStyleCnt="0"/>
      <dgm:spPr/>
    </dgm:pt>
    <dgm:pt modelId="{A5402FE8-FE7C-475C-82F7-7B9027E8364D}" type="pres">
      <dgm:prSet presAssocID="{97BBD957-5802-4F0C-819F-D4596A89D9E6}" presName="Name19" presStyleLbl="parChTrans1D4" presStyleIdx="5" presStyleCnt="6"/>
      <dgm:spPr/>
    </dgm:pt>
    <dgm:pt modelId="{45DF8284-C6AB-4963-827B-33E2EE7386B3}" type="pres">
      <dgm:prSet presAssocID="{BA552EA1-9C6C-468C-B472-53CFA299A8DD}" presName="Name21" presStyleCnt="0"/>
      <dgm:spPr/>
    </dgm:pt>
    <dgm:pt modelId="{480EB4D1-4FF8-4A3D-86D4-E7F00946CB96}" type="pres">
      <dgm:prSet presAssocID="{BA552EA1-9C6C-468C-B472-53CFA299A8DD}" presName="level2Shape" presStyleLbl="node4" presStyleIdx="5" presStyleCnt="6"/>
      <dgm:spPr/>
    </dgm:pt>
    <dgm:pt modelId="{1AC04CC1-2970-470F-BE57-B162EFE4F90B}" type="pres">
      <dgm:prSet presAssocID="{BA552EA1-9C6C-468C-B472-53CFA299A8DD}" presName="hierChild3" presStyleCnt="0"/>
      <dgm:spPr/>
    </dgm:pt>
    <dgm:pt modelId="{8574810F-D07A-4AEA-91DA-D9FF904682B3}" type="pres">
      <dgm:prSet presAssocID="{FD2A1BE9-565C-448B-A080-3AF48F09F794}" presName="bgShapesFlow" presStyleCnt="0"/>
      <dgm:spPr/>
    </dgm:pt>
    <dgm:pt modelId="{5F6949A2-329D-4C29-80D0-2A1200AAA87E}" type="pres">
      <dgm:prSet presAssocID="{0E38BE5A-B34D-4E66-90B6-0EFBE0B7869E}" presName="rectComp" presStyleCnt="0"/>
      <dgm:spPr/>
    </dgm:pt>
    <dgm:pt modelId="{B3AD2733-2BCE-4E9A-92ED-254AFD46FCBF}" type="pres">
      <dgm:prSet presAssocID="{0E38BE5A-B34D-4E66-90B6-0EFBE0B7869E}" presName="bgRect" presStyleLbl="bgShp" presStyleIdx="0" presStyleCnt="4" custLinFactNeighborY="519"/>
      <dgm:spPr/>
    </dgm:pt>
    <dgm:pt modelId="{25BA6595-44B3-452D-B157-70AF91EF386D}" type="pres">
      <dgm:prSet presAssocID="{0E38BE5A-B34D-4E66-90B6-0EFBE0B7869E}" presName="bgRectTx" presStyleLbl="bgShp" presStyleIdx="0" presStyleCnt="4">
        <dgm:presLayoutVars>
          <dgm:bulletEnabled val="1"/>
        </dgm:presLayoutVars>
      </dgm:prSet>
      <dgm:spPr/>
    </dgm:pt>
    <dgm:pt modelId="{BC4FD767-32ED-4F76-A9AD-F870A5554089}" type="pres">
      <dgm:prSet presAssocID="{0E38BE5A-B34D-4E66-90B6-0EFBE0B7869E}" presName="spComp" presStyleCnt="0"/>
      <dgm:spPr/>
    </dgm:pt>
    <dgm:pt modelId="{FA0BBFC4-0034-4EAD-90B1-5DE2FD56DC78}" type="pres">
      <dgm:prSet presAssocID="{0E38BE5A-B34D-4E66-90B6-0EFBE0B7869E}" presName="vSp" presStyleCnt="0"/>
      <dgm:spPr/>
    </dgm:pt>
    <dgm:pt modelId="{5986F2FD-C5C3-4959-B12C-D6D711B898C1}" type="pres">
      <dgm:prSet presAssocID="{8EE37CB1-605E-4D7D-B538-74887323EB44}" presName="rectComp" presStyleCnt="0"/>
      <dgm:spPr/>
    </dgm:pt>
    <dgm:pt modelId="{1E277EC3-F5D7-4616-8A2E-93BE852B4049}" type="pres">
      <dgm:prSet presAssocID="{8EE37CB1-605E-4D7D-B538-74887323EB44}" presName="bgRect" presStyleLbl="bgShp" presStyleIdx="1" presStyleCnt="4" custLinFactNeighborX="-1149"/>
      <dgm:spPr/>
    </dgm:pt>
    <dgm:pt modelId="{9EAEAF25-EE9C-45D5-8DB6-0490B150B0D8}" type="pres">
      <dgm:prSet presAssocID="{8EE37CB1-605E-4D7D-B538-74887323EB44}" presName="bgRectTx" presStyleLbl="bgShp" presStyleIdx="1" presStyleCnt="4">
        <dgm:presLayoutVars>
          <dgm:bulletEnabled val="1"/>
        </dgm:presLayoutVars>
      </dgm:prSet>
      <dgm:spPr/>
    </dgm:pt>
    <dgm:pt modelId="{0547076B-D2C7-4013-85EF-EBEBA91AD77D}" type="pres">
      <dgm:prSet presAssocID="{8EE37CB1-605E-4D7D-B538-74887323EB44}" presName="spComp" presStyleCnt="0"/>
      <dgm:spPr/>
    </dgm:pt>
    <dgm:pt modelId="{4E041B0D-9E81-4005-8FEB-9B700CDC2C0A}" type="pres">
      <dgm:prSet presAssocID="{8EE37CB1-605E-4D7D-B538-74887323EB44}" presName="vSp" presStyleCnt="0"/>
      <dgm:spPr/>
    </dgm:pt>
    <dgm:pt modelId="{9AC80E12-4B3E-445A-859D-FF1AC9D48702}" type="pres">
      <dgm:prSet presAssocID="{362054CE-4F39-4A4E-96E3-AB316DCDDA17}" presName="rectComp" presStyleCnt="0"/>
      <dgm:spPr/>
    </dgm:pt>
    <dgm:pt modelId="{3C38169B-6AD4-4A1E-B979-8357AB1F530C}" type="pres">
      <dgm:prSet presAssocID="{362054CE-4F39-4A4E-96E3-AB316DCDDA17}" presName="bgRect" presStyleLbl="bgShp" presStyleIdx="2" presStyleCnt="4"/>
      <dgm:spPr/>
    </dgm:pt>
    <dgm:pt modelId="{7C922AFA-1ED7-4100-85AF-25DAF53485DE}" type="pres">
      <dgm:prSet presAssocID="{362054CE-4F39-4A4E-96E3-AB316DCDDA17}" presName="bgRectTx" presStyleLbl="bgShp" presStyleIdx="2" presStyleCnt="4">
        <dgm:presLayoutVars>
          <dgm:bulletEnabled val="1"/>
        </dgm:presLayoutVars>
      </dgm:prSet>
      <dgm:spPr/>
    </dgm:pt>
    <dgm:pt modelId="{07384C7E-CAD1-4E36-AD90-381B89B68715}" type="pres">
      <dgm:prSet presAssocID="{362054CE-4F39-4A4E-96E3-AB316DCDDA17}" presName="spComp" presStyleCnt="0"/>
      <dgm:spPr/>
    </dgm:pt>
    <dgm:pt modelId="{169DC0F3-1EDB-40C9-9274-29B56FF22235}" type="pres">
      <dgm:prSet presAssocID="{362054CE-4F39-4A4E-96E3-AB316DCDDA17}" presName="vSp" presStyleCnt="0"/>
      <dgm:spPr/>
    </dgm:pt>
    <dgm:pt modelId="{42CD95B4-A400-43AE-9B1C-8E4CE4BBFCE7}" type="pres">
      <dgm:prSet presAssocID="{6BBA1D3B-897A-4D6D-A8B2-485007CB22BC}" presName="rectComp" presStyleCnt="0"/>
      <dgm:spPr/>
    </dgm:pt>
    <dgm:pt modelId="{27E040D3-C411-41AD-83ED-354CBDF122E3}" type="pres">
      <dgm:prSet presAssocID="{6BBA1D3B-897A-4D6D-A8B2-485007CB22BC}" presName="bgRect" presStyleLbl="bgShp" presStyleIdx="3" presStyleCnt="4"/>
      <dgm:spPr/>
    </dgm:pt>
    <dgm:pt modelId="{534B5675-506C-450B-B091-BEAA306A2C93}" type="pres">
      <dgm:prSet presAssocID="{6BBA1D3B-897A-4D6D-A8B2-485007CB22BC}" presName="bgRectTx" presStyleLbl="bgShp" presStyleIdx="3" presStyleCnt="4">
        <dgm:presLayoutVars>
          <dgm:bulletEnabled val="1"/>
        </dgm:presLayoutVars>
      </dgm:prSet>
      <dgm:spPr/>
    </dgm:pt>
  </dgm:ptLst>
  <dgm:cxnLst>
    <dgm:cxn modelId="{18F29803-9FD3-470B-B82F-1B80AB6ECBCA}" srcId="{A2AF8A3C-10C7-4416-8D87-AAF80291422F}" destId="{3ABF04B8-5FD6-4DD0-9642-97E8C83917C9}" srcOrd="0" destOrd="0" parTransId="{935ED8DC-73DE-47F1-8012-703017341CC2}" sibTransId="{EFF38B9B-0D29-49B1-A99A-090578AFBB0D}"/>
    <dgm:cxn modelId="{6FFC9C08-7239-4929-AC33-53519E2E39E0}" type="presOf" srcId="{0F9FB73C-F53F-4175-AFC3-3843E02C4D0B}" destId="{BC2CED95-1510-4D99-98EC-3A66207668A6}" srcOrd="0" destOrd="0" presId="urn:microsoft.com/office/officeart/2005/8/layout/hierarchy6"/>
    <dgm:cxn modelId="{9AACBD08-7368-4B7B-BCE2-2AD0B02D5BBE}" type="presOf" srcId="{362054CE-4F39-4A4E-96E3-AB316DCDDA17}" destId="{3C38169B-6AD4-4A1E-B979-8357AB1F530C}" srcOrd="0" destOrd="0" presId="urn:microsoft.com/office/officeart/2005/8/layout/hierarchy6"/>
    <dgm:cxn modelId="{ECCCB90A-BE6F-4BC3-94F7-7BE126F55F5F}" srcId="{FDA752F3-E10B-4801-A950-F8331B760A07}" destId="{0F169ECA-A59A-4ABB-86E3-E4A5D4F83930}" srcOrd="1" destOrd="0" parTransId="{A5BD6210-8F86-4776-92D8-F1E3EB2AA63E}" sibTransId="{B84667E8-02FC-4D9B-9283-63A7ECD1A13A}"/>
    <dgm:cxn modelId="{B019820B-3D4E-4BDF-8E0C-FB5C1A6F8118}" srcId="{2CEF32E6-62FD-49E8-AED9-28AE427C66F5}" destId="{EDC8D362-DE37-4B42-A5A9-B389DD842687}" srcOrd="1" destOrd="0" parTransId="{C6626781-CF64-45F7-82C0-C75DEB3690BD}" sibTransId="{BF223D7B-269B-49F7-93E9-CFD4DB95B627}"/>
    <dgm:cxn modelId="{B567F323-3CE4-4E05-965B-986337F50E6D}" type="presOf" srcId="{FDA752F3-E10B-4801-A950-F8331B760A07}" destId="{8F89318F-0E19-44DA-8E40-8F1B8ABD8776}" srcOrd="0" destOrd="0" presId="urn:microsoft.com/office/officeart/2005/8/layout/hierarchy6"/>
    <dgm:cxn modelId="{97733C27-F154-403B-9ABB-224638832AA9}" type="presOf" srcId="{605444E5-D424-4818-A113-4130F567C14D}" destId="{F24D45B2-86F9-4CF9-A360-193A111842BF}" srcOrd="0" destOrd="0" presId="urn:microsoft.com/office/officeart/2005/8/layout/hierarchy6"/>
    <dgm:cxn modelId="{FBF08C29-EDD9-4C49-942F-8E2774A974AE}" srcId="{FD2A1BE9-565C-448B-A080-3AF48F09F794}" destId="{0E38BE5A-B34D-4E66-90B6-0EFBE0B7869E}" srcOrd="1" destOrd="0" parTransId="{35F6BBB1-C5D7-4063-94BF-0EB118EA85B7}" sibTransId="{8DBA768B-1FD0-46D2-96E4-89B101A4A3DD}"/>
    <dgm:cxn modelId="{1BF3AB2D-47E0-49E2-B1D2-135BA93E955C}" type="presOf" srcId="{E2D02C28-5647-4A62-BF12-E7B43D7A1C78}" destId="{8287B6E2-09A6-43B2-9044-4D83B916050B}" srcOrd="0" destOrd="0" presId="urn:microsoft.com/office/officeart/2005/8/layout/hierarchy6"/>
    <dgm:cxn modelId="{0BBA9A35-C164-4668-819E-E8290B27F094}" srcId="{EA1E87F9-3322-4237-A716-9C8A4630015E}" destId="{0F9FB73C-F53F-4175-AFC3-3843E02C4D0B}" srcOrd="0" destOrd="0" parTransId="{42C23D6A-89C1-4D9C-85E9-D8EB07C68A8F}" sibTransId="{D4B5D1BD-54D3-4846-9C3C-2807DEBDC553}"/>
    <dgm:cxn modelId="{598ED935-8956-4BA6-B5F7-09679DD24F56}" srcId="{FD2A1BE9-565C-448B-A080-3AF48F09F794}" destId="{6BBA1D3B-897A-4D6D-A8B2-485007CB22BC}" srcOrd="4" destOrd="0" parTransId="{96CCBB45-AC06-46CB-AF5E-005CD9D2589A}" sibTransId="{FB1DA9E8-FFDF-4BC1-8920-C11FC25C62FF}"/>
    <dgm:cxn modelId="{477F8638-951D-4D80-91CF-4DBF5A425E53}" type="presOf" srcId="{0E38BE5A-B34D-4E66-90B6-0EFBE0B7869E}" destId="{25BA6595-44B3-452D-B157-70AF91EF386D}" srcOrd="1" destOrd="0" presId="urn:microsoft.com/office/officeart/2005/8/layout/hierarchy6"/>
    <dgm:cxn modelId="{3C5AAB3C-8B98-49A4-91D6-D950632EABA0}" type="presOf" srcId="{8EE37CB1-605E-4D7D-B538-74887323EB44}" destId="{9EAEAF25-EE9C-45D5-8DB6-0490B150B0D8}" srcOrd="1" destOrd="0" presId="urn:microsoft.com/office/officeart/2005/8/layout/hierarchy6"/>
    <dgm:cxn modelId="{C2A0923D-B7EC-49B0-A464-54EE3E4218CA}" srcId="{EDC8D362-DE37-4B42-A5A9-B389DD842687}" destId="{030F9D03-F4D2-4E52-9A23-C8E41280ED66}" srcOrd="0" destOrd="0" parTransId="{D71ED445-F6D8-4E46-9F0A-4991CAEF6C72}" sibTransId="{26C184F4-23E4-4571-851F-987C8092546D}"/>
    <dgm:cxn modelId="{A475425C-5357-4FFB-B95A-9B0F8423ECC9}" type="presOf" srcId="{EA1E87F9-3322-4237-A716-9C8A4630015E}" destId="{B49DEF6A-EC3D-4DBD-9066-A3D2BBA38A8A}" srcOrd="0" destOrd="0" presId="urn:microsoft.com/office/officeart/2005/8/layout/hierarchy6"/>
    <dgm:cxn modelId="{43AB665F-F9DC-43CD-99E2-E7C8F79F0B84}" type="presOf" srcId="{362054CE-4F39-4A4E-96E3-AB316DCDDA17}" destId="{7C922AFA-1ED7-4100-85AF-25DAF53485DE}" srcOrd="1" destOrd="0" presId="urn:microsoft.com/office/officeart/2005/8/layout/hierarchy6"/>
    <dgm:cxn modelId="{80E7F344-D6C8-4286-B96E-68A983F720C0}" type="presOf" srcId="{0F169ECA-A59A-4ABB-86E3-E4A5D4F83930}" destId="{0C29327F-6C27-42B6-9684-61E49526B98B}" srcOrd="0" destOrd="0" presId="urn:microsoft.com/office/officeart/2005/8/layout/hierarchy6"/>
    <dgm:cxn modelId="{14BDE047-5A2F-456D-86FF-7F4F84F15393}" type="presOf" srcId="{0E38BE5A-B34D-4E66-90B6-0EFBE0B7869E}" destId="{B3AD2733-2BCE-4E9A-92ED-254AFD46FCBF}" srcOrd="0" destOrd="0" presId="urn:microsoft.com/office/officeart/2005/8/layout/hierarchy6"/>
    <dgm:cxn modelId="{2B6E466D-C246-4871-B458-CFA2C3C7DCD9}" srcId="{FD2A1BE9-565C-448B-A080-3AF48F09F794}" destId="{362054CE-4F39-4A4E-96E3-AB316DCDDA17}" srcOrd="3" destOrd="0" parTransId="{466B64A7-5E03-40B4-A5D3-9B5C6DB013D2}" sibTransId="{1D19C622-62C9-4BB0-81B7-48A3C76929AC}"/>
    <dgm:cxn modelId="{755B8A6D-F997-452C-B471-D3898195E5A8}" srcId="{2CEF32E6-62FD-49E8-AED9-28AE427C66F5}" destId="{EA1E87F9-3322-4237-A716-9C8A4630015E}" srcOrd="0" destOrd="0" parTransId="{961B42C2-27F3-4279-A5F4-D523DCEE60CC}" sibTransId="{0239827E-F60C-41FF-ABFE-FD3E9C29353D}"/>
    <dgm:cxn modelId="{19E6FF4F-45A9-47D1-AA6E-3912D064A43B}" type="presOf" srcId="{A5BD6210-8F86-4776-92D8-F1E3EB2AA63E}" destId="{05423013-3A36-4E93-AA6B-827429101033}" srcOrd="0" destOrd="0" presId="urn:microsoft.com/office/officeart/2005/8/layout/hierarchy6"/>
    <dgm:cxn modelId="{ED708E72-7B38-461F-9C9F-714DC9AA0199}" srcId="{EDC8D362-DE37-4B42-A5A9-B389DD842687}" destId="{A25A28A5-048E-41A8-843A-7B9CF8C10246}" srcOrd="1" destOrd="0" parTransId="{3759549F-9C10-44B6-ACFE-5F7DA4228941}" sibTransId="{CE47921E-76B4-450D-9EFA-B967BE96FC47}"/>
    <dgm:cxn modelId="{4343F774-4CFD-4AA2-BF7C-4451151DD375}" srcId="{FDA752F3-E10B-4801-A950-F8331B760A07}" destId="{2CEF32E6-62FD-49E8-AED9-28AE427C66F5}" srcOrd="0" destOrd="0" parTransId="{7467A7B5-395E-463F-A658-193EEAF10CFC}" sibTransId="{1B1ED561-681D-4C1A-8F15-0B0BB92250DB}"/>
    <dgm:cxn modelId="{CBF2C955-2C7A-406F-BE09-D63DF9BD1897}" type="presOf" srcId="{030F9D03-F4D2-4E52-9A23-C8E41280ED66}" destId="{A405996F-A0FF-4538-8F85-61970769DC19}" srcOrd="0" destOrd="0" presId="urn:microsoft.com/office/officeart/2005/8/layout/hierarchy6"/>
    <dgm:cxn modelId="{41891D5A-ABB7-414A-9E89-84C3F1AA050D}" type="presOf" srcId="{2CEF32E6-62FD-49E8-AED9-28AE427C66F5}" destId="{2AFABFA3-62EA-48AA-8FAF-DAD6F5D37736}" srcOrd="0" destOrd="0" presId="urn:microsoft.com/office/officeart/2005/8/layout/hierarchy6"/>
    <dgm:cxn modelId="{DB71595A-F061-46BA-8DE0-E1D279711AB2}" type="presOf" srcId="{961B42C2-27F3-4279-A5F4-D523DCEE60CC}" destId="{21470AFB-A914-484E-B0ED-628471C9B7B1}" srcOrd="0" destOrd="0" presId="urn:microsoft.com/office/officeart/2005/8/layout/hierarchy6"/>
    <dgm:cxn modelId="{4C7FBD81-7816-463C-9B5C-CCBE2F1259A2}" type="presOf" srcId="{A2AF8A3C-10C7-4416-8D87-AAF80291422F}" destId="{64B5C71D-FF02-4EF4-AFBD-5243F151E5CC}" srcOrd="0" destOrd="0" presId="urn:microsoft.com/office/officeart/2005/8/layout/hierarchy6"/>
    <dgm:cxn modelId="{E4056B82-A5A6-4DB9-A95F-B1024AA61B9A}" type="presOf" srcId="{3759549F-9C10-44B6-ACFE-5F7DA4228941}" destId="{911570E9-147E-40F2-863D-4F3F38DE6EA6}" srcOrd="0" destOrd="0" presId="urn:microsoft.com/office/officeart/2005/8/layout/hierarchy6"/>
    <dgm:cxn modelId="{667C248A-3D03-4A28-8FCC-6C44D0645D52}" type="presOf" srcId="{BA552EA1-9C6C-468C-B472-53CFA299A8DD}" destId="{480EB4D1-4FF8-4A3D-86D4-E7F00946CB96}" srcOrd="0" destOrd="0" presId="urn:microsoft.com/office/officeart/2005/8/layout/hierarchy6"/>
    <dgm:cxn modelId="{C0A4298B-15D7-489F-841D-29157FD70D1E}" type="presOf" srcId="{6BBA1D3B-897A-4D6D-A8B2-485007CB22BC}" destId="{27E040D3-C411-41AD-83ED-354CBDF122E3}" srcOrd="0" destOrd="0" presId="urn:microsoft.com/office/officeart/2005/8/layout/hierarchy6"/>
    <dgm:cxn modelId="{92CC518C-2213-4B9F-BEAB-F8703405C378}" type="presOf" srcId="{7467A7B5-395E-463F-A658-193EEAF10CFC}" destId="{FB388E08-2EE4-442B-BFE0-A646D47B0A0F}" srcOrd="0" destOrd="0" presId="urn:microsoft.com/office/officeart/2005/8/layout/hierarchy6"/>
    <dgm:cxn modelId="{F468418D-D1B7-45C9-B66F-BF7CBF137EA3}" type="presOf" srcId="{A25A28A5-048E-41A8-843A-7B9CF8C10246}" destId="{C91B9BA9-3F1F-4972-98A0-E0A4A8973845}" srcOrd="0" destOrd="0" presId="urn:microsoft.com/office/officeart/2005/8/layout/hierarchy6"/>
    <dgm:cxn modelId="{6A364491-51EA-4DEC-9C21-1046942FCF9D}" type="presOf" srcId="{42C23D6A-89C1-4D9C-85E9-D8EB07C68A8F}" destId="{C829582B-4688-41DC-AD61-136997BC4AE8}" srcOrd="0" destOrd="0" presId="urn:microsoft.com/office/officeart/2005/8/layout/hierarchy6"/>
    <dgm:cxn modelId="{2C88E492-CA68-4E80-8D17-F85CCFC3F266}" type="presOf" srcId="{FD2A1BE9-565C-448B-A080-3AF48F09F794}" destId="{4516095E-11B9-46F8-ABF3-7C901EF04AA3}" srcOrd="0" destOrd="0" presId="urn:microsoft.com/office/officeart/2005/8/layout/hierarchy6"/>
    <dgm:cxn modelId="{91B0A59F-7379-429E-A0A5-88EF5F226E76}" type="presOf" srcId="{833E8188-E7A3-4258-86CF-C006C4E40BC3}" destId="{FE67F848-76F9-4727-AEBD-AFB3AFF2D44B}" srcOrd="0" destOrd="0" presId="urn:microsoft.com/office/officeart/2005/8/layout/hierarchy6"/>
    <dgm:cxn modelId="{EB2A86A0-CE74-44DC-9D71-189173E07579}" type="presOf" srcId="{D71ED445-F6D8-4E46-9F0A-4991CAEF6C72}" destId="{D15A8BA4-093E-410E-A885-FB8885BC2B1C}" srcOrd="0" destOrd="0" presId="urn:microsoft.com/office/officeart/2005/8/layout/hierarchy6"/>
    <dgm:cxn modelId="{E19968C0-FDDE-4047-A332-99C1A06EB657}" type="presOf" srcId="{935ED8DC-73DE-47F1-8012-703017341CC2}" destId="{3FA4CE52-B235-4A9E-ACCD-08DDF92EA8D2}" srcOrd="0" destOrd="0" presId="urn:microsoft.com/office/officeart/2005/8/layout/hierarchy6"/>
    <dgm:cxn modelId="{28B47AC9-CD37-4BFC-B9E0-1679BCF7B4F6}" type="presOf" srcId="{EDC8D362-DE37-4B42-A5A9-B389DD842687}" destId="{4DA50CBF-4F07-44DA-9099-9BB37CCEDBBF}" srcOrd="0" destOrd="0" presId="urn:microsoft.com/office/officeart/2005/8/layout/hierarchy6"/>
    <dgm:cxn modelId="{D0E80ED1-8DC8-41FA-9577-6DDDB1D7CC8C}" srcId="{FD2A1BE9-565C-448B-A080-3AF48F09F794}" destId="{FDA752F3-E10B-4801-A950-F8331B760A07}" srcOrd="0" destOrd="0" parTransId="{A24E755E-70D1-46AF-A8F1-ACEA7EEF1C29}" sibTransId="{67356836-F554-4245-9A80-69F5FE184114}"/>
    <dgm:cxn modelId="{406539D4-D1D4-4248-897F-A188736828CB}" type="presOf" srcId="{6BBA1D3B-897A-4D6D-A8B2-485007CB22BC}" destId="{534B5675-506C-450B-B091-BEAA306A2C93}" srcOrd="1" destOrd="0" presId="urn:microsoft.com/office/officeart/2005/8/layout/hierarchy6"/>
    <dgm:cxn modelId="{B9629CD5-18C5-495F-8816-1B95F66CCF13}" srcId="{A2AF8A3C-10C7-4416-8D87-AAF80291422F}" destId="{BA552EA1-9C6C-468C-B472-53CFA299A8DD}" srcOrd="2" destOrd="0" parTransId="{97BBD957-5802-4F0C-819F-D4596A89D9E6}" sibTransId="{03AB0F96-F426-4014-9E6B-7BB9EADF51C2}"/>
    <dgm:cxn modelId="{059157DD-397F-4C12-8C34-E22BE1EC7823}" srcId="{A2AF8A3C-10C7-4416-8D87-AAF80291422F}" destId="{605444E5-D424-4818-A113-4130F567C14D}" srcOrd="1" destOrd="0" parTransId="{833E8188-E7A3-4258-86CF-C006C4E40BC3}" sibTransId="{6ACD6DB8-5F76-4FF8-B06B-6E2FB15478D4}"/>
    <dgm:cxn modelId="{13CDBBDF-2590-463B-838B-F5094C52BD94}" type="presOf" srcId="{8EE37CB1-605E-4D7D-B538-74887323EB44}" destId="{1E277EC3-F5D7-4616-8A2E-93BE852B4049}" srcOrd="0" destOrd="0" presId="urn:microsoft.com/office/officeart/2005/8/layout/hierarchy6"/>
    <dgm:cxn modelId="{D43526E1-F8B4-4EAC-82A6-BC0648335736}" type="presOf" srcId="{C6626781-CF64-45F7-82C0-C75DEB3690BD}" destId="{D632822F-55F9-4E3F-B24E-CDF4BD3F58E1}" srcOrd="0" destOrd="0" presId="urn:microsoft.com/office/officeart/2005/8/layout/hierarchy6"/>
    <dgm:cxn modelId="{947D05E2-8B91-4D24-9A61-490376114A5D}" type="presOf" srcId="{3ABF04B8-5FD6-4DD0-9642-97E8C83917C9}" destId="{B40324B9-268A-4023-A782-84568E6DC168}" srcOrd="0" destOrd="0" presId="urn:microsoft.com/office/officeart/2005/8/layout/hierarchy6"/>
    <dgm:cxn modelId="{5DE716E4-8BC9-4D66-874A-1074DC166A4C}" type="presOf" srcId="{97BBD957-5802-4F0C-819F-D4596A89D9E6}" destId="{A5402FE8-FE7C-475C-82F7-7B9027E8364D}" srcOrd="0" destOrd="0" presId="urn:microsoft.com/office/officeart/2005/8/layout/hierarchy6"/>
    <dgm:cxn modelId="{7D49FEE6-5893-4109-96F4-38E9E4145ADD}" srcId="{FD2A1BE9-565C-448B-A080-3AF48F09F794}" destId="{8EE37CB1-605E-4D7D-B538-74887323EB44}" srcOrd="2" destOrd="0" parTransId="{F8B18585-B601-4477-A1BE-AF59996E8893}" sibTransId="{3E46EC3A-A104-4C98-B01E-FB639D4C356D}"/>
    <dgm:cxn modelId="{DEAFDBF9-723D-45E7-885F-A05587F0F747}" srcId="{0F169ECA-A59A-4ABB-86E3-E4A5D4F83930}" destId="{A2AF8A3C-10C7-4416-8D87-AAF80291422F}" srcOrd="0" destOrd="0" parTransId="{E2D02C28-5647-4A62-BF12-E7B43D7A1C78}" sibTransId="{DFD8B051-1A94-4A52-8ABE-75ED8FE2335A}"/>
    <dgm:cxn modelId="{C53D725C-74EE-4299-9BF7-BC2F91B4C20A}" type="presParOf" srcId="{4516095E-11B9-46F8-ABF3-7C901EF04AA3}" destId="{7A5B85A8-7E2B-4CB3-BEC5-98A367FE60B0}" srcOrd="0" destOrd="0" presId="urn:microsoft.com/office/officeart/2005/8/layout/hierarchy6"/>
    <dgm:cxn modelId="{FCC1979E-957A-4572-BB46-9A529783C6D6}" type="presParOf" srcId="{7A5B85A8-7E2B-4CB3-BEC5-98A367FE60B0}" destId="{3C5DC508-701C-49DF-AFA8-0D423164DCB4}" srcOrd="0" destOrd="0" presId="urn:microsoft.com/office/officeart/2005/8/layout/hierarchy6"/>
    <dgm:cxn modelId="{C4C4ADD9-20C6-4AC6-A887-68D787F899DA}" type="presParOf" srcId="{7A5B85A8-7E2B-4CB3-BEC5-98A367FE60B0}" destId="{6BC89BC0-705A-49A2-B9FA-7A886D5A1C15}" srcOrd="1" destOrd="0" presId="urn:microsoft.com/office/officeart/2005/8/layout/hierarchy6"/>
    <dgm:cxn modelId="{C83965B8-D774-4E6F-9339-19F590F34195}" type="presParOf" srcId="{6BC89BC0-705A-49A2-B9FA-7A886D5A1C15}" destId="{4E5994AC-3502-4EA8-A52F-F6EBB4E3085C}" srcOrd="0" destOrd="0" presId="urn:microsoft.com/office/officeart/2005/8/layout/hierarchy6"/>
    <dgm:cxn modelId="{25706E74-C2B8-45D6-A9D5-049900D08FBF}" type="presParOf" srcId="{4E5994AC-3502-4EA8-A52F-F6EBB4E3085C}" destId="{8F89318F-0E19-44DA-8E40-8F1B8ABD8776}" srcOrd="0" destOrd="0" presId="urn:microsoft.com/office/officeart/2005/8/layout/hierarchy6"/>
    <dgm:cxn modelId="{075F6654-027F-40AA-AAB9-DB179C30E521}" type="presParOf" srcId="{4E5994AC-3502-4EA8-A52F-F6EBB4E3085C}" destId="{541BFA39-BF51-4855-800A-1EDC44EDE791}" srcOrd="1" destOrd="0" presId="urn:microsoft.com/office/officeart/2005/8/layout/hierarchy6"/>
    <dgm:cxn modelId="{B9B61E4C-A330-4BE5-91E8-9A02B01655F8}" type="presParOf" srcId="{541BFA39-BF51-4855-800A-1EDC44EDE791}" destId="{FB388E08-2EE4-442B-BFE0-A646D47B0A0F}" srcOrd="0" destOrd="0" presId="urn:microsoft.com/office/officeart/2005/8/layout/hierarchy6"/>
    <dgm:cxn modelId="{3F02BA9B-D222-4D3E-B658-29D90B06527B}" type="presParOf" srcId="{541BFA39-BF51-4855-800A-1EDC44EDE791}" destId="{2FB735F6-1056-4851-B67F-5832279A5BDC}" srcOrd="1" destOrd="0" presId="urn:microsoft.com/office/officeart/2005/8/layout/hierarchy6"/>
    <dgm:cxn modelId="{35751BDC-FDC4-47AE-AE2C-C9FCC9A885BE}" type="presParOf" srcId="{2FB735F6-1056-4851-B67F-5832279A5BDC}" destId="{2AFABFA3-62EA-48AA-8FAF-DAD6F5D37736}" srcOrd="0" destOrd="0" presId="urn:microsoft.com/office/officeart/2005/8/layout/hierarchy6"/>
    <dgm:cxn modelId="{FC773317-4385-42E8-9B6F-8D7A56EFB595}" type="presParOf" srcId="{2FB735F6-1056-4851-B67F-5832279A5BDC}" destId="{D0FEF57B-503F-4F23-AB13-FDC474E88CFE}" srcOrd="1" destOrd="0" presId="urn:microsoft.com/office/officeart/2005/8/layout/hierarchy6"/>
    <dgm:cxn modelId="{C9DB377F-AF20-453F-AB57-BDC3ED0B42B7}" type="presParOf" srcId="{D0FEF57B-503F-4F23-AB13-FDC474E88CFE}" destId="{21470AFB-A914-484E-B0ED-628471C9B7B1}" srcOrd="0" destOrd="0" presId="urn:microsoft.com/office/officeart/2005/8/layout/hierarchy6"/>
    <dgm:cxn modelId="{9379FB13-841F-4B13-BBF2-B8EC5D15E0E7}" type="presParOf" srcId="{D0FEF57B-503F-4F23-AB13-FDC474E88CFE}" destId="{43652044-65BD-4944-A891-125F824BE7F6}" srcOrd="1" destOrd="0" presId="urn:microsoft.com/office/officeart/2005/8/layout/hierarchy6"/>
    <dgm:cxn modelId="{A09AB285-3B3D-4CEF-B358-8AABA3F1AAD0}" type="presParOf" srcId="{43652044-65BD-4944-A891-125F824BE7F6}" destId="{B49DEF6A-EC3D-4DBD-9066-A3D2BBA38A8A}" srcOrd="0" destOrd="0" presId="urn:microsoft.com/office/officeart/2005/8/layout/hierarchy6"/>
    <dgm:cxn modelId="{50292A20-9985-4371-B97A-8F6ED07CBDAB}" type="presParOf" srcId="{43652044-65BD-4944-A891-125F824BE7F6}" destId="{7F77A225-F4BD-4576-A1E4-B77CC217BF5E}" srcOrd="1" destOrd="0" presId="urn:microsoft.com/office/officeart/2005/8/layout/hierarchy6"/>
    <dgm:cxn modelId="{85B77C8A-EE2D-4E31-855E-E488BA2DAA59}" type="presParOf" srcId="{7F77A225-F4BD-4576-A1E4-B77CC217BF5E}" destId="{C829582B-4688-41DC-AD61-136997BC4AE8}" srcOrd="0" destOrd="0" presId="urn:microsoft.com/office/officeart/2005/8/layout/hierarchy6"/>
    <dgm:cxn modelId="{F0892064-2340-457C-900A-2FBA34570CAE}" type="presParOf" srcId="{7F77A225-F4BD-4576-A1E4-B77CC217BF5E}" destId="{C6B96A30-48A6-4189-8A92-ECD9CD308411}" srcOrd="1" destOrd="0" presId="urn:microsoft.com/office/officeart/2005/8/layout/hierarchy6"/>
    <dgm:cxn modelId="{3EBC0017-C0E0-41C9-A298-4A3A2C2BF418}" type="presParOf" srcId="{C6B96A30-48A6-4189-8A92-ECD9CD308411}" destId="{BC2CED95-1510-4D99-98EC-3A66207668A6}" srcOrd="0" destOrd="0" presId="urn:microsoft.com/office/officeart/2005/8/layout/hierarchy6"/>
    <dgm:cxn modelId="{D70B3781-7AC7-4AB1-8C40-2EBC549CE804}" type="presParOf" srcId="{C6B96A30-48A6-4189-8A92-ECD9CD308411}" destId="{652E9D5A-4A30-42D1-830C-9BCCDF6EF042}" srcOrd="1" destOrd="0" presId="urn:microsoft.com/office/officeart/2005/8/layout/hierarchy6"/>
    <dgm:cxn modelId="{66A13936-7EF7-4D21-97CC-461A8E8FBE64}" type="presParOf" srcId="{D0FEF57B-503F-4F23-AB13-FDC474E88CFE}" destId="{D632822F-55F9-4E3F-B24E-CDF4BD3F58E1}" srcOrd="2" destOrd="0" presId="urn:microsoft.com/office/officeart/2005/8/layout/hierarchy6"/>
    <dgm:cxn modelId="{BC5CDB0F-F587-423C-AE5A-75AD8417EB9C}" type="presParOf" srcId="{D0FEF57B-503F-4F23-AB13-FDC474E88CFE}" destId="{5A4A13D3-2081-44B5-9BBD-EEE4D011664C}" srcOrd="3" destOrd="0" presId="urn:microsoft.com/office/officeart/2005/8/layout/hierarchy6"/>
    <dgm:cxn modelId="{D4BDC7EF-F40F-40AD-8B40-F508038B7E81}" type="presParOf" srcId="{5A4A13D3-2081-44B5-9BBD-EEE4D011664C}" destId="{4DA50CBF-4F07-44DA-9099-9BB37CCEDBBF}" srcOrd="0" destOrd="0" presId="urn:microsoft.com/office/officeart/2005/8/layout/hierarchy6"/>
    <dgm:cxn modelId="{EAF43BD3-7F6F-4623-A9F1-8748150606EF}" type="presParOf" srcId="{5A4A13D3-2081-44B5-9BBD-EEE4D011664C}" destId="{4BA636B1-7E04-406E-AC80-41C1F27ADDA6}" srcOrd="1" destOrd="0" presId="urn:microsoft.com/office/officeart/2005/8/layout/hierarchy6"/>
    <dgm:cxn modelId="{C31B3D6A-E487-40A1-8F24-FD8849636887}" type="presParOf" srcId="{4BA636B1-7E04-406E-AC80-41C1F27ADDA6}" destId="{D15A8BA4-093E-410E-A885-FB8885BC2B1C}" srcOrd="0" destOrd="0" presId="urn:microsoft.com/office/officeart/2005/8/layout/hierarchy6"/>
    <dgm:cxn modelId="{24EB60CA-9241-44BB-BFB5-43EE23778222}" type="presParOf" srcId="{4BA636B1-7E04-406E-AC80-41C1F27ADDA6}" destId="{E117953B-D636-4A81-82BA-9ACE907CF43E}" srcOrd="1" destOrd="0" presId="urn:microsoft.com/office/officeart/2005/8/layout/hierarchy6"/>
    <dgm:cxn modelId="{F2BAB505-7EEB-424B-B063-85EB7F734B4B}" type="presParOf" srcId="{E117953B-D636-4A81-82BA-9ACE907CF43E}" destId="{A405996F-A0FF-4538-8F85-61970769DC19}" srcOrd="0" destOrd="0" presId="urn:microsoft.com/office/officeart/2005/8/layout/hierarchy6"/>
    <dgm:cxn modelId="{9943B0D8-0C72-454C-93B0-CCA2C2AB92A3}" type="presParOf" srcId="{E117953B-D636-4A81-82BA-9ACE907CF43E}" destId="{097D3EFA-CD67-484C-A222-117D1A30205F}" srcOrd="1" destOrd="0" presId="urn:microsoft.com/office/officeart/2005/8/layout/hierarchy6"/>
    <dgm:cxn modelId="{09EFA05F-D254-4677-8960-ED5D11349F25}" type="presParOf" srcId="{4BA636B1-7E04-406E-AC80-41C1F27ADDA6}" destId="{911570E9-147E-40F2-863D-4F3F38DE6EA6}" srcOrd="2" destOrd="0" presId="urn:microsoft.com/office/officeart/2005/8/layout/hierarchy6"/>
    <dgm:cxn modelId="{4298F2B6-1314-4DA3-A797-3E88A764AB97}" type="presParOf" srcId="{4BA636B1-7E04-406E-AC80-41C1F27ADDA6}" destId="{1AC25D51-5353-4539-A6EB-CCA46B331128}" srcOrd="3" destOrd="0" presId="urn:microsoft.com/office/officeart/2005/8/layout/hierarchy6"/>
    <dgm:cxn modelId="{5D784D0B-7B07-45E8-A7B2-B0585C188AC0}" type="presParOf" srcId="{1AC25D51-5353-4539-A6EB-CCA46B331128}" destId="{C91B9BA9-3F1F-4972-98A0-E0A4A8973845}" srcOrd="0" destOrd="0" presId="urn:microsoft.com/office/officeart/2005/8/layout/hierarchy6"/>
    <dgm:cxn modelId="{FC51DD35-FB3B-47C2-97B6-B07AD37B19B6}" type="presParOf" srcId="{1AC25D51-5353-4539-A6EB-CCA46B331128}" destId="{C9C986DF-E400-4294-B5F6-0980A23BA3D6}" srcOrd="1" destOrd="0" presId="urn:microsoft.com/office/officeart/2005/8/layout/hierarchy6"/>
    <dgm:cxn modelId="{41593E4A-A1B5-474B-9826-A09A931AB061}" type="presParOf" srcId="{541BFA39-BF51-4855-800A-1EDC44EDE791}" destId="{05423013-3A36-4E93-AA6B-827429101033}" srcOrd="2" destOrd="0" presId="urn:microsoft.com/office/officeart/2005/8/layout/hierarchy6"/>
    <dgm:cxn modelId="{FC79B6D0-B405-4F34-BE72-CE308BCE6994}" type="presParOf" srcId="{541BFA39-BF51-4855-800A-1EDC44EDE791}" destId="{CA14119C-3AB4-4879-9FB3-0D22B1D7F748}" srcOrd="3" destOrd="0" presId="urn:microsoft.com/office/officeart/2005/8/layout/hierarchy6"/>
    <dgm:cxn modelId="{9C3CE119-8AE8-47FE-9AA6-60CC3032ACEC}" type="presParOf" srcId="{CA14119C-3AB4-4879-9FB3-0D22B1D7F748}" destId="{0C29327F-6C27-42B6-9684-61E49526B98B}" srcOrd="0" destOrd="0" presId="urn:microsoft.com/office/officeart/2005/8/layout/hierarchy6"/>
    <dgm:cxn modelId="{5ECD6291-1FE0-41A0-A331-60060D34A149}" type="presParOf" srcId="{CA14119C-3AB4-4879-9FB3-0D22B1D7F748}" destId="{A63C306D-A990-4F77-B9A9-079B7C18C8C0}" srcOrd="1" destOrd="0" presId="urn:microsoft.com/office/officeart/2005/8/layout/hierarchy6"/>
    <dgm:cxn modelId="{F9E646BA-14D4-4132-8F24-F1CBB6E65DB8}" type="presParOf" srcId="{A63C306D-A990-4F77-B9A9-079B7C18C8C0}" destId="{8287B6E2-09A6-43B2-9044-4D83B916050B}" srcOrd="0" destOrd="0" presId="urn:microsoft.com/office/officeart/2005/8/layout/hierarchy6"/>
    <dgm:cxn modelId="{0F79D615-6A6D-4199-B61A-A9D651F7EA96}" type="presParOf" srcId="{A63C306D-A990-4F77-B9A9-079B7C18C8C0}" destId="{879D1B8D-DDFA-4767-BD7C-2BAE2979A0C5}" srcOrd="1" destOrd="0" presId="urn:microsoft.com/office/officeart/2005/8/layout/hierarchy6"/>
    <dgm:cxn modelId="{139B0027-5420-44AF-A9D0-532CF229EFEA}" type="presParOf" srcId="{879D1B8D-DDFA-4767-BD7C-2BAE2979A0C5}" destId="{64B5C71D-FF02-4EF4-AFBD-5243F151E5CC}" srcOrd="0" destOrd="0" presId="urn:microsoft.com/office/officeart/2005/8/layout/hierarchy6"/>
    <dgm:cxn modelId="{304B7C70-0C52-462B-9207-F3359BD4C5EF}" type="presParOf" srcId="{879D1B8D-DDFA-4767-BD7C-2BAE2979A0C5}" destId="{2BBBD77C-19CA-426B-8BFF-373C041EDF09}" srcOrd="1" destOrd="0" presId="urn:microsoft.com/office/officeart/2005/8/layout/hierarchy6"/>
    <dgm:cxn modelId="{CFE77744-9472-45AC-9738-1EDFE8ED22B9}" type="presParOf" srcId="{2BBBD77C-19CA-426B-8BFF-373C041EDF09}" destId="{3FA4CE52-B235-4A9E-ACCD-08DDF92EA8D2}" srcOrd="0" destOrd="0" presId="urn:microsoft.com/office/officeart/2005/8/layout/hierarchy6"/>
    <dgm:cxn modelId="{60F23A21-A87C-427B-8B29-0EF2CDD0143F}" type="presParOf" srcId="{2BBBD77C-19CA-426B-8BFF-373C041EDF09}" destId="{3A177AB0-53D7-4A11-9EFB-100BD830DFFF}" srcOrd="1" destOrd="0" presId="urn:microsoft.com/office/officeart/2005/8/layout/hierarchy6"/>
    <dgm:cxn modelId="{FC154EDB-D85A-441B-B21C-0E5F115B4E29}" type="presParOf" srcId="{3A177AB0-53D7-4A11-9EFB-100BD830DFFF}" destId="{B40324B9-268A-4023-A782-84568E6DC168}" srcOrd="0" destOrd="0" presId="urn:microsoft.com/office/officeart/2005/8/layout/hierarchy6"/>
    <dgm:cxn modelId="{37F064BD-9AE1-4DBC-877B-9E9B03F6735E}" type="presParOf" srcId="{3A177AB0-53D7-4A11-9EFB-100BD830DFFF}" destId="{61F8781C-7EB2-4E67-9203-8A27101FA1D4}" srcOrd="1" destOrd="0" presId="urn:microsoft.com/office/officeart/2005/8/layout/hierarchy6"/>
    <dgm:cxn modelId="{67F795B6-8ABF-4210-9C0B-3AB516856038}" type="presParOf" srcId="{2BBBD77C-19CA-426B-8BFF-373C041EDF09}" destId="{FE67F848-76F9-4727-AEBD-AFB3AFF2D44B}" srcOrd="2" destOrd="0" presId="urn:microsoft.com/office/officeart/2005/8/layout/hierarchy6"/>
    <dgm:cxn modelId="{2B87D570-A682-461A-A2F5-035F6204EF1A}" type="presParOf" srcId="{2BBBD77C-19CA-426B-8BFF-373C041EDF09}" destId="{08D6F20E-53B7-4599-8C80-877B5EE63B8A}" srcOrd="3" destOrd="0" presId="urn:microsoft.com/office/officeart/2005/8/layout/hierarchy6"/>
    <dgm:cxn modelId="{7C801C80-2C59-43EF-A4C7-5F3A2C818CE2}" type="presParOf" srcId="{08D6F20E-53B7-4599-8C80-877B5EE63B8A}" destId="{F24D45B2-86F9-4CF9-A360-193A111842BF}" srcOrd="0" destOrd="0" presId="urn:microsoft.com/office/officeart/2005/8/layout/hierarchy6"/>
    <dgm:cxn modelId="{3CAC9DF5-990F-4544-A3CF-467EB6F6B9A6}" type="presParOf" srcId="{08D6F20E-53B7-4599-8C80-877B5EE63B8A}" destId="{6029D8C3-3A5D-4E61-9543-20276C859F0E}" srcOrd="1" destOrd="0" presId="urn:microsoft.com/office/officeart/2005/8/layout/hierarchy6"/>
    <dgm:cxn modelId="{2BD54916-356B-43BC-8F9F-1269A5A01925}" type="presParOf" srcId="{2BBBD77C-19CA-426B-8BFF-373C041EDF09}" destId="{A5402FE8-FE7C-475C-82F7-7B9027E8364D}" srcOrd="4" destOrd="0" presId="urn:microsoft.com/office/officeart/2005/8/layout/hierarchy6"/>
    <dgm:cxn modelId="{C271A3F5-8A89-4222-BFF6-B8347FF94FDD}" type="presParOf" srcId="{2BBBD77C-19CA-426B-8BFF-373C041EDF09}" destId="{45DF8284-C6AB-4963-827B-33E2EE7386B3}" srcOrd="5" destOrd="0" presId="urn:microsoft.com/office/officeart/2005/8/layout/hierarchy6"/>
    <dgm:cxn modelId="{FEF4F9E3-5C2A-4137-B126-3E441047087B}" type="presParOf" srcId="{45DF8284-C6AB-4963-827B-33E2EE7386B3}" destId="{480EB4D1-4FF8-4A3D-86D4-E7F00946CB96}" srcOrd="0" destOrd="0" presId="urn:microsoft.com/office/officeart/2005/8/layout/hierarchy6"/>
    <dgm:cxn modelId="{35DBA1D6-066D-4A2D-8D46-A7191870738D}" type="presParOf" srcId="{45DF8284-C6AB-4963-827B-33E2EE7386B3}" destId="{1AC04CC1-2970-470F-BE57-B162EFE4F90B}" srcOrd="1" destOrd="0" presId="urn:microsoft.com/office/officeart/2005/8/layout/hierarchy6"/>
    <dgm:cxn modelId="{CC6B2B44-6736-4997-BF84-93D43069E3D6}" type="presParOf" srcId="{4516095E-11B9-46F8-ABF3-7C901EF04AA3}" destId="{8574810F-D07A-4AEA-91DA-D9FF904682B3}" srcOrd="1" destOrd="0" presId="urn:microsoft.com/office/officeart/2005/8/layout/hierarchy6"/>
    <dgm:cxn modelId="{DA8CEDEA-FF78-4413-8F6D-A341686EB8B3}" type="presParOf" srcId="{8574810F-D07A-4AEA-91DA-D9FF904682B3}" destId="{5F6949A2-329D-4C29-80D0-2A1200AAA87E}" srcOrd="0" destOrd="0" presId="urn:microsoft.com/office/officeart/2005/8/layout/hierarchy6"/>
    <dgm:cxn modelId="{FAC491BD-466D-47D1-8992-3882F0713E0F}" type="presParOf" srcId="{5F6949A2-329D-4C29-80D0-2A1200AAA87E}" destId="{B3AD2733-2BCE-4E9A-92ED-254AFD46FCBF}" srcOrd="0" destOrd="0" presId="urn:microsoft.com/office/officeart/2005/8/layout/hierarchy6"/>
    <dgm:cxn modelId="{11EA7D8A-F5F9-4A0B-82B1-43CCD8FA5BAA}" type="presParOf" srcId="{5F6949A2-329D-4C29-80D0-2A1200AAA87E}" destId="{25BA6595-44B3-452D-B157-70AF91EF386D}" srcOrd="1" destOrd="0" presId="urn:microsoft.com/office/officeart/2005/8/layout/hierarchy6"/>
    <dgm:cxn modelId="{13CB8A54-4E50-4476-A8C9-DB5160B9F284}" type="presParOf" srcId="{8574810F-D07A-4AEA-91DA-D9FF904682B3}" destId="{BC4FD767-32ED-4F76-A9AD-F870A5554089}" srcOrd="1" destOrd="0" presId="urn:microsoft.com/office/officeart/2005/8/layout/hierarchy6"/>
    <dgm:cxn modelId="{92B97872-705B-4AE9-8DB4-D8D07731AF74}" type="presParOf" srcId="{BC4FD767-32ED-4F76-A9AD-F870A5554089}" destId="{FA0BBFC4-0034-4EAD-90B1-5DE2FD56DC78}" srcOrd="0" destOrd="0" presId="urn:microsoft.com/office/officeart/2005/8/layout/hierarchy6"/>
    <dgm:cxn modelId="{5CF2572E-7585-4510-A902-D06894B48D94}" type="presParOf" srcId="{8574810F-D07A-4AEA-91DA-D9FF904682B3}" destId="{5986F2FD-C5C3-4959-B12C-D6D711B898C1}" srcOrd="2" destOrd="0" presId="urn:microsoft.com/office/officeart/2005/8/layout/hierarchy6"/>
    <dgm:cxn modelId="{F5B7C30E-7D5A-4C31-8A23-A56FF0C2529E}" type="presParOf" srcId="{5986F2FD-C5C3-4959-B12C-D6D711B898C1}" destId="{1E277EC3-F5D7-4616-8A2E-93BE852B4049}" srcOrd="0" destOrd="0" presId="urn:microsoft.com/office/officeart/2005/8/layout/hierarchy6"/>
    <dgm:cxn modelId="{882C37C3-315D-4EBA-A144-31EBE2479E9F}" type="presParOf" srcId="{5986F2FD-C5C3-4959-B12C-D6D711B898C1}" destId="{9EAEAF25-EE9C-45D5-8DB6-0490B150B0D8}" srcOrd="1" destOrd="0" presId="urn:microsoft.com/office/officeart/2005/8/layout/hierarchy6"/>
    <dgm:cxn modelId="{70D267F5-BFF0-4CBF-841A-3F2E631B311A}" type="presParOf" srcId="{8574810F-D07A-4AEA-91DA-D9FF904682B3}" destId="{0547076B-D2C7-4013-85EF-EBEBA91AD77D}" srcOrd="3" destOrd="0" presId="urn:microsoft.com/office/officeart/2005/8/layout/hierarchy6"/>
    <dgm:cxn modelId="{AAD36861-CA03-48A4-B8B4-6B51E2AACF08}" type="presParOf" srcId="{0547076B-D2C7-4013-85EF-EBEBA91AD77D}" destId="{4E041B0D-9E81-4005-8FEB-9B700CDC2C0A}" srcOrd="0" destOrd="0" presId="urn:microsoft.com/office/officeart/2005/8/layout/hierarchy6"/>
    <dgm:cxn modelId="{F78E6A04-BE4C-49B0-A8CC-146F990056AB}" type="presParOf" srcId="{8574810F-D07A-4AEA-91DA-D9FF904682B3}" destId="{9AC80E12-4B3E-445A-859D-FF1AC9D48702}" srcOrd="4" destOrd="0" presId="urn:microsoft.com/office/officeart/2005/8/layout/hierarchy6"/>
    <dgm:cxn modelId="{9ED7C5D8-3CD3-4C1D-8957-4F69E50B387D}" type="presParOf" srcId="{9AC80E12-4B3E-445A-859D-FF1AC9D48702}" destId="{3C38169B-6AD4-4A1E-B979-8357AB1F530C}" srcOrd="0" destOrd="0" presId="urn:microsoft.com/office/officeart/2005/8/layout/hierarchy6"/>
    <dgm:cxn modelId="{1BC77B99-A6AA-4796-B7F8-9459D74C80C8}" type="presParOf" srcId="{9AC80E12-4B3E-445A-859D-FF1AC9D48702}" destId="{7C922AFA-1ED7-4100-85AF-25DAF53485DE}" srcOrd="1" destOrd="0" presId="urn:microsoft.com/office/officeart/2005/8/layout/hierarchy6"/>
    <dgm:cxn modelId="{279E4939-9260-48BD-A9FC-5DA3306C13A0}" type="presParOf" srcId="{8574810F-D07A-4AEA-91DA-D9FF904682B3}" destId="{07384C7E-CAD1-4E36-AD90-381B89B68715}" srcOrd="5" destOrd="0" presId="urn:microsoft.com/office/officeart/2005/8/layout/hierarchy6"/>
    <dgm:cxn modelId="{C433B8B1-8543-4419-8959-73852B44571B}" type="presParOf" srcId="{07384C7E-CAD1-4E36-AD90-381B89B68715}" destId="{169DC0F3-1EDB-40C9-9274-29B56FF22235}" srcOrd="0" destOrd="0" presId="urn:microsoft.com/office/officeart/2005/8/layout/hierarchy6"/>
    <dgm:cxn modelId="{FE3A3740-A7FE-4FC4-AE87-908338F480CF}" type="presParOf" srcId="{8574810F-D07A-4AEA-91DA-D9FF904682B3}" destId="{42CD95B4-A400-43AE-9B1C-8E4CE4BBFCE7}" srcOrd="6" destOrd="0" presId="urn:microsoft.com/office/officeart/2005/8/layout/hierarchy6"/>
    <dgm:cxn modelId="{AC008510-F5C5-4514-9ADE-0592230F58D5}" type="presParOf" srcId="{42CD95B4-A400-43AE-9B1C-8E4CE4BBFCE7}" destId="{27E040D3-C411-41AD-83ED-354CBDF122E3}" srcOrd="0" destOrd="0" presId="urn:microsoft.com/office/officeart/2005/8/layout/hierarchy6"/>
    <dgm:cxn modelId="{04CC1AFA-22F7-4AB0-B91B-9A29F3E862A3}" type="presParOf" srcId="{42CD95B4-A400-43AE-9B1C-8E4CE4BBFCE7}" destId="{534B5675-506C-450B-B091-BEAA306A2C9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A1BE9-565C-448B-A080-3AF48F09F794}" type="doc">
      <dgm:prSet loTypeId="urn:microsoft.com/office/officeart/2005/8/layout/hierarchy6" loCatId="hierarchy" qsTypeId="urn:microsoft.com/office/officeart/2005/8/quickstyle/simple3" qsCatId="simple" csTypeId="urn:microsoft.com/office/officeart/2005/8/colors/accent2_1" csCatId="accent2" phldr="1"/>
      <dgm:spPr/>
      <dgm:t>
        <a:bodyPr/>
        <a:lstStyle/>
        <a:p>
          <a:endParaRPr lang="sv-SE"/>
        </a:p>
      </dgm:t>
    </dgm:pt>
    <dgm:pt modelId="{FDA752F3-E10B-4801-A950-F8331B760A07}">
      <dgm:prSet phldrT="[Text]"/>
      <dgm:spPr/>
      <dgm:t>
        <a:bodyPr/>
        <a:lstStyle/>
        <a:p>
          <a:r>
            <a:rPr lang="sv-SE" b="1">
              <a:latin typeface="Calibri Light "/>
            </a:rPr>
            <a:t>Hkod-00000</a:t>
          </a:r>
        </a:p>
      </dgm:t>
    </dgm:pt>
    <dgm:pt modelId="{A24E755E-70D1-46AF-A8F1-ACEA7EEF1C29}" type="parTrans" cxnId="{D0E80ED1-8DC8-41FA-9577-6DDDB1D7CC8C}">
      <dgm:prSet/>
      <dgm:spPr/>
      <dgm:t>
        <a:bodyPr/>
        <a:lstStyle/>
        <a:p>
          <a:endParaRPr lang="sv-SE">
            <a:latin typeface="Calibri Light "/>
          </a:endParaRPr>
        </a:p>
      </dgm:t>
    </dgm:pt>
    <dgm:pt modelId="{67356836-F554-4245-9A80-69F5FE184114}" type="sibTrans" cxnId="{D0E80ED1-8DC8-41FA-9577-6DDDB1D7CC8C}">
      <dgm:prSet/>
      <dgm:spPr/>
      <dgm:t>
        <a:bodyPr/>
        <a:lstStyle/>
        <a:p>
          <a:endParaRPr lang="sv-SE">
            <a:latin typeface="Calibri Light "/>
          </a:endParaRPr>
        </a:p>
      </dgm:t>
    </dgm:pt>
    <dgm:pt modelId="{2CEF32E6-62FD-49E8-AED9-28AE427C66F5}">
      <dgm:prSet phldrT="[Text]"/>
      <dgm:spPr>
        <a:solidFill>
          <a:srgbClr val="FFFF00"/>
        </a:solidFill>
        <a:ln>
          <a:noFill/>
        </a:ln>
      </dgm:spPr>
      <dgm:t>
        <a:bodyPr/>
        <a:lstStyle/>
        <a:p>
          <a:r>
            <a:rPr lang="sv-SE">
              <a:latin typeface="Calibri Light "/>
            </a:rPr>
            <a:t>H-kod-10000</a:t>
          </a:r>
        </a:p>
      </dgm:t>
    </dgm:pt>
    <dgm:pt modelId="{7467A7B5-395E-463F-A658-193EEAF10CFC}" type="parTrans" cxnId="{4343F774-4CFD-4AA2-BF7C-4451151DD375}">
      <dgm:prSet/>
      <dgm:spPr/>
      <dgm:t>
        <a:bodyPr/>
        <a:lstStyle/>
        <a:p>
          <a:endParaRPr lang="sv-SE">
            <a:latin typeface="Calibri Light "/>
          </a:endParaRPr>
        </a:p>
      </dgm:t>
    </dgm:pt>
    <dgm:pt modelId="{1B1ED561-681D-4C1A-8F15-0B0BB92250DB}" type="sibTrans" cxnId="{4343F774-4CFD-4AA2-BF7C-4451151DD375}">
      <dgm:prSet/>
      <dgm:spPr/>
      <dgm:t>
        <a:bodyPr/>
        <a:lstStyle/>
        <a:p>
          <a:endParaRPr lang="sv-SE">
            <a:latin typeface="Calibri Light "/>
          </a:endParaRPr>
        </a:p>
      </dgm:t>
    </dgm:pt>
    <dgm:pt modelId="{EA1E87F9-3322-4237-A716-9C8A4630015E}">
      <dgm:prSet phldrT="[Text]"/>
      <dgm:spPr/>
      <dgm:t>
        <a:bodyPr/>
        <a:lstStyle/>
        <a:p>
          <a:r>
            <a:rPr lang="sv-SE">
              <a:latin typeface="Calibri Light "/>
            </a:rPr>
            <a:t>H-kod-11000</a:t>
          </a:r>
        </a:p>
      </dgm:t>
    </dgm:pt>
    <dgm:pt modelId="{961B42C2-27F3-4279-A5F4-D523DCEE60CC}" type="parTrans" cxnId="{755B8A6D-F997-452C-B471-D3898195E5A8}">
      <dgm:prSet/>
      <dgm:spPr/>
      <dgm:t>
        <a:bodyPr/>
        <a:lstStyle/>
        <a:p>
          <a:endParaRPr lang="sv-SE">
            <a:latin typeface="Calibri Light "/>
          </a:endParaRPr>
        </a:p>
      </dgm:t>
    </dgm:pt>
    <dgm:pt modelId="{0239827E-F60C-41FF-ABFE-FD3E9C29353D}" type="sibTrans" cxnId="{755B8A6D-F997-452C-B471-D3898195E5A8}">
      <dgm:prSet/>
      <dgm:spPr/>
      <dgm:t>
        <a:bodyPr/>
        <a:lstStyle/>
        <a:p>
          <a:endParaRPr lang="sv-SE">
            <a:latin typeface="Calibri Light "/>
          </a:endParaRPr>
        </a:p>
      </dgm:t>
    </dgm:pt>
    <dgm:pt modelId="{0F169ECA-A59A-4ABB-86E3-E4A5D4F83930}">
      <dgm:prSet phldrT="[Text]"/>
      <dgm:spPr/>
      <dgm:t>
        <a:bodyPr/>
        <a:lstStyle/>
        <a:p>
          <a:r>
            <a:rPr lang="sv-SE" b="0">
              <a:latin typeface="Calibri Light "/>
            </a:rPr>
            <a:t>Hkod</a:t>
          </a:r>
          <a:r>
            <a:rPr lang="sv-SE">
              <a:latin typeface="Calibri Light "/>
            </a:rPr>
            <a:t>-20000</a:t>
          </a:r>
        </a:p>
      </dgm:t>
    </dgm:pt>
    <dgm:pt modelId="{A5BD6210-8F86-4776-92D8-F1E3EB2AA63E}" type="parTrans" cxnId="{ECCCB90A-BE6F-4BC3-94F7-7BE126F55F5F}">
      <dgm:prSet/>
      <dgm:spPr/>
      <dgm:t>
        <a:bodyPr/>
        <a:lstStyle/>
        <a:p>
          <a:endParaRPr lang="sv-SE">
            <a:latin typeface="Calibri Light "/>
          </a:endParaRPr>
        </a:p>
      </dgm:t>
    </dgm:pt>
    <dgm:pt modelId="{B84667E8-02FC-4D9B-9283-63A7ECD1A13A}" type="sibTrans" cxnId="{ECCCB90A-BE6F-4BC3-94F7-7BE126F55F5F}">
      <dgm:prSet/>
      <dgm:spPr/>
      <dgm:t>
        <a:bodyPr/>
        <a:lstStyle/>
        <a:p>
          <a:endParaRPr lang="sv-SE">
            <a:latin typeface="Calibri Light "/>
          </a:endParaRPr>
        </a:p>
      </dgm:t>
    </dgm:pt>
    <dgm:pt modelId="{0E38BE5A-B34D-4E66-90B6-0EFBE0B7869E}">
      <dgm:prSet phldrT="[Text]" custT="1"/>
      <dgm:spPr/>
      <dgm:t>
        <a:bodyPr/>
        <a:lstStyle/>
        <a:p>
          <a:r>
            <a:rPr lang="sv-SE" sz="2400" b="1">
              <a:latin typeface="Calibri Light "/>
            </a:rPr>
            <a:t>Juridisk enhet</a:t>
          </a:r>
        </a:p>
      </dgm:t>
    </dgm:pt>
    <dgm:pt modelId="{35F6BBB1-C5D7-4063-94BF-0EB118EA85B7}" type="parTrans" cxnId="{FBF08C29-EDD9-4C49-942F-8E2774A974AE}">
      <dgm:prSet/>
      <dgm:spPr/>
      <dgm:t>
        <a:bodyPr/>
        <a:lstStyle/>
        <a:p>
          <a:endParaRPr lang="sv-SE">
            <a:latin typeface="Calibri Light "/>
          </a:endParaRPr>
        </a:p>
      </dgm:t>
    </dgm:pt>
    <dgm:pt modelId="{8DBA768B-1FD0-46D2-96E4-89B101A4A3DD}" type="sibTrans" cxnId="{FBF08C29-EDD9-4C49-942F-8E2774A974AE}">
      <dgm:prSet/>
      <dgm:spPr/>
      <dgm:t>
        <a:bodyPr/>
        <a:lstStyle/>
        <a:p>
          <a:endParaRPr lang="sv-SE">
            <a:latin typeface="Calibri Light "/>
          </a:endParaRPr>
        </a:p>
      </dgm:t>
    </dgm:pt>
    <dgm:pt modelId="{8EE37CB1-605E-4D7D-B538-74887323EB44}">
      <dgm:prSet phldrT="[Text]" custT="1"/>
      <dgm:spPr/>
      <dgm:t>
        <a:bodyPr/>
        <a:lstStyle/>
        <a:p>
          <a:r>
            <a:rPr lang="sv-SE" sz="2000">
              <a:latin typeface="Calibri Light "/>
            </a:rPr>
            <a:t>Landsdel </a:t>
          </a:r>
          <a:endParaRPr lang="sv-SE" sz="2800">
            <a:latin typeface="Calibri Light "/>
          </a:endParaRPr>
        </a:p>
      </dgm:t>
    </dgm:pt>
    <dgm:pt modelId="{F8B18585-B601-4477-A1BE-AF59996E8893}" type="parTrans" cxnId="{7D49FEE6-5893-4109-96F4-38E9E4145ADD}">
      <dgm:prSet/>
      <dgm:spPr/>
      <dgm:t>
        <a:bodyPr/>
        <a:lstStyle/>
        <a:p>
          <a:endParaRPr lang="sv-SE">
            <a:latin typeface="Calibri Light "/>
          </a:endParaRPr>
        </a:p>
      </dgm:t>
    </dgm:pt>
    <dgm:pt modelId="{3E46EC3A-A104-4C98-B01E-FB639D4C356D}" type="sibTrans" cxnId="{7D49FEE6-5893-4109-96F4-38E9E4145ADD}">
      <dgm:prSet/>
      <dgm:spPr/>
      <dgm:t>
        <a:bodyPr/>
        <a:lstStyle/>
        <a:p>
          <a:endParaRPr lang="sv-SE">
            <a:latin typeface="Calibri Light "/>
          </a:endParaRPr>
        </a:p>
      </dgm:t>
    </dgm:pt>
    <dgm:pt modelId="{362054CE-4F39-4A4E-96E3-AB316DCDDA17}">
      <dgm:prSet phldrT="[Text]"/>
      <dgm:spPr/>
      <dgm:t>
        <a:bodyPr/>
        <a:lstStyle/>
        <a:p>
          <a:r>
            <a:rPr lang="sv-SE">
              <a:latin typeface="Calibri Light "/>
            </a:rPr>
            <a:t>Virkesområden</a:t>
          </a:r>
        </a:p>
      </dgm:t>
    </dgm:pt>
    <dgm:pt modelId="{466B64A7-5E03-40B4-A5D3-9B5C6DB013D2}" type="parTrans" cxnId="{2B6E466D-C246-4871-B458-CFA2C3C7DCD9}">
      <dgm:prSet/>
      <dgm:spPr/>
      <dgm:t>
        <a:bodyPr/>
        <a:lstStyle/>
        <a:p>
          <a:endParaRPr lang="sv-SE">
            <a:latin typeface="Calibri Light "/>
          </a:endParaRPr>
        </a:p>
      </dgm:t>
    </dgm:pt>
    <dgm:pt modelId="{1D19C622-62C9-4BB0-81B7-48A3C76929AC}" type="sibTrans" cxnId="{2B6E466D-C246-4871-B458-CFA2C3C7DCD9}">
      <dgm:prSet/>
      <dgm:spPr/>
      <dgm:t>
        <a:bodyPr/>
        <a:lstStyle/>
        <a:p>
          <a:endParaRPr lang="sv-SE">
            <a:latin typeface="Calibri Light "/>
          </a:endParaRPr>
        </a:p>
      </dgm:t>
    </dgm:pt>
    <dgm:pt modelId="{6BBA1D3B-897A-4D6D-A8B2-485007CB22BC}">
      <dgm:prSet phldrT="[Text]"/>
      <dgm:spPr/>
      <dgm:t>
        <a:bodyPr/>
        <a:lstStyle/>
        <a:p>
          <a:r>
            <a:rPr lang="sv-SE">
              <a:latin typeface="Calibri Light "/>
            </a:rPr>
            <a:t>Produktionsområden</a:t>
          </a:r>
        </a:p>
      </dgm:t>
    </dgm:pt>
    <dgm:pt modelId="{96CCBB45-AC06-46CB-AF5E-005CD9D2589A}" type="parTrans" cxnId="{598ED935-8956-4BA6-B5F7-09679DD24F56}">
      <dgm:prSet/>
      <dgm:spPr/>
      <dgm:t>
        <a:bodyPr/>
        <a:lstStyle/>
        <a:p>
          <a:endParaRPr lang="sv-SE"/>
        </a:p>
      </dgm:t>
    </dgm:pt>
    <dgm:pt modelId="{FB1DA9E8-FFDF-4BC1-8920-C11FC25C62FF}" type="sibTrans" cxnId="{598ED935-8956-4BA6-B5F7-09679DD24F56}">
      <dgm:prSet/>
      <dgm:spPr/>
      <dgm:t>
        <a:bodyPr/>
        <a:lstStyle/>
        <a:p>
          <a:endParaRPr lang="sv-SE"/>
        </a:p>
      </dgm:t>
    </dgm:pt>
    <dgm:pt modelId="{030F9D03-F4D2-4E52-9A23-C8E41280ED66}">
      <dgm:prSet phldrT="[Text]"/>
      <dgm:spPr/>
      <dgm:t>
        <a:bodyPr/>
        <a:lstStyle/>
        <a:p>
          <a:r>
            <a:rPr lang="sv-SE">
              <a:latin typeface="Calibri Light "/>
            </a:rPr>
            <a:t>H-kod-12100</a:t>
          </a:r>
        </a:p>
      </dgm:t>
    </dgm:pt>
    <dgm:pt modelId="{D71ED445-F6D8-4E46-9F0A-4991CAEF6C72}" type="parTrans" cxnId="{C2A0923D-B7EC-49B0-A464-54EE3E4218CA}">
      <dgm:prSet/>
      <dgm:spPr/>
      <dgm:t>
        <a:bodyPr/>
        <a:lstStyle/>
        <a:p>
          <a:endParaRPr lang="sv-SE"/>
        </a:p>
      </dgm:t>
    </dgm:pt>
    <dgm:pt modelId="{26C184F4-23E4-4571-851F-987C8092546D}" type="sibTrans" cxnId="{C2A0923D-B7EC-49B0-A464-54EE3E4218CA}">
      <dgm:prSet/>
      <dgm:spPr/>
      <dgm:t>
        <a:bodyPr/>
        <a:lstStyle/>
        <a:p>
          <a:endParaRPr lang="sv-SE"/>
        </a:p>
      </dgm:t>
    </dgm:pt>
    <dgm:pt modelId="{EDC8D362-DE37-4B42-A5A9-B389DD842687}">
      <dgm:prSet phldrT="[Text]"/>
      <dgm:spPr/>
      <dgm:t>
        <a:bodyPr/>
        <a:lstStyle/>
        <a:p>
          <a:r>
            <a:rPr lang="sv-SE">
              <a:latin typeface="Calibri Light "/>
            </a:rPr>
            <a:t>H-kod-12000</a:t>
          </a:r>
        </a:p>
      </dgm:t>
    </dgm:pt>
    <dgm:pt modelId="{C6626781-CF64-45F7-82C0-C75DEB3690BD}" type="parTrans" cxnId="{B019820B-3D4E-4BDF-8E0C-FB5C1A6F8118}">
      <dgm:prSet/>
      <dgm:spPr/>
      <dgm:t>
        <a:bodyPr/>
        <a:lstStyle/>
        <a:p>
          <a:endParaRPr lang="sv-SE"/>
        </a:p>
      </dgm:t>
    </dgm:pt>
    <dgm:pt modelId="{BF223D7B-269B-49F7-93E9-CFD4DB95B627}" type="sibTrans" cxnId="{B019820B-3D4E-4BDF-8E0C-FB5C1A6F8118}">
      <dgm:prSet/>
      <dgm:spPr/>
      <dgm:t>
        <a:bodyPr/>
        <a:lstStyle/>
        <a:p>
          <a:endParaRPr lang="sv-SE"/>
        </a:p>
      </dgm:t>
    </dgm:pt>
    <dgm:pt modelId="{0F9FB73C-F53F-4175-AFC3-3843E02C4D0B}">
      <dgm:prSet phldrT="[Text]"/>
      <dgm:spPr/>
      <dgm:t>
        <a:bodyPr/>
        <a:lstStyle/>
        <a:p>
          <a:r>
            <a:rPr lang="sv-SE">
              <a:latin typeface="Calibri Light "/>
            </a:rPr>
            <a:t>H-kod-11100</a:t>
          </a:r>
        </a:p>
      </dgm:t>
    </dgm:pt>
    <dgm:pt modelId="{42C23D6A-89C1-4D9C-85E9-D8EB07C68A8F}" type="parTrans" cxnId="{0BBA9A35-C164-4668-819E-E8290B27F094}">
      <dgm:prSet/>
      <dgm:spPr/>
      <dgm:t>
        <a:bodyPr/>
        <a:lstStyle/>
        <a:p>
          <a:endParaRPr lang="sv-SE"/>
        </a:p>
      </dgm:t>
    </dgm:pt>
    <dgm:pt modelId="{D4B5D1BD-54D3-4846-9C3C-2807DEBDC553}" type="sibTrans" cxnId="{0BBA9A35-C164-4668-819E-E8290B27F094}">
      <dgm:prSet/>
      <dgm:spPr/>
      <dgm:t>
        <a:bodyPr/>
        <a:lstStyle/>
        <a:p>
          <a:endParaRPr lang="sv-SE"/>
        </a:p>
      </dgm:t>
    </dgm:pt>
    <dgm:pt modelId="{A25A28A5-048E-41A8-843A-7B9CF8C10246}">
      <dgm:prSet phldrT="[Text]"/>
      <dgm:spPr/>
      <dgm:t>
        <a:bodyPr/>
        <a:lstStyle/>
        <a:p>
          <a:r>
            <a:rPr lang="sv-SE">
              <a:latin typeface="Calibri Light "/>
            </a:rPr>
            <a:t>H-kod-12200</a:t>
          </a:r>
        </a:p>
      </dgm:t>
    </dgm:pt>
    <dgm:pt modelId="{3759549F-9C10-44B6-ACFE-5F7DA4228941}" type="parTrans" cxnId="{ED708E72-7B38-461F-9C9F-714DC9AA0199}">
      <dgm:prSet/>
      <dgm:spPr/>
      <dgm:t>
        <a:bodyPr/>
        <a:lstStyle/>
        <a:p>
          <a:endParaRPr lang="sv-SE"/>
        </a:p>
      </dgm:t>
    </dgm:pt>
    <dgm:pt modelId="{CE47921E-76B4-450D-9EFA-B967BE96FC47}" type="sibTrans" cxnId="{ED708E72-7B38-461F-9C9F-714DC9AA0199}">
      <dgm:prSet/>
      <dgm:spPr/>
      <dgm:t>
        <a:bodyPr/>
        <a:lstStyle/>
        <a:p>
          <a:endParaRPr lang="sv-SE"/>
        </a:p>
      </dgm:t>
    </dgm:pt>
    <dgm:pt modelId="{A2AF8A3C-10C7-4416-8D87-AAF80291422F}">
      <dgm:prSet phldrT="[Text]"/>
      <dgm:spPr/>
      <dgm:t>
        <a:bodyPr/>
        <a:lstStyle/>
        <a:p>
          <a:r>
            <a:rPr lang="sv-SE" b="0">
              <a:latin typeface="Calibri Light "/>
            </a:rPr>
            <a:t>Hkod</a:t>
          </a:r>
          <a:r>
            <a:rPr lang="sv-SE">
              <a:latin typeface="Calibri Light "/>
            </a:rPr>
            <a:t>-22000</a:t>
          </a:r>
        </a:p>
      </dgm:t>
    </dgm:pt>
    <dgm:pt modelId="{E2D02C28-5647-4A62-BF12-E7B43D7A1C78}" type="parTrans" cxnId="{DEAFDBF9-723D-45E7-885F-A05587F0F747}">
      <dgm:prSet/>
      <dgm:spPr/>
      <dgm:t>
        <a:bodyPr/>
        <a:lstStyle/>
        <a:p>
          <a:endParaRPr lang="sv-SE"/>
        </a:p>
      </dgm:t>
    </dgm:pt>
    <dgm:pt modelId="{DFD8B051-1A94-4A52-8ABE-75ED8FE2335A}" type="sibTrans" cxnId="{DEAFDBF9-723D-45E7-885F-A05587F0F747}">
      <dgm:prSet/>
      <dgm:spPr/>
      <dgm:t>
        <a:bodyPr/>
        <a:lstStyle/>
        <a:p>
          <a:endParaRPr lang="sv-SE"/>
        </a:p>
      </dgm:t>
    </dgm:pt>
    <dgm:pt modelId="{3ABF04B8-5FD6-4DD0-9642-97E8C83917C9}">
      <dgm:prSet phldrT="[Text]"/>
      <dgm:spPr/>
      <dgm:t>
        <a:bodyPr/>
        <a:lstStyle/>
        <a:p>
          <a:r>
            <a:rPr lang="sv-SE" b="0">
              <a:latin typeface="Calibri Light "/>
            </a:rPr>
            <a:t>Hkod</a:t>
          </a:r>
          <a:r>
            <a:rPr lang="sv-SE">
              <a:latin typeface="Calibri Light "/>
            </a:rPr>
            <a:t>-22100</a:t>
          </a:r>
        </a:p>
      </dgm:t>
    </dgm:pt>
    <dgm:pt modelId="{935ED8DC-73DE-47F1-8012-703017341CC2}" type="parTrans" cxnId="{18F29803-9FD3-470B-B82F-1B80AB6ECBCA}">
      <dgm:prSet/>
      <dgm:spPr/>
      <dgm:t>
        <a:bodyPr/>
        <a:lstStyle/>
        <a:p>
          <a:endParaRPr lang="sv-SE"/>
        </a:p>
      </dgm:t>
    </dgm:pt>
    <dgm:pt modelId="{EFF38B9B-0D29-49B1-A99A-090578AFBB0D}" type="sibTrans" cxnId="{18F29803-9FD3-470B-B82F-1B80AB6ECBCA}">
      <dgm:prSet/>
      <dgm:spPr/>
      <dgm:t>
        <a:bodyPr/>
        <a:lstStyle/>
        <a:p>
          <a:endParaRPr lang="sv-SE"/>
        </a:p>
      </dgm:t>
    </dgm:pt>
    <dgm:pt modelId="{605444E5-D424-4818-A113-4130F567C14D}">
      <dgm:prSet phldrT="[Text]"/>
      <dgm:spPr/>
      <dgm:t>
        <a:bodyPr/>
        <a:lstStyle/>
        <a:p>
          <a:r>
            <a:rPr lang="sv-SE" b="0">
              <a:latin typeface="Calibri Light "/>
            </a:rPr>
            <a:t>Hkod</a:t>
          </a:r>
          <a:r>
            <a:rPr lang="sv-SE">
              <a:latin typeface="Calibri Light "/>
            </a:rPr>
            <a:t>-22200</a:t>
          </a:r>
        </a:p>
      </dgm:t>
    </dgm:pt>
    <dgm:pt modelId="{833E8188-E7A3-4258-86CF-C006C4E40BC3}" type="parTrans" cxnId="{059157DD-397F-4C12-8C34-E22BE1EC7823}">
      <dgm:prSet/>
      <dgm:spPr/>
      <dgm:t>
        <a:bodyPr/>
        <a:lstStyle/>
        <a:p>
          <a:endParaRPr lang="sv-SE"/>
        </a:p>
      </dgm:t>
    </dgm:pt>
    <dgm:pt modelId="{6ACD6DB8-5F76-4FF8-B06B-6E2FB15478D4}" type="sibTrans" cxnId="{059157DD-397F-4C12-8C34-E22BE1EC7823}">
      <dgm:prSet/>
      <dgm:spPr/>
      <dgm:t>
        <a:bodyPr/>
        <a:lstStyle/>
        <a:p>
          <a:endParaRPr lang="sv-SE"/>
        </a:p>
      </dgm:t>
    </dgm:pt>
    <dgm:pt modelId="{BA552EA1-9C6C-468C-B472-53CFA299A8DD}">
      <dgm:prSet phldrT="[Text]"/>
      <dgm:spPr/>
      <dgm:t>
        <a:bodyPr/>
        <a:lstStyle/>
        <a:p>
          <a:r>
            <a:rPr lang="sv-SE" b="0">
              <a:latin typeface="Calibri Light "/>
            </a:rPr>
            <a:t>Hkod</a:t>
          </a:r>
          <a:r>
            <a:rPr lang="sv-SE">
              <a:latin typeface="Calibri Light "/>
            </a:rPr>
            <a:t>-22300</a:t>
          </a:r>
        </a:p>
      </dgm:t>
    </dgm:pt>
    <dgm:pt modelId="{97BBD957-5802-4F0C-819F-D4596A89D9E6}" type="parTrans" cxnId="{B9629CD5-18C5-495F-8816-1B95F66CCF13}">
      <dgm:prSet/>
      <dgm:spPr/>
      <dgm:t>
        <a:bodyPr/>
        <a:lstStyle/>
        <a:p>
          <a:endParaRPr lang="sv-SE"/>
        </a:p>
      </dgm:t>
    </dgm:pt>
    <dgm:pt modelId="{03AB0F96-F426-4014-9E6B-7BB9EADF51C2}" type="sibTrans" cxnId="{B9629CD5-18C5-495F-8816-1B95F66CCF13}">
      <dgm:prSet/>
      <dgm:spPr/>
      <dgm:t>
        <a:bodyPr/>
        <a:lstStyle/>
        <a:p>
          <a:endParaRPr lang="sv-SE"/>
        </a:p>
      </dgm:t>
    </dgm:pt>
    <dgm:pt modelId="{4516095E-11B9-46F8-ABF3-7C901EF04AA3}" type="pres">
      <dgm:prSet presAssocID="{FD2A1BE9-565C-448B-A080-3AF48F09F794}" presName="mainComposite" presStyleCnt="0">
        <dgm:presLayoutVars>
          <dgm:chPref val="1"/>
          <dgm:dir/>
          <dgm:animOne val="branch"/>
          <dgm:animLvl val="lvl"/>
          <dgm:resizeHandles val="exact"/>
        </dgm:presLayoutVars>
      </dgm:prSet>
      <dgm:spPr/>
    </dgm:pt>
    <dgm:pt modelId="{7A5B85A8-7E2B-4CB3-BEC5-98A367FE60B0}" type="pres">
      <dgm:prSet presAssocID="{FD2A1BE9-565C-448B-A080-3AF48F09F794}" presName="hierFlow" presStyleCnt="0"/>
      <dgm:spPr/>
    </dgm:pt>
    <dgm:pt modelId="{3C5DC508-701C-49DF-AFA8-0D423164DCB4}" type="pres">
      <dgm:prSet presAssocID="{FD2A1BE9-565C-448B-A080-3AF48F09F794}" presName="firstBuf" presStyleCnt="0"/>
      <dgm:spPr/>
    </dgm:pt>
    <dgm:pt modelId="{6BC89BC0-705A-49A2-B9FA-7A886D5A1C15}" type="pres">
      <dgm:prSet presAssocID="{FD2A1BE9-565C-448B-A080-3AF48F09F794}" presName="hierChild1" presStyleCnt="0">
        <dgm:presLayoutVars>
          <dgm:chPref val="1"/>
          <dgm:animOne val="branch"/>
          <dgm:animLvl val="lvl"/>
        </dgm:presLayoutVars>
      </dgm:prSet>
      <dgm:spPr/>
    </dgm:pt>
    <dgm:pt modelId="{4E5994AC-3502-4EA8-A52F-F6EBB4E3085C}" type="pres">
      <dgm:prSet presAssocID="{FDA752F3-E10B-4801-A950-F8331B760A07}" presName="Name14" presStyleCnt="0"/>
      <dgm:spPr/>
    </dgm:pt>
    <dgm:pt modelId="{8F89318F-0E19-44DA-8E40-8F1B8ABD8776}" type="pres">
      <dgm:prSet presAssocID="{FDA752F3-E10B-4801-A950-F8331B760A07}" presName="level1Shape" presStyleLbl="node0" presStyleIdx="0" presStyleCnt="1">
        <dgm:presLayoutVars>
          <dgm:chPref val="3"/>
        </dgm:presLayoutVars>
      </dgm:prSet>
      <dgm:spPr/>
    </dgm:pt>
    <dgm:pt modelId="{541BFA39-BF51-4855-800A-1EDC44EDE791}" type="pres">
      <dgm:prSet presAssocID="{FDA752F3-E10B-4801-A950-F8331B760A07}" presName="hierChild2" presStyleCnt="0"/>
      <dgm:spPr/>
    </dgm:pt>
    <dgm:pt modelId="{FB388E08-2EE4-442B-BFE0-A646D47B0A0F}" type="pres">
      <dgm:prSet presAssocID="{7467A7B5-395E-463F-A658-193EEAF10CFC}" presName="Name19" presStyleLbl="parChTrans1D2" presStyleIdx="0" presStyleCnt="2"/>
      <dgm:spPr/>
    </dgm:pt>
    <dgm:pt modelId="{2FB735F6-1056-4851-B67F-5832279A5BDC}" type="pres">
      <dgm:prSet presAssocID="{2CEF32E6-62FD-49E8-AED9-28AE427C66F5}" presName="Name21" presStyleCnt="0"/>
      <dgm:spPr/>
    </dgm:pt>
    <dgm:pt modelId="{2AFABFA3-62EA-48AA-8FAF-DAD6F5D37736}" type="pres">
      <dgm:prSet presAssocID="{2CEF32E6-62FD-49E8-AED9-28AE427C66F5}" presName="level2Shape" presStyleLbl="node2" presStyleIdx="0" presStyleCnt="2"/>
      <dgm:spPr/>
    </dgm:pt>
    <dgm:pt modelId="{D0FEF57B-503F-4F23-AB13-FDC474E88CFE}" type="pres">
      <dgm:prSet presAssocID="{2CEF32E6-62FD-49E8-AED9-28AE427C66F5}" presName="hierChild3" presStyleCnt="0"/>
      <dgm:spPr/>
    </dgm:pt>
    <dgm:pt modelId="{21470AFB-A914-484E-B0ED-628471C9B7B1}" type="pres">
      <dgm:prSet presAssocID="{961B42C2-27F3-4279-A5F4-D523DCEE60CC}" presName="Name19" presStyleLbl="parChTrans1D3" presStyleIdx="0" presStyleCnt="3"/>
      <dgm:spPr/>
    </dgm:pt>
    <dgm:pt modelId="{43652044-65BD-4944-A891-125F824BE7F6}" type="pres">
      <dgm:prSet presAssocID="{EA1E87F9-3322-4237-A716-9C8A4630015E}" presName="Name21" presStyleCnt="0"/>
      <dgm:spPr/>
    </dgm:pt>
    <dgm:pt modelId="{B49DEF6A-EC3D-4DBD-9066-A3D2BBA38A8A}" type="pres">
      <dgm:prSet presAssocID="{EA1E87F9-3322-4237-A716-9C8A4630015E}" presName="level2Shape" presStyleLbl="node3" presStyleIdx="0" presStyleCnt="3"/>
      <dgm:spPr/>
    </dgm:pt>
    <dgm:pt modelId="{7F77A225-F4BD-4576-A1E4-B77CC217BF5E}" type="pres">
      <dgm:prSet presAssocID="{EA1E87F9-3322-4237-A716-9C8A4630015E}" presName="hierChild3" presStyleCnt="0"/>
      <dgm:spPr/>
    </dgm:pt>
    <dgm:pt modelId="{C829582B-4688-41DC-AD61-136997BC4AE8}" type="pres">
      <dgm:prSet presAssocID="{42C23D6A-89C1-4D9C-85E9-D8EB07C68A8F}" presName="Name19" presStyleLbl="parChTrans1D4" presStyleIdx="0" presStyleCnt="6"/>
      <dgm:spPr/>
    </dgm:pt>
    <dgm:pt modelId="{C6B96A30-48A6-4189-8A92-ECD9CD308411}" type="pres">
      <dgm:prSet presAssocID="{0F9FB73C-F53F-4175-AFC3-3843E02C4D0B}" presName="Name21" presStyleCnt="0"/>
      <dgm:spPr/>
    </dgm:pt>
    <dgm:pt modelId="{BC2CED95-1510-4D99-98EC-3A66207668A6}" type="pres">
      <dgm:prSet presAssocID="{0F9FB73C-F53F-4175-AFC3-3843E02C4D0B}" presName="level2Shape" presStyleLbl="node4" presStyleIdx="0" presStyleCnt="6"/>
      <dgm:spPr/>
    </dgm:pt>
    <dgm:pt modelId="{652E9D5A-4A30-42D1-830C-9BCCDF6EF042}" type="pres">
      <dgm:prSet presAssocID="{0F9FB73C-F53F-4175-AFC3-3843E02C4D0B}" presName="hierChild3" presStyleCnt="0"/>
      <dgm:spPr/>
    </dgm:pt>
    <dgm:pt modelId="{D632822F-55F9-4E3F-B24E-CDF4BD3F58E1}" type="pres">
      <dgm:prSet presAssocID="{C6626781-CF64-45F7-82C0-C75DEB3690BD}" presName="Name19" presStyleLbl="parChTrans1D3" presStyleIdx="1" presStyleCnt="3"/>
      <dgm:spPr/>
    </dgm:pt>
    <dgm:pt modelId="{5A4A13D3-2081-44B5-9BBD-EEE4D011664C}" type="pres">
      <dgm:prSet presAssocID="{EDC8D362-DE37-4B42-A5A9-B389DD842687}" presName="Name21" presStyleCnt="0"/>
      <dgm:spPr/>
    </dgm:pt>
    <dgm:pt modelId="{4DA50CBF-4F07-44DA-9099-9BB37CCEDBBF}" type="pres">
      <dgm:prSet presAssocID="{EDC8D362-DE37-4B42-A5A9-B389DD842687}" presName="level2Shape" presStyleLbl="node3" presStyleIdx="1" presStyleCnt="3"/>
      <dgm:spPr/>
    </dgm:pt>
    <dgm:pt modelId="{4BA636B1-7E04-406E-AC80-41C1F27ADDA6}" type="pres">
      <dgm:prSet presAssocID="{EDC8D362-DE37-4B42-A5A9-B389DD842687}" presName="hierChild3" presStyleCnt="0"/>
      <dgm:spPr/>
    </dgm:pt>
    <dgm:pt modelId="{D15A8BA4-093E-410E-A885-FB8885BC2B1C}" type="pres">
      <dgm:prSet presAssocID="{D71ED445-F6D8-4E46-9F0A-4991CAEF6C72}" presName="Name19" presStyleLbl="parChTrans1D4" presStyleIdx="1" presStyleCnt="6"/>
      <dgm:spPr/>
    </dgm:pt>
    <dgm:pt modelId="{E117953B-D636-4A81-82BA-9ACE907CF43E}" type="pres">
      <dgm:prSet presAssocID="{030F9D03-F4D2-4E52-9A23-C8E41280ED66}" presName="Name21" presStyleCnt="0"/>
      <dgm:spPr/>
    </dgm:pt>
    <dgm:pt modelId="{A405996F-A0FF-4538-8F85-61970769DC19}" type="pres">
      <dgm:prSet presAssocID="{030F9D03-F4D2-4E52-9A23-C8E41280ED66}" presName="level2Shape" presStyleLbl="node4" presStyleIdx="1" presStyleCnt="6"/>
      <dgm:spPr/>
    </dgm:pt>
    <dgm:pt modelId="{097D3EFA-CD67-484C-A222-117D1A30205F}" type="pres">
      <dgm:prSet presAssocID="{030F9D03-F4D2-4E52-9A23-C8E41280ED66}" presName="hierChild3" presStyleCnt="0"/>
      <dgm:spPr/>
    </dgm:pt>
    <dgm:pt modelId="{911570E9-147E-40F2-863D-4F3F38DE6EA6}" type="pres">
      <dgm:prSet presAssocID="{3759549F-9C10-44B6-ACFE-5F7DA4228941}" presName="Name19" presStyleLbl="parChTrans1D4" presStyleIdx="2" presStyleCnt="6"/>
      <dgm:spPr/>
    </dgm:pt>
    <dgm:pt modelId="{1AC25D51-5353-4539-A6EB-CCA46B331128}" type="pres">
      <dgm:prSet presAssocID="{A25A28A5-048E-41A8-843A-7B9CF8C10246}" presName="Name21" presStyleCnt="0"/>
      <dgm:spPr/>
    </dgm:pt>
    <dgm:pt modelId="{C91B9BA9-3F1F-4972-98A0-E0A4A8973845}" type="pres">
      <dgm:prSet presAssocID="{A25A28A5-048E-41A8-843A-7B9CF8C10246}" presName="level2Shape" presStyleLbl="node4" presStyleIdx="2" presStyleCnt="6"/>
      <dgm:spPr/>
    </dgm:pt>
    <dgm:pt modelId="{C9C986DF-E400-4294-B5F6-0980A23BA3D6}" type="pres">
      <dgm:prSet presAssocID="{A25A28A5-048E-41A8-843A-7B9CF8C10246}" presName="hierChild3" presStyleCnt="0"/>
      <dgm:spPr/>
    </dgm:pt>
    <dgm:pt modelId="{05423013-3A36-4E93-AA6B-827429101033}" type="pres">
      <dgm:prSet presAssocID="{A5BD6210-8F86-4776-92D8-F1E3EB2AA63E}" presName="Name19" presStyleLbl="parChTrans1D2" presStyleIdx="1" presStyleCnt="2"/>
      <dgm:spPr/>
    </dgm:pt>
    <dgm:pt modelId="{CA14119C-3AB4-4879-9FB3-0D22B1D7F748}" type="pres">
      <dgm:prSet presAssocID="{0F169ECA-A59A-4ABB-86E3-E4A5D4F83930}" presName="Name21" presStyleCnt="0"/>
      <dgm:spPr/>
    </dgm:pt>
    <dgm:pt modelId="{0C29327F-6C27-42B6-9684-61E49526B98B}" type="pres">
      <dgm:prSet presAssocID="{0F169ECA-A59A-4ABB-86E3-E4A5D4F83930}" presName="level2Shape" presStyleLbl="node2" presStyleIdx="1" presStyleCnt="2"/>
      <dgm:spPr/>
    </dgm:pt>
    <dgm:pt modelId="{A63C306D-A990-4F77-B9A9-079B7C18C8C0}" type="pres">
      <dgm:prSet presAssocID="{0F169ECA-A59A-4ABB-86E3-E4A5D4F83930}" presName="hierChild3" presStyleCnt="0"/>
      <dgm:spPr/>
    </dgm:pt>
    <dgm:pt modelId="{8287B6E2-09A6-43B2-9044-4D83B916050B}" type="pres">
      <dgm:prSet presAssocID="{E2D02C28-5647-4A62-BF12-E7B43D7A1C78}" presName="Name19" presStyleLbl="parChTrans1D3" presStyleIdx="2" presStyleCnt="3"/>
      <dgm:spPr/>
    </dgm:pt>
    <dgm:pt modelId="{879D1B8D-DDFA-4767-BD7C-2BAE2979A0C5}" type="pres">
      <dgm:prSet presAssocID="{A2AF8A3C-10C7-4416-8D87-AAF80291422F}" presName="Name21" presStyleCnt="0"/>
      <dgm:spPr/>
    </dgm:pt>
    <dgm:pt modelId="{64B5C71D-FF02-4EF4-AFBD-5243F151E5CC}" type="pres">
      <dgm:prSet presAssocID="{A2AF8A3C-10C7-4416-8D87-AAF80291422F}" presName="level2Shape" presStyleLbl="node3" presStyleIdx="2" presStyleCnt="3"/>
      <dgm:spPr/>
    </dgm:pt>
    <dgm:pt modelId="{2BBBD77C-19CA-426B-8BFF-373C041EDF09}" type="pres">
      <dgm:prSet presAssocID="{A2AF8A3C-10C7-4416-8D87-AAF80291422F}" presName="hierChild3" presStyleCnt="0"/>
      <dgm:spPr/>
    </dgm:pt>
    <dgm:pt modelId="{3FA4CE52-B235-4A9E-ACCD-08DDF92EA8D2}" type="pres">
      <dgm:prSet presAssocID="{935ED8DC-73DE-47F1-8012-703017341CC2}" presName="Name19" presStyleLbl="parChTrans1D4" presStyleIdx="3" presStyleCnt="6"/>
      <dgm:spPr/>
    </dgm:pt>
    <dgm:pt modelId="{3A177AB0-53D7-4A11-9EFB-100BD830DFFF}" type="pres">
      <dgm:prSet presAssocID="{3ABF04B8-5FD6-4DD0-9642-97E8C83917C9}" presName="Name21" presStyleCnt="0"/>
      <dgm:spPr/>
    </dgm:pt>
    <dgm:pt modelId="{B40324B9-268A-4023-A782-84568E6DC168}" type="pres">
      <dgm:prSet presAssocID="{3ABF04B8-5FD6-4DD0-9642-97E8C83917C9}" presName="level2Shape" presStyleLbl="node4" presStyleIdx="3" presStyleCnt="6"/>
      <dgm:spPr/>
    </dgm:pt>
    <dgm:pt modelId="{61F8781C-7EB2-4E67-9203-8A27101FA1D4}" type="pres">
      <dgm:prSet presAssocID="{3ABF04B8-5FD6-4DD0-9642-97E8C83917C9}" presName="hierChild3" presStyleCnt="0"/>
      <dgm:spPr/>
    </dgm:pt>
    <dgm:pt modelId="{FE67F848-76F9-4727-AEBD-AFB3AFF2D44B}" type="pres">
      <dgm:prSet presAssocID="{833E8188-E7A3-4258-86CF-C006C4E40BC3}" presName="Name19" presStyleLbl="parChTrans1D4" presStyleIdx="4" presStyleCnt="6"/>
      <dgm:spPr/>
    </dgm:pt>
    <dgm:pt modelId="{08D6F20E-53B7-4599-8C80-877B5EE63B8A}" type="pres">
      <dgm:prSet presAssocID="{605444E5-D424-4818-A113-4130F567C14D}" presName="Name21" presStyleCnt="0"/>
      <dgm:spPr/>
    </dgm:pt>
    <dgm:pt modelId="{F24D45B2-86F9-4CF9-A360-193A111842BF}" type="pres">
      <dgm:prSet presAssocID="{605444E5-D424-4818-A113-4130F567C14D}" presName="level2Shape" presStyleLbl="node4" presStyleIdx="4" presStyleCnt="6"/>
      <dgm:spPr/>
    </dgm:pt>
    <dgm:pt modelId="{6029D8C3-3A5D-4E61-9543-20276C859F0E}" type="pres">
      <dgm:prSet presAssocID="{605444E5-D424-4818-A113-4130F567C14D}" presName="hierChild3" presStyleCnt="0"/>
      <dgm:spPr/>
    </dgm:pt>
    <dgm:pt modelId="{A5402FE8-FE7C-475C-82F7-7B9027E8364D}" type="pres">
      <dgm:prSet presAssocID="{97BBD957-5802-4F0C-819F-D4596A89D9E6}" presName="Name19" presStyleLbl="parChTrans1D4" presStyleIdx="5" presStyleCnt="6"/>
      <dgm:spPr/>
    </dgm:pt>
    <dgm:pt modelId="{45DF8284-C6AB-4963-827B-33E2EE7386B3}" type="pres">
      <dgm:prSet presAssocID="{BA552EA1-9C6C-468C-B472-53CFA299A8DD}" presName="Name21" presStyleCnt="0"/>
      <dgm:spPr/>
    </dgm:pt>
    <dgm:pt modelId="{480EB4D1-4FF8-4A3D-86D4-E7F00946CB96}" type="pres">
      <dgm:prSet presAssocID="{BA552EA1-9C6C-468C-B472-53CFA299A8DD}" presName="level2Shape" presStyleLbl="node4" presStyleIdx="5" presStyleCnt="6"/>
      <dgm:spPr/>
    </dgm:pt>
    <dgm:pt modelId="{1AC04CC1-2970-470F-BE57-B162EFE4F90B}" type="pres">
      <dgm:prSet presAssocID="{BA552EA1-9C6C-468C-B472-53CFA299A8DD}" presName="hierChild3" presStyleCnt="0"/>
      <dgm:spPr/>
    </dgm:pt>
    <dgm:pt modelId="{8574810F-D07A-4AEA-91DA-D9FF904682B3}" type="pres">
      <dgm:prSet presAssocID="{FD2A1BE9-565C-448B-A080-3AF48F09F794}" presName="bgShapesFlow" presStyleCnt="0"/>
      <dgm:spPr/>
    </dgm:pt>
    <dgm:pt modelId="{5F6949A2-329D-4C29-80D0-2A1200AAA87E}" type="pres">
      <dgm:prSet presAssocID="{0E38BE5A-B34D-4E66-90B6-0EFBE0B7869E}" presName="rectComp" presStyleCnt="0"/>
      <dgm:spPr/>
    </dgm:pt>
    <dgm:pt modelId="{B3AD2733-2BCE-4E9A-92ED-254AFD46FCBF}" type="pres">
      <dgm:prSet presAssocID="{0E38BE5A-B34D-4E66-90B6-0EFBE0B7869E}" presName="bgRect" presStyleLbl="bgShp" presStyleIdx="0" presStyleCnt="4" custLinFactNeighborY="519"/>
      <dgm:spPr/>
    </dgm:pt>
    <dgm:pt modelId="{25BA6595-44B3-452D-B157-70AF91EF386D}" type="pres">
      <dgm:prSet presAssocID="{0E38BE5A-B34D-4E66-90B6-0EFBE0B7869E}" presName="bgRectTx" presStyleLbl="bgShp" presStyleIdx="0" presStyleCnt="4">
        <dgm:presLayoutVars>
          <dgm:bulletEnabled val="1"/>
        </dgm:presLayoutVars>
      </dgm:prSet>
      <dgm:spPr/>
    </dgm:pt>
    <dgm:pt modelId="{BC4FD767-32ED-4F76-A9AD-F870A5554089}" type="pres">
      <dgm:prSet presAssocID="{0E38BE5A-B34D-4E66-90B6-0EFBE0B7869E}" presName="spComp" presStyleCnt="0"/>
      <dgm:spPr/>
    </dgm:pt>
    <dgm:pt modelId="{FA0BBFC4-0034-4EAD-90B1-5DE2FD56DC78}" type="pres">
      <dgm:prSet presAssocID="{0E38BE5A-B34D-4E66-90B6-0EFBE0B7869E}" presName="vSp" presStyleCnt="0"/>
      <dgm:spPr/>
    </dgm:pt>
    <dgm:pt modelId="{5986F2FD-C5C3-4959-B12C-D6D711B898C1}" type="pres">
      <dgm:prSet presAssocID="{8EE37CB1-605E-4D7D-B538-74887323EB44}" presName="rectComp" presStyleCnt="0"/>
      <dgm:spPr/>
    </dgm:pt>
    <dgm:pt modelId="{1E277EC3-F5D7-4616-8A2E-93BE852B4049}" type="pres">
      <dgm:prSet presAssocID="{8EE37CB1-605E-4D7D-B538-74887323EB44}" presName="bgRect" presStyleLbl="bgShp" presStyleIdx="1" presStyleCnt="4" custLinFactNeighborX="-1149"/>
      <dgm:spPr/>
    </dgm:pt>
    <dgm:pt modelId="{9EAEAF25-EE9C-45D5-8DB6-0490B150B0D8}" type="pres">
      <dgm:prSet presAssocID="{8EE37CB1-605E-4D7D-B538-74887323EB44}" presName="bgRectTx" presStyleLbl="bgShp" presStyleIdx="1" presStyleCnt="4">
        <dgm:presLayoutVars>
          <dgm:bulletEnabled val="1"/>
        </dgm:presLayoutVars>
      </dgm:prSet>
      <dgm:spPr/>
    </dgm:pt>
    <dgm:pt modelId="{0547076B-D2C7-4013-85EF-EBEBA91AD77D}" type="pres">
      <dgm:prSet presAssocID="{8EE37CB1-605E-4D7D-B538-74887323EB44}" presName="spComp" presStyleCnt="0"/>
      <dgm:spPr/>
    </dgm:pt>
    <dgm:pt modelId="{4E041B0D-9E81-4005-8FEB-9B700CDC2C0A}" type="pres">
      <dgm:prSet presAssocID="{8EE37CB1-605E-4D7D-B538-74887323EB44}" presName="vSp" presStyleCnt="0"/>
      <dgm:spPr/>
    </dgm:pt>
    <dgm:pt modelId="{9AC80E12-4B3E-445A-859D-FF1AC9D48702}" type="pres">
      <dgm:prSet presAssocID="{362054CE-4F39-4A4E-96E3-AB316DCDDA17}" presName="rectComp" presStyleCnt="0"/>
      <dgm:spPr/>
    </dgm:pt>
    <dgm:pt modelId="{3C38169B-6AD4-4A1E-B979-8357AB1F530C}" type="pres">
      <dgm:prSet presAssocID="{362054CE-4F39-4A4E-96E3-AB316DCDDA17}" presName="bgRect" presStyleLbl="bgShp" presStyleIdx="2" presStyleCnt="4"/>
      <dgm:spPr/>
    </dgm:pt>
    <dgm:pt modelId="{7C922AFA-1ED7-4100-85AF-25DAF53485DE}" type="pres">
      <dgm:prSet presAssocID="{362054CE-4F39-4A4E-96E3-AB316DCDDA17}" presName="bgRectTx" presStyleLbl="bgShp" presStyleIdx="2" presStyleCnt="4">
        <dgm:presLayoutVars>
          <dgm:bulletEnabled val="1"/>
        </dgm:presLayoutVars>
      </dgm:prSet>
      <dgm:spPr/>
    </dgm:pt>
    <dgm:pt modelId="{07384C7E-CAD1-4E36-AD90-381B89B68715}" type="pres">
      <dgm:prSet presAssocID="{362054CE-4F39-4A4E-96E3-AB316DCDDA17}" presName="spComp" presStyleCnt="0"/>
      <dgm:spPr/>
    </dgm:pt>
    <dgm:pt modelId="{169DC0F3-1EDB-40C9-9274-29B56FF22235}" type="pres">
      <dgm:prSet presAssocID="{362054CE-4F39-4A4E-96E3-AB316DCDDA17}" presName="vSp" presStyleCnt="0"/>
      <dgm:spPr/>
    </dgm:pt>
    <dgm:pt modelId="{42CD95B4-A400-43AE-9B1C-8E4CE4BBFCE7}" type="pres">
      <dgm:prSet presAssocID="{6BBA1D3B-897A-4D6D-A8B2-485007CB22BC}" presName="rectComp" presStyleCnt="0"/>
      <dgm:spPr/>
    </dgm:pt>
    <dgm:pt modelId="{27E040D3-C411-41AD-83ED-354CBDF122E3}" type="pres">
      <dgm:prSet presAssocID="{6BBA1D3B-897A-4D6D-A8B2-485007CB22BC}" presName="bgRect" presStyleLbl="bgShp" presStyleIdx="3" presStyleCnt="4"/>
      <dgm:spPr/>
    </dgm:pt>
    <dgm:pt modelId="{534B5675-506C-450B-B091-BEAA306A2C93}" type="pres">
      <dgm:prSet presAssocID="{6BBA1D3B-897A-4D6D-A8B2-485007CB22BC}" presName="bgRectTx" presStyleLbl="bgShp" presStyleIdx="3" presStyleCnt="4">
        <dgm:presLayoutVars>
          <dgm:bulletEnabled val="1"/>
        </dgm:presLayoutVars>
      </dgm:prSet>
      <dgm:spPr/>
    </dgm:pt>
  </dgm:ptLst>
  <dgm:cxnLst>
    <dgm:cxn modelId="{18F29803-9FD3-470B-B82F-1B80AB6ECBCA}" srcId="{A2AF8A3C-10C7-4416-8D87-AAF80291422F}" destId="{3ABF04B8-5FD6-4DD0-9642-97E8C83917C9}" srcOrd="0" destOrd="0" parTransId="{935ED8DC-73DE-47F1-8012-703017341CC2}" sibTransId="{EFF38B9B-0D29-49B1-A99A-090578AFBB0D}"/>
    <dgm:cxn modelId="{6FFC9C08-7239-4929-AC33-53519E2E39E0}" type="presOf" srcId="{0F9FB73C-F53F-4175-AFC3-3843E02C4D0B}" destId="{BC2CED95-1510-4D99-98EC-3A66207668A6}" srcOrd="0" destOrd="0" presId="urn:microsoft.com/office/officeart/2005/8/layout/hierarchy6"/>
    <dgm:cxn modelId="{9AACBD08-7368-4B7B-BCE2-2AD0B02D5BBE}" type="presOf" srcId="{362054CE-4F39-4A4E-96E3-AB316DCDDA17}" destId="{3C38169B-6AD4-4A1E-B979-8357AB1F530C}" srcOrd="0" destOrd="0" presId="urn:microsoft.com/office/officeart/2005/8/layout/hierarchy6"/>
    <dgm:cxn modelId="{ECCCB90A-BE6F-4BC3-94F7-7BE126F55F5F}" srcId="{FDA752F3-E10B-4801-A950-F8331B760A07}" destId="{0F169ECA-A59A-4ABB-86E3-E4A5D4F83930}" srcOrd="1" destOrd="0" parTransId="{A5BD6210-8F86-4776-92D8-F1E3EB2AA63E}" sibTransId="{B84667E8-02FC-4D9B-9283-63A7ECD1A13A}"/>
    <dgm:cxn modelId="{B019820B-3D4E-4BDF-8E0C-FB5C1A6F8118}" srcId="{2CEF32E6-62FD-49E8-AED9-28AE427C66F5}" destId="{EDC8D362-DE37-4B42-A5A9-B389DD842687}" srcOrd="1" destOrd="0" parTransId="{C6626781-CF64-45F7-82C0-C75DEB3690BD}" sibTransId="{BF223D7B-269B-49F7-93E9-CFD4DB95B627}"/>
    <dgm:cxn modelId="{B567F323-3CE4-4E05-965B-986337F50E6D}" type="presOf" srcId="{FDA752F3-E10B-4801-A950-F8331B760A07}" destId="{8F89318F-0E19-44DA-8E40-8F1B8ABD8776}" srcOrd="0" destOrd="0" presId="urn:microsoft.com/office/officeart/2005/8/layout/hierarchy6"/>
    <dgm:cxn modelId="{97733C27-F154-403B-9ABB-224638832AA9}" type="presOf" srcId="{605444E5-D424-4818-A113-4130F567C14D}" destId="{F24D45B2-86F9-4CF9-A360-193A111842BF}" srcOrd="0" destOrd="0" presId="urn:microsoft.com/office/officeart/2005/8/layout/hierarchy6"/>
    <dgm:cxn modelId="{FBF08C29-EDD9-4C49-942F-8E2774A974AE}" srcId="{FD2A1BE9-565C-448B-A080-3AF48F09F794}" destId="{0E38BE5A-B34D-4E66-90B6-0EFBE0B7869E}" srcOrd="1" destOrd="0" parTransId="{35F6BBB1-C5D7-4063-94BF-0EB118EA85B7}" sibTransId="{8DBA768B-1FD0-46D2-96E4-89B101A4A3DD}"/>
    <dgm:cxn modelId="{1BF3AB2D-47E0-49E2-B1D2-135BA93E955C}" type="presOf" srcId="{E2D02C28-5647-4A62-BF12-E7B43D7A1C78}" destId="{8287B6E2-09A6-43B2-9044-4D83B916050B}" srcOrd="0" destOrd="0" presId="urn:microsoft.com/office/officeart/2005/8/layout/hierarchy6"/>
    <dgm:cxn modelId="{0BBA9A35-C164-4668-819E-E8290B27F094}" srcId="{EA1E87F9-3322-4237-A716-9C8A4630015E}" destId="{0F9FB73C-F53F-4175-AFC3-3843E02C4D0B}" srcOrd="0" destOrd="0" parTransId="{42C23D6A-89C1-4D9C-85E9-D8EB07C68A8F}" sibTransId="{D4B5D1BD-54D3-4846-9C3C-2807DEBDC553}"/>
    <dgm:cxn modelId="{598ED935-8956-4BA6-B5F7-09679DD24F56}" srcId="{FD2A1BE9-565C-448B-A080-3AF48F09F794}" destId="{6BBA1D3B-897A-4D6D-A8B2-485007CB22BC}" srcOrd="4" destOrd="0" parTransId="{96CCBB45-AC06-46CB-AF5E-005CD9D2589A}" sibTransId="{FB1DA9E8-FFDF-4BC1-8920-C11FC25C62FF}"/>
    <dgm:cxn modelId="{477F8638-951D-4D80-91CF-4DBF5A425E53}" type="presOf" srcId="{0E38BE5A-B34D-4E66-90B6-0EFBE0B7869E}" destId="{25BA6595-44B3-452D-B157-70AF91EF386D}" srcOrd="1" destOrd="0" presId="urn:microsoft.com/office/officeart/2005/8/layout/hierarchy6"/>
    <dgm:cxn modelId="{3C5AAB3C-8B98-49A4-91D6-D950632EABA0}" type="presOf" srcId="{8EE37CB1-605E-4D7D-B538-74887323EB44}" destId="{9EAEAF25-EE9C-45D5-8DB6-0490B150B0D8}" srcOrd="1" destOrd="0" presId="urn:microsoft.com/office/officeart/2005/8/layout/hierarchy6"/>
    <dgm:cxn modelId="{C2A0923D-B7EC-49B0-A464-54EE3E4218CA}" srcId="{EDC8D362-DE37-4B42-A5A9-B389DD842687}" destId="{030F9D03-F4D2-4E52-9A23-C8E41280ED66}" srcOrd="0" destOrd="0" parTransId="{D71ED445-F6D8-4E46-9F0A-4991CAEF6C72}" sibTransId="{26C184F4-23E4-4571-851F-987C8092546D}"/>
    <dgm:cxn modelId="{A475425C-5357-4FFB-B95A-9B0F8423ECC9}" type="presOf" srcId="{EA1E87F9-3322-4237-A716-9C8A4630015E}" destId="{B49DEF6A-EC3D-4DBD-9066-A3D2BBA38A8A}" srcOrd="0" destOrd="0" presId="urn:microsoft.com/office/officeart/2005/8/layout/hierarchy6"/>
    <dgm:cxn modelId="{43AB665F-F9DC-43CD-99E2-E7C8F79F0B84}" type="presOf" srcId="{362054CE-4F39-4A4E-96E3-AB316DCDDA17}" destId="{7C922AFA-1ED7-4100-85AF-25DAF53485DE}" srcOrd="1" destOrd="0" presId="urn:microsoft.com/office/officeart/2005/8/layout/hierarchy6"/>
    <dgm:cxn modelId="{80E7F344-D6C8-4286-B96E-68A983F720C0}" type="presOf" srcId="{0F169ECA-A59A-4ABB-86E3-E4A5D4F83930}" destId="{0C29327F-6C27-42B6-9684-61E49526B98B}" srcOrd="0" destOrd="0" presId="urn:microsoft.com/office/officeart/2005/8/layout/hierarchy6"/>
    <dgm:cxn modelId="{14BDE047-5A2F-456D-86FF-7F4F84F15393}" type="presOf" srcId="{0E38BE5A-B34D-4E66-90B6-0EFBE0B7869E}" destId="{B3AD2733-2BCE-4E9A-92ED-254AFD46FCBF}" srcOrd="0" destOrd="0" presId="urn:microsoft.com/office/officeart/2005/8/layout/hierarchy6"/>
    <dgm:cxn modelId="{2B6E466D-C246-4871-B458-CFA2C3C7DCD9}" srcId="{FD2A1BE9-565C-448B-A080-3AF48F09F794}" destId="{362054CE-4F39-4A4E-96E3-AB316DCDDA17}" srcOrd="3" destOrd="0" parTransId="{466B64A7-5E03-40B4-A5D3-9B5C6DB013D2}" sibTransId="{1D19C622-62C9-4BB0-81B7-48A3C76929AC}"/>
    <dgm:cxn modelId="{755B8A6D-F997-452C-B471-D3898195E5A8}" srcId="{2CEF32E6-62FD-49E8-AED9-28AE427C66F5}" destId="{EA1E87F9-3322-4237-A716-9C8A4630015E}" srcOrd="0" destOrd="0" parTransId="{961B42C2-27F3-4279-A5F4-D523DCEE60CC}" sibTransId="{0239827E-F60C-41FF-ABFE-FD3E9C29353D}"/>
    <dgm:cxn modelId="{19E6FF4F-45A9-47D1-AA6E-3912D064A43B}" type="presOf" srcId="{A5BD6210-8F86-4776-92D8-F1E3EB2AA63E}" destId="{05423013-3A36-4E93-AA6B-827429101033}" srcOrd="0" destOrd="0" presId="urn:microsoft.com/office/officeart/2005/8/layout/hierarchy6"/>
    <dgm:cxn modelId="{ED708E72-7B38-461F-9C9F-714DC9AA0199}" srcId="{EDC8D362-DE37-4B42-A5A9-B389DD842687}" destId="{A25A28A5-048E-41A8-843A-7B9CF8C10246}" srcOrd="1" destOrd="0" parTransId="{3759549F-9C10-44B6-ACFE-5F7DA4228941}" sibTransId="{CE47921E-76B4-450D-9EFA-B967BE96FC47}"/>
    <dgm:cxn modelId="{4343F774-4CFD-4AA2-BF7C-4451151DD375}" srcId="{FDA752F3-E10B-4801-A950-F8331B760A07}" destId="{2CEF32E6-62FD-49E8-AED9-28AE427C66F5}" srcOrd="0" destOrd="0" parTransId="{7467A7B5-395E-463F-A658-193EEAF10CFC}" sibTransId="{1B1ED561-681D-4C1A-8F15-0B0BB92250DB}"/>
    <dgm:cxn modelId="{CBF2C955-2C7A-406F-BE09-D63DF9BD1897}" type="presOf" srcId="{030F9D03-F4D2-4E52-9A23-C8E41280ED66}" destId="{A405996F-A0FF-4538-8F85-61970769DC19}" srcOrd="0" destOrd="0" presId="urn:microsoft.com/office/officeart/2005/8/layout/hierarchy6"/>
    <dgm:cxn modelId="{41891D5A-ABB7-414A-9E89-84C3F1AA050D}" type="presOf" srcId="{2CEF32E6-62FD-49E8-AED9-28AE427C66F5}" destId="{2AFABFA3-62EA-48AA-8FAF-DAD6F5D37736}" srcOrd="0" destOrd="0" presId="urn:microsoft.com/office/officeart/2005/8/layout/hierarchy6"/>
    <dgm:cxn modelId="{DB71595A-F061-46BA-8DE0-E1D279711AB2}" type="presOf" srcId="{961B42C2-27F3-4279-A5F4-D523DCEE60CC}" destId="{21470AFB-A914-484E-B0ED-628471C9B7B1}" srcOrd="0" destOrd="0" presId="urn:microsoft.com/office/officeart/2005/8/layout/hierarchy6"/>
    <dgm:cxn modelId="{4C7FBD81-7816-463C-9B5C-CCBE2F1259A2}" type="presOf" srcId="{A2AF8A3C-10C7-4416-8D87-AAF80291422F}" destId="{64B5C71D-FF02-4EF4-AFBD-5243F151E5CC}" srcOrd="0" destOrd="0" presId="urn:microsoft.com/office/officeart/2005/8/layout/hierarchy6"/>
    <dgm:cxn modelId="{E4056B82-A5A6-4DB9-A95F-B1024AA61B9A}" type="presOf" srcId="{3759549F-9C10-44B6-ACFE-5F7DA4228941}" destId="{911570E9-147E-40F2-863D-4F3F38DE6EA6}" srcOrd="0" destOrd="0" presId="urn:microsoft.com/office/officeart/2005/8/layout/hierarchy6"/>
    <dgm:cxn modelId="{667C248A-3D03-4A28-8FCC-6C44D0645D52}" type="presOf" srcId="{BA552EA1-9C6C-468C-B472-53CFA299A8DD}" destId="{480EB4D1-4FF8-4A3D-86D4-E7F00946CB96}" srcOrd="0" destOrd="0" presId="urn:microsoft.com/office/officeart/2005/8/layout/hierarchy6"/>
    <dgm:cxn modelId="{C0A4298B-15D7-489F-841D-29157FD70D1E}" type="presOf" srcId="{6BBA1D3B-897A-4D6D-A8B2-485007CB22BC}" destId="{27E040D3-C411-41AD-83ED-354CBDF122E3}" srcOrd="0" destOrd="0" presId="urn:microsoft.com/office/officeart/2005/8/layout/hierarchy6"/>
    <dgm:cxn modelId="{92CC518C-2213-4B9F-BEAB-F8703405C378}" type="presOf" srcId="{7467A7B5-395E-463F-A658-193EEAF10CFC}" destId="{FB388E08-2EE4-442B-BFE0-A646D47B0A0F}" srcOrd="0" destOrd="0" presId="urn:microsoft.com/office/officeart/2005/8/layout/hierarchy6"/>
    <dgm:cxn modelId="{F468418D-D1B7-45C9-B66F-BF7CBF137EA3}" type="presOf" srcId="{A25A28A5-048E-41A8-843A-7B9CF8C10246}" destId="{C91B9BA9-3F1F-4972-98A0-E0A4A8973845}" srcOrd="0" destOrd="0" presId="urn:microsoft.com/office/officeart/2005/8/layout/hierarchy6"/>
    <dgm:cxn modelId="{6A364491-51EA-4DEC-9C21-1046942FCF9D}" type="presOf" srcId="{42C23D6A-89C1-4D9C-85E9-D8EB07C68A8F}" destId="{C829582B-4688-41DC-AD61-136997BC4AE8}" srcOrd="0" destOrd="0" presId="urn:microsoft.com/office/officeart/2005/8/layout/hierarchy6"/>
    <dgm:cxn modelId="{2C88E492-CA68-4E80-8D17-F85CCFC3F266}" type="presOf" srcId="{FD2A1BE9-565C-448B-A080-3AF48F09F794}" destId="{4516095E-11B9-46F8-ABF3-7C901EF04AA3}" srcOrd="0" destOrd="0" presId="urn:microsoft.com/office/officeart/2005/8/layout/hierarchy6"/>
    <dgm:cxn modelId="{91B0A59F-7379-429E-A0A5-88EF5F226E76}" type="presOf" srcId="{833E8188-E7A3-4258-86CF-C006C4E40BC3}" destId="{FE67F848-76F9-4727-AEBD-AFB3AFF2D44B}" srcOrd="0" destOrd="0" presId="urn:microsoft.com/office/officeart/2005/8/layout/hierarchy6"/>
    <dgm:cxn modelId="{EB2A86A0-CE74-44DC-9D71-189173E07579}" type="presOf" srcId="{D71ED445-F6D8-4E46-9F0A-4991CAEF6C72}" destId="{D15A8BA4-093E-410E-A885-FB8885BC2B1C}" srcOrd="0" destOrd="0" presId="urn:microsoft.com/office/officeart/2005/8/layout/hierarchy6"/>
    <dgm:cxn modelId="{E19968C0-FDDE-4047-A332-99C1A06EB657}" type="presOf" srcId="{935ED8DC-73DE-47F1-8012-703017341CC2}" destId="{3FA4CE52-B235-4A9E-ACCD-08DDF92EA8D2}" srcOrd="0" destOrd="0" presId="urn:microsoft.com/office/officeart/2005/8/layout/hierarchy6"/>
    <dgm:cxn modelId="{28B47AC9-CD37-4BFC-B9E0-1679BCF7B4F6}" type="presOf" srcId="{EDC8D362-DE37-4B42-A5A9-B389DD842687}" destId="{4DA50CBF-4F07-44DA-9099-9BB37CCEDBBF}" srcOrd="0" destOrd="0" presId="urn:microsoft.com/office/officeart/2005/8/layout/hierarchy6"/>
    <dgm:cxn modelId="{D0E80ED1-8DC8-41FA-9577-6DDDB1D7CC8C}" srcId="{FD2A1BE9-565C-448B-A080-3AF48F09F794}" destId="{FDA752F3-E10B-4801-A950-F8331B760A07}" srcOrd="0" destOrd="0" parTransId="{A24E755E-70D1-46AF-A8F1-ACEA7EEF1C29}" sibTransId="{67356836-F554-4245-9A80-69F5FE184114}"/>
    <dgm:cxn modelId="{406539D4-D1D4-4248-897F-A188736828CB}" type="presOf" srcId="{6BBA1D3B-897A-4D6D-A8B2-485007CB22BC}" destId="{534B5675-506C-450B-B091-BEAA306A2C93}" srcOrd="1" destOrd="0" presId="urn:microsoft.com/office/officeart/2005/8/layout/hierarchy6"/>
    <dgm:cxn modelId="{B9629CD5-18C5-495F-8816-1B95F66CCF13}" srcId="{A2AF8A3C-10C7-4416-8D87-AAF80291422F}" destId="{BA552EA1-9C6C-468C-B472-53CFA299A8DD}" srcOrd="2" destOrd="0" parTransId="{97BBD957-5802-4F0C-819F-D4596A89D9E6}" sibTransId="{03AB0F96-F426-4014-9E6B-7BB9EADF51C2}"/>
    <dgm:cxn modelId="{059157DD-397F-4C12-8C34-E22BE1EC7823}" srcId="{A2AF8A3C-10C7-4416-8D87-AAF80291422F}" destId="{605444E5-D424-4818-A113-4130F567C14D}" srcOrd="1" destOrd="0" parTransId="{833E8188-E7A3-4258-86CF-C006C4E40BC3}" sibTransId="{6ACD6DB8-5F76-4FF8-B06B-6E2FB15478D4}"/>
    <dgm:cxn modelId="{13CDBBDF-2590-463B-838B-F5094C52BD94}" type="presOf" srcId="{8EE37CB1-605E-4D7D-B538-74887323EB44}" destId="{1E277EC3-F5D7-4616-8A2E-93BE852B4049}" srcOrd="0" destOrd="0" presId="urn:microsoft.com/office/officeart/2005/8/layout/hierarchy6"/>
    <dgm:cxn modelId="{D43526E1-F8B4-4EAC-82A6-BC0648335736}" type="presOf" srcId="{C6626781-CF64-45F7-82C0-C75DEB3690BD}" destId="{D632822F-55F9-4E3F-B24E-CDF4BD3F58E1}" srcOrd="0" destOrd="0" presId="urn:microsoft.com/office/officeart/2005/8/layout/hierarchy6"/>
    <dgm:cxn modelId="{947D05E2-8B91-4D24-9A61-490376114A5D}" type="presOf" srcId="{3ABF04B8-5FD6-4DD0-9642-97E8C83917C9}" destId="{B40324B9-268A-4023-A782-84568E6DC168}" srcOrd="0" destOrd="0" presId="urn:microsoft.com/office/officeart/2005/8/layout/hierarchy6"/>
    <dgm:cxn modelId="{5DE716E4-8BC9-4D66-874A-1074DC166A4C}" type="presOf" srcId="{97BBD957-5802-4F0C-819F-D4596A89D9E6}" destId="{A5402FE8-FE7C-475C-82F7-7B9027E8364D}" srcOrd="0" destOrd="0" presId="urn:microsoft.com/office/officeart/2005/8/layout/hierarchy6"/>
    <dgm:cxn modelId="{7D49FEE6-5893-4109-96F4-38E9E4145ADD}" srcId="{FD2A1BE9-565C-448B-A080-3AF48F09F794}" destId="{8EE37CB1-605E-4D7D-B538-74887323EB44}" srcOrd="2" destOrd="0" parTransId="{F8B18585-B601-4477-A1BE-AF59996E8893}" sibTransId="{3E46EC3A-A104-4C98-B01E-FB639D4C356D}"/>
    <dgm:cxn modelId="{DEAFDBF9-723D-45E7-885F-A05587F0F747}" srcId="{0F169ECA-A59A-4ABB-86E3-E4A5D4F83930}" destId="{A2AF8A3C-10C7-4416-8D87-AAF80291422F}" srcOrd="0" destOrd="0" parTransId="{E2D02C28-5647-4A62-BF12-E7B43D7A1C78}" sibTransId="{DFD8B051-1A94-4A52-8ABE-75ED8FE2335A}"/>
    <dgm:cxn modelId="{C53D725C-74EE-4299-9BF7-BC2F91B4C20A}" type="presParOf" srcId="{4516095E-11B9-46F8-ABF3-7C901EF04AA3}" destId="{7A5B85A8-7E2B-4CB3-BEC5-98A367FE60B0}" srcOrd="0" destOrd="0" presId="urn:microsoft.com/office/officeart/2005/8/layout/hierarchy6"/>
    <dgm:cxn modelId="{FCC1979E-957A-4572-BB46-9A529783C6D6}" type="presParOf" srcId="{7A5B85A8-7E2B-4CB3-BEC5-98A367FE60B0}" destId="{3C5DC508-701C-49DF-AFA8-0D423164DCB4}" srcOrd="0" destOrd="0" presId="urn:microsoft.com/office/officeart/2005/8/layout/hierarchy6"/>
    <dgm:cxn modelId="{C4C4ADD9-20C6-4AC6-A887-68D787F899DA}" type="presParOf" srcId="{7A5B85A8-7E2B-4CB3-BEC5-98A367FE60B0}" destId="{6BC89BC0-705A-49A2-B9FA-7A886D5A1C15}" srcOrd="1" destOrd="0" presId="urn:microsoft.com/office/officeart/2005/8/layout/hierarchy6"/>
    <dgm:cxn modelId="{C83965B8-D774-4E6F-9339-19F590F34195}" type="presParOf" srcId="{6BC89BC0-705A-49A2-B9FA-7A886D5A1C15}" destId="{4E5994AC-3502-4EA8-A52F-F6EBB4E3085C}" srcOrd="0" destOrd="0" presId="urn:microsoft.com/office/officeart/2005/8/layout/hierarchy6"/>
    <dgm:cxn modelId="{25706E74-C2B8-45D6-A9D5-049900D08FBF}" type="presParOf" srcId="{4E5994AC-3502-4EA8-A52F-F6EBB4E3085C}" destId="{8F89318F-0E19-44DA-8E40-8F1B8ABD8776}" srcOrd="0" destOrd="0" presId="urn:microsoft.com/office/officeart/2005/8/layout/hierarchy6"/>
    <dgm:cxn modelId="{075F6654-027F-40AA-AAB9-DB179C30E521}" type="presParOf" srcId="{4E5994AC-3502-4EA8-A52F-F6EBB4E3085C}" destId="{541BFA39-BF51-4855-800A-1EDC44EDE791}" srcOrd="1" destOrd="0" presId="urn:microsoft.com/office/officeart/2005/8/layout/hierarchy6"/>
    <dgm:cxn modelId="{B9B61E4C-A330-4BE5-91E8-9A02B01655F8}" type="presParOf" srcId="{541BFA39-BF51-4855-800A-1EDC44EDE791}" destId="{FB388E08-2EE4-442B-BFE0-A646D47B0A0F}" srcOrd="0" destOrd="0" presId="urn:microsoft.com/office/officeart/2005/8/layout/hierarchy6"/>
    <dgm:cxn modelId="{3F02BA9B-D222-4D3E-B658-29D90B06527B}" type="presParOf" srcId="{541BFA39-BF51-4855-800A-1EDC44EDE791}" destId="{2FB735F6-1056-4851-B67F-5832279A5BDC}" srcOrd="1" destOrd="0" presId="urn:microsoft.com/office/officeart/2005/8/layout/hierarchy6"/>
    <dgm:cxn modelId="{35751BDC-FDC4-47AE-AE2C-C9FCC9A885BE}" type="presParOf" srcId="{2FB735F6-1056-4851-B67F-5832279A5BDC}" destId="{2AFABFA3-62EA-48AA-8FAF-DAD6F5D37736}" srcOrd="0" destOrd="0" presId="urn:microsoft.com/office/officeart/2005/8/layout/hierarchy6"/>
    <dgm:cxn modelId="{FC773317-4385-42E8-9B6F-8D7A56EFB595}" type="presParOf" srcId="{2FB735F6-1056-4851-B67F-5832279A5BDC}" destId="{D0FEF57B-503F-4F23-AB13-FDC474E88CFE}" srcOrd="1" destOrd="0" presId="urn:microsoft.com/office/officeart/2005/8/layout/hierarchy6"/>
    <dgm:cxn modelId="{C9DB377F-AF20-453F-AB57-BDC3ED0B42B7}" type="presParOf" srcId="{D0FEF57B-503F-4F23-AB13-FDC474E88CFE}" destId="{21470AFB-A914-484E-B0ED-628471C9B7B1}" srcOrd="0" destOrd="0" presId="urn:microsoft.com/office/officeart/2005/8/layout/hierarchy6"/>
    <dgm:cxn modelId="{9379FB13-841F-4B13-BBF2-B8EC5D15E0E7}" type="presParOf" srcId="{D0FEF57B-503F-4F23-AB13-FDC474E88CFE}" destId="{43652044-65BD-4944-A891-125F824BE7F6}" srcOrd="1" destOrd="0" presId="urn:microsoft.com/office/officeart/2005/8/layout/hierarchy6"/>
    <dgm:cxn modelId="{A09AB285-3B3D-4CEF-B358-8AABA3F1AAD0}" type="presParOf" srcId="{43652044-65BD-4944-A891-125F824BE7F6}" destId="{B49DEF6A-EC3D-4DBD-9066-A3D2BBA38A8A}" srcOrd="0" destOrd="0" presId="urn:microsoft.com/office/officeart/2005/8/layout/hierarchy6"/>
    <dgm:cxn modelId="{50292A20-9985-4371-B97A-8F6ED07CBDAB}" type="presParOf" srcId="{43652044-65BD-4944-A891-125F824BE7F6}" destId="{7F77A225-F4BD-4576-A1E4-B77CC217BF5E}" srcOrd="1" destOrd="0" presId="urn:microsoft.com/office/officeart/2005/8/layout/hierarchy6"/>
    <dgm:cxn modelId="{85B77C8A-EE2D-4E31-855E-E488BA2DAA59}" type="presParOf" srcId="{7F77A225-F4BD-4576-A1E4-B77CC217BF5E}" destId="{C829582B-4688-41DC-AD61-136997BC4AE8}" srcOrd="0" destOrd="0" presId="urn:microsoft.com/office/officeart/2005/8/layout/hierarchy6"/>
    <dgm:cxn modelId="{F0892064-2340-457C-900A-2FBA34570CAE}" type="presParOf" srcId="{7F77A225-F4BD-4576-A1E4-B77CC217BF5E}" destId="{C6B96A30-48A6-4189-8A92-ECD9CD308411}" srcOrd="1" destOrd="0" presId="urn:microsoft.com/office/officeart/2005/8/layout/hierarchy6"/>
    <dgm:cxn modelId="{3EBC0017-C0E0-41C9-A298-4A3A2C2BF418}" type="presParOf" srcId="{C6B96A30-48A6-4189-8A92-ECD9CD308411}" destId="{BC2CED95-1510-4D99-98EC-3A66207668A6}" srcOrd="0" destOrd="0" presId="urn:microsoft.com/office/officeart/2005/8/layout/hierarchy6"/>
    <dgm:cxn modelId="{D70B3781-7AC7-4AB1-8C40-2EBC549CE804}" type="presParOf" srcId="{C6B96A30-48A6-4189-8A92-ECD9CD308411}" destId="{652E9D5A-4A30-42D1-830C-9BCCDF6EF042}" srcOrd="1" destOrd="0" presId="urn:microsoft.com/office/officeart/2005/8/layout/hierarchy6"/>
    <dgm:cxn modelId="{66A13936-7EF7-4D21-97CC-461A8E8FBE64}" type="presParOf" srcId="{D0FEF57B-503F-4F23-AB13-FDC474E88CFE}" destId="{D632822F-55F9-4E3F-B24E-CDF4BD3F58E1}" srcOrd="2" destOrd="0" presId="urn:microsoft.com/office/officeart/2005/8/layout/hierarchy6"/>
    <dgm:cxn modelId="{BC5CDB0F-F587-423C-AE5A-75AD8417EB9C}" type="presParOf" srcId="{D0FEF57B-503F-4F23-AB13-FDC474E88CFE}" destId="{5A4A13D3-2081-44B5-9BBD-EEE4D011664C}" srcOrd="3" destOrd="0" presId="urn:microsoft.com/office/officeart/2005/8/layout/hierarchy6"/>
    <dgm:cxn modelId="{D4BDC7EF-F40F-40AD-8B40-F508038B7E81}" type="presParOf" srcId="{5A4A13D3-2081-44B5-9BBD-EEE4D011664C}" destId="{4DA50CBF-4F07-44DA-9099-9BB37CCEDBBF}" srcOrd="0" destOrd="0" presId="urn:microsoft.com/office/officeart/2005/8/layout/hierarchy6"/>
    <dgm:cxn modelId="{EAF43BD3-7F6F-4623-A9F1-8748150606EF}" type="presParOf" srcId="{5A4A13D3-2081-44B5-9BBD-EEE4D011664C}" destId="{4BA636B1-7E04-406E-AC80-41C1F27ADDA6}" srcOrd="1" destOrd="0" presId="urn:microsoft.com/office/officeart/2005/8/layout/hierarchy6"/>
    <dgm:cxn modelId="{C31B3D6A-E487-40A1-8F24-FD8849636887}" type="presParOf" srcId="{4BA636B1-7E04-406E-AC80-41C1F27ADDA6}" destId="{D15A8BA4-093E-410E-A885-FB8885BC2B1C}" srcOrd="0" destOrd="0" presId="urn:microsoft.com/office/officeart/2005/8/layout/hierarchy6"/>
    <dgm:cxn modelId="{24EB60CA-9241-44BB-BFB5-43EE23778222}" type="presParOf" srcId="{4BA636B1-7E04-406E-AC80-41C1F27ADDA6}" destId="{E117953B-D636-4A81-82BA-9ACE907CF43E}" srcOrd="1" destOrd="0" presId="urn:microsoft.com/office/officeart/2005/8/layout/hierarchy6"/>
    <dgm:cxn modelId="{F2BAB505-7EEB-424B-B063-85EB7F734B4B}" type="presParOf" srcId="{E117953B-D636-4A81-82BA-9ACE907CF43E}" destId="{A405996F-A0FF-4538-8F85-61970769DC19}" srcOrd="0" destOrd="0" presId="urn:microsoft.com/office/officeart/2005/8/layout/hierarchy6"/>
    <dgm:cxn modelId="{9943B0D8-0C72-454C-93B0-CCA2C2AB92A3}" type="presParOf" srcId="{E117953B-D636-4A81-82BA-9ACE907CF43E}" destId="{097D3EFA-CD67-484C-A222-117D1A30205F}" srcOrd="1" destOrd="0" presId="urn:microsoft.com/office/officeart/2005/8/layout/hierarchy6"/>
    <dgm:cxn modelId="{09EFA05F-D254-4677-8960-ED5D11349F25}" type="presParOf" srcId="{4BA636B1-7E04-406E-AC80-41C1F27ADDA6}" destId="{911570E9-147E-40F2-863D-4F3F38DE6EA6}" srcOrd="2" destOrd="0" presId="urn:microsoft.com/office/officeart/2005/8/layout/hierarchy6"/>
    <dgm:cxn modelId="{4298F2B6-1314-4DA3-A797-3E88A764AB97}" type="presParOf" srcId="{4BA636B1-7E04-406E-AC80-41C1F27ADDA6}" destId="{1AC25D51-5353-4539-A6EB-CCA46B331128}" srcOrd="3" destOrd="0" presId="urn:microsoft.com/office/officeart/2005/8/layout/hierarchy6"/>
    <dgm:cxn modelId="{5D784D0B-7B07-45E8-A7B2-B0585C188AC0}" type="presParOf" srcId="{1AC25D51-5353-4539-A6EB-CCA46B331128}" destId="{C91B9BA9-3F1F-4972-98A0-E0A4A8973845}" srcOrd="0" destOrd="0" presId="urn:microsoft.com/office/officeart/2005/8/layout/hierarchy6"/>
    <dgm:cxn modelId="{FC51DD35-FB3B-47C2-97B6-B07AD37B19B6}" type="presParOf" srcId="{1AC25D51-5353-4539-A6EB-CCA46B331128}" destId="{C9C986DF-E400-4294-B5F6-0980A23BA3D6}" srcOrd="1" destOrd="0" presId="urn:microsoft.com/office/officeart/2005/8/layout/hierarchy6"/>
    <dgm:cxn modelId="{41593E4A-A1B5-474B-9826-A09A931AB061}" type="presParOf" srcId="{541BFA39-BF51-4855-800A-1EDC44EDE791}" destId="{05423013-3A36-4E93-AA6B-827429101033}" srcOrd="2" destOrd="0" presId="urn:microsoft.com/office/officeart/2005/8/layout/hierarchy6"/>
    <dgm:cxn modelId="{FC79B6D0-B405-4F34-BE72-CE308BCE6994}" type="presParOf" srcId="{541BFA39-BF51-4855-800A-1EDC44EDE791}" destId="{CA14119C-3AB4-4879-9FB3-0D22B1D7F748}" srcOrd="3" destOrd="0" presId="urn:microsoft.com/office/officeart/2005/8/layout/hierarchy6"/>
    <dgm:cxn modelId="{9C3CE119-8AE8-47FE-9AA6-60CC3032ACEC}" type="presParOf" srcId="{CA14119C-3AB4-4879-9FB3-0D22B1D7F748}" destId="{0C29327F-6C27-42B6-9684-61E49526B98B}" srcOrd="0" destOrd="0" presId="urn:microsoft.com/office/officeart/2005/8/layout/hierarchy6"/>
    <dgm:cxn modelId="{5ECD6291-1FE0-41A0-A331-60060D34A149}" type="presParOf" srcId="{CA14119C-3AB4-4879-9FB3-0D22B1D7F748}" destId="{A63C306D-A990-4F77-B9A9-079B7C18C8C0}" srcOrd="1" destOrd="0" presId="urn:microsoft.com/office/officeart/2005/8/layout/hierarchy6"/>
    <dgm:cxn modelId="{F9E646BA-14D4-4132-8F24-F1CBB6E65DB8}" type="presParOf" srcId="{A63C306D-A990-4F77-B9A9-079B7C18C8C0}" destId="{8287B6E2-09A6-43B2-9044-4D83B916050B}" srcOrd="0" destOrd="0" presId="urn:microsoft.com/office/officeart/2005/8/layout/hierarchy6"/>
    <dgm:cxn modelId="{0F79D615-6A6D-4199-B61A-A9D651F7EA96}" type="presParOf" srcId="{A63C306D-A990-4F77-B9A9-079B7C18C8C0}" destId="{879D1B8D-DDFA-4767-BD7C-2BAE2979A0C5}" srcOrd="1" destOrd="0" presId="urn:microsoft.com/office/officeart/2005/8/layout/hierarchy6"/>
    <dgm:cxn modelId="{139B0027-5420-44AF-A9D0-532CF229EFEA}" type="presParOf" srcId="{879D1B8D-DDFA-4767-BD7C-2BAE2979A0C5}" destId="{64B5C71D-FF02-4EF4-AFBD-5243F151E5CC}" srcOrd="0" destOrd="0" presId="urn:microsoft.com/office/officeart/2005/8/layout/hierarchy6"/>
    <dgm:cxn modelId="{304B7C70-0C52-462B-9207-F3359BD4C5EF}" type="presParOf" srcId="{879D1B8D-DDFA-4767-BD7C-2BAE2979A0C5}" destId="{2BBBD77C-19CA-426B-8BFF-373C041EDF09}" srcOrd="1" destOrd="0" presId="urn:microsoft.com/office/officeart/2005/8/layout/hierarchy6"/>
    <dgm:cxn modelId="{CFE77744-9472-45AC-9738-1EDFE8ED22B9}" type="presParOf" srcId="{2BBBD77C-19CA-426B-8BFF-373C041EDF09}" destId="{3FA4CE52-B235-4A9E-ACCD-08DDF92EA8D2}" srcOrd="0" destOrd="0" presId="urn:microsoft.com/office/officeart/2005/8/layout/hierarchy6"/>
    <dgm:cxn modelId="{60F23A21-A87C-427B-8B29-0EF2CDD0143F}" type="presParOf" srcId="{2BBBD77C-19CA-426B-8BFF-373C041EDF09}" destId="{3A177AB0-53D7-4A11-9EFB-100BD830DFFF}" srcOrd="1" destOrd="0" presId="urn:microsoft.com/office/officeart/2005/8/layout/hierarchy6"/>
    <dgm:cxn modelId="{FC154EDB-D85A-441B-B21C-0E5F115B4E29}" type="presParOf" srcId="{3A177AB0-53D7-4A11-9EFB-100BD830DFFF}" destId="{B40324B9-268A-4023-A782-84568E6DC168}" srcOrd="0" destOrd="0" presId="urn:microsoft.com/office/officeart/2005/8/layout/hierarchy6"/>
    <dgm:cxn modelId="{37F064BD-9AE1-4DBC-877B-9E9B03F6735E}" type="presParOf" srcId="{3A177AB0-53D7-4A11-9EFB-100BD830DFFF}" destId="{61F8781C-7EB2-4E67-9203-8A27101FA1D4}" srcOrd="1" destOrd="0" presId="urn:microsoft.com/office/officeart/2005/8/layout/hierarchy6"/>
    <dgm:cxn modelId="{67F795B6-8ABF-4210-9C0B-3AB516856038}" type="presParOf" srcId="{2BBBD77C-19CA-426B-8BFF-373C041EDF09}" destId="{FE67F848-76F9-4727-AEBD-AFB3AFF2D44B}" srcOrd="2" destOrd="0" presId="urn:microsoft.com/office/officeart/2005/8/layout/hierarchy6"/>
    <dgm:cxn modelId="{2B87D570-A682-461A-A2F5-035F6204EF1A}" type="presParOf" srcId="{2BBBD77C-19CA-426B-8BFF-373C041EDF09}" destId="{08D6F20E-53B7-4599-8C80-877B5EE63B8A}" srcOrd="3" destOrd="0" presId="urn:microsoft.com/office/officeart/2005/8/layout/hierarchy6"/>
    <dgm:cxn modelId="{7C801C80-2C59-43EF-A4C7-5F3A2C818CE2}" type="presParOf" srcId="{08D6F20E-53B7-4599-8C80-877B5EE63B8A}" destId="{F24D45B2-86F9-4CF9-A360-193A111842BF}" srcOrd="0" destOrd="0" presId="urn:microsoft.com/office/officeart/2005/8/layout/hierarchy6"/>
    <dgm:cxn modelId="{3CAC9DF5-990F-4544-A3CF-467EB6F6B9A6}" type="presParOf" srcId="{08D6F20E-53B7-4599-8C80-877B5EE63B8A}" destId="{6029D8C3-3A5D-4E61-9543-20276C859F0E}" srcOrd="1" destOrd="0" presId="urn:microsoft.com/office/officeart/2005/8/layout/hierarchy6"/>
    <dgm:cxn modelId="{2BD54916-356B-43BC-8F9F-1269A5A01925}" type="presParOf" srcId="{2BBBD77C-19CA-426B-8BFF-373C041EDF09}" destId="{A5402FE8-FE7C-475C-82F7-7B9027E8364D}" srcOrd="4" destOrd="0" presId="urn:microsoft.com/office/officeart/2005/8/layout/hierarchy6"/>
    <dgm:cxn modelId="{C271A3F5-8A89-4222-BFF6-B8347FF94FDD}" type="presParOf" srcId="{2BBBD77C-19CA-426B-8BFF-373C041EDF09}" destId="{45DF8284-C6AB-4963-827B-33E2EE7386B3}" srcOrd="5" destOrd="0" presId="urn:microsoft.com/office/officeart/2005/8/layout/hierarchy6"/>
    <dgm:cxn modelId="{FEF4F9E3-5C2A-4137-B126-3E441047087B}" type="presParOf" srcId="{45DF8284-C6AB-4963-827B-33E2EE7386B3}" destId="{480EB4D1-4FF8-4A3D-86D4-E7F00946CB96}" srcOrd="0" destOrd="0" presId="urn:microsoft.com/office/officeart/2005/8/layout/hierarchy6"/>
    <dgm:cxn modelId="{35DBA1D6-066D-4A2D-8D46-A7191870738D}" type="presParOf" srcId="{45DF8284-C6AB-4963-827B-33E2EE7386B3}" destId="{1AC04CC1-2970-470F-BE57-B162EFE4F90B}" srcOrd="1" destOrd="0" presId="urn:microsoft.com/office/officeart/2005/8/layout/hierarchy6"/>
    <dgm:cxn modelId="{CC6B2B44-6736-4997-BF84-93D43069E3D6}" type="presParOf" srcId="{4516095E-11B9-46F8-ABF3-7C901EF04AA3}" destId="{8574810F-D07A-4AEA-91DA-D9FF904682B3}" srcOrd="1" destOrd="0" presId="urn:microsoft.com/office/officeart/2005/8/layout/hierarchy6"/>
    <dgm:cxn modelId="{DA8CEDEA-FF78-4413-8F6D-A341686EB8B3}" type="presParOf" srcId="{8574810F-D07A-4AEA-91DA-D9FF904682B3}" destId="{5F6949A2-329D-4C29-80D0-2A1200AAA87E}" srcOrd="0" destOrd="0" presId="urn:microsoft.com/office/officeart/2005/8/layout/hierarchy6"/>
    <dgm:cxn modelId="{FAC491BD-466D-47D1-8992-3882F0713E0F}" type="presParOf" srcId="{5F6949A2-329D-4C29-80D0-2A1200AAA87E}" destId="{B3AD2733-2BCE-4E9A-92ED-254AFD46FCBF}" srcOrd="0" destOrd="0" presId="urn:microsoft.com/office/officeart/2005/8/layout/hierarchy6"/>
    <dgm:cxn modelId="{11EA7D8A-F5F9-4A0B-82B1-43CCD8FA5BAA}" type="presParOf" srcId="{5F6949A2-329D-4C29-80D0-2A1200AAA87E}" destId="{25BA6595-44B3-452D-B157-70AF91EF386D}" srcOrd="1" destOrd="0" presId="urn:microsoft.com/office/officeart/2005/8/layout/hierarchy6"/>
    <dgm:cxn modelId="{13CB8A54-4E50-4476-A8C9-DB5160B9F284}" type="presParOf" srcId="{8574810F-D07A-4AEA-91DA-D9FF904682B3}" destId="{BC4FD767-32ED-4F76-A9AD-F870A5554089}" srcOrd="1" destOrd="0" presId="urn:microsoft.com/office/officeart/2005/8/layout/hierarchy6"/>
    <dgm:cxn modelId="{92B97872-705B-4AE9-8DB4-D8D07731AF74}" type="presParOf" srcId="{BC4FD767-32ED-4F76-A9AD-F870A5554089}" destId="{FA0BBFC4-0034-4EAD-90B1-5DE2FD56DC78}" srcOrd="0" destOrd="0" presId="urn:microsoft.com/office/officeart/2005/8/layout/hierarchy6"/>
    <dgm:cxn modelId="{5CF2572E-7585-4510-A902-D06894B48D94}" type="presParOf" srcId="{8574810F-D07A-4AEA-91DA-D9FF904682B3}" destId="{5986F2FD-C5C3-4959-B12C-D6D711B898C1}" srcOrd="2" destOrd="0" presId="urn:microsoft.com/office/officeart/2005/8/layout/hierarchy6"/>
    <dgm:cxn modelId="{F5B7C30E-7D5A-4C31-8A23-A56FF0C2529E}" type="presParOf" srcId="{5986F2FD-C5C3-4959-B12C-D6D711B898C1}" destId="{1E277EC3-F5D7-4616-8A2E-93BE852B4049}" srcOrd="0" destOrd="0" presId="urn:microsoft.com/office/officeart/2005/8/layout/hierarchy6"/>
    <dgm:cxn modelId="{882C37C3-315D-4EBA-A144-31EBE2479E9F}" type="presParOf" srcId="{5986F2FD-C5C3-4959-B12C-D6D711B898C1}" destId="{9EAEAF25-EE9C-45D5-8DB6-0490B150B0D8}" srcOrd="1" destOrd="0" presId="urn:microsoft.com/office/officeart/2005/8/layout/hierarchy6"/>
    <dgm:cxn modelId="{70D267F5-BFF0-4CBF-841A-3F2E631B311A}" type="presParOf" srcId="{8574810F-D07A-4AEA-91DA-D9FF904682B3}" destId="{0547076B-D2C7-4013-85EF-EBEBA91AD77D}" srcOrd="3" destOrd="0" presId="urn:microsoft.com/office/officeart/2005/8/layout/hierarchy6"/>
    <dgm:cxn modelId="{AAD36861-CA03-48A4-B8B4-6B51E2AACF08}" type="presParOf" srcId="{0547076B-D2C7-4013-85EF-EBEBA91AD77D}" destId="{4E041B0D-9E81-4005-8FEB-9B700CDC2C0A}" srcOrd="0" destOrd="0" presId="urn:microsoft.com/office/officeart/2005/8/layout/hierarchy6"/>
    <dgm:cxn modelId="{F78E6A04-BE4C-49B0-A8CC-146F990056AB}" type="presParOf" srcId="{8574810F-D07A-4AEA-91DA-D9FF904682B3}" destId="{9AC80E12-4B3E-445A-859D-FF1AC9D48702}" srcOrd="4" destOrd="0" presId="urn:microsoft.com/office/officeart/2005/8/layout/hierarchy6"/>
    <dgm:cxn modelId="{9ED7C5D8-3CD3-4C1D-8957-4F69E50B387D}" type="presParOf" srcId="{9AC80E12-4B3E-445A-859D-FF1AC9D48702}" destId="{3C38169B-6AD4-4A1E-B979-8357AB1F530C}" srcOrd="0" destOrd="0" presId="urn:microsoft.com/office/officeart/2005/8/layout/hierarchy6"/>
    <dgm:cxn modelId="{1BC77B99-A6AA-4796-B7F8-9459D74C80C8}" type="presParOf" srcId="{9AC80E12-4B3E-445A-859D-FF1AC9D48702}" destId="{7C922AFA-1ED7-4100-85AF-25DAF53485DE}" srcOrd="1" destOrd="0" presId="urn:microsoft.com/office/officeart/2005/8/layout/hierarchy6"/>
    <dgm:cxn modelId="{279E4939-9260-48BD-A9FC-5DA3306C13A0}" type="presParOf" srcId="{8574810F-D07A-4AEA-91DA-D9FF904682B3}" destId="{07384C7E-CAD1-4E36-AD90-381B89B68715}" srcOrd="5" destOrd="0" presId="urn:microsoft.com/office/officeart/2005/8/layout/hierarchy6"/>
    <dgm:cxn modelId="{C433B8B1-8543-4419-8959-73852B44571B}" type="presParOf" srcId="{07384C7E-CAD1-4E36-AD90-381B89B68715}" destId="{169DC0F3-1EDB-40C9-9274-29B56FF22235}" srcOrd="0" destOrd="0" presId="urn:microsoft.com/office/officeart/2005/8/layout/hierarchy6"/>
    <dgm:cxn modelId="{FE3A3740-A7FE-4FC4-AE87-908338F480CF}" type="presParOf" srcId="{8574810F-D07A-4AEA-91DA-D9FF904682B3}" destId="{42CD95B4-A400-43AE-9B1C-8E4CE4BBFCE7}" srcOrd="6" destOrd="0" presId="urn:microsoft.com/office/officeart/2005/8/layout/hierarchy6"/>
    <dgm:cxn modelId="{AC008510-F5C5-4514-9ADE-0592230F58D5}" type="presParOf" srcId="{42CD95B4-A400-43AE-9B1C-8E4CE4BBFCE7}" destId="{27E040D3-C411-41AD-83ED-354CBDF122E3}" srcOrd="0" destOrd="0" presId="urn:microsoft.com/office/officeart/2005/8/layout/hierarchy6"/>
    <dgm:cxn modelId="{04CC1AFA-22F7-4AB0-B91B-9A29F3E862A3}" type="presParOf" srcId="{42CD95B4-A400-43AE-9B1C-8E4CE4BBFCE7}" destId="{534B5675-506C-450B-B091-BEAA306A2C9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2A1BE9-565C-448B-A080-3AF48F09F794}" type="doc">
      <dgm:prSet loTypeId="urn:microsoft.com/office/officeart/2005/8/layout/hierarchy6" loCatId="hierarchy" qsTypeId="urn:microsoft.com/office/officeart/2005/8/quickstyle/simple3" qsCatId="simple" csTypeId="urn:microsoft.com/office/officeart/2005/8/colors/accent2_1" csCatId="accent2" phldr="1"/>
      <dgm:spPr/>
      <dgm:t>
        <a:bodyPr/>
        <a:lstStyle/>
        <a:p>
          <a:endParaRPr lang="sv-SE"/>
        </a:p>
      </dgm:t>
    </dgm:pt>
    <dgm:pt modelId="{FDA752F3-E10B-4801-A950-F8331B760A07}">
      <dgm:prSet phldrT="[Text]"/>
      <dgm:spPr/>
      <dgm:t>
        <a:bodyPr/>
        <a:lstStyle/>
        <a:p>
          <a:r>
            <a:rPr lang="sv-SE" b="1">
              <a:latin typeface="Calibri Light "/>
            </a:rPr>
            <a:t>Hkod-00000</a:t>
          </a:r>
        </a:p>
      </dgm:t>
    </dgm:pt>
    <dgm:pt modelId="{A24E755E-70D1-46AF-A8F1-ACEA7EEF1C29}" type="parTrans" cxnId="{D0E80ED1-8DC8-41FA-9577-6DDDB1D7CC8C}">
      <dgm:prSet/>
      <dgm:spPr/>
      <dgm:t>
        <a:bodyPr/>
        <a:lstStyle/>
        <a:p>
          <a:endParaRPr lang="sv-SE">
            <a:latin typeface="Calibri Light "/>
          </a:endParaRPr>
        </a:p>
      </dgm:t>
    </dgm:pt>
    <dgm:pt modelId="{67356836-F554-4245-9A80-69F5FE184114}" type="sibTrans" cxnId="{D0E80ED1-8DC8-41FA-9577-6DDDB1D7CC8C}">
      <dgm:prSet/>
      <dgm:spPr/>
      <dgm:t>
        <a:bodyPr/>
        <a:lstStyle/>
        <a:p>
          <a:endParaRPr lang="sv-SE">
            <a:latin typeface="Calibri Light "/>
          </a:endParaRPr>
        </a:p>
      </dgm:t>
    </dgm:pt>
    <dgm:pt modelId="{2CEF32E6-62FD-49E8-AED9-28AE427C66F5}">
      <dgm:prSet phldrT="[Text]"/>
      <dgm:spPr/>
      <dgm:t>
        <a:bodyPr/>
        <a:lstStyle/>
        <a:p>
          <a:r>
            <a:rPr lang="sv-SE">
              <a:latin typeface="Calibri Light "/>
            </a:rPr>
            <a:t>H-kod-10000</a:t>
          </a:r>
        </a:p>
      </dgm:t>
    </dgm:pt>
    <dgm:pt modelId="{7467A7B5-395E-463F-A658-193EEAF10CFC}" type="parTrans" cxnId="{4343F774-4CFD-4AA2-BF7C-4451151DD375}">
      <dgm:prSet/>
      <dgm:spPr/>
      <dgm:t>
        <a:bodyPr/>
        <a:lstStyle/>
        <a:p>
          <a:endParaRPr lang="sv-SE">
            <a:latin typeface="Calibri Light "/>
          </a:endParaRPr>
        </a:p>
      </dgm:t>
    </dgm:pt>
    <dgm:pt modelId="{1B1ED561-681D-4C1A-8F15-0B0BB92250DB}" type="sibTrans" cxnId="{4343F774-4CFD-4AA2-BF7C-4451151DD375}">
      <dgm:prSet/>
      <dgm:spPr/>
      <dgm:t>
        <a:bodyPr/>
        <a:lstStyle/>
        <a:p>
          <a:endParaRPr lang="sv-SE">
            <a:latin typeface="Calibri Light "/>
          </a:endParaRPr>
        </a:p>
      </dgm:t>
    </dgm:pt>
    <dgm:pt modelId="{EA1E87F9-3322-4237-A716-9C8A4630015E}">
      <dgm:prSet phldrT="[Text]"/>
      <dgm:spPr/>
      <dgm:t>
        <a:bodyPr/>
        <a:lstStyle/>
        <a:p>
          <a:r>
            <a:rPr lang="sv-SE">
              <a:latin typeface="Calibri Light "/>
            </a:rPr>
            <a:t>H-kod-11000</a:t>
          </a:r>
        </a:p>
      </dgm:t>
    </dgm:pt>
    <dgm:pt modelId="{961B42C2-27F3-4279-A5F4-D523DCEE60CC}" type="parTrans" cxnId="{755B8A6D-F997-452C-B471-D3898195E5A8}">
      <dgm:prSet/>
      <dgm:spPr/>
      <dgm:t>
        <a:bodyPr/>
        <a:lstStyle/>
        <a:p>
          <a:endParaRPr lang="sv-SE">
            <a:latin typeface="Calibri Light "/>
          </a:endParaRPr>
        </a:p>
      </dgm:t>
    </dgm:pt>
    <dgm:pt modelId="{0239827E-F60C-41FF-ABFE-FD3E9C29353D}" type="sibTrans" cxnId="{755B8A6D-F997-452C-B471-D3898195E5A8}">
      <dgm:prSet/>
      <dgm:spPr/>
      <dgm:t>
        <a:bodyPr/>
        <a:lstStyle/>
        <a:p>
          <a:endParaRPr lang="sv-SE">
            <a:latin typeface="Calibri Light "/>
          </a:endParaRPr>
        </a:p>
      </dgm:t>
    </dgm:pt>
    <dgm:pt modelId="{0F169ECA-A59A-4ABB-86E3-E4A5D4F83930}">
      <dgm:prSet phldrT="[Text]"/>
      <dgm:spPr/>
      <dgm:t>
        <a:bodyPr/>
        <a:lstStyle/>
        <a:p>
          <a:r>
            <a:rPr lang="sv-SE" b="0">
              <a:latin typeface="Calibri Light "/>
            </a:rPr>
            <a:t>Hkod</a:t>
          </a:r>
          <a:r>
            <a:rPr lang="sv-SE">
              <a:latin typeface="Calibri Light "/>
            </a:rPr>
            <a:t>-20000</a:t>
          </a:r>
        </a:p>
      </dgm:t>
    </dgm:pt>
    <dgm:pt modelId="{A5BD6210-8F86-4776-92D8-F1E3EB2AA63E}" type="parTrans" cxnId="{ECCCB90A-BE6F-4BC3-94F7-7BE126F55F5F}">
      <dgm:prSet/>
      <dgm:spPr/>
      <dgm:t>
        <a:bodyPr/>
        <a:lstStyle/>
        <a:p>
          <a:endParaRPr lang="sv-SE">
            <a:latin typeface="Calibri Light "/>
          </a:endParaRPr>
        </a:p>
      </dgm:t>
    </dgm:pt>
    <dgm:pt modelId="{B84667E8-02FC-4D9B-9283-63A7ECD1A13A}" type="sibTrans" cxnId="{ECCCB90A-BE6F-4BC3-94F7-7BE126F55F5F}">
      <dgm:prSet/>
      <dgm:spPr/>
      <dgm:t>
        <a:bodyPr/>
        <a:lstStyle/>
        <a:p>
          <a:endParaRPr lang="sv-SE">
            <a:latin typeface="Calibri Light "/>
          </a:endParaRPr>
        </a:p>
      </dgm:t>
    </dgm:pt>
    <dgm:pt modelId="{0E38BE5A-B34D-4E66-90B6-0EFBE0B7869E}">
      <dgm:prSet phldrT="[Text]" custT="1"/>
      <dgm:spPr/>
      <dgm:t>
        <a:bodyPr/>
        <a:lstStyle/>
        <a:p>
          <a:r>
            <a:rPr lang="sv-SE" sz="2400" b="1">
              <a:latin typeface="Calibri Light "/>
            </a:rPr>
            <a:t>Juridisk enhet</a:t>
          </a:r>
        </a:p>
      </dgm:t>
    </dgm:pt>
    <dgm:pt modelId="{35F6BBB1-C5D7-4063-94BF-0EB118EA85B7}" type="parTrans" cxnId="{FBF08C29-EDD9-4C49-942F-8E2774A974AE}">
      <dgm:prSet/>
      <dgm:spPr/>
      <dgm:t>
        <a:bodyPr/>
        <a:lstStyle/>
        <a:p>
          <a:endParaRPr lang="sv-SE">
            <a:latin typeface="Calibri Light "/>
          </a:endParaRPr>
        </a:p>
      </dgm:t>
    </dgm:pt>
    <dgm:pt modelId="{8DBA768B-1FD0-46D2-96E4-89B101A4A3DD}" type="sibTrans" cxnId="{FBF08C29-EDD9-4C49-942F-8E2774A974AE}">
      <dgm:prSet/>
      <dgm:spPr/>
      <dgm:t>
        <a:bodyPr/>
        <a:lstStyle/>
        <a:p>
          <a:endParaRPr lang="sv-SE">
            <a:latin typeface="Calibri Light "/>
          </a:endParaRPr>
        </a:p>
      </dgm:t>
    </dgm:pt>
    <dgm:pt modelId="{8EE37CB1-605E-4D7D-B538-74887323EB44}">
      <dgm:prSet phldrT="[Text]" custT="1"/>
      <dgm:spPr/>
      <dgm:t>
        <a:bodyPr/>
        <a:lstStyle/>
        <a:p>
          <a:r>
            <a:rPr lang="sv-SE" sz="2000">
              <a:latin typeface="Calibri Light "/>
            </a:rPr>
            <a:t>Landsdel </a:t>
          </a:r>
          <a:endParaRPr lang="sv-SE" sz="2800">
            <a:latin typeface="Calibri Light "/>
          </a:endParaRPr>
        </a:p>
      </dgm:t>
    </dgm:pt>
    <dgm:pt modelId="{F8B18585-B601-4477-A1BE-AF59996E8893}" type="parTrans" cxnId="{7D49FEE6-5893-4109-96F4-38E9E4145ADD}">
      <dgm:prSet/>
      <dgm:spPr/>
      <dgm:t>
        <a:bodyPr/>
        <a:lstStyle/>
        <a:p>
          <a:endParaRPr lang="sv-SE">
            <a:latin typeface="Calibri Light "/>
          </a:endParaRPr>
        </a:p>
      </dgm:t>
    </dgm:pt>
    <dgm:pt modelId="{3E46EC3A-A104-4C98-B01E-FB639D4C356D}" type="sibTrans" cxnId="{7D49FEE6-5893-4109-96F4-38E9E4145ADD}">
      <dgm:prSet/>
      <dgm:spPr/>
      <dgm:t>
        <a:bodyPr/>
        <a:lstStyle/>
        <a:p>
          <a:endParaRPr lang="sv-SE">
            <a:latin typeface="Calibri Light "/>
          </a:endParaRPr>
        </a:p>
      </dgm:t>
    </dgm:pt>
    <dgm:pt modelId="{362054CE-4F39-4A4E-96E3-AB316DCDDA17}">
      <dgm:prSet phldrT="[Text]"/>
      <dgm:spPr/>
      <dgm:t>
        <a:bodyPr/>
        <a:lstStyle/>
        <a:p>
          <a:r>
            <a:rPr lang="sv-SE">
              <a:latin typeface="Calibri Light "/>
            </a:rPr>
            <a:t>Virkesområden</a:t>
          </a:r>
        </a:p>
      </dgm:t>
    </dgm:pt>
    <dgm:pt modelId="{466B64A7-5E03-40B4-A5D3-9B5C6DB013D2}" type="parTrans" cxnId="{2B6E466D-C246-4871-B458-CFA2C3C7DCD9}">
      <dgm:prSet/>
      <dgm:spPr/>
      <dgm:t>
        <a:bodyPr/>
        <a:lstStyle/>
        <a:p>
          <a:endParaRPr lang="sv-SE">
            <a:latin typeface="Calibri Light "/>
          </a:endParaRPr>
        </a:p>
      </dgm:t>
    </dgm:pt>
    <dgm:pt modelId="{1D19C622-62C9-4BB0-81B7-48A3C76929AC}" type="sibTrans" cxnId="{2B6E466D-C246-4871-B458-CFA2C3C7DCD9}">
      <dgm:prSet/>
      <dgm:spPr/>
      <dgm:t>
        <a:bodyPr/>
        <a:lstStyle/>
        <a:p>
          <a:endParaRPr lang="sv-SE">
            <a:latin typeface="Calibri Light "/>
          </a:endParaRPr>
        </a:p>
      </dgm:t>
    </dgm:pt>
    <dgm:pt modelId="{6BBA1D3B-897A-4D6D-A8B2-485007CB22BC}">
      <dgm:prSet phldrT="[Text]"/>
      <dgm:spPr/>
      <dgm:t>
        <a:bodyPr/>
        <a:lstStyle/>
        <a:p>
          <a:r>
            <a:rPr lang="sv-SE">
              <a:latin typeface="Calibri Light "/>
            </a:rPr>
            <a:t>Produktionsområden</a:t>
          </a:r>
        </a:p>
      </dgm:t>
    </dgm:pt>
    <dgm:pt modelId="{96CCBB45-AC06-46CB-AF5E-005CD9D2589A}" type="parTrans" cxnId="{598ED935-8956-4BA6-B5F7-09679DD24F56}">
      <dgm:prSet/>
      <dgm:spPr/>
      <dgm:t>
        <a:bodyPr/>
        <a:lstStyle/>
        <a:p>
          <a:endParaRPr lang="sv-SE"/>
        </a:p>
      </dgm:t>
    </dgm:pt>
    <dgm:pt modelId="{FB1DA9E8-FFDF-4BC1-8920-C11FC25C62FF}" type="sibTrans" cxnId="{598ED935-8956-4BA6-B5F7-09679DD24F56}">
      <dgm:prSet/>
      <dgm:spPr/>
      <dgm:t>
        <a:bodyPr/>
        <a:lstStyle/>
        <a:p>
          <a:endParaRPr lang="sv-SE"/>
        </a:p>
      </dgm:t>
    </dgm:pt>
    <dgm:pt modelId="{030F9D03-F4D2-4E52-9A23-C8E41280ED66}">
      <dgm:prSet phldrT="[Text]"/>
      <dgm:spPr/>
      <dgm:t>
        <a:bodyPr/>
        <a:lstStyle/>
        <a:p>
          <a:r>
            <a:rPr lang="sv-SE">
              <a:latin typeface="Calibri Light "/>
            </a:rPr>
            <a:t>H-kod-12100</a:t>
          </a:r>
        </a:p>
      </dgm:t>
    </dgm:pt>
    <dgm:pt modelId="{D71ED445-F6D8-4E46-9F0A-4991CAEF6C72}" type="parTrans" cxnId="{C2A0923D-B7EC-49B0-A464-54EE3E4218CA}">
      <dgm:prSet/>
      <dgm:spPr/>
      <dgm:t>
        <a:bodyPr/>
        <a:lstStyle/>
        <a:p>
          <a:endParaRPr lang="sv-SE"/>
        </a:p>
      </dgm:t>
    </dgm:pt>
    <dgm:pt modelId="{26C184F4-23E4-4571-851F-987C8092546D}" type="sibTrans" cxnId="{C2A0923D-B7EC-49B0-A464-54EE3E4218CA}">
      <dgm:prSet/>
      <dgm:spPr/>
      <dgm:t>
        <a:bodyPr/>
        <a:lstStyle/>
        <a:p>
          <a:endParaRPr lang="sv-SE"/>
        </a:p>
      </dgm:t>
    </dgm:pt>
    <dgm:pt modelId="{EDC8D362-DE37-4B42-A5A9-B389DD842687}">
      <dgm:prSet phldrT="[Text]"/>
      <dgm:spPr>
        <a:solidFill>
          <a:srgbClr val="FFFF00"/>
        </a:solidFill>
      </dgm:spPr>
      <dgm:t>
        <a:bodyPr/>
        <a:lstStyle/>
        <a:p>
          <a:r>
            <a:rPr lang="sv-SE">
              <a:latin typeface="Calibri Light "/>
            </a:rPr>
            <a:t>H-kod-12000</a:t>
          </a:r>
        </a:p>
      </dgm:t>
    </dgm:pt>
    <dgm:pt modelId="{C6626781-CF64-45F7-82C0-C75DEB3690BD}" type="parTrans" cxnId="{B019820B-3D4E-4BDF-8E0C-FB5C1A6F8118}">
      <dgm:prSet/>
      <dgm:spPr/>
      <dgm:t>
        <a:bodyPr/>
        <a:lstStyle/>
        <a:p>
          <a:endParaRPr lang="sv-SE"/>
        </a:p>
      </dgm:t>
    </dgm:pt>
    <dgm:pt modelId="{BF223D7B-269B-49F7-93E9-CFD4DB95B627}" type="sibTrans" cxnId="{B019820B-3D4E-4BDF-8E0C-FB5C1A6F8118}">
      <dgm:prSet/>
      <dgm:spPr/>
      <dgm:t>
        <a:bodyPr/>
        <a:lstStyle/>
        <a:p>
          <a:endParaRPr lang="sv-SE"/>
        </a:p>
      </dgm:t>
    </dgm:pt>
    <dgm:pt modelId="{0F9FB73C-F53F-4175-AFC3-3843E02C4D0B}">
      <dgm:prSet phldrT="[Text]"/>
      <dgm:spPr/>
      <dgm:t>
        <a:bodyPr/>
        <a:lstStyle/>
        <a:p>
          <a:r>
            <a:rPr lang="sv-SE">
              <a:latin typeface="Calibri Light "/>
            </a:rPr>
            <a:t>H-kod-11100</a:t>
          </a:r>
        </a:p>
      </dgm:t>
    </dgm:pt>
    <dgm:pt modelId="{42C23D6A-89C1-4D9C-85E9-D8EB07C68A8F}" type="parTrans" cxnId="{0BBA9A35-C164-4668-819E-E8290B27F094}">
      <dgm:prSet/>
      <dgm:spPr/>
      <dgm:t>
        <a:bodyPr/>
        <a:lstStyle/>
        <a:p>
          <a:endParaRPr lang="sv-SE"/>
        </a:p>
      </dgm:t>
    </dgm:pt>
    <dgm:pt modelId="{D4B5D1BD-54D3-4846-9C3C-2807DEBDC553}" type="sibTrans" cxnId="{0BBA9A35-C164-4668-819E-E8290B27F094}">
      <dgm:prSet/>
      <dgm:spPr/>
      <dgm:t>
        <a:bodyPr/>
        <a:lstStyle/>
        <a:p>
          <a:endParaRPr lang="sv-SE"/>
        </a:p>
      </dgm:t>
    </dgm:pt>
    <dgm:pt modelId="{A25A28A5-048E-41A8-843A-7B9CF8C10246}">
      <dgm:prSet phldrT="[Text]"/>
      <dgm:spPr/>
      <dgm:t>
        <a:bodyPr/>
        <a:lstStyle/>
        <a:p>
          <a:r>
            <a:rPr lang="sv-SE">
              <a:latin typeface="Calibri Light "/>
            </a:rPr>
            <a:t>H-kod-12200</a:t>
          </a:r>
        </a:p>
      </dgm:t>
    </dgm:pt>
    <dgm:pt modelId="{3759549F-9C10-44B6-ACFE-5F7DA4228941}" type="parTrans" cxnId="{ED708E72-7B38-461F-9C9F-714DC9AA0199}">
      <dgm:prSet/>
      <dgm:spPr/>
      <dgm:t>
        <a:bodyPr/>
        <a:lstStyle/>
        <a:p>
          <a:endParaRPr lang="sv-SE"/>
        </a:p>
      </dgm:t>
    </dgm:pt>
    <dgm:pt modelId="{CE47921E-76B4-450D-9EFA-B967BE96FC47}" type="sibTrans" cxnId="{ED708E72-7B38-461F-9C9F-714DC9AA0199}">
      <dgm:prSet/>
      <dgm:spPr/>
      <dgm:t>
        <a:bodyPr/>
        <a:lstStyle/>
        <a:p>
          <a:endParaRPr lang="sv-SE"/>
        </a:p>
      </dgm:t>
    </dgm:pt>
    <dgm:pt modelId="{A2AF8A3C-10C7-4416-8D87-AAF80291422F}">
      <dgm:prSet phldrT="[Text]"/>
      <dgm:spPr/>
      <dgm:t>
        <a:bodyPr/>
        <a:lstStyle/>
        <a:p>
          <a:r>
            <a:rPr lang="sv-SE" b="0">
              <a:latin typeface="Calibri Light "/>
            </a:rPr>
            <a:t>Hkod</a:t>
          </a:r>
          <a:r>
            <a:rPr lang="sv-SE">
              <a:latin typeface="Calibri Light "/>
            </a:rPr>
            <a:t>-22000</a:t>
          </a:r>
        </a:p>
      </dgm:t>
    </dgm:pt>
    <dgm:pt modelId="{E2D02C28-5647-4A62-BF12-E7B43D7A1C78}" type="parTrans" cxnId="{DEAFDBF9-723D-45E7-885F-A05587F0F747}">
      <dgm:prSet/>
      <dgm:spPr/>
      <dgm:t>
        <a:bodyPr/>
        <a:lstStyle/>
        <a:p>
          <a:endParaRPr lang="sv-SE"/>
        </a:p>
      </dgm:t>
    </dgm:pt>
    <dgm:pt modelId="{DFD8B051-1A94-4A52-8ABE-75ED8FE2335A}" type="sibTrans" cxnId="{DEAFDBF9-723D-45E7-885F-A05587F0F747}">
      <dgm:prSet/>
      <dgm:spPr/>
      <dgm:t>
        <a:bodyPr/>
        <a:lstStyle/>
        <a:p>
          <a:endParaRPr lang="sv-SE"/>
        </a:p>
      </dgm:t>
    </dgm:pt>
    <dgm:pt modelId="{3ABF04B8-5FD6-4DD0-9642-97E8C83917C9}">
      <dgm:prSet phldrT="[Text]"/>
      <dgm:spPr/>
      <dgm:t>
        <a:bodyPr/>
        <a:lstStyle/>
        <a:p>
          <a:r>
            <a:rPr lang="sv-SE" b="0">
              <a:latin typeface="Calibri Light "/>
            </a:rPr>
            <a:t>Hkod</a:t>
          </a:r>
          <a:r>
            <a:rPr lang="sv-SE">
              <a:latin typeface="Calibri Light "/>
            </a:rPr>
            <a:t>-22100</a:t>
          </a:r>
        </a:p>
      </dgm:t>
    </dgm:pt>
    <dgm:pt modelId="{935ED8DC-73DE-47F1-8012-703017341CC2}" type="parTrans" cxnId="{18F29803-9FD3-470B-B82F-1B80AB6ECBCA}">
      <dgm:prSet/>
      <dgm:spPr/>
      <dgm:t>
        <a:bodyPr/>
        <a:lstStyle/>
        <a:p>
          <a:endParaRPr lang="sv-SE"/>
        </a:p>
      </dgm:t>
    </dgm:pt>
    <dgm:pt modelId="{EFF38B9B-0D29-49B1-A99A-090578AFBB0D}" type="sibTrans" cxnId="{18F29803-9FD3-470B-B82F-1B80AB6ECBCA}">
      <dgm:prSet/>
      <dgm:spPr/>
      <dgm:t>
        <a:bodyPr/>
        <a:lstStyle/>
        <a:p>
          <a:endParaRPr lang="sv-SE"/>
        </a:p>
      </dgm:t>
    </dgm:pt>
    <dgm:pt modelId="{605444E5-D424-4818-A113-4130F567C14D}">
      <dgm:prSet phldrT="[Text]"/>
      <dgm:spPr/>
      <dgm:t>
        <a:bodyPr/>
        <a:lstStyle/>
        <a:p>
          <a:r>
            <a:rPr lang="sv-SE" b="0">
              <a:latin typeface="Calibri Light "/>
            </a:rPr>
            <a:t>Hkod</a:t>
          </a:r>
          <a:r>
            <a:rPr lang="sv-SE">
              <a:latin typeface="Calibri Light "/>
            </a:rPr>
            <a:t>-22200</a:t>
          </a:r>
        </a:p>
      </dgm:t>
    </dgm:pt>
    <dgm:pt modelId="{833E8188-E7A3-4258-86CF-C006C4E40BC3}" type="parTrans" cxnId="{059157DD-397F-4C12-8C34-E22BE1EC7823}">
      <dgm:prSet/>
      <dgm:spPr/>
      <dgm:t>
        <a:bodyPr/>
        <a:lstStyle/>
        <a:p>
          <a:endParaRPr lang="sv-SE"/>
        </a:p>
      </dgm:t>
    </dgm:pt>
    <dgm:pt modelId="{6ACD6DB8-5F76-4FF8-B06B-6E2FB15478D4}" type="sibTrans" cxnId="{059157DD-397F-4C12-8C34-E22BE1EC7823}">
      <dgm:prSet/>
      <dgm:spPr/>
      <dgm:t>
        <a:bodyPr/>
        <a:lstStyle/>
        <a:p>
          <a:endParaRPr lang="sv-SE"/>
        </a:p>
      </dgm:t>
    </dgm:pt>
    <dgm:pt modelId="{BA552EA1-9C6C-468C-B472-53CFA299A8DD}">
      <dgm:prSet phldrT="[Text]"/>
      <dgm:spPr/>
      <dgm:t>
        <a:bodyPr/>
        <a:lstStyle/>
        <a:p>
          <a:r>
            <a:rPr lang="sv-SE" b="0">
              <a:latin typeface="Calibri Light "/>
            </a:rPr>
            <a:t>Hkod</a:t>
          </a:r>
          <a:r>
            <a:rPr lang="sv-SE">
              <a:latin typeface="Calibri Light "/>
            </a:rPr>
            <a:t>-22300</a:t>
          </a:r>
        </a:p>
      </dgm:t>
    </dgm:pt>
    <dgm:pt modelId="{97BBD957-5802-4F0C-819F-D4596A89D9E6}" type="parTrans" cxnId="{B9629CD5-18C5-495F-8816-1B95F66CCF13}">
      <dgm:prSet/>
      <dgm:spPr/>
      <dgm:t>
        <a:bodyPr/>
        <a:lstStyle/>
        <a:p>
          <a:endParaRPr lang="sv-SE"/>
        </a:p>
      </dgm:t>
    </dgm:pt>
    <dgm:pt modelId="{03AB0F96-F426-4014-9E6B-7BB9EADF51C2}" type="sibTrans" cxnId="{B9629CD5-18C5-495F-8816-1B95F66CCF13}">
      <dgm:prSet/>
      <dgm:spPr/>
      <dgm:t>
        <a:bodyPr/>
        <a:lstStyle/>
        <a:p>
          <a:endParaRPr lang="sv-SE"/>
        </a:p>
      </dgm:t>
    </dgm:pt>
    <dgm:pt modelId="{4516095E-11B9-46F8-ABF3-7C901EF04AA3}" type="pres">
      <dgm:prSet presAssocID="{FD2A1BE9-565C-448B-A080-3AF48F09F794}" presName="mainComposite" presStyleCnt="0">
        <dgm:presLayoutVars>
          <dgm:chPref val="1"/>
          <dgm:dir/>
          <dgm:animOne val="branch"/>
          <dgm:animLvl val="lvl"/>
          <dgm:resizeHandles val="exact"/>
        </dgm:presLayoutVars>
      </dgm:prSet>
      <dgm:spPr/>
    </dgm:pt>
    <dgm:pt modelId="{7A5B85A8-7E2B-4CB3-BEC5-98A367FE60B0}" type="pres">
      <dgm:prSet presAssocID="{FD2A1BE9-565C-448B-A080-3AF48F09F794}" presName="hierFlow" presStyleCnt="0"/>
      <dgm:spPr/>
    </dgm:pt>
    <dgm:pt modelId="{3C5DC508-701C-49DF-AFA8-0D423164DCB4}" type="pres">
      <dgm:prSet presAssocID="{FD2A1BE9-565C-448B-A080-3AF48F09F794}" presName="firstBuf" presStyleCnt="0"/>
      <dgm:spPr/>
    </dgm:pt>
    <dgm:pt modelId="{6BC89BC0-705A-49A2-B9FA-7A886D5A1C15}" type="pres">
      <dgm:prSet presAssocID="{FD2A1BE9-565C-448B-A080-3AF48F09F794}" presName="hierChild1" presStyleCnt="0">
        <dgm:presLayoutVars>
          <dgm:chPref val="1"/>
          <dgm:animOne val="branch"/>
          <dgm:animLvl val="lvl"/>
        </dgm:presLayoutVars>
      </dgm:prSet>
      <dgm:spPr/>
    </dgm:pt>
    <dgm:pt modelId="{4E5994AC-3502-4EA8-A52F-F6EBB4E3085C}" type="pres">
      <dgm:prSet presAssocID="{FDA752F3-E10B-4801-A950-F8331B760A07}" presName="Name14" presStyleCnt="0"/>
      <dgm:spPr/>
    </dgm:pt>
    <dgm:pt modelId="{8F89318F-0E19-44DA-8E40-8F1B8ABD8776}" type="pres">
      <dgm:prSet presAssocID="{FDA752F3-E10B-4801-A950-F8331B760A07}" presName="level1Shape" presStyleLbl="node0" presStyleIdx="0" presStyleCnt="1">
        <dgm:presLayoutVars>
          <dgm:chPref val="3"/>
        </dgm:presLayoutVars>
      </dgm:prSet>
      <dgm:spPr/>
    </dgm:pt>
    <dgm:pt modelId="{541BFA39-BF51-4855-800A-1EDC44EDE791}" type="pres">
      <dgm:prSet presAssocID="{FDA752F3-E10B-4801-A950-F8331B760A07}" presName="hierChild2" presStyleCnt="0"/>
      <dgm:spPr/>
    </dgm:pt>
    <dgm:pt modelId="{FB388E08-2EE4-442B-BFE0-A646D47B0A0F}" type="pres">
      <dgm:prSet presAssocID="{7467A7B5-395E-463F-A658-193EEAF10CFC}" presName="Name19" presStyleLbl="parChTrans1D2" presStyleIdx="0" presStyleCnt="2"/>
      <dgm:spPr/>
    </dgm:pt>
    <dgm:pt modelId="{2FB735F6-1056-4851-B67F-5832279A5BDC}" type="pres">
      <dgm:prSet presAssocID="{2CEF32E6-62FD-49E8-AED9-28AE427C66F5}" presName="Name21" presStyleCnt="0"/>
      <dgm:spPr/>
    </dgm:pt>
    <dgm:pt modelId="{2AFABFA3-62EA-48AA-8FAF-DAD6F5D37736}" type="pres">
      <dgm:prSet presAssocID="{2CEF32E6-62FD-49E8-AED9-28AE427C66F5}" presName="level2Shape" presStyleLbl="node2" presStyleIdx="0" presStyleCnt="2"/>
      <dgm:spPr/>
    </dgm:pt>
    <dgm:pt modelId="{D0FEF57B-503F-4F23-AB13-FDC474E88CFE}" type="pres">
      <dgm:prSet presAssocID="{2CEF32E6-62FD-49E8-AED9-28AE427C66F5}" presName="hierChild3" presStyleCnt="0"/>
      <dgm:spPr/>
    </dgm:pt>
    <dgm:pt modelId="{21470AFB-A914-484E-B0ED-628471C9B7B1}" type="pres">
      <dgm:prSet presAssocID="{961B42C2-27F3-4279-A5F4-D523DCEE60CC}" presName="Name19" presStyleLbl="parChTrans1D3" presStyleIdx="0" presStyleCnt="3"/>
      <dgm:spPr/>
    </dgm:pt>
    <dgm:pt modelId="{43652044-65BD-4944-A891-125F824BE7F6}" type="pres">
      <dgm:prSet presAssocID="{EA1E87F9-3322-4237-A716-9C8A4630015E}" presName="Name21" presStyleCnt="0"/>
      <dgm:spPr/>
    </dgm:pt>
    <dgm:pt modelId="{B49DEF6A-EC3D-4DBD-9066-A3D2BBA38A8A}" type="pres">
      <dgm:prSet presAssocID="{EA1E87F9-3322-4237-A716-9C8A4630015E}" presName="level2Shape" presStyleLbl="node3" presStyleIdx="0" presStyleCnt="3"/>
      <dgm:spPr/>
    </dgm:pt>
    <dgm:pt modelId="{7F77A225-F4BD-4576-A1E4-B77CC217BF5E}" type="pres">
      <dgm:prSet presAssocID="{EA1E87F9-3322-4237-A716-9C8A4630015E}" presName="hierChild3" presStyleCnt="0"/>
      <dgm:spPr/>
    </dgm:pt>
    <dgm:pt modelId="{C829582B-4688-41DC-AD61-136997BC4AE8}" type="pres">
      <dgm:prSet presAssocID="{42C23D6A-89C1-4D9C-85E9-D8EB07C68A8F}" presName="Name19" presStyleLbl="parChTrans1D4" presStyleIdx="0" presStyleCnt="6"/>
      <dgm:spPr/>
    </dgm:pt>
    <dgm:pt modelId="{C6B96A30-48A6-4189-8A92-ECD9CD308411}" type="pres">
      <dgm:prSet presAssocID="{0F9FB73C-F53F-4175-AFC3-3843E02C4D0B}" presName="Name21" presStyleCnt="0"/>
      <dgm:spPr/>
    </dgm:pt>
    <dgm:pt modelId="{BC2CED95-1510-4D99-98EC-3A66207668A6}" type="pres">
      <dgm:prSet presAssocID="{0F9FB73C-F53F-4175-AFC3-3843E02C4D0B}" presName="level2Shape" presStyleLbl="node4" presStyleIdx="0" presStyleCnt="6"/>
      <dgm:spPr/>
    </dgm:pt>
    <dgm:pt modelId="{652E9D5A-4A30-42D1-830C-9BCCDF6EF042}" type="pres">
      <dgm:prSet presAssocID="{0F9FB73C-F53F-4175-AFC3-3843E02C4D0B}" presName="hierChild3" presStyleCnt="0"/>
      <dgm:spPr/>
    </dgm:pt>
    <dgm:pt modelId="{D632822F-55F9-4E3F-B24E-CDF4BD3F58E1}" type="pres">
      <dgm:prSet presAssocID="{C6626781-CF64-45F7-82C0-C75DEB3690BD}" presName="Name19" presStyleLbl="parChTrans1D3" presStyleIdx="1" presStyleCnt="3"/>
      <dgm:spPr/>
    </dgm:pt>
    <dgm:pt modelId="{5A4A13D3-2081-44B5-9BBD-EEE4D011664C}" type="pres">
      <dgm:prSet presAssocID="{EDC8D362-DE37-4B42-A5A9-B389DD842687}" presName="Name21" presStyleCnt="0"/>
      <dgm:spPr/>
    </dgm:pt>
    <dgm:pt modelId="{4DA50CBF-4F07-44DA-9099-9BB37CCEDBBF}" type="pres">
      <dgm:prSet presAssocID="{EDC8D362-DE37-4B42-A5A9-B389DD842687}" presName="level2Shape" presStyleLbl="node3" presStyleIdx="1" presStyleCnt="3"/>
      <dgm:spPr/>
    </dgm:pt>
    <dgm:pt modelId="{4BA636B1-7E04-406E-AC80-41C1F27ADDA6}" type="pres">
      <dgm:prSet presAssocID="{EDC8D362-DE37-4B42-A5A9-B389DD842687}" presName="hierChild3" presStyleCnt="0"/>
      <dgm:spPr/>
    </dgm:pt>
    <dgm:pt modelId="{D15A8BA4-093E-410E-A885-FB8885BC2B1C}" type="pres">
      <dgm:prSet presAssocID="{D71ED445-F6D8-4E46-9F0A-4991CAEF6C72}" presName="Name19" presStyleLbl="parChTrans1D4" presStyleIdx="1" presStyleCnt="6"/>
      <dgm:spPr/>
    </dgm:pt>
    <dgm:pt modelId="{E117953B-D636-4A81-82BA-9ACE907CF43E}" type="pres">
      <dgm:prSet presAssocID="{030F9D03-F4D2-4E52-9A23-C8E41280ED66}" presName="Name21" presStyleCnt="0"/>
      <dgm:spPr/>
    </dgm:pt>
    <dgm:pt modelId="{A405996F-A0FF-4538-8F85-61970769DC19}" type="pres">
      <dgm:prSet presAssocID="{030F9D03-F4D2-4E52-9A23-C8E41280ED66}" presName="level2Shape" presStyleLbl="node4" presStyleIdx="1" presStyleCnt="6"/>
      <dgm:spPr/>
    </dgm:pt>
    <dgm:pt modelId="{097D3EFA-CD67-484C-A222-117D1A30205F}" type="pres">
      <dgm:prSet presAssocID="{030F9D03-F4D2-4E52-9A23-C8E41280ED66}" presName="hierChild3" presStyleCnt="0"/>
      <dgm:spPr/>
    </dgm:pt>
    <dgm:pt modelId="{911570E9-147E-40F2-863D-4F3F38DE6EA6}" type="pres">
      <dgm:prSet presAssocID="{3759549F-9C10-44B6-ACFE-5F7DA4228941}" presName="Name19" presStyleLbl="parChTrans1D4" presStyleIdx="2" presStyleCnt="6"/>
      <dgm:spPr/>
    </dgm:pt>
    <dgm:pt modelId="{1AC25D51-5353-4539-A6EB-CCA46B331128}" type="pres">
      <dgm:prSet presAssocID="{A25A28A5-048E-41A8-843A-7B9CF8C10246}" presName="Name21" presStyleCnt="0"/>
      <dgm:spPr/>
    </dgm:pt>
    <dgm:pt modelId="{C91B9BA9-3F1F-4972-98A0-E0A4A8973845}" type="pres">
      <dgm:prSet presAssocID="{A25A28A5-048E-41A8-843A-7B9CF8C10246}" presName="level2Shape" presStyleLbl="node4" presStyleIdx="2" presStyleCnt="6"/>
      <dgm:spPr/>
    </dgm:pt>
    <dgm:pt modelId="{C9C986DF-E400-4294-B5F6-0980A23BA3D6}" type="pres">
      <dgm:prSet presAssocID="{A25A28A5-048E-41A8-843A-7B9CF8C10246}" presName="hierChild3" presStyleCnt="0"/>
      <dgm:spPr/>
    </dgm:pt>
    <dgm:pt modelId="{05423013-3A36-4E93-AA6B-827429101033}" type="pres">
      <dgm:prSet presAssocID="{A5BD6210-8F86-4776-92D8-F1E3EB2AA63E}" presName="Name19" presStyleLbl="parChTrans1D2" presStyleIdx="1" presStyleCnt="2"/>
      <dgm:spPr/>
    </dgm:pt>
    <dgm:pt modelId="{CA14119C-3AB4-4879-9FB3-0D22B1D7F748}" type="pres">
      <dgm:prSet presAssocID="{0F169ECA-A59A-4ABB-86E3-E4A5D4F83930}" presName="Name21" presStyleCnt="0"/>
      <dgm:spPr/>
    </dgm:pt>
    <dgm:pt modelId="{0C29327F-6C27-42B6-9684-61E49526B98B}" type="pres">
      <dgm:prSet presAssocID="{0F169ECA-A59A-4ABB-86E3-E4A5D4F83930}" presName="level2Shape" presStyleLbl="node2" presStyleIdx="1" presStyleCnt="2"/>
      <dgm:spPr/>
    </dgm:pt>
    <dgm:pt modelId="{A63C306D-A990-4F77-B9A9-079B7C18C8C0}" type="pres">
      <dgm:prSet presAssocID="{0F169ECA-A59A-4ABB-86E3-E4A5D4F83930}" presName="hierChild3" presStyleCnt="0"/>
      <dgm:spPr/>
    </dgm:pt>
    <dgm:pt modelId="{8287B6E2-09A6-43B2-9044-4D83B916050B}" type="pres">
      <dgm:prSet presAssocID="{E2D02C28-5647-4A62-BF12-E7B43D7A1C78}" presName="Name19" presStyleLbl="parChTrans1D3" presStyleIdx="2" presStyleCnt="3"/>
      <dgm:spPr/>
    </dgm:pt>
    <dgm:pt modelId="{879D1B8D-DDFA-4767-BD7C-2BAE2979A0C5}" type="pres">
      <dgm:prSet presAssocID="{A2AF8A3C-10C7-4416-8D87-AAF80291422F}" presName="Name21" presStyleCnt="0"/>
      <dgm:spPr/>
    </dgm:pt>
    <dgm:pt modelId="{64B5C71D-FF02-4EF4-AFBD-5243F151E5CC}" type="pres">
      <dgm:prSet presAssocID="{A2AF8A3C-10C7-4416-8D87-AAF80291422F}" presName="level2Shape" presStyleLbl="node3" presStyleIdx="2" presStyleCnt="3"/>
      <dgm:spPr/>
    </dgm:pt>
    <dgm:pt modelId="{2BBBD77C-19CA-426B-8BFF-373C041EDF09}" type="pres">
      <dgm:prSet presAssocID="{A2AF8A3C-10C7-4416-8D87-AAF80291422F}" presName="hierChild3" presStyleCnt="0"/>
      <dgm:spPr/>
    </dgm:pt>
    <dgm:pt modelId="{3FA4CE52-B235-4A9E-ACCD-08DDF92EA8D2}" type="pres">
      <dgm:prSet presAssocID="{935ED8DC-73DE-47F1-8012-703017341CC2}" presName="Name19" presStyleLbl="parChTrans1D4" presStyleIdx="3" presStyleCnt="6"/>
      <dgm:spPr/>
    </dgm:pt>
    <dgm:pt modelId="{3A177AB0-53D7-4A11-9EFB-100BD830DFFF}" type="pres">
      <dgm:prSet presAssocID="{3ABF04B8-5FD6-4DD0-9642-97E8C83917C9}" presName="Name21" presStyleCnt="0"/>
      <dgm:spPr/>
    </dgm:pt>
    <dgm:pt modelId="{B40324B9-268A-4023-A782-84568E6DC168}" type="pres">
      <dgm:prSet presAssocID="{3ABF04B8-5FD6-4DD0-9642-97E8C83917C9}" presName="level2Shape" presStyleLbl="node4" presStyleIdx="3" presStyleCnt="6"/>
      <dgm:spPr/>
    </dgm:pt>
    <dgm:pt modelId="{61F8781C-7EB2-4E67-9203-8A27101FA1D4}" type="pres">
      <dgm:prSet presAssocID="{3ABF04B8-5FD6-4DD0-9642-97E8C83917C9}" presName="hierChild3" presStyleCnt="0"/>
      <dgm:spPr/>
    </dgm:pt>
    <dgm:pt modelId="{FE67F848-76F9-4727-AEBD-AFB3AFF2D44B}" type="pres">
      <dgm:prSet presAssocID="{833E8188-E7A3-4258-86CF-C006C4E40BC3}" presName="Name19" presStyleLbl="parChTrans1D4" presStyleIdx="4" presStyleCnt="6"/>
      <dgm:spPr/>
    </dgm:pt>
    <dgm:pt modelId="{08D6F20E-53B7-4599-8C80-877B5EE63B8A}" type="pres">
      <dgm:prSet presAssocID="{605444E5-D424-4818-A113-4130F567C14D}" presName="Name21" presStyleCnt="0"/>
      <dgm:spPr/>
    </dgm:pt>
    <dgm:pt modelId="{F24D45B2-86F9-4CF9-A360-193A111842BF}" type="pres">
      <dgm:prSet presAssocID="{605444E5-D424-4818-A113-4130F567C14D}" presName="level2Shape" presStyleLbl="node4" presStyleIdx="4" presStyleCnt="6"/>
      <dgm:spPr/>
    </dgm:pt>
    <dgm:pt modelId="{6029D8C3-3A5D-4E61-9543-20276C859F0E}" type="pres">
      <dgm:prSet presAssocID="{605444E5-D424-4818-A113-4130F567C14D}" presName="hierChild3" presStyleCnt="0"/>
      <dgm:spPr/>
    </dgm:pt>
    <dgm:pt modelId="{A5402FE8-FE7C-475C-82F7-7B9027E8364D}" type="pres">
      <dgm:prSet presAssocID="{97BBD957-5802-4F0C-819F-D4596A89D9E6}" presName="Name19" presStyleLbl="parChTrans1D4" presStyleIdx="5" presStyleCnt="6"/>
      <dgm:spPr/>
    </dgm:pt>
    <dgm:pt modelId="{45DF8284-C6AB-4963-827B-33E2EE7386B3}" type="pres">
      <dgm:prSet presAssocID="{BA552EA1-9C6C-468C-B472-53CFA299A8DD}" presName="Name21" presStyleCnt="0"/>
      <dgm:spPr/>
    </dgm:pt>
    <dgm:pt modelId="{480EB4D1-4FF8-4A3D-86D4-E7F00946CB96}" type="pres">
      <dgm:prSet presAssocID="{BA552EA1-9C6C-468C-B472-53CFA299A8DD}" presName="level2Shape" presStyleLbl="node4" presStyleIdx="5" presStyleCnt="6"/>
      <dgm:spPr/>
    </dgm:pt>
    <dgm:pt modelId="{1AC04CC1-2970-470F-BE57-B162EFE4F90B}" type="pres">
      <dgm:prSet presAssocID="{BA552EA1-9C6C-468C-B472-53CFA299A8DD}" presName="hierChild3" presStyleCnt="0"/>
      <dgm:spPr/>
    </dgm:pt>
    <dgm:pt modelId="{8574810F-D07A-4AEA-91DA-D9FF904682B3}" type="pres">
      <dgm:prSet presAssocID="{FD2A1BE9-565C-448B-A080-3AF48F09F794}" presName="bgShapesFlow" presStyleCnt="0"/>
      <dgm:spPr/>
    </dgm:pt>
    <dgm:pt modelId="{5F6949A2-329D-4C29-80D0-2A1200AAA87E}" type="pres">
      <dgm:prSet presAssocID="{0E38BE5A-B34D-4E66-90B6-0EFBE0B7869E}" presName="rectComp" presStyleCnt="0"/>
      <dgm:spPr/>
    </dgm:pt>
    <dgm:pt modelId="{B3AD2733-2BCE-4E9A-92ED-254AFD46FCBF}" type="pres">
      <dgm:prSet presAssocID="{0E38BE5A-B34D-4E66-90B6-0EFBE0B7869E}" presName="bgRect" presStyleLbl="bgShp" presStyleIdx="0" presStyleCnt="4" custLinFactNeighborY="519"/>
      <dgm:spPr/>
    </dgm:pt>
    <dgm:pt modelId="{25BA6595-44B3-452D-B157-70AF91EF386D}" type="pres">
      <dgm:prSet presAssocID="{0E38BE5A-B34D-4E66-90B6-0EFBE0B7869E}" presName="bgRectTx" presStyleLbl="bgShp" presStyleIdx="0" presStyleCnt="4">
        <dgm:presLayoutVars>
          <dgm:bulletEnabled val="1"/>
        </dgm:presLayoutVars>
      </dgm:prSet>
      <dgm:spPr/>
    </dgm:pt>
    <dgm:pt modelId="{BC4FD767-32ED-4F76-A9AD-F870A5554089}" type="pres">
      <dgm:prSet presAssocID="{0E38BE5A-B34D-4E66-90B6-0EFBE0B7869E}" presName="spComp" presStyleCnt="0"/>
      <dgm:spPr/>
    </dgm:pt>
    <dgm:pt modelId="{FA0BBFC4-0034-4EAD-90B1-5DE2FD56DC78}" type="pres">
      <dgm:prSet presAssocID="{0E38BE5A-B34D-4E66-90B6-0EFBE0B7869E}" presName="vSp" presStyleCnt="0"/>
      <dgm:spPr/>
    </dgm:pt>
    <dgm:pt modelId="{5986F2FD-C5C3-4959-B12C-D6D711B898C1}" type="pres">
      <dgm:prSet presAssocID="{8EE37CB1-605E-4D7D-B538-74887323EB44}" presName="rectComp" presStyleCnt="0"/>
      <dgm:spPr/>
    </dgm:pt>
    <dgm:pt modelId="{1E277EC3-F5D7-4616-8A2E-93BE852B4049}" type="pres">
      <dgm:prSet presAssocID="{8EE37CB1-605E-4D7D-B538-74887323EB44}" presName="bgRect" presStyleLbl="bgShp" presStyleIdx="1" presStyleCnt="4" custLinFactNeighborX="-1149"/>
      <dgm:spPr/>
    </dgm:pt>
    <dgm:pt modelId="{9EAEAF25-EE9C-45D5-8DB6-0490B150B0D8}" type="pres">
      <dgm:prSet presAssocID="{8EE37CB1-605E-4D7D-B538-74887323EB44}" presName="bgRectTx" presStyleLbl="bgShp" presStyleIdx="1" presStyleCnt="4">
        <dgm:presLayoutVars>
          <dgm:bulletEnabled val="1"/>
        </dgm:presLayoutVars>
      </dgm:prSet>
      <dgm:spPr/>
    </dgm:pt>
    <dgm:pt modelId="{0547076B-D2C7-4013-85EF-EBEBA91AD77D}" type="pres">
      <dgm:prSet presAssocID="{8EE37CB1-605E-4D7D-B538-74887323EB44}" presName="spComp" presStyleCnt="0"/>
      <dgm:spPr/>
    </dgm:pt>
    <dgm:pt modelId="{4E041B0D-9E81-4005-8FEB-9B700CDC2C0A}" type="pres">
      <dgm:prSet presAssocID="{8EE37CB1-605E-4D7D-B538-74887323EB44}" presName="vSp" presStyleCnt="0"/>
      <dgm:spPr/>
    </dgm:pt>
    <dgm:pt modelId="{9AC80E12-4B3E-445A-859D-FF1AC9D48702}" type="pres">
      <dgm:prSet presAssocID="{362054CE-4F39-4A4E-96E3-AB316DCDDA17}" presName="rectComp" presStyleCnt="0"/>
      <dgm:spPr/>
    </dgm:pt>
    <dgm:pt modelId="{3C38169B-6AD4-4A1E-B979-8357AB1F530C}" type="pres">
      <dgm:prSet presAssocID="{362054CE-4F39-4A4E-96E3-AB316DCDDA17}" presName="bgRect" presStyleLbl="bgShp" presStyleIdx="2" presStyleCnt="4"/>
      <dgm:spPr/>
    </dgm:pt>
    <dgm:pt modelId="{7C922AFA-1ED7-4100-85AF-25DAF53485DE}" type="pres">
      <dgm:prSet presAssocID="{362054CE-4F39-4A4E-96E3-AB316DCDDA17}" presName="bgRectTx" presStyleLbl="bgShp" presStyleIdx="2" presStyleCnt="4">
        <dgm:presLayoutVars>
          <dgm:bulletEnabled val="1"/>
        </dgm:presLayoutVars>
      </dgm:prSet>
      <dgm:spPr/>
    </dgm:pt>
    <dgm:pt modelId="{07384C7E-CAD1-4E36-AD90-381B89B68715}" type="pres">
      <dgm:prSet presAssocID="{362054CE-4F39-4A4E-96E3-AB316DCDDA17}" presName="spComp" presStyleCnt="0"/>
      <dgm:spPr/>
    </dgm:pt>
    <dgm:pt modelId="{169DC0F3-1EDB-40C9-9274-29B56FF22235}" type="pres">
      <dgm:prSet presAssocID="{362054CE-4F39-4A4E-96E3-AB316DCDDA17}" presName="vSp" presStyleCnt="0"/>
      <dgm:spPr/>
    </dgm:pt>
    <dgm:pt modelId="{42CD95B4-A400-43AE-9B1C-8E4CE4BBFCE7}" type="pres">
      <dgm:prSet presAssocID="{6BBA1D3B-897A-4D6D-A8B2-485007CB22BC}" presName="rectComp" presStyleCnt="0"/>
      <dgm:spPr/>
    </dgm:pt>
    <dgm:pt modelId="{27E040D3-C411-41AD-83ED-354CBDF122E3}" type="pres">
      <dgm:prSet presAssocID="{6BBA1D3B-897A-4D6D-A8B2-485007CB22BC}" presName="bgRect" presStyleLbl="bgShp" presStyleIdx="3" presStyleCnt="4"/>
      <dgm:spPr/>
    </dgm:pt>
    <dgm:pt modelId="{534B5675-506C-450B-B091-BEAA306A2C93}" type="pres">
      <dgm:prSet presAssocID="{6BBA1D3B-897A-4D6D-A8B2-485007CB22BC}" presName="bgRectTx" presStyleLbl="bgShp" presStyleIdx="3" presStyleCnt="4">
        <dgm:presLayoutVars>
          <dgm:bulletEnabled val="1"/>
        </dgm:presLayoutVars>
      </dgm:prSet>
      <dgm:spPr/>
    </dgm:pt>
  </dgm:ptLst>
  <dgm:cxnLst>
    <dgm:cxn modelId="{18F29803-9FD3-470B-B82F-1B80AB6ECBCA}" srcId="{A2AF8A3C-10C7-4416-8D87-AAF80291422F}" destId="{3ABF04B8-5FD6-4DD0-9642-97E8C83917C9}" srcOrd="0" destOrd="0" parTransId="{935ED8DC-73DE-47F1-8012-703017341CC2}" sibTransId="{EFF38B9B-0D29-49B1-A99A-090578AFBB0D}"/>
    <dgm:cxn modelId="{6FFC9C08-7239-4929-AC33-53519E2E39E0}" type="presOf" srcId="{0F9FB73C-F53F-4175-AFC3-3843E02C4D0B}" destId="{BC2CED95-1510-4D99-98EC-3A66207668A6}" srcOrd="0" destOrd="0" presId="urn:microsoft.com/office/officeart/2005/8/layout/hierarchy6"/>
    <dgm:cxn modelId="{9AACBD08-7368-4B7B-BCE2-2AD0B02D5BBE}" type="presOf" srcId="{362054CE-4F39-4A4E-96E3-AB316DCDDA17}" destId="{3C38169B-6AD4-4A1E-B979-8357AB1F530C}" srcOrd="0" destOrd="0" presId="urn:microsoft.com/office/officeart/2005/8/layout/hierarchy6"/>
    <dgm:cxn modelId="{ECCCB90A-BE6F-4BC3-94F7-7BE126F55F5F}" srcId="{FDA752F3-E10B-4801-A950-F8331B760A07}" destId="{0F169ECA-A59A-4ABB-86E3-E4A5D4F83930}" srcOrd="1" destOrd="0" parTransId="{A5BD6210-8F86-4776-92D8-F1E3EB2AA63E}" sibTransId="{B84667E8-02FC-4D9B-9283-63A7ECD1A13A}"/>
    <dgm:cxn modelId="{B019820B-3D4E-4BDF-8E0C-FB5C1A6F8118}" srcId="{2CEF32E6-62FD-49E8-AED9-28AE427C66F5}" destId="{EDC8D362-DE37-4B42-A5A9-B389DD842687}" srcOrd="1" destOrd="0" parTransId="{C6626781-CF64-45F7-82C0-C75DEB3690BD}" sibTransId="{BF223D7B-269B-49F7-93E9-CFD4DB95B627}"/>
    <dgm:cxn modelId="{B567F323-3CE4-4E05-965B-986337F50E6D}" type="presOf" srcId="{FDA752F3-E10B-4801-A950-F8331B760A07}" destId="{8F89318F-0E19-44DA-8E40-8F1B8ABD8776}" srcOrd="0" destOrd="0" presId="urn:microsoft.com/office/officeart/2005/8/layout/hierarchy6"/>
    <dgm:cxn modelId="{97733C27-F154-403B-9ABB-224638832AA9}" type="presOf" srcId="{605444E5-D424-4818-A113-4130F567C14D}" destId="{F24D45B2-86F9-4CF9-A360-193A111842BF}" srcOrd="0" destOrd="0" presId="urn:microsoft.com/office/officeart/2005/8/layout/hierarchy6"/>
    <dgm:cxn modelId="{FBF08C29-EDD9-4C49-942F-8E2774A974AE}" srcId="{FD2A1BE9-565C-448B-A080-3AF48F09F794}" destId="{0E38BE5A-B34D-4E66-90B6-0EFBE0B7869E}" srcOrd="1" destOrd="0" parTransId="{35F6BBB1-C5D7-4063-94BF-0EB118EA85B7}" sibTransId="{8DBA768B-1FD0-46D2-96E4-89B101A4A3DD}"/>
    <dgm:cxn modelId="{1BF3AB2D-47E0-49E2-B1D2-135BA93E955C}" type="presOf" srcId="{E2D02C28-5647-4A62-BF12-E7B43D7A1C78}" destId="{8287B6E2-09A6-43B2-9044-4D83B916050B}" srcOrd="0" destOrd="0" presId="urn:microsoft.com/office/officeart/2005/8/layout/hierarchy6"/>
    <dgm:cxn modelId="{0BBA9A35-C164-4668-819E-E8290B27F094}" srcId="{EA1E87F9-3322-4237-A716-9C8A4630015E}" destId="{0F9FB73C-F53F-4175-AFC3-3843E02C4D0B}" srcOrd="0" destOrd="0" parTransId="{42C23D6A-89C1-4D9C-85E9-D8EB07C68A8F}" sibTransId="{D4B5D1BD-54D3-4846-9C3C-2807DEBDC553}"/>
    <dgm:cxn modelId="{598ED935-8956-4BA6-B5F7-09679DD24F56}" srcId="{FD2A1BE9-565C-448B-A080-3AF48F09F794}" destId="{6BBA1D3B-897A-4D6D-A8B2-485007CB22BC}" srcOrd="4" destOrd="0" parTransId="{96CCBB45-AC06-46CB-AF5E-005CD9D2589A}" sibTransId="{FB1DA9E8-FFDF-4BC1-8920-C11FC25C62FF}"/>
    <dgm:cxn modelId="{477F8638-951D-4D80-91CF-4DBF5A425E53}" type="presOf" srcId="{0E38BE5A-B34D-4E66-90B6-0EFBE0B7869E}" destId="{25BA6595-44B3-452D-B157-70AF91EF386D}" srcOrd="1" destOrd="0" presId="urn:microsoft.com/office/officeart/2005/8/layout/hierarchy6"/>
    <dgm:cxn modelId="{3C5AAB3C-8B98-49A4-91D6-D950632EABA0}" type="presOf" srcId="{8EE37CB1-605E-4D7D-B538-74887323EB44}" destId="{9EAEAF25-EE9C-45D5-8DB6-0490B150B0D8}" srcOrd="1" destOrd="0" presId="urn:microsoft.com/office/officeart/2005/8/layout/hierarchy6"/>
    <dgm:cxn modelId="{C2A0923D-B7EC-49B0-A464-54EE3E4218CA}" srcId="{EDC8D362-DE37-4B42-A5A9-B389DD842687}" destId="{030F9D03-F4D2-4E52-9A23-C8E41280ED66}" srcOrd="0" destOrd="0" parTransId="{D71ED445-F6D8-4E46-9F0A-4991CAEF6C72}" sibTransId="{26C184F4-23E4-4571-851F-987C8092546D}"/>
    <dgm:cxn modelId="{A475425C-5357-4FFB-B95A-9B0F8423ECC9}" type="presOf" srcId="{EA1E87F9-3322-4237-A716-9C8A4630015E}" destId="{B49DEF6A-EC3D-4DBD-9066-A3D2BBA38A8A}" srcOrd="0" destOrd="0" presId="urn:microsoft.com/office/officeart/2005/8/layout/hierarchy6"/>
    <dgm:cxn modelId="{43AB665F-F9DC-43CD-99E2-E7C8F79F0B84}" type="presOf" srcId="{362054CE-4F39-4A4E-96E3-AB316DCDDA17}" destId="{7C922AFA-1ED7-4100-85AF-25DAF53485DE}" srcOrd="1" destOrd="0" presId="urn:microsoft.com/office/officeart/2005/8/layout/hierarchy6"/>
    <dgm:cxn modelId="{80E7F344-D6C8-4286-B96E-68A983F720C0}" type="presOf" srcId="{0F169ECA-A59A-4ABB-86E3-E4A5D4F83930}" destId="{0C29327F-6C27-42B6-9684-61E49526B98B}" srcOrd="0" destOrd="0" presId="urn:microsoft.com/office/officeart/2005/8/layout/hierarchy6"/>
    <dgm:cxn modelId="{14BDE047-5A2F-456D-86FF-7F4F84F15393}" type="presOf" srcId="{0E38BE5A-B34D-4E66-90B6-0EFBE0B7869E}" destId="{B3AD2733-2BCE-4E9A-92ED-254AFD46FCBF}" srcOrd="0" destOrd="0" presId="urn:microsoft.com/office/officeart/2005/8/layout/hierarchy6"/>
    <dgm:cxn modelId="{2B6E466D-C246-4871-B458-CFA2C3C7DCD9}" srcId="{FD2A1BE9-565C-448B-A080-3AF48F09F794}" destId="{362054CE-4F39-4A4E-96E3-AB316DCDDA17}" srcOrd="3" destOrd="0" parTransId="{466B64A7-5E03-40B4-A5D3-9B5C6DB013D2}" sibTransId="{1D19C622-62C9-4BB0-81B7-48A3C76929AC}"/>
    <dgm:cxn modelId="{755B8A6D-F997-452C-B471-D3898195E5A8}" srcId="{2CEF32E6-62FD-49E8-AED9-28AE427C66F5}" destId="{EA1E87F9-3322-4237-A716-9C8A4630015E}" srcOrd="0" destOrd="0" parTransId="{961B42C2-27F3-4279-A5F4-D523DCEE60CC}" sibTransId="{0239827E-F60C-41FF-ABFE-FD3E9C29353D}"/>
    <dgm:cxn modelId="{19E6FF4F-45A9-47D1-AA6E-3912D064A43B}" type="presOf" srcId="{A5BD6210-8F86-4776-92D8-F1E3EB2AA63E}" destId="{05423013-3A36-4E93-AA6B-827429101033}" srcOrd="0" destOrd="0" presId="urn:microsoft.com/office/officeart/2005/8/layout/hierarchy6"/>
    <dgm:cxn modelId="{ED708E72-7B38-461F-9C9F-714DC9AA0199}" srcId="{EDC8D362-DE37-4B42-A5A9-B389DD842687}" destId="{A25A28A5-048E-41A8-843A-7B9CF8C10246}" srcOrd="1" destOrd="0" parTransId="{3759549F-9C10-44B6-ACFE-5F7DA4228941}" sibTransId="{CE47921E-76B4-450D-9EFA-B967BE96FC47}"/>
    <dgm:cxn modelId="{4343F774-4CFD-4AA2-BF7C-4451151DD375}" srcId="{FDA752F3-E10B-4801-A950-F8331B760A07}" destId="{2CEF32E6-62FD-49E8-AED9-28AE427C66F5}" srcOrd="0" destOrd="0" parTransId="{7467A7B5-395E-463F-A658-193EEAF10CFC}" sibTransId="{1B1ED561-681D-4C1A-8F15-0B0BB92250DB}"/>
    <dgm:cxn modelId="{CBF2C955-2C7A-406F-BE09-D63DF9BD1897}" type="presOf" srcId="{030F9D03-F4D2-4E52-9A23-C8E41280ED66}" destId="{A405996F-A0FF-4538-8F85-61970769DC19}" srcOrd="0" destOrd="0" presId="urn:microsoft.com/office/officeart/2005/8/layout/hierarchy6"/>
    <dgm:cxn modelId="{41891D5A-ABB7-414A-9E89-84C3F1AA050D}" type="presOf" srcId="{2CEF32E6-62FD-49E8-AED9-28AE427C66F5}" destId="{2AFABFA3-62EA-48AA-8FAF-DAD6F5D37736}" srcOrd="0" destOrd="0" presId="urn:microsoft.com/office/officeart/2005/8/layout/hierarchy6"/>
    <dgm:cxn modelId="{DB71595A-F061-46BA-8DE0-E1D279711AB2}" type="presOf" srcId="{961B42C2-27F3-4279-A5F4-D523DCEE60CC}" destId="{21470AFB-A914-484E-B0ED-628471C9B7B1}" srcOrd="0" destOrd="0" presId="urn:microsoft.com/office/officeart/2005/8/layout/hierarchy6"/>
    <dgm:cxn modelId="{4C7FBD81-7816-463C-9B5C-CCBE2F1259A2}" type="presOf" srcId="{A2AF8A3C-10C7-4416-8D87-AAF80291422F}" destId="{64B5C71D-FF02-4EF4-AFBD-5243F151E5CC}" srcOrd="0" destOrd="0" presId="urn:microsoft.com/office/officeart/2005/8/layout/hierarchy6"/>
    <dgm:cxn modelId="{E4056B82-A5A6-4DB9-A95F-B1024AA61B9A}" type="presOf" srcId="{3759549F-9C10-44B6-ACFE-5F7DA4228941}" destId="{911570E9-147E-40F2-863D-4F3F38DE6EA6}" srcOrd="0" destOrd="0" presId="urn:microsoft.com/office/officeart/2005/8/layout/hierarchy6"/>
    <dgm:cxn modelId="{667C248A-3D03-4A28-8FCC-6C44D0645D52}" type="presOf" srcId="{BA552EA1-9C6C-468C-B472-53CFA299A8DD}" destId="{480EB4D1-4FF8-4A3D-86D4-E7F00946CB96}" srcOrd="0" destOrd="0" presId="urn:microsoft.com/office/officeart/2005/8/layout/hierarchy6"/>
    <dgm:cxn modelId="{C0A4298B-15D7-489F-841D-29157FD70D1E}" type="presOf" srcId="{6BBA1D3B-897A-4D6D-A8B2-485007CB22BC}" destId="{27E040D3-C411-41AD-83ED-354CBDF122E3}" srcOrd="0" destOrd="0" presId="urn:microsoft.com/office/officeart/2005/8/layout/hierarchy6"/>
    <dgm:cxn modelId="{92CC518C-2213-4B9F-BEAB-F8703405C378}" type="presOf" srcId="{7467A7B5-395E-463F-A658-193EEAF10CFC}" destId="{FB388E08-2EE4-442B-BFE0-A646D47B0A0F}" srcOrd="0" destOrd="0" presId="urn:microsoft.com/office/officeart/2005/8/layout/hierarchy6"/>
    <dgm:cxn modelId="{F468418D-D1B7-45C9-B66F-BF7CBF137EA3}" type="presOf" srcId="{A25A28A5-048E-41A8-843A-7B9CF8C10246}" destId="{C91B9BA9-3F1F-4972-98A0-E0A4A8973845}" srcOrd="0" destOrd="0" presId="urn:microsoft.com/office/officeart/2005/8/layout/hierarchy6"/>
    <dgm:cxn modelId="{6A364491-51EA-4DEC-9C21-1046942FCF9D}" type="presOf" srcId="{42C23D6A-89C1-4D9C-85E9-D8EB07C68A8F}" destId="{C829582B-4688-41DC-AD61-136997BC4AE8}" srcOrd="0" destOrd="0" presId="urn:microsoft.com/office/officeart/2005/8/layout/hierarchy6"/>
    <dgm:cxn modelId="{2C88E492-CA68-4E80-8D17-F85CCFC3F266}" type="presOf" srcId="{FD2A1BE9-565C-448B-A080-3AF48F09F794}" destId="{4516095E-11B9-46F8-ABF3-7C901EF04AA3}" srcOrd="0" destOrd="0" presId="urn:microsoft.com/office/officeart/2005/8/layout/hierarchy6"/>
    <dgm:cxn modelId="{91B0A59F-7379-429E-A0A5-88EF5F226E76}" type="presOf" srcId="{833E8188-E7A3-4258-86CF-C006C4E40BC3}" destId="{FE67F848-76F9-4727-AEBD-AFB3AFF2D44B}" srcOrd="0" destOrd="0" presId="urn:microsoft.com/office/officeart/2005/8/layout/hierarchy6"/>
    <dgm:cxn modelId="{EB2A86A0-CE74-44DC-9D71-189173E07579}" type="presOf" srcId="{D71ED445-F6D8-4E46-9F0A-4991CAEF6C72}" destId="{D15A8BA4-093E-410E-A885-FB8885BC2B1C}" srcOrd="0" destOrd="0" presId="urn:microsoft.com/office/officeart/2005/8/layout/hierarchy6"/>
    <dgm:cxn modelId="{E19968C0-FDDE-4047-A332-99C1A06EB657}" type="presOf" srcId="{935ED8DC-73DE-47F1-8012-703017341CC2}" destId="{3FA4CE52-B235-4A9E-ACCD-08DDF92EA8D2}" srcOrd="0" destOrd="0" presId="urn:microsoft.com/office/officeart/2005/8/layout/hierarchy6"/>
    <dgm:cxn modelId="{28B47AC9-CD37-4BFC-B9E0-1679BCF7B4F6}" type="presOf" srcId="{EDC8D362-DE37-4B42-A5A9-B389DD842687}" destId="{4DA50CBF-4F07-44DA-9099-9BB37CCEDBBF}" srcOrd="0" destOrd="0" presId="urn:microsoft.com/office/officeart/2005/8/layout/hierarchy6"/>
    <dgm:cxn modelId="{D0E80ED1-8DC8-41FA-9577-6DDDB1D7CC8C}" srcId="{FD2A1BE9-565C-448B-A080-3AF48F09F794}" destId="{FDA752F3-E10B-4801-A950-F8331B760A07}" srcOrd="0" destOrd="0" parTransId="{A24E755E-70D1-46AF-A8F1-ACEA7EEF1C29}" sibTransId="{67356836-F554-4245-9A80-69F5FE184114}"/>
    <dgm:cxn modelId="{406539D4-D1D4-4248-897F-A188736828CB}" type="presOf" srcId="{6BBA1D3B-897A-4D6D-A8B2-485007CB22BC}" destId="{534B5675-506C-450B-B091-BEAA306A2C93}" srcOrd="1" destOrd="0" presId="urn:microsoft.com/office/officeart/2005/8/layout/hierarchy6"/>
    <dgm:cxn modelId="{B9629CD5-18C5-495F-8816-1B95F66CCF13}" srcId="{A2AF8A3C-10C7-4416-8D87-AAF80291422F}" destId="{BA552EA1-9C6C-468C-B472-53CFA299A8DD}" srcOrd="2" destOrd="0" parTransId="{97BBD957-5802-4F0C-819F-D4596A89D9E6}" sibTransId="{03AB0F96-F426-4014-9E6B-7BB9EADF51C2}"/>
    <dgm:cxn modelId="{059157DD-397F-4C12-8C34-E22BE1EC7823}" srcId="{A2AF8A3C-10C7-4416-8D87-AAF80291422F}" destId="{605444E5-D424-4818-A113-4130F567C14D}" srcOrd="1" destOrd="0" parTransId="{833E8188-E7A3-4258-86CF-C006C4E40BC3}" sibTransId="{6ACD6DB8-5F76-4FF8-B06B-6E2FB15478D4}"/>
    <dgm:cxn modelId="{13CDBBDF-2590-463B-838B-F5094C52BD94}" type="presOf" srcId="{8EE37CB1-605E-4D7D-B538-74887323EB44}" destId="{1E277EC3-F5D7-4616-8A2E-93BE852B4049}" srcOrd="0" destOrd="0" presId="urn:microsoft.com/office/officeart/2005/8/layout/hierarchy6"/>
    <dgm:cxn modelId="{D43526E1-F8B4-4EAC-82A6-BC0648335736}" type="presOf" srcId="{C6626781-CF64-45F7-82C0-C75DEB3690BD}" destId="{D632822F-55F9-4E3F-B24E-CDF4BD3F58E1}" srcOrd="0" destOrd="0" presId="urn:microsoft.com/office/officeart/2005/8/layout/hierarchy6"/>
    <dgm:cxn modelId="{947D05E2-8B91-4D24-9A61-490376114A5D}" type="presOf" srcId="{3ABF04B8-5FD6-4DD0-9642-97E8C83917C9}" destId="{B40324B9-268A-4023-A782-84568E6DC168}" srcOrd="0" destOrd="0" presId="urn:microsoft.com/office/officeart/2005/8/layout/hierarchy6"/>
    <dgm:cxn modelId="{5DE716E4-8BC9-4D66-874A-1074DC166A4C}" type="presOf" srcId="{97BBD957-5802-4F0C-819F-D4596A89D9E6}" destId="{A5402FE8-FE7C-475C-82F7-7B9027E8364D}" srcOrd="0" destOrd="0" presId="urn:microsoft.com/office/officeart/2005/8/layout/hierarchy6"/>
    <dgm:cxn modelId="{7D49FEE6-5893-4109-96F4-38E9E4145ADD}" srcId="{FD2A1BE9-565C-448B-A080-3AF48F09F794}" destId="{8EE37CB1-605E-4D7D-B538-74887323EB44}" srcOrd="2" destOrd="0" parTransId="{F8B18585-B601-4477-A1BE-AF59996E8893}" sibTransId="{3E46EC3A-A104-4C98-B01E-FB639D4C356D}"/>
    <dgm:cxn modelId="{DEAFDBF9-723D-45E7-885F-A05587F0F747}" srcId="{0F169ECA-A59A-4ABB-86E3-E4A5D4F83930}" destId="{A2AF8A3C-10C7-4416-8D87-AAF80291422F}" srcOrd="0" destOrd="0" parTransId="{E2D02C28-5647-4A62-BF12-E7B43D7A1C78}" sibTransId="{DFD8B051-1A94-4A52-8ABE-75ED8FE2335A}"/>
    <dgm:cxn modelId="{C53D725C-74EE-4299-9BF7-BC2F91B4C20A}" type="presParOf" srcId="{4516095E-11B9-46F8-ABF3-7C901EF04AA3}" destId="{7A5B85A8-7E2B-4CB3-BEC5-98A367FE60B0}" srcOrd="0" destOrd="0" presId="urn:microsoft.com/office/officeart/2005/8/layout/hierarchy6"/>
    <dgm:cxn modelId="{FCC1979E-957A-4572-BB46-9A529783C6D6}" type="presParOf" srcId="{7A5B85A8-7E2B-4CB3-BEC5-98A367FE60B0}" destId="{3C5DC508-701C-49DF-AFA8-0D423164DCB4}" srcOrd="0" destOrd="0" presId="urn:microsoft.com/office/officeart/2005/8/layout/hierarchy6"/>
    <dgm:cxn modelId="{C4C4ADD9-20C6-4AC6-A887-68D787F899DA}" type="presParOf" srcId="{7A5B85A8-7E2B-4CB3-BEC5-98A367FE60B0}" destId="{6BC89BC0-705A-49A2-B9FA-7A886D5A1C15}" srcOrd="1" destOrd="0" presId="urn:microsoft.com/office/officeart/2005/8/layout/hierarchy6"/>
    <dgm:cxn modelId="{C83965B8-D774-4E6F-9339-19F590F34195}" type="presParOf" srcId="{6BC89BC0-705A-49A2-B9FA-7A886D5A1C15}" destId="{4E5994AC-3502-4EA8-A52F-F6EBB4E3085C}" srcOrd="0" destOrd="0" presId="urn:microsoft.com/office/officeart/2005/8/layout/hierarchy6"/>
    <dgm:cxn modelId="{25706E74-C2B8-45D6-A9D5-049900D08FBF}" type="presParOf" srcId="{4E5994AC-3502-4EA8-A52F-F6EBB4E3085C}" destId="{8F89318F-0E19-44DA-8E40-8F1B8ABD8776}" srcOrd="0" destOrd="0" presId="urn:microsoft.com/office/officeart/2005/8/layout/hierarchy6"/>
    <dgm:cxn modelId="{075F6654-027F-40AA-AAB9-DB179C30E521}" type="presParOf" srcId="{4E5994AC-3502-4EA8-A52F-F6EBB4E3085C}" destId="{541BFA39-BF51-4855-800A-1EDC44EDE791}" srcOrd="1" destOrd="0" presId="urn:microsoft.com/office/officeart/2005/8/layout/hierarchy6"/>
    <dgm:cxn modelId="{B9B61E4C-A330-4BE5-91E8-9A02B01655F8}" type="presParOf" srcId="{541BFA39-BF51-4855-800A-1EDC44EDE791}" destId="{FB388E08-2EE4-442B-BFE0-A646D47B0A0F}" srcOrd="0" destOrd="0" presId="urn:microsoft.com/office/officeart/2005/8/layout/hierarchy6"/>
    <dgm:cxn modelId="{3F02BA9B-D222-4D3E-B658-29D90B06527B}" type="presParOf" srcId="{541BFA39-BF51-4855-800A-1EDC44EDE791}" destId="{2FB735F6-1056-4851-B67F-5832279A5BDC}" srcOrd="1" destOrd="0" presId="urn:microsoft.com/office/officeart/2005/8/layout/hierarchy6"/>
    <dgm:cxn modelId="{35751BDC-FDC4-47AE-AE2C-C9FCC9A885BE}" type="presParOf" srcId="{2FB735F6-1056-4851-B67F-5832279A5BDC}" destId="{2AFABFA3-62EA-48AA-8FAF-DAD6F5D37736}" srcOrd="0" destOrd="0" presId="urn:microsoft.com/office/officeart/2005/8/layout/hierarchy6"/>
    <dgm:cxn modelId="{FC773317-4385-42E8-9B6F-8D7A56EFB595}" type="presParOf" srcId="{2FB735F6-1056-4851-B67F-5832279A5BDC}" destId="{D0FEF57B-503F-4F23-AB13-FDC474E88CFE}" srcOrd="1" destOrd="0" presId="urn:microsoft.com/office/officeart/2005/8/layout/hierarchy6"/>
    <dgm:cxn modelId="{C9DB377F-AF20-453F-AB57-BDC3ED0B42B7}" type="presParOf" srcId="{D0FEF57B-503F-4F23-AB13-FDC474E88CFE}" destId="{21470AFB-A914-484E-B0ED-628471C9B7B1}" srcOrd="0" destOrd="0" presId="urn:microsoft.com/office/officeart/2005/8/layout/hierarchy6"/>
    <dgm:cxn modelId="{9379FB13-841F-4B13-BBF2-B8EC5D15E0E7}" type="presParOf" srcId="{D0FEF57B-503F-4F23-AB13-FDC474E88CFE}" destId="{43652044-65BD-4944-A891-125F824BE7F6}" srcOrd="1" destOrd="0" presId="urn:microsoft.com/office/officeart/2005/8/layout/hierarchy6"/>
    <dgm:cxn modelId="{A09AB285-3B3D-4CEF-B358-8AABA3F1AAD0}" type="presParOf" srcId="{43652044-65BD-4944-A891-125F824BE7F6}" destId="{B49DEF6A-EC3D-4DBD-9066-A3D2BBA38A8A}" srcOrd="0" destOrd="0" presId="urn:microsoft.com/office/officeart/2005/8/layout/hierarchy6"/>
    <dgm:cxn modelId="{50292A20-9985-4371-B97A-8F6ED07CBDAB}" type="presParOf" srcId="{43652044-65BD-4944-A891-125F824BE7F6}" destId="{7F77A225-F4BD-4576-A1E4-B77CC217BF5E}" srcOrd="1" destOrd="0" presId="urn:microsoft.com/office/officeart/2005/8/layout/hierarchy6"/>
    <dgm:cxn modelId="{85B77C8A-EE2D-4E31-855E-E488BA2DAA59}" type="presParOf" srcId="{7F77A225-F4BD-4576-A1E4-B77CC217BF5E}" destId="{C829582B-4688-41DC-AD61-136997BC4AE8}" srcOrd="0" destOrd="0" presId="urn:microsoft.com/office/officeart/2005/8/layout/hierarchy6"/>
    <dgm:cxn modelId="{F0892064-2340-457C-900A-2FBA34570CAE}" type="presParOf" srcId="{7F77A225-F4BD-4576-A1E4-B77CC217BF5E}" destId="{C6B96A30-48A6-4189-8A92-ECD9CD308411}" srcOrd="1" destOrd="0" presId="urn:microsoft.com/office/officeart/2005/8/layout/hierarchy6"/>
    <dgm:cxn modelId="{3EBC0017-C0E0-41C9-A298-4A3A2C2BF418}" type="presParOf" srcId="{C6B96A30-48A6-4189-8A92-ECD9CD308411}" destId="{BC2CED95-1510-4D99-98EC-3A66207668A6}" srcOrd="0" destOrd="0" presId="urn:microsoft.com/office/officeart/2005/8/layout/hierarchy6"/>
    <dgm:cxn modelId="{D70B3781-7AC7-4AB1-8C40-2EBC549CE804}" type="presParOf" srcId="{C6B96A30-48A6-4189-8A92-ECD9CD308411}" destId="{652E9D5A-4A30-42D1-830C-9BCCDF6EF042}" srcOrd="1" destOrd="0" presId="urn:microsoft.com/office/officeart/2005/8/layout/hierarchy6"/>
    <dgm:cxn modelId="{66A13936-7EF7-4D21-97CC-461A8E8FBE64}" type="presParOf" srcId="{D0FEF57B-503F-4F23-AB13-FDC474E88CFE}" destId="{D632822F-55F9-4E3F-B24E-CDF4BD3F58E1}" srcOrd="2" destOrd="0" presId="urn:microsoft.com/office/officeart/2005/8/layout/hierarchy6"/>
    <dgm:cxn modelId="{BC5CDB0F-F587-423C-AE5A-75AD8417EB9C}" type="presParOf" srcId="{D0FEF57B-503F-4F23-AB13-FDC474E88CFE}" destId="{5A4A13D3-2081-44B5-9BBD-EEE4D011664C}" srcOrd="3" destOrd="0" presId="urn:microsoft.com/office/officeart/2005/8/layout/hierarchy6"/>
    <dgm:cxn modelId="{D4BDC7EF-F40F-40AD-8B40-F508038B7E81}" type="presParOf" srcId="{5A4A13D3-2081-44B5-9BBD-EEE4D011664C}" destId="{4DA50CBF-4F07-44DA-9099-9BB37CCEDBBF}" srcOrd="0" destOrd="0" presId="urn:microsoft.com/office/officeart/2005/8/layout/hierarchy6"/>
    <dgm:cxn modelId="{EAF43BD3-7F6F-4623-A9F1-8748150606EF}" type="presParOf" srcId="{5A4A13D3-2081-44B5-9BBD-EEE4D011664C}" destId="{4BA636B1-7E04-406E-AC80-41C1F27ADDA6}" srcOrd="1" destOrd="0" presId="urn:microsoft.com/office/officeart/2005/8/layout/hierarchy6"/>
    <dgm:cxn modelId="{C31B3D6A-E487-40A1-8F24-FD8849636887}" type="presParOf" srcId="{4BA636B1-7E04-406E-AC80-41C1F27ADDA6}" destId="{D15A8BA4-093E-410E-A885-FB8885BC2B1C}" srcOrd="0" destOrd="0" presId="urn:microsoft.com/office/officeart/2005/8/layout/hierarchy6"/>
    <dgm:cxn modelId="{24EB60CA-9241-44BB-BFB5-43EE23778222}" type="presParOf" srcId="{4BA636B1-7E04-406E-AC80-41C1F27ADDA6}" destId="{E117953B-D636-4A81-82BA-9ACE907CF43E}" srcOrd="1" destOrd="0" presId="urn:microsoft.com/office/officeart/2005/8/layout/hierarchy6"/>
    <dgm:cxn modelId="{F2BAB505-7EEB-424B-B063-85EB7F734B4B}" type="presParOf" srcId="{E117953B-D636-4A81-82BA-9ACE907CF43E}" destId="{A405996F-A0FF-4538-8F85-61970769DC19}" srcOrd="0" destOrd="0" presId="urn:microsoft.com/office/officeart/2005/8/layout/hierarchy6"/>
    <dgm:cxn modelId="{9943B0D8-0C72-454C-93B0-CCA2C2AB92A3}" type="presParOf" srcId="{E117953B-D636-4A81-82BA-9ACE907CF43E}" destId="{097D3EFA-CD67-484C-A222-117D1A30205F}" srcOrd="1" destOrd="0" presId="urn:microsoft.com/office/officeart/2005/8/layout/hierarchy6"/>
    <dgm:cxn modelId="{09EFA05F-D254-4677-8960-ED5D11349F25}" type="presParOf" srcId="{4BA636B1-7E04-406E-AC80-41C1F27ADDA6}" destId="{911570E9-147E-40F2-863D-4F3F38DE6EA6}" srcOrd="2" destOrd="0" presId="urn:microsoft.com/office/officeart/2005/8/layout/hierarchy6"/>
    <dgm:cxn modelId="{4298F2B6-1314-4DA3-A797-3E88A764AB97}" type="presParOf" srcId="{4BA636B1-7E04-406E-AC80-41C1F27ADDA6}" destId="{1AC25D51-5353-4539-A6EB-CCA46B331128}" srcOrd="3" destOrd="0" presId="urn:microsoft.com/office/officeart/2005/8/layout/hierarchy6"/>
    <dgm:cxn modelId="{5D784D0B-7B07-45E8-A7B2-B0585C188AC0}" type="presParOf" srcId="{1AC25D51-5353-4539-A6EB-CCA46B331128}" destId="{C91B9BA9-3F1F-4972-98A0-E0A4A8973845}" srcOrd="0" destOrd="0" presId="urn:microsoft.com/office/officeart/2005/8/layout/hierarchy6"/>
    <dgm:cxn modelId="{FC51DD35-FB3B-47C2-97B6-B07AD37B19B6}" type="presParOf" srcId="{1AC25D51-5353-4539-A6EB-CCA46B331128}" destId="{C9C986DF-E400-4294-B5F6-0980A23BA3D6}" srcOrd="1" destOrd="0" presId="urn:microsoft.com/office/officeart/2005/8/layout/hierarchy6"/>
    <dgm:cxn modelId="{41593E4A-A1B5-474B-9826-A09A931AB061}" type="presParOf" srcId="{541BFA39-BF51-4855-800A-1EDC44EDE791}" destId="{05423013-3A36-4E93-AA6B-827429101033}" srcOrd="2" destOrd="0" presId="urn:microsoft.com/office/officeart/2005/8/layout/hierarchy6"/>
    <dgm:cxn modelId="{FC79B6D0-B405-4F34-BE72-CE308BCE6994}" type="presParOf" srcId="{541BFA39-BF51-4855-800A-1EDC44EDE791}" destId="{CA14119C-3AB4-4879-9FB3-0D22B1D7F748}" srcOrd="3" destOrd="0" presId="urn:microsoft.com/office/officeart/2005/8/layout/hierarchy6"/>
    <dgm:cxn modelId="{9C3CE119-8AE8-47FE-9AA6-60CC3032ACEC}" type="presParOf" srcId="{CA14119C-3AB4-4879-9FB3-0D22B1D7F748}" destId="{0C29327F-6C27-42B6-9684-61E49526B98B}" srcOrd="0" destOrd="0" presId="urn:microsoft.com/office/officeart/2005/8/layout/hierarchy6"/>
    <dgm:cxn modelId="{5ECD6291-1FE0-41A0-A331-60060D34A149}" type="presParOf" srcId="{CA14119C-3AB4-4879-9FB3-0D22B1D7F748}" destId="{A63C306D-A990-4F77-B9A9-079B7C18C8C0}" srcOrd="1" destOrd="0" presId="urn:microsoft.com/office/officeart/2005/8/layout/hierarchy6"/>
    <dgm:cxn modelId="{F9E646BA-14D4-4132-8F24-F1CBB6E65DB8}" type="presParOf" srcId="{A63C306D-A990-4F77-B9A9-079B7C18C8C0}" destId="{8287B6E2-09A6-43B2-9044-4D83B916050B}" srcOrd="0" destOrd="0" presId="urn:microsoft.com/office/officeart/2005/8/layout/hierarchy6"/>
    <dgm:cxn modelId="{0F79D615-6A6D-4199-B61A-A9D651F7EA96}" type="presParOf" srcId="{A63C306D-A990-4F77-B9A9-079B7C18C8C0}" destId="{879D1B8D-DDFA-4767-BD7C-2BAE2979A0C5}" srcOrd="1" destOrd="0" presId="urn:microsoft.com/office/officeart/2005/8/layout/hierarchy6"/>
    <dgm:cxn modelId="{139B0027-5420-44AF-A9D0-532CF229EFEA}" type="presParOf" srcId="{879D1B8D-DDFA-4767-BD7C-2BAE2979A0C5}" destId="{64B5C71D-FF02-4EF4-AFBD-5243F151E5CC}" srcOrd="0" destOrd="0" presId="urn:microsoft.com/office/officeart/2005/8/layout/hierarchy6"/>
    <dgm:cxn modelId="{304B7C70-0C52-462B-9207-F3359BD4C5EF}" type="presParOf" srcId="{879D1B8D-DDFA-4767-BD7C-2BAE2979A0C5}" destId="{2BBBD77C-19CA-426B-8BFF-373C041EDF09}" srcOrd="1" destOrd="0" presId="urn:microsoft.com/office/officeart/2005/8/layout/hierarchy6"/>
    <dgm:cxn modelId="{CFE77744-9472-45AC-9738-1EDFE8ED22B9}" type="presParOf" srcId="{2BBBD77C-19CA-426B-8BFF-373C041EDF09}" destId="{3FA4CE52-B235-4A9E-ACCD-08DDF92EA8D2}" srcOrd="0" destOrd="0" presId="urn:microsoft.com/office/officeart/2005/8/layout/hierarchy6"/>
    <dgm:cxn modelId="{60F23A21-A87C-427B-8B29-0EF2CDD0143F}" type="presParOf" srcId="{2BBBD77C-19CA-426B-8BFF-373C041EDF09}" destId="{3A177AB0-53D7-4A11-9EFB-100BD830DFFF}" srcOrd="1" destOrd="0" presId="urn:microsoft.com/office/officeart/2005/8/layout/hierarchy6"/>
    <dgm:cxn modelId="{FC154EDB-D85A-441B-B21C-0E5F115B4E29}" type="presParOf" srcId="{3A177AB0-53D7-4A11-9EFB-100BD830DFFF}" destId="{B40324B9-268A-4023-A782-84568E6DC168}" srcOrd="0" destOrd="0" presId="urn:microsoft.com/office/officeart/2005/8/layout/hierarchy6"/>
    <dgm:cxn modelId="{37F064BD-9AE1-4DBC-877B-9E9B03F6735E}" type="presParOf" srcId="{3A177AB0-53D7-4A11-9EFB-100BD830DFFF}" destId="{61F8781C-7EB2-4E67-9203-8A27101FA1D4}" srcOrd="1" destOrd="0" presId="urn:microsoft.com/office/officeart/2005/8/layout/hierarchy6"/>
    <dgm:cxn modelId="{67F795B6-8ABF-4210-9C0B-3AB516856038}" type="presParOf" srcId="{2BBBD77C-19CA-426B-8BFF-373C041EDF09}" destId="{FE67F848-76F9-4727-AEBD-AFB3AFF2D44B}" srcOrd="2" destOrd="0" presId="urn:microsoft.com/office/officeart/2005/8/layout/hierarchy6"/>
    <dgm:cxn modelId="{2B87D570-A682-461A-A2F5-035F6204EF1A}" type="presParOf" srcId="{2BBBD77C-19CA-426B-8BFF-373C041EDF09}" destId="{08D6F20E-53B7-4599-8C80-877B5EE63B8A}" srcOrd="3" destOrd="0" presId="urn:microsoft.com/office/officeart/2005/8/layout/hierarchy6"/>
    <dgm:cxn modelId="{7C801C80-2C59-43EF-A4C7-5F3A2C818CE2}" type="presParOf" srcId="{08D6F20E-53B7-4599-8C80-877B5EE63B8A}" destId="{F24D45B2-86F9-4CF9-A360-193A111842BF}" srcOrd="0" destOrd="0" presId="urn:microsoft.com/office/officeart/2005/8/layout/hierarchy6"/>
    <dgm:cxn modelId="{3CAC9DF5-990F-4544-A3CF-467EB6F6B9A6}" type="presParOf" srcId="{08D6F20E-53B7-4599-8C80-877B5EE63B8A}" destId="{6029D8C3-3A5D-4E61-9543-20276C859F0E}" srcOrd="1" destOrd="0" presId="urn:microsoft.com/office/officeart/2005/8/layout/hierarchy6"/>
    <dgm:cxn modelId="{2BD54916-356B-43BC-8F9F-1269A5A01925}" type="presParOf" srcId="{2BBBD77C-19CA-426B-8BFF-373C041EDF09}" destId="{A5402FE8-FE7C-475C-82F7-7B9027E8364D}" srcOrd="4" destOrd="0" presId="urn:microsoft.com/office/officeart/2005/8/layout/hierarchy6"/>
    <dgm:cxn modelId="{C271A3F5-8A89-4222-BFF6-B8347FF94FDD}" type="presParOf" srcId="{2BBBD77C-19CA-426B-8BFF-373C041EDF09}" destId="{45DF8284-C6AB-4963-827B-33E2EE7386B3}" srcOrd="5" destOrd="0" presId="urn:microsoft.com/office/officeart/2005/8/layout/hierarchy6"/>
    <dgm:cxn modelId="{FEF4F9E3-5C2A-4137-B126-3E441047087B}" type="presParOf" srcId="{45DF8284-C6AB-4963-827B-33E2EE7386B3}" destId="{480EB4D1-4FF8-4A3D-86D4-E7F00946CB96}" srcOrd="0" destOrd="0" presId="urn:microsoft.com/office/officeart/2005/8/layout/hierarchy6"/>
    <dgm:cxn modelId="{35DBA1D6-066D-4A2D-8D46-A7191870738D}" type="presParOf" srcId="{45DF8284-C6AB-4963-827B-33E2EE7386B3}" destId="{1AC04CC1-2970-470F-BE57-B162EFE4F90B}" srcOrd="1" destOrd="0" presId="urn:microsoft.com/office/officeart/2005/8/layout/hierarchy6"/>
    <dgm:cxn modelId="{CC6B2B44-6736-4997-BF84-93D43069E3D6}" type="presParOf" srcId="{4516095E-11B9-46F8-ABF3-7C901EF04AA3}" destId="{8574810F-D07A-4AEA-91DA-D9FF904682B3}" srcOrd="1" destOrd="0" presId="urn:microsoft.com/office/officeart/2005/8/layout/hierarchy6"/>
    <dgm:cxn modelId="{DA8CEDEA-FF78-4413-8F6D-A341686EB8B3}" type="presParOf" srcId="{8574810F-D07A-4AEA-91DA-D9FF904682B3}" destId="{5F6949A2-329D-4C29-80D0-2A1200AAA87E}" srcOrd="0" destOrd="0" presId="urn:microsoft.com/office/officeart/2005/8/layout/hierarchy6"/>
    <dgm:cxn modelId="{FAC491BD-466D-47D1-8992-3882F0713E0F}" type="presParOf" srcId="{5F6949A2-329D-4C29-80D0-2A1200AAA87E}" destId="{B3AD2733-2BCE-4E9A-92ED-254AFD46FCBF}" srcOrd="0" destOrd="0" presId="urn:microsoft.com/office/officeart/2005/8/layout/hierarchy6"/>
    <dgm:cxn modelId="{11EA7D8A-F5F9-4A0B-82B1-43CCD8FA5BAA}" type="presParOf" srcId="{5F6949A2-329D-4C29-80D0-2A1200AAA87E}" destId="{25BA6595-44B3-452D-B157-70AF91EF386D}" srcOrd="1" destOrd="0" presId="urn:microsoft.com/office/officeart/2005/8/layout/hierarchy6"/>
    <dgm:cxn modelId="{13CB8A54-4E50-4476-A8C9-DB5160B9F284}" type="presParOf" srcId="{8574810F-D07A-4AEA-91DA-D9FF904682B3}" destId="{BC4FD767-32ED-4F76-A9AD-F870A5554089}" srcOrd="1" destOrd="0" presId="urn:microsoft.com/office/officeart/2005/8/layout/hierarchy6"/>
    <dgm:cxn modelId="{92B97872-705B-4AE9-8DB4-D8D07731AF74}" type="presParOf" srcId="{BC4FD767-32ED-4F76-A9AD-F870A5554089}" destId="{FA0BBFC4-0034-4EAD-90B1-5DE2FD56DC78}" srcOrd="0" destOrd="0" presId="urn:microsoft.com/office/officeart/2005/8/layout/hierarchy6"/>
    <dgm:cxn modelId="{5CF2572E-7585-4510-A902-D06894B48D94}" type="presParOf" srcId="{8574810F-D07A-4AEA-91DA-D9FF904682B3}" destId="{5986F2FD-C5C3-4959-B12C-D6D711B898C1}" srcOrd="2" destOrd="0" presId="urn:microsoft.com/office/officeart/2005/8/layout/hierarchy6"/>
    <dgm:cxn modelId="{F5B7C30E-7D5A-4C31-8A23-A56FF0C2529E}" type="presParOf" srcId="{5986F2FD-C5C3-4959-B12C-D6D711B898C1}" destId="{1E277EC3-F5D7-4616-8A2E-93BE852B4049}" srcOrd="0" destOrd="0" presId="urn:microsoft.com/office/officeart/2005/8/layout/hierarchy6"/>
    <dgm:cxn modelId="{882C37C3-315D-4EBA-A144-31EBE2479E9F}" type="presParOf" srcId="{5986F2FD-C5C3-4959-B12C-D6D711B898C1}" destId="{9EAEAF25-EE9C-45D5-8DB6-0490B150B0D8}" srcOrd="1" destOrd="0" presId="urn:microsoft.com/office/officeart/2005/8/layout/hierarchy6"/>
    <dgm:cxn modelId="{70D267F5-BFF0-4CBF-841A-3F2E631B311A}" type="presParOf" srcId="{8574810F-D07A-4AEA-91DA-D9FF904682B3}" destId="{0547076B-D2C7-4013-85EF-EBEBA91AD77D}" srcOrd="3" destOrd="0" presId="urn:microsoft.com/office/officeart/2005/8/layout/hierarchy6"/>
    <dgm:cxn modelId="{AAD36861-CA03-48A4-B8B4-6B51E2AACF08}" type="presParOf" srcId="{0547076B-D2C7-4013-85EF-EBEBA91AD77D}" destId="{4E041B0D-9E81-4005-8FEB-9B700CDC2C0A}" srcOrd="0" destOrd="0" presId="urn:microsoft.com/office/officeart/2005/8/layout/hierarchy6"/>
    <dgm:cxn modelId="{F78E6A04-BE4C-49B0-A8CC-146F990056AB}" type="presParOf" srcId="{8574810F-D07A-4AEA-91DA-D9FF904682B3}" destId="{9AC80E12-4B3E-445A-859D-FF1AC9D48702}" srcOrd="4" destOrd="0" presId="urn:microsoft.com/office/officeart/2005/8/layout/hierarchy6"/>
    <dgm:cxn modelId="{9ED7C5D8-3CD3-4C1D-8957-4F69E50B387D}" type="presParOf" srcId="{9AC80E12-4B3E-445A-859D-FF1AC9D48702}" destId="{3C38169B-6AD4-4A1E-B979-8357AB1F530C}" srcOrd="0" destOrd="0" presId="urn:microsoft.com/office/officeart/2005/8/layout/hierarchy6"/>
    <dgm:cxn modelId="{1BC77B99-A6AA-4796-B7F8-9459D74C80C8}" type="presParOf" srcId="{9AC80E12-4B3E-445A-859D-FF1AC9D48702}" destId="{7C922AFA-1ED7-4100-85AF-25DAF53485DE}" srcOrd="1" destOrd="0" presId="urn:microsoft.com/office/officeart/2005/8/layout/hierarchy6"/>
    <dgm:cxn modelId="{279E4939-9260-48BD-A9FC-5DA3306C13A0}" type="presParOf" srcId="{8574810F-D07A-4AEA-91DA-D9FF904682B3}" destId="{07384C7E-CAD1-4E36-AD90-381B89B68715}" srcOrd="5" destOrd="0" presId="urn:microsoft.com/office/officeart/2005/8/layout/hierarchy6"/>
    <dgm:cxn modelId="{C433B8B1-8543-4419-8959-73852B44571B}" type="presParOf" srcId="{07384C7E-CAD1-4E36-AD90-381B89B68715}" destId="{169DC0F3-1EDB-40C9-9274-29B56FF22235}" srcOrd="0" destOrd="0" presId="urn:microsoft.com/office/officeart/2005/8/layout/hierarchy6"/>
    <dgm:cxn modelId="{FE3A3740-A7FE-4FC4-AE87-908338F480CF}" type="presParOf" srcId="{8574810F-D07A-4AEA-91DA-D9FF904682B3}" destId="{42CD95B4-A400-43AE-9B1C-8E4CE4BBFCE7}" srcOrd="6" destOrd="0" presId="urn:microsoft.com/office/officeart/2005/8/layout/hierarchy6"/>
    <dgm:cxn modelId="{AC008510-F5C5-4514-9ADE-0592230F58D5}" type="presParOf" srcId="{42CD95B4-A400-43AE-9B1C-8E4CE4BBFCE7}" destId="{27E040D3-C411-41AD-83ED-354CBDF122E3}" srcOrd="0" destOrd="0" presId="urn:microsoft.com/office/officeart/2005/8/layout/hierarchy6"/>
    <dgm:cxn modelId="{04CC1AFA-22F7-4AB0-B91B-9A29F3E862A3}" type="presParOf" srcId="{42CD95B4-A400-43AE-9B1C-8E4CE4BBFCE7}" destId="{534B5675-506C-450B-B091-BEAA306A2C93}"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CF9E7-4428-4B1E-BA7B-1B62C8EC9913}">
      <dsp:nvSpPr>
        <dsp:cNvPr id="0" name=""/>
        <dsp:cNvSpPr/>
      </dsp:nvSpPr>
      <dsp:spPr>
        <a:xfrm>
          <a:off x="1939770" y="1479382"/>
          <a:ext cx="1061534" cy="368466"/>
        </a:xfrm>
        <a:custGeom>
          <a:avLst/>
          <a:gdLst/>
          <a:ahLst/>
          <a:cxnLst/>
          <a:rect l="0" t="0" r="0" b="0"/>
          <a:pathLst>
            <a:path>
              <a:moveTo>
                <a:pt x="0" y="0"/>
              </a:moveTo>
              <a:lnTo>
                <a:pt x="0" y="184233"/>
              </a:lnTo>
              <a:lnTo>
                <a:pt x="1061534" y="184233"/>
              </a:lnTo>
              <a:lnTo>
                <a:pt x="1061534" y="36846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1E14D8F7-1990-42B2-AAEE-DD34B5834788}">
      <dsp:nvSpPr>
        <dsp:cNvPr id="0" name=""/>
        <dsp:cNvSpPr/>
      </dsp:nvSpPr>
      <dsp:spPr>
        <a:xfrm>
          <a:off x="878236" y="1479382"/>
          <a:ext cx="1061534" cy="368466"/>
        </a:xfrm>
        <a:custGeom>
          <a:avLst/>
          <a:gdLst/>
          <a:ahLst/>
          <a:cxnLst/>
          <a:rect l="0" t="0" r="0" b="0"/>
          <a:pathLst>
            <a:path>
              <a:moveTo>
                <a:pt x="1061534" y="0"/>
              </a:moveTo>
              <a:lnTo>
                <a:pt x="1061534" y="184233"/>
              </a:lnTo>
              <a:lnTo>
                <a:pt x="0" y="184233"/>
              </a:lnTo>
              <a:lnTo>
                <a:pt x="0" y="368466"/>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11411392-08B3-48C5-8C16-FBD50017D65D}">
      <dsp:nvSpPr>
        <dsp:cNvPr id="0" name=""/>
        <dsp:cNvSpPr/>
      </dsp:nvSpPr>
      <dsp:spPr>
        <a:xfrm>
          <a:off x="1062469" y="602081"/>
          <a:ext cx="1754601" cy="8773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sv-SE" sz="2200" kern="1200"/>
            <a:t>Huvudkod-00000</a:t>
          </a:r>
        </a:p>
      </dsp:txBody>
      <dsp:txXfrm>
        <a:off x="1062469" y="602081"/>
        <a:ext cx="1754601" cy="877300"/>
      </dsp:txXfrm>
    </dsp:sp>
    <dsp:sp modelId="{40E6A10D-3AA4-47E2-A56F-C0D2CDDE4CC5}">
      <dsp:nvSpPr>
        <dsp:cNvPr id="0" name=""/>
        <dsp:cNvSpPr/>
      </dsp:nvSpPr>
      <dsp:spPr>
        <a:xfrm>
          <a:off x="935" y="1847848"/>
          <a:ext cx="1754601" cy="8773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sv-SE" sz="2200" kern="1200"/>
            <a:t>Huvudkod -Internnummer</a:t>
          </a:r>
        </a:p>
      </dsp:txBody>
      <dsp:txXfrm>
        <a:off x="935" y="1847848"/>
        <a:ext cx="1754601" cy="877300"/>
      </dsp:txXfrm>
    </dsp:sp>
    <dsp:sp modelId="{0EFE16E3-F5EB-48F2-8280-24F2F65C1CE1}">
      <dsp:nvSpPr>
        <dsp:cNvPr id="0" name=""/>
        <dsp:cNvSpPr/>
      </dsp:nvSpPr>
      <dsp:spPr>
        <a:xfrm>
          <a:off x="2124003" y="1847848"/>
          <a:ext cx="1754601" cy="8773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sv-SE" sz="2200" kern="1200"/>
            <a:t>Huvudkod -Internnummer</a:t>
          </a:r>
        </a:p>
      </dsp:txBody>
      <dsp:txXfrm>
        <a:off x="2124003" y="1847848"/>
        <a:ext cx="1754601" cy="877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040D3-C411-41AD-83ED-354CBDF122E3}">
      <dsp:nvSpPr>
        <dsp:cNvPr id="0" name=""/>
        <dsp:cNvSpPr/>
      </dsp:nvSpPr>
      <dsp:spPr>
        <a:xfrm>
          <a:off x="0" y="2495231"/>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v-SE" sz="2200" kern="1200">
              <a:latin typeface="Calibri Light "/>
            </a:rPr>
            <a:t>Produktionsområden</a:t>
          </a:r>
        </a:p>
      </dsp:txBody>
      <dsp:txXfrm>
        <a:off x="0" y="2495231"/>
        <a:ext cx="2788313" cy="673479"/>
      </dsp:txXfrm>
    </dsp:sp>
    <dsp:sp modelId="{3C38169B-6AD4-4A1E-B979-8357AB1F530C}">
      <dsp:nvSpPr>
        <dsp:cNvPr id="0" name=""/>
        <dsp:cNvSpPr/>
      </dsp:nvSpPr>
      <dsp:spPr>
        <a:xfrm>
          <a:off x="0" y="1709505"/>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v-SE" sz="2200" kern="1200">
              <a:latin typeface="Calibri Light "/>
            </a:rPr>
            <a:t>Virkesområden</a:t>
          </a:r>
        </a:p>
      </dsp:txBody>
      <dsp:txXfrm>
        <a:off x="0" y="1709505"/>
        <a:ext cx="2788313" cy="673479"/>
      </dsp:txXfrm>
    </dsp:sp>
    <dsp:sp modelId="{1E277EC3-F5D7-4616-8A2E-93BE852B4049}">
      <dsp:nvSpPr>
        <dsp:cNvPr id="0" name=""/>
        <dsp:cNvSpPr/>
      </dsp:nvSpPr>
      <dsp:spPr>
        <a:xfrm>
          <a:off x="0" y="923779"/>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sv-SE" sz="2000" kern="1200">
              <a:latin typeface="Calibri Light "/>
            </a:rPr>
            <a:t>Landsdel </a:t>
          </a:r>
          <a:endParaRPr lang="sv-SE" sz="2800" kern="1200">
            <a:latin typeface="Calibri Light "/>
          </a:endParaRPr>
        </a:p>
      </dsp:txBody>
      <dsp:txXfrm>
        <a:off x="0" y="923779"/>
        <a:ext cx="2788313" cy="673479"/>
      </dsp:txXfrm>
    </dsp:sp>
    <dsp:sp modelId="{B3AD2733-2BCE-4E9A-92ED-254AFD46FCBF}">
      <dsp:nvSpPr>
        <dsp:cNvPr id="0" name=""/>
        <dsp:cNvSpPr/>
      </dsp:nvSpPr>
      <dsp:spPr>
        <a:xfrm>
          <a:off x="0" y="141548"/>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sv-SE" sz="2400" b="1" kern="1200">
              <a:latin typeface="Calibri Light "/>
            </a:rPr>
            <a:t>Juridisk enhet</a:t>
          </a:r>
        </a:p>
      </dsp:txBody>
      <dsp:txXfrm>
        <a:off x="0" y="141548"/>
        <a:ext cx="2788313" cy="673479"/>
      </dsp:txXfrm>
    </dsp:sp>
    <dsp:sp modelId="{8F89318F-0E19-44DA-8E40-8F1B8ABD8776}">
      <dsp:nvSpPr>
        <dsp:cNvPr id="0" name=""/>
        <dsp:cNvSpPr/>
      </dsp:nvSpPr>
      <dsp:spPr>
        <a:xfrm>
          <a:off x="5390677" y="194176"/>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a:latin typeface="Calibri Light "/>
            </a:rPr>
            <a:t>Hkod-00000</a:t>
          </a:r>
        </a:p>
      </dsp:txBody>
      <dsp:txXfrm>
        <a:off x="5407115" y="210614"/>
        <a:ext cx="808973" cy="528356"/>
      </dsp:txXfrm>
    </dsp:sp>
    <dsp:sp modelId="{FB388E08-2EE4-442B-BFE0-A646D47B0A0F}">
      <dsp:nvSpPr>
        <dsp:cNvPr id="0" name=""/>
        <dsp:cNvSpPr/>
      </dsp:nvSpPr>
      <dsp:spPr>
        <a:xfrm>
          <a:off x="4033195" y="755409"/>
          <a:ext cx="1778406" cy="224493"/>
        </a:xfrm>
        <a:custGeom>
          <a:avLst/>
          <a:gdLst/>
          <a:ahLst/>
          <a:cxnLst/>
          <a:rect l="0" t="0" r="0" b="0"/>
          <a:pathLst>
            <a:path>
              <a:moveTo>
                <a:pt x="1778406" y="0"/>
              </a:moveTo>
              <a:lnTo>
                <a:pt x="1778406" y="112246"/>
              </a:lnTo>
              <a:lnTo>
                <a:pt x="0" y="112246"/>
              </a:lnTo>
              <a:lnTo>
                <a:pt x="0" y="22449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FABFA3-62EA-48AA-8FAF-DAD6F5D37736}">
      <dsp:nvSpPr>
        <dsp:cNvPr id="0" name=""/>
        <dsp:cNvSpPr/>
      </dsp:nvSpPr>
      <dsp:spPr>
        <a:xfrm>
          <a:off x="3612270" y="979902"/>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H-kod-10000</a:t>
          </a:r>
        </a:p>
      </dsp:txBody>
      <dsp:txXfrm>
        <a:off x="3628708" y="996340"/>
        <a:ext cx="808973" cy="528356"/>
      </dsp:txXfrm>
    </dsp:sp>
    <dsp:sp modelId="{21470AFB-A914-484E-B0ED-628471C9B7B1}">
      <dsp:nvSpPr>
        <dsp:cNvPr id="0" name=""/>
        <dsp:cNvSpPr/>
      </dsp:nvSpPr>
      <dsp:spPr>
        <a:xfrm>
          <a:off x="3212392" y="1541135"/>
          <a:ext cx="820803" cy="224493"/>
        </a:xfrm>
        <a:custGeom>
          <a:avLst/>
          <a:gdLst/>
          <a:ahLst/>
          <a:cxnLst/>
          <a:rect l="0" t="0" r="0" b="0"/>
          <a:pathLst>
            <a:path>
              <a:moveTo>
                <a:pt x="820803" y="0"/>
              </a:moveTo>
              <a:lnTo>
                <a:pt x="820803"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9DEF6A-EC3D-4DBD-9066-A3D2BBA38A8A}">
      <dsp:nvSpPr>
        <dsp:cNvPr id="0" name=""/>
        <dsp:cNvSpPr/>
      </dsp:nvSpPr>
      <dsp:spPr>
        <a:xfrm>
          <a:off x="2791467"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H-kod-11000</a:t>
          </a:r>
        </a:p>
      </dsp:txBody>
      <dsp:txXfrm>
        <a:off x="2807905" y="1782066"/>
        <a:ext cx="808973" cy="528356"/>
      </dsp:txXfrm>
    </dsp:sp>
    <dsp:sp modelId="{C829582B-4688-41DC-AD61-136997BC4AE8}">
      <dsp:nvSpPr>
        <dsp:cNvPr id="0" name=""/>
        <dsp:cNvSpPr/>
      </dsp:nvSpPr>
      <dsp:spPr>
        <a:xfrm>
          <a:off x="3166672" y="2326861"/>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CED95-1510-4D99-98EC-3A66207668A6}">
      <dsp:nvSpPr>
        <dsp:cNvPr id="0" name=""/>
        <dsp:cNvSpPr/>
      </dsp:nvSpPr>
      <dsp:spPr>
        <a:xfrm>
          <a:off x="2791467"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H-kod-11100</a:t>
          </a:r>
        </a:p>
      </dsp:txBody>
      <dsp:txXfrm>
        <a:off x="2807905" y="2567792"/>
        <a:ext cx="808973" cy="528356"/>
      </dsp:txXfrm>
    </dsp:sp>
    <dsp:sp modelId="{D632822F-55F9-4E3F-B24E-CDF4BD3F58E1}">
      <dsp:nvSpPr>
        <dsp:cNvPr id="0" name=""/>
        <dsp:cNvSpPr/>
      </dsp:nvSpPr>
      <dsp:spPr>
        <a:xfrm>
          <a:off x="4033195" y="1541135"/>
          <a:ext cx="820803" cy="224493"/>
        </a:xfrm>
        <a:custGeom>
          <a:avLst/>
          <a:gdLst/>
          <a:ahLst/>
          <a:cxnLst/>
          <a:rect l="0" t="0" r="0" b="0"/>
          <a:pathLst>
            <a:path>
              <a:moveTo>
                <a:pt x="0" y="0"/>
              </a:moveTo>
              <a:lnTo>
                <a:pt x="0" y="112246"/>
              </a:lnTo>
              <a:lnTo>
                <a:pt x="820803" y="112246"/>
              </a:lnTo>
              <a:lnTo>
                <a:pt x="820803"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50CBF-4F07-44DA-9099-9BB37CCEDBBF}">
      <dsp:nvSpPr>
        <dsp:cNvPr id="0" name=""/>
        <dsp:cNvSpPr/>
      </dsp:nvSpPr>
      <dsp:spPr>
        <a:xfrm>
          <a:off x="4433073"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H-kod-12000</a:t>
          </a:r>
        </a:p>
      </dsp:txBody>
      <dsp:txXfrm>
        <a:off x="4449511" y="1782066"/>
        <a:ext cx="808973" cy="528356"/>
      </dsp:txXfrm>
    </dsp:sp>
    <dsp:sp modelId="{D15A8BA4-093E-410E-A885-FB8885BC2B1C}">
      <dsp:nvSpPr>
        <dsp:cNvPr id="0" name=""/>
        <dsp:cNvSpPr/>
      </dsp:nvSpPr>
      <dsp:spPr>
        <a:xfrm>
          <a:off x="4306796" y="2326861"/>
          <a:ext cx="547202" cy="224493"/>
        </a:xfrm>
        <a:custGeom>
          <a:avLst/>
          <a:gdLst/>
          <a:ahLst/>
          <a:cxnLst/>
          <a:rect l="0" t="0" r="0" b="0"/>
          <a:pathLst>
            <a:path>
              <a:moveTo>
                <a:pt x="547202" y="0"/>
              </a:moveTo>
              <a:lnTo>
                <a:pt x="547202"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05996F-A0FF-4538-8F85-61970769DC19}">
      <dsp:nvSpPr>
        <dsp:cNvPr id="0" name=""/>
        <dsp:cNvSpPr/>
      </dsp:nvSpPr>
      <dsp:spPr>
        <a:xfrm>
          <a:off x="3885871"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H-kod-12100</a:t>
          </a:r>
        </a:p>
      </dsp:txBody>
      <dsp:txXfrm>
        <a:off x="3902309" y="2567792"/>
        <a:ext cx="808973" cy="528356"/>
      </dsp:txXfrm>
    </dsp:sp>
    <dsp:sp modelId="{911570E9-147E-40F2-863D-4F3F38DE6EA6}">
      <dsp:nvSpPr>
        <dsp:cNvPr id="0" name=""/>
        <dsp:cNvSpPr/>
      </dsp:nvSpPr>
      <dsp:spPr>
        <a:xfrm>
          <a:off x="4853998" y="2326861"/>
          <a:ext cx="547202" cy="224493"/>
        </a:xfrm>
        <a:custGeom>
          <a:avLst/>
          <a:gdLst/>
          <a:ahLst/>
          <a:cxnLst/>
          <a:rect l="0" t="0" r="0" b="0"/>
          <a:pathLst>
            <a:path>
              <a:moveTo>
                <a:pt x="0" y="0"/>
              </a:moveTo>
              <a:lnTo>
                <a:pt x="0" y="112246"/>
              </a:lnTo>
              <a:lnTo>
                <a:pt x="547202" y="112246"/>
              </a:lnTo>
              <a:lnTo>
                <a:pt x="547202"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B9BA9-3F1F-4972-98A0-E0A4A8973845}">
      <dsp:nvSpPr>
        <dsp:cNvPr id="0" name=""/>
        <dsp:cNvSpPr/>
      </dsp:nvSpPr>
      <dsp:spPr>
        <a:xfrm>
          <a:off x="4980275"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H-kod-12200</a:t>
          </a:r>
        </a:p>
      </dsp:txBody>
      <dsp:txXfrm>
        <a:off x="4996713" y="2567792"/>
        <a:ext cx="808973" cy="528356"/>
      </dsp:txXfrm>
    </dsp:sp>
    <dsp:sp modelId="{05423013-3A36-4E93-AA6B-827429101033}">
      <dsp:nvSpPr>
        <dsp:cNvPr id="0" name=""/>
        <dsp:cNvSpPr/>
      </dsp:nvSpPr>
      <dsp:spPr>
        <a:xfrm>
          <a:off x="5811602" y="755409"/>
          <a:ext cx="1778406" cy="224493"/>
        </a:xfrm>
        <a:custGeom>
          <a:avLst/>
          <a:gdLst/>
          <a:ahLst/>
          <a:cxnLst/>
          <a:rect l="0" t="0" r="0" b="0"/>
          <a:pathLst>
            <a:path>
              <a:moveTo>
                <a:pt x="0" y="0"/>
              </a:moveTo>
              <a:lnTo>
                <a:pt x="0" y="112246"/>
              </a:lnTo>
              <a:lnTo>
                <a:pt x="1778406" y="112246"/>
              </a:lnTo>
              <a:lnTo>
                <a:pt x="1778406" y="22449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29327F-6C27-42B6-9684-61E49526B98B}">
      <dsp:nvSpPr>
        <dsp:cNvPr id="0" name=""/>
        <dsp:cNvSpPr/>
      </dsp:nvSpPr>
      <dsp:spPr>
        <a:xfrm>
          <a:off x="7169084" y="979902"/>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-20000</a:t>
          </a:r>
        </a:p>
      </dsp:txBody>
      <dsp:txXfrm>
        <a:off x="7185522" y="996340"/>
        <a:ext cx="808973" cy="528356"/>
      </dsp:txXfrm>
    </dsp:sp>
    <dsp:sp modelId="{8287B6E2-09A6-43B2-9044-4D83B916050B}">
      <dsp:nvSpPr>
        <dsp:cNvPr id="0" name=""/>
        <dsp:cNvSpPr/>
      </dsp:nvSpPr>
      <dsp:spPr>
        <a:xfrm>
          <a:off x="7544288" y="1541135"/>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B5C71D-FF02-4EF4-AFBD-5243F151E5CC}">
      <dsp:nvSpPr>
        <dsp:cNvPr id="0" name=""/>
        <dsp:cNvSpPr/>
      </dsp:nvSpPr>
      <dsp:spPr>
        <a:xfrm>
          <a:off x="7169084"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-22000</a:t>
          </a:r>
        </a:p>
      </dsp:txBody>
      <dsp:txXfrm>
        <a:off x="7185522" y="1782066"/>
        <a:ext cx="808973" cy="528356"/>
      </dsp:txXfrm>
    </dsp:sp>
    <dsp:sp modelId="{3FA4CE52-B235-4A9E-ACCD-08DDF92EA8D2}">
      <dsp:nvSpPr>
        <dsp:cNvPr id="0" name=""/>
        <dsp:cNvSpPr/>
      </dsp:nvSpPr>
      <dsp:spPr>
        <a:xfrm>
          <a:off x="6495604" y="2326861"/>
          <a:ext cx="1094404" cy="224493"/>
        </a:xfrm>
        <a:custGeom>
          <a:avLst/>
          <a:gdLst/>
          <a:ahLst/>
          <a:cxnLst/>
          <a:rect l="0" t="0" r="0" b="0"/>
          <a:pathLst>
            <a:path>
              <a:moveTo>
                <a:pt x="1094404" y="0"/>
              </a:moveTo>
              <a:lnTo>
                <a:pt x="1094404"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324B9-268A-4023-A782-84568E6DC168}">
      <dsp:nvSpPr>
        <dsp:cNvPr id="0" name=""/>
        <dsp:cNvSpPr/>
      </dsp:nvSpPr>
      <dsp:spPr>
        <a:xfrm>
          <a:off x="6074679"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-22100</a:t>
          </a:r>
        </a:p>
      </dsp:txBody>
      <dsp:txXfrm>
        <a:off x="6091117" y="2567792"/>
        <a:ext cx="808973" cy="528356"/>
      </dsp:txXfrm>
    </dsp:sp>
    <dsp:sp modelId="{FE67F848-76F9-4727-AEBD-AFB3AFF2D44B}">
      <dsp:nvSpPr>
        <dsp:cNvPr id="0" name=""/>
        <dsp:cNvSpPr/>
      </dsp:nvSpPr>
      <dsp:spPr>
        <a:xfrm>
          <a:off x="7544288" y="2326861"/>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4D45B2-86F9-4CF9-A360-193A111842BF}">
      <dsp:nvSpPr>
        <dsp:cNvPr id="0" name=""/>
        <dsp:cNvSpPr/>
      </dsp:nvSpPr>
      <dsp:spPr>
        <a:xfrm>
          <a:off x="7169084"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-22200</a:t>
          </a:r>
        </a:p>
      </dsp:txBody>
      <dsp:txXfrm>
        <a:off x="7185522" y="2567792"/>
        <a:ext cx="808973" cy="528356"/>
      </dsp:txXfrm>
    </dsp:sp>
    <dsp:sp modelId="{A5402FE8-FE7C-475C-82F7-7B9027E8364D}">
      <dsp:nvSpPr>
        <dsp:cNvPr id="0" name=""/>
        <dsp:cNvSpPr/>
      </dsp:nvSpPr>
      <dsp:spPr>
        <a:xfrm>
          <a:off x="7590008" y="2326861"/>
          <a:ext cx="1094404" cy="224493"/>
        </a:xfrm>
        <a:custGeom>
          <a:avLst/>
          <a:gdLst/>
          <a:ahLst/>
          <a:cxnLst/>
          <a:rect l="0" t="0" r="0" b="0"/>
          <a:pathLst>
            <a:path>
              <a:moveTo>
                <a:pt x="0" y="0"/>
              </a:moveTo>
              <a:lnTo>
                <a:pt x="0" y="112246"/>
              </a:lnTo>
              <a:lnTo>
                <a:pt x="1094404" y="112246"/>
              </a:lnTo>
              <a:lnTo>
                <a:pt x="1094404"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0EB4D1-4FF8-4A3D-86D4-E7F00946CB96}">
      <dsp:nvSpPr>
        <dsp:cNvPr id="0" name=""/>
        <dsp:cNvSpPr/>
      </dsp:nvSpPr>
      <dsp:spPr>
        <a:xfrm>
          <a:off x="8263488"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-22300</a:t>
          </a:r>
        </a:p>
      </dsp:txBody>
      <dsp:txXfrm>
        <a:off x="8279926" y="2567792"/>
        <a:ext cx="808973" cy="528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040D3-C411-41AD-83ED-354CBDF122E3}">
      <dsp:nvSpPr>
        <dsp:cNvPr id="0" name=""/>
        <dsp:cNvSpPr/>
      </dsp:nvSpPr>
      <dsp:spPr>
        <a:xfrm>
          <a:off x="0" y="2495231"/>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v-SE" sz="2200" kern="1200">
              <a:latin typeface="Calibri Light "/>
            </a:rPr>
            <a:t>Produktionsområden</a:t>
          </a:r>
        </a:p>
      </dsp:txBody>
      <dsp:txXfrm>
        <a:off x="0" y="2495231"/>
        <a:ext cx="2788313" cy="673479"/>
      </dsp:txXfrm>
    </dsp:sp>
    <dsp:sp modelId="{3C38169B-6AD4-4A1E-B979-8357AB1F530C}">
      <dsp:nvSpPr>
        <dsp:cNvPr id="0" name=""/>
        <dsp:cNvSpPr/>
      </dsp:nvSpPr>
      <dsp:spPr>
        <a:xfrm>
          <a:off x="0" y="1709505"/>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v-SE" sz="2200" kern="1200">
              <a:latin typeface="Calibri Light "/>
            </a:rPr>
            <a:t>Virkesområden</a:t>
          </a:r>
        </a:p>
      </dsp:txBody>
      <dsp:txXfrm>
        <a:off x="0" y="1709505"/>
        <a:ext cx="2788313" cy="673479"/>
      </dsp:txXfrm>
    </dsp:sp>
    <dsp:sp modelId="{1E277EC3-F5D7-4616-8A2E-93BE852B4049}">
      <dsp:nvSpPr>
        <dsp:cNvPr id="0" name=""/>
        <dsp:cNvSpPr/>
      </dsp:nvSpPr>
      <dsp:spPr>
        <a:xfrm>
          <a:off x="0" y="923779"/>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sv-SE" sz="2000" kern="1200">
              <a:latin typeface="Calibri Light "/>
            </a:rPr>
            <a:t>Landsdel </a:t>
          </a:r>
          <a:endParaRPr lang="sv-SE" sz="2800" kern="1200">
            <a:latin typeface="Calibri Light "/>
          </a:endParaRPr>
        </a:p>
      </dsp:txBody>
      <dsp:txXfrm>
        <a:off x="0" y="923779"/>
        <a:ext cx="2788313" cy="673479"/>
      </dsp:txXfrm>
    </dsp:sp>
    <dsp:sp modelId="{B3AD2733-2BCE-4E9A-92ED-254AFD46FCBF}">
      <dsp:nvSpPr>
        <dsp:cNvPr id="0" name=""/>
        <dsp:cNvSpPr/>
      </dsp:nvSpPr>
      <dsp:spPr>
        <a:xfrm>
          <a:off x="0" y="141548"/>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sv-SE" sz="2400" b="1" kern="1200">
              <a:latin typeface="Calibri Light "/>
            </a:rPr>
            <a:t>Juridisk enhet</a:t>
          </a:r>
        </a:p>
      </dsp:txBody>
      <dsp:txXfrm>
        <a:off x="0" y="141548"/>
        <a:ext cx="2788313" cy="673479"/>
      </dsp:txXfrm>
    </dsp:sp>
    <dsp:sp modelId="{8F89318F-0E19-44DA-8E40-8F1B8ABD8776}">
      <dsp:nvSpPr>
        <dsp:cNvPr id="0" name=""/>
        <dsp:cNvSpPr/>
      </dsp:nvSpPr>
      <dsp:spPr>
        <a:xfrm>
          <a:off x="5390677" y="194176"/>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a:latin typeface="Calibri Light "/>
            </a:rPr>
            <a:t>Hkod-00000</a:t>
          </a:r>
        </a:p>
      </dsp:txBody>
      <dsp:txXfrm>
        <a:off x="5407115" y="210614"/>
        <a:ext cx="808973" cy="528356"/>
      </dsp:txXfrm>
    </dsp:sp>
    <dsp:sp modelId="{FB388E08-2EE4-442B-BFE0-A646D47B0A0F}">
      <dsp:nvSpPr>
        <dsp:cNvPr id="0" name=""/>
        <dsp:cNvSpPr/>
      </dsp:nvSpPr>
      <dsp:spPr>
        <a:xfrm>
          <a:off x="4033195" y="755409"/>
          <a:ext cx="1778406" cy="224493"/>
        </a:xfrm>
        <a:custGeom>
          <a:avLst/>
          <a:gdLst/>
          <a:ahLst/>
          <a:cxnLst/>
          <a:rect l="0" t="0" r="0" b="0"/>
          <a:pathLst>
            <a:path>
              <a:moveTo>
                <a:pt x="1778406" y="0"/>
              </a:moveTo>
              <a:lnTo>
                <a:pt x="1778406" y="112246"/>
              </a:lnTo>
              <a:lnTo>
                <a:pt x="0" y="112246"/>
              </a:lnTo>
              <a:lnTo>
                <a:pt x="0" y="22449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FABFA3-62EA-48AA-8FAF-DAD6F5D37736}">
      <dsp:nvSpPr>
        <dsp:cNvPr id="0" name=""/>
        <dsp:cNvSpPr/>
      </dsp:nvSpPr>
      <dsp:spPr>
        <a:xfrm>
          <a:off x="3612270" y="979902"/>
          <a:ext cx="841849" cy="561232"/>
        </a:xfrm>
        <a:prstGeom prst="roundRect">
          <a:avLst>
            <a:gd name="adj" fmla="val 10000"/>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H-kod-10000</a:t>
          </a:r>
        </a:p>
      </dsp:txBody>
      <dsp:txXfrm>
        <a:off x="3628708" y="996340"/>
        <a:ext cx="808973" cy="528356"/>
      </dsp:txXfrm>
    </dsp:sp>
    <dsp:sp modelId="{21470AFB-A914-484E-B0ED-628471C9B7B1}">
      <dsp:nvSpPr>
        <dsp:cNvPr id="0" name=""/>
        <dsp:cNvSpPr/>
      </dsp:nvSpPr>
      <dsp:spPr>
        <a:xfrm>
          <a:off x="3212392" y="1541135"/>
          <a:ext cx="820803" cy="224493"/>
        </a:xfrm>
        <a:custGeom>
          <a:avLst/>
          <a:gdLst/>
          <a:ahLst/>
          <a:cxnLst/>
          <a:rect l="0" t="0" r="0" b="0"/>
          <a:pathLst>
            <a:path>
              <a:moveTo>
                <a:pt x="820803" y="0"/>
              </a:moveTo>
              <a:lnTo>
                <a:pt x="820803"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9DEF6A-EC3D-4DBD-9066-A3D2BBA38A8A}">
      <dsp:nvSpPr>
        <dsp:cNvPr id="0" name=""/>
        <dsp:cNvSpPr/>
      </dsp:nvSpPr>
      <dsp:spPr>
        <a:xfrm>
          <a:off x="2791467"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H-kod-11000</a:t>
          </a:r>
        </a:p>
      </dsp:txBody>
      <dsp:txXfrm>
        <a:off x="2807905" y="1782066"/>
        <a:ext cx="808973" cy="528356"/>
      </dsp:txXfrm>
    </dsp:sp>
    <dsp:sp modelId="{C829582B-4688-41DC-AD61-136997BC4AE8}">
      <dsp:nvSpPr>
        <dsp:cNvPr id="0" name=""/>
        <dsp:cNvSpPr/>
      </dsp:nvSpPr>
      <dsp:spPr>
        <a:xfrm>
          <a:off x="3166672" y="2326861"/>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CED95-1510-4D99-98EC-3A66207668A6}">
      <dsp:nvSpPr>
        <dsp:cNvPr id="0" name=""/>
        <dsp:cNvSpPr/>
      </dsp:nvSpPr>
      <dsp:spPr>
        <a:xfrm>
          <a:off x="2791467"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H-kod-11100</a:t>
          </a:r>
        </a:p>
      </dsp:txBody>
      <dsp:txXfrm>
        <a:off x="2807905" y="2567792"/>
        <a:ext cx="808973" cy="528356"/>
      </dsp:txXfrm>
    </dsp:sp>
    <dsp:sp modelId="{D632822F-55F9-4E3F-B24E-CDF4BD3F58E1}">
      <dsp:nvSpPr>
        <dsp:cNvPr id="0" name=""/>
        <dsp:cNvSpPr/>
      </dsp:nvSpPr>
      <dsp:spPr>
        <a:xfrm>
          <a:off x="4033195" y="1541135"/>
          <a:ext cx="820803" cy="224493"/>
        </a:xfrm>
        <a:custGeom>
          <a:avLst/>
          <a:gdLst/>
          <a:ahLst/>
          <a:cxnLst/>
          <a:rect l="0" t="0" r="0" b="0"/>
          <a:pathLst>
            <a:path>
              <a:moveTo>
                <a:pt x="0" y="0"/>
              </a:moveTo>
              <a:lnTo>
                <a:pt x="0" y="112246"/>
              </a:lnTo>
              <a:lnTo>
                <a:pt x="820803" y="112246"/>
              </a:lnTo>
              <a:lnTo>
                <a:pt x="820803"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50CBF-4F07-44DA-9099-9BB37CCEDBBF}">
      <dsp:nvSpPr>
        <dsp:cNvPr id="0" name=""/>
        <dsp:cNvSpPr/>
      </dsp:nvSpPr>
      <dsp:spPr>
        <a:xfrm>
          <a:off x="4433073"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H-kod-12000</a:t>
          </a:r>
        </a:p>
      </dsp:txBody>
      <dsp:txXfrm>
        <a:off x="4449511" y="1782066"/>
        <a:ext cx="808973" cy="528356"/>
      </dsp:txXfrm>
    </dsp:sp>
    <dsp:sp modelId="{D15A8BA4-093E-410E-A885-FB8885BC2B1C}">
      <dsp:nvSpPr>
        <dsp:cNvPr id="0" name=""/>
        <dsp:cNvSpPr/>
      </dsp:nvSpPr>
      <dsp:spPr>
        <a:xfrm>
          <a:off x="4306796" y="2326861"/>
          <a:ext cx="547202" cy="224493"/>
        </a:xfrm>
        <a:custGeom>
          <a:avLst/>
          <a:gdLst/>
          <a:ahLst/>
          <a:cxnLst/>
          <a:rect l="0" t="0" r="0" b="0"/>
          <a:pathLst>
            <a:path>
              <a:moveTo>
                <a:pt x="547202" y="0"/>
              </a:moveTo>
              <a:lnTo>
                <a:pt x="547202"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05996F-A0FF-4538-8F85-61970769DC19}">
      <dsp:nvSpPr>
        <dsp:cNvPr id="0" name=""/>
        <dsp:cNvSpPr/>
      </dsp:nvSpPr>
      <dsp:spPr>
        <a:xfrm>
          <a:off x="3885871"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H-kod-12100</a:t>
          </a:r>
        </a:p>
      </dsp:txBody>
      <dsp:txXfrm>
        <a:off x="3902309" y="2567792"/>
        <a:ext cx="808973" cy="528356"/>
      </dsp:txXfrm>
    </dsp:sp>
    <dsp:sp modelId="{911570E9-147E-40F2-863D-4F3F38DE6EA6}">
      <dsp:nvSpPr>
        <dsp:cNvPr id="0" name=""/>
        <dsp:cNvSpPr/>
      </dsp:nvSpPr>
      <dsp:spPr>
        <a:xfrm>
          <a:off x="4853998" y="2326861"/>
          <a:ext cx="547202" cy="224493"/>
        </a:xfrm>
        <a:custGeom>
          <a:avLst/>
          <a:gdLst/>
          <a:ahLst/>
          <a:cxnLst/>
          <a:rect l="0" t="0" r="0" b="0"/>
          <a:pathLst>
            <a:path>
              <a:moveTo>
                <a:pt x="0" y="0"/>
              </a:moveTo>
              <a:lnTo>
                <a:pt x="0" y="112246"/>
              </a:lnTo>
              <a:lnTo>
                <a:pt x="547202" y="112246"/>
              </a:lnTo>
              <a:lnTo>
                <a:pt x="547202"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B9BA9-3F1F-4972-98A0-E0A4A8973845}">
      <dsp:nvSpPr>
        <dsp:cNvPr id="0" name=""/>
        <dsp:cNvSpPr/>
      </dsp:nvSpPr>
      <dsp:spPr>
        <a:xfrm>
          <a:off x="4980275"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H-kod-12200</a:t>
          </a:r>
        </a:p>
      </dsp:txBody>
      <dsp:txXfrm>
        <a:off x="4996713" y="2567792"/>
        <a:ext cx="808973" cy="528356"/>
      </dsp:txXfrm>
    </dsp:sp>
    <dsp:sp modelId="{05423013-3A36-4E93-AA6B-827429101033}">
      <dsp:nvSpPr>
        <dsp:cNvPr id="0" name=""/>
        <dsp:cNvSpPr/>
      </dsp:nvSpPr>
      <dsp:spPr>
        <a:xfrm>
          <a:off x="5811602" y="755409"/>
          <a:ext cx="1778406" cy="224493"/>
        </a:xfrm>
        <a:custGeom>
          <a:avLst/>
          <a:gdLst/>
          <a:ahLst/>
          <a:cxnLst/>
          <a:rect l="0" t="0" r="0" b="0"/>
          <a:pathLst>
            <a:path>
              <a:moveTo>
                <a:pt x="0" y="0"/>
              </a:moveTo>
              <a:lnTo>
                <a:pt x="0" y="112246"/>
              </a:lnTo>
              <a:lnTo>
                <a:pt x="1778406" y="112246"/>
              </a:lnTo>
              <a:lnTo>
                <a:pt x="1778406" y="22449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29327F-6C27-42B6-9684-61E49526B98B}">
      <dsp:nvSpPr>
        <dsp:cNvPr id="0" name=""/>
        <dsp:cNvSpPr/>
      </dsp:nvSpPr>
      <dsp:spPr>
        <a:xfrm>
          <a:off x="7169084" y="979902"/>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-20000</a:t>
          </a:r>
        </a:p>
      </dsp:txBody>
      <dsp:txXfrm>
        <a:off x="7185522" y="996340"/>
        <a:ext cx="808973" cy="528356"/>
      </dsp:txXfrm>
    </dsp:sp>
    <dsp:sp modelId="{8287B6E2-09A6-43B2-9044-4D83B916050B}">
      <dsp:nvSpPr>
        <dsp:cNvPr id="0" name=""/>
        <dsp:cNvSpPr/>
      </dsp:nvSpPr>
      <dsp:spPr>
        <a:xfrm>
          <a:off x="7544288" y="1541135"/>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B5C71D-FF02-4EF4-AFBD-5243F151E5CC}">
      <dsp:nvSpPr>
        <dsp:cNvPr id="0" name=""/>
        <dsp:cNvSpPr/>
      </dsp:nvSpPr>
      <dsp:spPr>
        <a:xfrm>
          <a:off x="7169084"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-22000</a:t>
          </a:r>
        </a:p>
      </dsp:txBody>
      <dsp:txXfrm>
        <a:off x="7185522" y="1782066"/>
        <a:ext cx="808973" cy="528356"/>
      </dsp:txXfrm>
    </dsp:sp>
    <dsp:sp modelId="{3FA4CE52-B235-4A9E-ACCD-08DDF92EA8D2}">
      <dsp:nvSpPr>
        <dsp:cNvPr id="0" name=""/>
        <dsp:cNvSpPr/>
      </dsp:nvSpPr>
      <dsp:spPr>
        <a:xfrm>
          <a:off x="6495604" y="2326861"/>
          <a:ext cx="1094404" cy="224493"/>
        </a:xfrm>
        <a:custGeom>
          <a:avLst/>
          <a:gdLst/>
          <a:ahLst/>
          <a:cxnLst/>
          <a:rect l="0" t="0" r="0" b="0"/>
          <a:pathLst>
            <a:path>
              <a:moveTo>
                <a:pt x="1094404" y="0"/>
              </a:moveTo>
              <a:lnTo>
                <a:pt x="1094404"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324B9-268A-4023-A782-84568E6DC168}">
      <dsp:nvSpPr>
        <dsp:cNvPr id="0" name=""/>
        <dsp:cNvSpPr/>
      </dsp:nvSpPr>
      <dsp:spPr>
        <a:xfrm>
          <a:off x="6074679"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-22100</a:t>
          </a:r>
        </a:p>
      </dsp:txBody>
      <dsp:txXfrm>
        <a:off x="6091117" y="2567792"/>
        <a:ext cx="808973" cy="528356"/>
      </dsp:txXfrm>
    </dsp:sp>
    <dsp:sp modelId="{FE67F848-76F9-4727-AEBD-AFB3AFF2D44B}">
      <dsp:nvSpPr>
        <dsp:cNvPr id="0" name=""/>
        <dsp:cNvSpPr/>
      </dsp:nvSpPr>
      <dsp:spPr>
        <a:xfrm>
          <a:off x="7544288" y="2326861"/>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4D45B2-86F9-4CF9-A360-193A111842BF}">
      <dsp:nvSpPr>
        <dsp:cNvPr id="0" name=""/>
        <dsp:cNvSpPr/>
      </dsp:nvSpPr>
      <dsp:spPr>
        <a:xfrm>
          <a:off x="7169084"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-22200</a:t>
          </a:r>
        </a:p>
      </dsp:txBody>
      <dsp:txXfrm>
        <a:off x="7185522" y="2567792"/>
        <a:ext cx="808973" cy="528356"/>
      </dsp:txXfrm>
    </dsp:sp>
    <dsp:sp modelId="{A5402FE8-FE7C-475C-82F7-7B9027E8364D}">
      <dsp:nvSpPr>
        <dsp:cNvPr id="0" name=""/>
        <dsp:cNvSpPr/>
      </dsp:nvSpPr>
      <dsp:spPr>
        <a:xfrm>
          <a:off x="7590008" y="2326861"/>
          <a:ext cx="1094404" cy="224493"/>
        </a:xfrm>
        <a:custGeom>
          <a:avLst/>
          <a:gdLst/>
          <a:ahLst/>
          <a:cxnLst/>
          <a:rect l="0" t="0" r="0" b="0"/>
          <a:pathLst>
            <a:path>
              <a:moveTo>
                <a:pt x="0" y="0"/>
              </a:moveTo>
              <a:lnTo>
                <a:pt x="0" y="112246"/>
              </a:lnTo>
              <a:lnTo>
                <a:pt x="1094404" y="112246"/>
              </a:lnTo>
              <a:lnTo>
                <a:pt x="1094404"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0EB4D1-4FF8-4A3D-86D4-E7F00946CB96}">
      <dsp:nvSpPr>
        <dsp:cNvPr id="0" name=""/>
        <dsp:cNvSpPr/>
      </dsp:nvSpPr>
      <dsp:spPr>
        <a:xfrm>
          <a:off x="8263488"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-22300</a:t>
          </a:r>
        </a:p>
      </dsp:txBody>
      <dsp:txXfrm>
        <a:off x="8279926" y="2567792"/>
        <a:ext cx="808973" cy="5283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040D3-C411-41AD-83ED-354CBDF122E3}">
      <dsp:nvSpPr>
        <dsp:cNvPr id="0" name=""/>
        <dsp:cNvSpPr/>
      </dsp:nvSpPr>
      <dsp:spPr>
        <a:xfrm>
          <a:off x="0" y="2495231"/>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v-SE" sz="2200" kern="1200">
              <a:latin typeface="Calibri Light "/>
            </a:rPr>
            <a:t>Produktionsområden</a:t>
          </a:r>
        </a:p>
      </dsp:txBody>
      <dsp:txXfrm>
        <a:off x="0" y="2495231"/>
        <a:ext cx="2788313" cy="673479"/>
      </dsp:txXfrm>
    </dsp:sp>
    <dsp:sp modelId="{3C38169B-6AD4-4A1E-B979-8357AB1F530C}">
      <dsp:nvSpPr>
        <dsp:cNvPr id="0" name=""/>
        <dsp:cNvSpPr/>
      </dsp:nvSpPr>
      <dsp:spPr>
        <a:xfrm>
          <a:off x="0" y="1709505"/>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v-SE" sz="2200" kern="1200">
              <a:latin typeface="Calibri Light "/>
            </a:rPr>
            <a:t>Virkesområden</a:t>
          </a:r>
        </a:p>
      </dsp:txBody>
      <dsp:txXfrm>
        <a:off x="0" y="1709505"/>
        <a:ext cx="2788313" cy="673479"/>
      </dsp:txXfrm>
    </dsp:sp>
    <dsp:sp modelId="{1E277EC3-F5D7-4616-8A2E-93BE852B4049}">
      <dsp:nvSpPr>
        <dsp:cNvPr id="0" name=""/>
        <dsp:cNvSpPr/>
      </dsp:nvSpPr>
      <dsp:spPr>
        <a:xfrm>
          <a:off x="0" y="923779"/>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sv-SE" sz="2000" kern="1200">
              <a:latin typeface="Calibri Light "/>
            </a:rPr>
            <a:t>Landsdel </a:t>
          </a:r>
          <a:endParaRPr lang="sv-SE" sz="2800" kern="1200">
            <a:latin typeface="Calibri Light "/>
          </a:endParaRPr>
        </a:p>
      </dsp:txBody>
      <dsp:txXfrm>
        <a:off x="0" y="923779"/>
        <a:ext cx="2788313" cy="673479"/>
      </dsp:txXfrm>
    </dsp:sp>
    <dsp:sp modelId="{B3AD2733-2BCE-4E9A-92ED-254AFD46FCBF}">
      <dsp:nvSpPr>
        <dsp:cNvPr id="0" name=""/>
        <dsp:cNvSpPr/>
      </dsp:nvSpPr>
      <dsp:spPr>
        <a:xfrm>
          <a:off x="0" y="141548"/>
          <a:ext cx="9294379" cy="6734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sv-SE" sz="2400" b="1" kern="1200">
              <a:latin typeface="Calibri Light "/>
            </a:rPr>
            <a:t>Juridisk enhet</a:t>
          </a:r>
        </a:p>
      </dsp:txBody>
      <dsp:txXfrm>
        <a:off x="0" y="141548"/>
        <a:ext cx="2788313" cy="673479"/>
      </dsp:txXfrm>
    </dsp:sp>
    <dsp:sp modelId="{8F89318F-0E19-44DA-8E40-8F1B8ABD8776}">
      <dsp:nvSpPr>
        <dsp:cNvPr id="0" name=""/>
        <dsp:cNvSpPr/>
      </dsp:nvSpPr>
      <dsp:spPr>
        <a:xfrm>
          <a:off x="5390677" y="194176"/>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a:latin typeface="Calibri Light "/>
            </a:rPr>
            <a:t>Hkod-00000</a:t>
          </a:r>
        </a:p>
      </dsp:txBody>
      <dsp:txXfrm>
        <a:off x="5407115" y="210614"/>
        <a:ext cx="808973" cy="528356"/>
      </dsp:txXfrm>
    </dsp:sp>
    <dsp:sp modelId="{FB388E08-2EE4-442B-BFE0-A646D47B0A0F}">
      <dsp:nvSpPr>
        <dsp:cNvPr id="0" name=""/>
        <dsp:cNvSpPr/>
      </dsp:nvSpPr>
      <dsp:spPr>
        <a:xfrm>
          <a:off x="4033195" y="755409"/>
          <a:ext cx="1778406" cy="224493"/>
        </a:xfrm>
        <a:custGeom>
          <a:avLst/>
          <a:gdLst/>
          <a:ahLst/>
          <a:cxnLst/>
          <a:rect l="0" t="0" r="0" b="0"/>
          <a:pathLst>
            <a:path>
              <a:moveTo>
                <a:pt x="1778406" y="0"/>
              </a:moveTo>
              <a:lnTo>
                <a:pt x="1778406" y="112246"/>
              </a:lnTo>
              <a:lnTo>
                <a:pt x="0" y="112246"/>
              </a:lnTo>
              <a:lnTo>
                <a:pt x="0" y="22449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FABFA3-62EA-48AA-8FAF-DAD6F5D37736}">
      <dsp:nvSpPr>
        <dsp:cNvPr id="0" name=""/>
        <dsp:cNvSpPr/>
      </dsp:nvSpPr>
      <dsp:spPr>
        <a:xfrm>
          <a:off x="3612270" y="979902"/>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H-kod-10000</a:t>
          </a:r>
        </a:p>
      </dsp:txBody>
      <dsp:txXfrm>
        <a:off x="3628708" y="996340"/>
        <a:ext cx="808973" cy="528356"/>
      </dsp:txXfrm>
    </dsp:sp>
    <dsp:sp modelId="{21470AFB-A914-484E-B0ED-628471C9B7B1}">
      <dsp:nvSpPr>
        <dsp:cNvPr id="0" name=""/>
        <dsp:cNvSpPr/>
      </dsp:nvSpPr>
      <dsp:spPr>
        <a:xfrm>
          <a:off x="3212392" y="1541135"/>
          <a:ext cx="820803" cy="224493"/>
        </a:xfrm>
        <a:custGeom>
          <a:avLst/>
          <a:gdLst/>
          <a:ahLst/>
          <a:cxnLst/>
          <a:rect l="0" t="0" r="0" b="0"/>
          <a:pathLst>
            <a:path>
              <a:moveTo>
                <a:pt x="820803" y="0"/>
              </a:moveTo>
              <a:lnTo>
                <a:pt x="820803"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9DEF6A-EC3D-4DBD-9066-A3D2BBA38A8A}">
      <dsp:nvSpPr>
        <dsp:cNvPr id="0" name=""/>
        <dsp:cNvSpPr/>
      </dsp:nvSpPr>
      <dsp:spPr>
        <a:xfrm>
          <a:off x="2791467"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H-kod-11000</a:t>
          </a:r>
        </a:p>
      </dsp:txBody>
      <dsp:txXfrm>
        <a:off x="2807905" y="1782066"/>
        <a:ext cx="808973" cy="528356"/>
      </dsp:txXfrm>
    </dsp:sp>
    <dsp:sp modelId="{C829582B-4688-41DC-AD61-136997BC4AE8}">
      <dsp:nvSpPr>
        <dsp:cNvPr id="0" name=""/>
        <dsp:cNvSpPr/>
      </dsp:nvSpPr>
      <dsp:spPr>
        <a:xfrm>
          <a:off x="3166672" y="2326861"/>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CED95-1510-4D99-98EC-3A66207668A6}">
      <dsp:nvSpPr>
        <dsp:cNvPr id="0" name=""/>
        <dsp:cNvSpPr/>
      </dsp:nvSpPr>
      <dsp:spPr>
        <a:xfrm>
          <a:off x="2791467"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H-kod-11100</a:t>
          </a:r>
        </a:p>
      </dsp:txBody>
      <dsp:txXfrm>
        <a:off x="2807905" y="2567792"/>
        <a:ext cx="808973" cy="528356"/>
      </dsp:txXfrm>
    </dsp:sp>
    <dsp:sp modelId="{D632822F-55F9-4E3F-B24E-CDF4BD3F58E1}">
      <dsp:nvSpPr>
        <dsp:cNvPr id="0" name=""/>
        <dsp:cNvSpPr/>
      </dsp:nvSpPr>
      <dsp:spPr>
        <a:xfrm>
          <a:off x="4033195" y="1541135"/>
          <a:ext cx="820803" cy="224493"/>
        </a:xfrm>
        <a:custGeom>
          <a:avLst/>
          <a:gdLst/>
          <a:ahLst/>
          <a:cxnLst/>
          <a:rect l="0" t="0" r="0" b="0"/>
          <a:pathLst>
            <a:path>
              <a:moveTo>
                <a:pt x="0" y="0"/>
              </a:moveTo>
              <a:lnTo>
                <a:pt x="0" y="112246"/>
              </a:lnTo>
              <a:lnTo>
                <a:pt x="820803" y="112246"/>
              </a:lnTo>
              <a:lnTo>
                <a:pt x="820803"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A50CBF-4F07-44DA-9099-9BB37CCEDBBF}">
      <dsp:nvSpPr>
        <dsp:cNvPr id="0" name=""/>
        <dsp:cNvSpPr/>
      </dsp:nvSpPr>
      <dsp:spPr>
        <a:xfrm>
          <a:off x="4433073" y="1765628"/>
          <a:ext cx="841849" cy="561232"/>
        </a:xfrm>
        <a:prstGeom prst="roundRect">
          <a:avLst>
            <a:gd name="adj" fmla="val 10000"/>
          </a:avLst>
        </a:prstGeom>
        <a:solidFill>
          <a:srgbClr val="FFFF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H-kod-12000</a:t>
          </a:r>
        </a:p>
      </dsp:txBody>
      <dsp:txXfrm>
        <a:off x="4449511" y="1782066"/>
        <a:ext cx="808973" cy="528356"/>
      </dsp:txXfrm>
    </dsp:sp>
    <dsp:sp modelId="{D15A8BA4-093E-410E-A885-FB8885BC2B1C}">
      <dsp:nvSpPr>
        <dsp:cNvPr id="0" name=""/>
        <dsp:cNvSpPr/>
      </dsp:nvSpPr>
      <dsp:spPr>
        <a:xfrm>
          <a:off x="4306796" y="2326861"/>
          <a:ext cx="547202" cy="224493"/>
        </a:xfrm>
        <a:custGeom>
          <a:avLst/>
          <a:gdLst/>
          <a:ahLst/>
          <a:cxnLst/>
          <a:rect l="0" t="0" r="0" b="0"/>
          <a:pathLst>
            <a:path>
              <a:moveTo>
                <a:pt x="547202" y="0"/>
              </a:moveTo>
              <a:lnTo>
                <a:pt x="547202"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05996F-A0FF-4538-8F85-61970769DC19}">
      <dsp:nvSpPr>
        <dsp:cNvPr id="0" name=""/>
        <dsp:cNvSpPr/>
      </dsp:nvSpPr>
      <dsp:spPr>
        <a:xfrm>
          <a:off x="3885871"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H-kod-12100</a:t>
          </a:r>
        </a:p>
      </dsp:txBody>
      <dsp:txXfrm>
        <a:off x="3902309" y="2567792"/>
        <a:ext cx="808973" cy="528356"/>
      </dsp:txXfrm>
    </dsp:sp>
    <dsp:sp modelId="{911570E9-147E-40F2-863D-4F3F38DE6EA6}">
      <dsp:nvSpPr>
        <dsp:cNvPr id="0" name=""/>
        <dsp:cNvSpPr/>
      </dsp:nvSpPr>
      <dsp:spPr>
        <a:xfrm>
          <a:off x="4853998" y="2326861"/>
          <a:ext cx="547202" cy="224493"/>
        </a:xfrm>
        <a:custGeom>
          <a:avLst/>
          <a:gdLst/>
          <a:ahLst/>
          <a:cxnLst/>
          <a:rect l="0" t="0" r="0" b="0"/>
          <a:pathLst>
            <a:path>
              <a:moveTo>
                <a:pt x="0" y="0"/>
              </a:moveTo>
              <a:lnTo>
                <a:pt x="0" y="112246"/>
              </a:lnTo>
              <a:lnTo>
                <a:pt x="547202" y="112246"/>
              </a:lnTo>
              <a:lnTo>
                <a:pt x="547202"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B9BA9-3F1F-4972-98A0-E0A4A8973845}">
      <dsp:nvSpPr>
        <dsp:cNvPr id="0" name=""/>
        <dsp:cNvSpPr/>
      </dsp:nvSpPr>
      <dsp:spPr>
        <a:xfrm>
          <a:off x="4980275"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kern="1200">
              <a:latin typeface="Calibri Light "/>
            </a:rPr>
            <a:t>H-kod-12200</a:t>
          </a:r>
        </a:p>
      </dsp:txBody>
      <dsp:txXfrm>
        <a:off x="4996713" y="2567792"/>
        <a:ext cx="808973" cy="528356"/>
      </dsp:txXfrm>
    </dsp:sp>
    <dsp:sp modelId="{05423013-3A36-4E93-AA6B-827429101033}">
      <dsp:nvSpPr>
        <dsp:cNvPr id="0" name=""/>
        <dsp:cNvSpPr/>
      </dsp:nvSpPr>
      <dsp:spPr>
        <a:xfrm>
          <a:off x="5811602" y="755409"/>
          <a:ext cx="1778406" cy="224493"/>
        </a:xfrm>
        <a:custGeom>
          <a:avLst/>
          <a:gdLst/>
          <a:ahLst/>
          <a:cxnLst/>
          <a:rect l="0" t="0" r="0" b="0"/>
          <a:pathLst>
            <a:path>
              <a:moveTo>
                <a:pt x="0" y="0"/>
              </a:moveTo>
              <a:lnTo>
                <a:pt x="0" y="112246"/>
              </a:lnTo>
              <a:lnTo>
                <a:pt x="1778406" y="112246"/>
              </a:lnTo>
              <a:lnTo>
                <a:pt x="1778406" y="224493"/>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29327F-6C27-42B6-9684-61E49526B98B}">
      <dsp:nvSpPr>
        <dsp:cNvPr id="0" name=""/>
        <dsp:cNvSpPr/>
      </dsp:nvSpPr>
      <dsp:spPr>
        <a:xfrm>
          <a:off x="7169084" y="979902"/>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-20000</a:t>
          </a:r>
        </a:p>
      </dsp:txBody>
      <dsp:txXfrm>
        <a:off x="7185522" y="996340"/>
        <a:ext cx="808973" cy="528356"/>
      </dsp:txXfrm>
    </dsp:sp>
    <dsp:sp modelId="{8287B6E2-09A6-43B2-9044-4D83B916050B}">
      <dsp:nvSpPr>
        <dsp:cNvPr id="0" name=""/>
        <dsp:cNvSpPr/>
      </dsp:nvSpPr>
      <dsp:spPr>
        <a:xfrm>
          <a:off x="7544288" y="1541135"/>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B5C71D-FF02-4EF4-AFBD-5243F151E5CC}">
      <dsp:nvSpPr>
        <dsp:cNvPr id="0" name=""/>
        <dsp:cNvSpPr/>
      </dsp:nvSpPr>
      <dsp:spPr>
        <a:xfrm>
          <a:off x="7169084" y="1765628"/>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-22000</a:t>
          </a:r>
        </a:p>
      </dsp:txBody>
      <dsp:txXfrm>
        <a:off x="7185522" y="1782066"/>
        <a:ext cx="808973" cy="528356"/>
      </dsp:txXfrm>
    </dsp:sp>
    <dsp:sp modelId="{3FA4CE52-B235-4A9E-ACCD-08DDF92EA8D2}">
      <dsp:nvSpPr>
        <dsp:cNvPr id="0" name=""/>
        <dsp:cNvSpPr/>
      </dsp:nvSpPr>
      <dsp:spPr>
        <a:xfrm>
          <a:off x="6495604" y="2326861"/>
          <a:ext cx="1094404" cy="224493"/>
        </a:xfrm>
        <a:custGeom>
          <a:avLst/>
          <a:gdLst/>
          <a:ahLst/>
          <a:cxnLst/>
          <a:rect l="0" t="0" r="0" b="0"/>
          <a:pathLst>
            <a:path>
              <a:moveTo>
                <a:pt x="1094404" y="0"/>
              </a:moveTo>
              <a:lnTo>
                <a:pt x="1094404" y="112246"/>
              </a:lnTo>
              <a:lnTo>
                <a:pt x="0" y="112246"/>
              </a:lnTo>
              <a:lnTo>
                <a:pt x="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324B9-268A-4023-A782-84568E6DC168}">
      <dsp:nvSpPr>
        <dsp:cNvPr id="0" name=""/>
        <dsp:cNvSpPr/>
      </dsp:nvSpPr>
      <dsp:spPr>
        <a:xfrm>
          <a:off x="6074679"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-22100</a:t>
          </a:r>
        </a:p>
      </dsp:txBody>
      <dsp:txXfrm>
        <a:off x="6091117" y="2567792"/>
        <a:ext cx="808973" cy="528356"/>
      </dsp:txXfrm>
    </dsp:sp>
    <dsp:sp modelId="{FE67F848-76F9-4727-AEBD-AFB3AFF2D44B}">
      <dsp:nvSpPr>
        <dsp:cNvPr id="0" name=""/>
        <dsp:cNvSpPr/>
      </dsp:nvSpPr>
      <dsp:spPr>
        <a:xfrm>
          <a:off x="7544288" y="2326861"/>
          <a:ext cx="91440" cy="224493"/>
        </a:xfrm>
        <a:custGeom>
          <a:avLst/>
          <a:gdLst/>
          <a:ahLst/>
          <a:cxnLst/>
          <a:rect l="0" t="0" r="0" b="0"/>
          <a:pathLst>
            <a:path>
              <a:moveTo>
                <a:pt x="45720" y="0"/>
              </a:moveTo>
              <a:lnTo>
                <a:pt x="45720"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4D45B2-86F9-4CF9-A360-193A111842BF}">
      <dsp:nvSpPr>
        <dsp:cNvPr id="0" name=""/>
        <dsp:cNvSpPr/>
      </dsp:nvSpPr>
      <dsp:spPr>
        <a:xfrm>
          <a:off x="7169084"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-22200</a:t>
          </a:r>
        </a:p>
      </dsp:txBody>
      <dsp:txXfrm>
        <a:off x="7185522" y="2567792"/>
        <a:ext cx="808973" cy="528356"/>
      </dsp:txXfrm>
    </dsp:sp>
    <dsp:sp modelId="{A5402FE8-FE7C-475C-82F7-7B9027E8364D}">
      <dsp:nvSpPr>
        <dsp:cNvPr id="0" name=""/>
        <dsp:cNvSpPr/>
      </dsp:nvSpPr>
      <dsp:spPr>
        <a:xfrm>
          <a:off x="7590008" y="2326861"/>
          <a:ext cx="1094404" cy="224493"/>
        </a:xfrm>
        <a:custGeom>
          <a:avLst/>
          <a:gdLst/>
          <a:ahLst/>
          <a:cxnLst/>
          <a:rect l="0" t="0" r="0" b="0"/>
          <a:pathLst>
            <a:path>
              <a:moveTo>
                <a:pt x="0" y="0"/>
              </a:moveTo>
              <a:lnTo>
                <a:pt x="0" y="112246"/>
              </a:lnTo>
              <a:lnTo>
                <a:pt x="1094404" y="112246"/>
              </a:lnTo>
              <a:lnTo>
                <a:pt x="1094404" y="22449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0EB4D1-4FF8-4A3D-86D4-E7F00946CB96}">
      <dsp:nvSpPr>
        <dsp:cNvPr id="0" name=""/>
        <dsp:cNvSpPr/>
      </dsp:nvSpPr>
      <dsp:spPr>
        <a:xfrm>
          <a:off x="8263488" y="2551354"/>
          <a:ext cx="841849" cy="56123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0" kern="1200">
              <a:latin typeface="Calibri Light "/>
            </a:rPr>
            <a:t>Hkod</a:t>
          </a:r>
          <a:r>
            <a:rPr lang="sv-SE" sz="1400" kern="1200">
              <a:latin typeface="Calibri Light "/>
            </a:rPr>
            <a:t>-22300</a:t>
          </a:r>
        </a:p>
      </dsp:txBody>
      <dsp:txXfrm>
        <a:off x="8279926" y="2567792"/>
        <a:ext cx="808973" cy="52835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76798-AA23-4F0D-B2D7-8539A0606D7E}" type="datetimeFigureOut">
              <a:rPr lang="sv-SE" smtClean="0"/>
              <a:t>2023-04-24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04156-FDAA-47F1-B16F-EE2415F51D43}" type="slidenum">
              <a:rPr lang="sv-SE" smtClean="0"/>
              <a:t>‹#›</a:t>
            </a:fld>
            <a:endParaRPr lang="sv-SE"/>
          </a:p>
        </p:txBody>
      </p:sp>
    </p:spTree>
    <p:extLst>
      <p:ext uri="{BB962C8B-B14F-4D97-AF65-F5344CB8AC3E}">
        <p14:creationId xmlns:p14="http://schemas.microsoft.com/office/powerpoint/2010/main" val="2761868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B9D3F-E300-40B1-9E5C-0E2099239E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249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B9D3F-E300-40B1-9E5C-0E2099239E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34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B9D3F-E300-40B1-9E5C-0E2099239E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524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B9D3F-E300-40B1-9E5C-0E2099239E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9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B9D3F-E300-40B1-9E5C-0E2099239E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865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B9D3F-E300-40B1-9E5C-0E2099239E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303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B9D3F-E300-40B1-9E5C-0E2099239E4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6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35</a:t>
            </a:fld>
            <a:endParaRPr lang="sv-SE"/>
          </a:p>
        </p:txBody>
      </p:sp>
    </p:spTree>
    <p:extLst>
      <p:ext uri="{BB962C8B-B14F-4D97-AF65-F5344CB8AC3E}">
        <p14:creationId xmlns:p14="http://schemas.microsoft.com/office/powerpoint/2010/main" val="4064705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C8014BD-6A1F-4CC8-BD61-AE2A70E2E6CF}" type="slidenum">
              <a:rPr lang="sv-SE" smtClean="0"/>
              <a:t>36</a:t>
            </a:fld>
            <a:endParaRPr lang="sv-SE"/>
          </a:p>
        </p:txBody>
      </p:sp>
    </p:spTree>
    <p:extLst>
      <p:ext uri="{BB962C8B-B14F-4D97-AF65-F5344CB8AC3E}">
        <p14:creationId xmlns:p14="http://schemas.microsoft.com/office/powerpoint/2010/main" val="375195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154017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8242449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9329905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9508257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D12BCEC6-A04C-4D95-A639-D3F2294A2E42}"/>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7EDE8901-523E-4F43-ADD6-271C8CD9526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863129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24486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26762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9848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16702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7919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851536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Rubrik och punktlista">
    <p:bg>
      <p:bgPr>
        <a:solidFill>
          <a:srgbClr val="DFDCD8"/>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2"/>
          <a:stretch>
            <a:fillRect/>
          </a:stretch>
        </p:blipFill>
        <p:spPr>
          <a:xfrm>
            <a:off x="11317288" y="296863"/>
            <a:ext cx="539631" cy="532800"/>
          </a:xfrm>
          <a:prstGeom prst="rect">
            <a:avLst/>
          </a:prstGeom>
        </p:spPr>
      </p:pic>
      <p:sp>
        <p:nvSpPr>
          <p:cNvPr id="5" name="Rubrik 1">
            <a:extLst>
              <a:ext uri="{FF2B5EF4-FFF2-40B4-BE49-F238E27FC236}">
                <a16:creationId xmlns:a16="http://schemas.microsoft.com/office/drawing/2014/main" id="{EED67C67-F8DF-482E-96DD-3E08F44A409C}"/>
              </a:ext>
            </a:extLst>
          </p:cNvPr>
          <p:cNvSpPr>
            <a:spLocks noGrp="1"/>
          </p:cNvSpPr>
          <p:nvPr>
            <p:ph type="title" hasCustomPrompt="1"/>
          </p:nvPr>
        </p:nvSpPr>
        <p:spPr>
          <a:xfrm>
            <a:off x="838200" y="2595369"/>
            <a:ext cx="6439422" cy="1325563"/>
          </a:xfrm>
        </p:spPr>
        <p:txBody>
          <a:bodyPr anchor="t"/>
          <a:lstStyle>
            <a:lvl1pPr>
              <a:defRPr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E37F559B-BA39-40A8-A8E2-FD864868AD6C}"/>
              </a:ext>
            </a:extLst>
          </p:cNvPr>
          <p:cNvSpPr>
            <a:spLocks noGrp="1"/>
          </p:cNvSpPr>
          <p:nvPr>
            <p:ph type="body" sz="quarter" idx="10" hasCustomPrompt="1"/>
          </p:nvPr>
        </p:nvSpPr>
        <p:spPr>
          <a:xfrm>
            <a:off x="838199" y="4117068"/>
            <a:ext cx="8452757" cy="1559990"/>
          </a:xfrm>
        </p:spPr>
        <p:txBody>
          <a:bodyPr/>
          <a:lstStyle>
            <a:lvl1pPr>
              <a:buFontTx/>
              <a:buNone/>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18554009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515350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699193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001674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Rubrik och punktlista">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241900017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51033413"/>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Rubrik och punktlista skog">
    <p:bg>
      <p:bgPr>
        <a:solidFill>
          <a:srgbClr val="1F6575"/>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4455CA7D-5F1E-47A7-A16A-DA19D8CA7E0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3030E92-01DB-4B95-8CB7-C4A02C831281}"/>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descr="En bild som visar text, träd, utomhus, natur&#10;&#10;Automatiskt genererad beskrivning">
            <a:extLst>
              <a:ext uri="{FF2B5EF4-FFF2-40B4-BE49-F238E27FC236}">
                <a16:creationId xmlns:a16="http://schemas.microsoft.com/office/drawing/2014/main" id="{A96232E9-F9E3-4F98-94D0-77E4C9D89C88}"/>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157617501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Rubrik och punktlista skog">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descr="En bild som visar text, träd, utomhus, natur&#10;&#10;Automatiskt genererad beskrivning">
            <a:extLst>
              <a:ext uri="{FF2B5EF4-FFF2-40B4-BE49-F238E27FC236}">
                <a16:creationId xmlns:a16="http://schemas.microsoft.com/office/drawing/2014/main" id="{A959F5E3-4393-4ED4-9630-CA956E0373C6}"/>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562748464"/>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spTree>
    <p:extLst>
      <p:ext uri="{BB962C8B-B14F-4D97-AF65-F5344CB8AC3E}">
        <p14:creationId xmlns:p14="http://schemas.microsoft.com/office/powerpoint/2010/main" val="1276488086"/>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26495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Rubrik och punktlista">
    <p:bg>
      <p:bgPr>
        <a:solidFill>
          <a:srgbClr val="007B4F"/>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2"/>
          <a:stretch>
            <a:fillRect/>
          </a:stretch>
        </p:blipFill>
        <p:spPr>
          <a:xfrm>
            <a:off x="11317288" y="306859"/>
            <a:ext cx="539631" cy="532800"/>
          </a:xfrm>
          <a:prstGeom prst="rect">
            <a:avLst/>
          </a:prstGeom>
        </p:spPr>
      </p:pic>
      <p:sp>
        <p:nvSpPr>
          <p:cNvPr id="6" name="Rubrik 1">
            <a:extLst>
              <a:ext uri="{FF2B5EF4-FFF2-40B4-BE49-F238E27FC236}">
                <a16:creationId xmlns:a16="http://schemas.microsoft.com/office/drawing/2014/main" id="{635A18FD-F9DB-4EF3-900E-AB3E825F52A1}"/>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7" name="Platshållare för text 17">
            <a:extLst>
              <a:ext uri="{FF2B5EF4-FFF2-40B4-BE49-F238E27FC236}">
                <a16:creationId xmlns:a16="http://schemas.microsoft.com/office/drawing/2014/main" id="{7861597B-4C3A-4E44-BB94-8E312EBCEB6E}"/>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3" name="Bildobjekt 2" descr="En bild som visar text, växt, natthimmel&#10;&#10;Automatiskt genererad beskrivning">
            <a:extLst>
              <a:ext uri="{FF2B5EF4-FFF2-40B4-BE49-F238E27FC236}">
                <a16:creationId xmlns:a16="http://schemas.microsoft.com/office/drawing/2014/main" id="{F6EB22F1-56EB-427F-9F7D-8BD801DCC993}"/>
              </a:ext>
            </a:extLst>
          </p:cNvPr>
          <p:cNvPicPr>
            <a:picLocks noChangeAspect="1"/>
          </p:cNvPicPr>
          <p:nvPr userDrawn="1"/>
        </p:nvPicPr>
        <p:blipFill rotWithShape="1">
          <a:blip r:embed="rId3" cstate="email">
            <a:alphaModFix amt="20000"/>
            <a:extLst>
              <a:ext uri="{28A0092B-C50C-407E-A947-70E740481C1C}">
                <a14:useLocalDpi xmlns:a14="http://schemas.microsoft.com/office/drawing/2010/main"/>
              </a:ext>
            </a:extLst>
          </a:blip>
          <a:srcRect/>
          <a:stretch/>
        </p:blipFill>
        <p:spPr>
          <a:xfrm>
            <a:off x="0" y="3810613"/>
            <a:ext cx="12192000" cy="3047388"/>
          </a:xfrm>
          <a:prstGeom prst="rect">
            <a:avLst/>
          </a:prstGeom>
        </p:spPr>
      </p:pic>
    </p:spTree>
    <p:extLst>
      <p:ext uri="{BB962C8B-B14F-4D97-AF65-F5344CB8AC3E}">
        <p14:creationId xmlns:p14="http://schemas.microsoft.com/office/powerpoint/2010/main" val="1356485548"/>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2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6" name="Bildobjekt 5" descr="En bild som visar text, växt, natthimmel&#10;&#10;Automatiskt genererad beskrivning">
            <a:extLst>
              <a:ext uri="{FF2B5EF4-FFF2-40B4-BE49-F238E27FC236}">
                <a16:creationId xmlns:a16="http://schemas.microsoft.com/office/drawing/2014/main" id="{608C5B33-718D-40E8-9021-6F58AE46CB7E}"/>
              </a:ext>
            </a:extLst>
          </p:cNvPr>
          <p:cNvPicPr>
            <a:picLocks noChangeAspect="1"/>
          </p:cNvPicPr>
          <p:nvPr userDrawn="1"/>
        </p:nvPicPr>
        <p:blipFill rotWithShape="1">
          <a:blip r:embed="rId4" cstate="email">
            <a:alphaModFix amt="20000"/>
            <a:extLst>
              <a:ext uri="{28A0092B-C50C-407E-A947-70E740481C1C}">
                <a14:useLocalDpi xmlns:a14="http://schemas.microsoft.com/office/drawing/2010/main"/>
              </a:ext>
            </a:extLst>
          </a:blip>
          <a:srcRect/>
          <a:stretch/>
        </p:blipFill>
        <p:spPr>
          <a:xfrm>
            <a:off x="0" y="3821763"/>
            <a:ext cx="12192000" cy="3036237"/>
          </a:xfrm>
          <a:prstGeom prst="rect">
            <a:avLst/>
          </a:prstGeom>
        </p:spPr>
      </p:pic>
    </p:spTree>
    <p:extLst>
      <p:ext uri="{BB962C8B-B14F-4D97-AF65-F5344CB8AC3E}">
        <p14:creationId xmlns:p14="http://schemas.microsoft.com/office/powerpoint/2010/main" val="285977652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70430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4407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5724144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7352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60118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66209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Rubriksida mål och fokus skog ljung">
    <p:spTree>
      <p:nvGrpSpPr>
        <p:cNvPr id="1" name=""/>
        <p:cNvGrpSpPr/>
        <p:nvPr/>
      </p:nvGrpSpPr>
      <p:grpSpPr>
        <a:xfrm>
          <a:off x="0" y="0"/>
          <a:ext cx="0" cy="0"/>
          <a:chOff x="0" y="0"/>
          <a:chExt cx="0" cy="0"/>
        </a:xfrm>
      </p:grpSpPr>
      <p:pic>
        <p:nvPicPr>
          <p:cNvPr id="2" name="Bildobjekt 1" descr="En bild som visar text, växt, natthimmel&#10;&#10;Automatiskt genererad beskrivning">
            <a:extLst>
              <a:ext uri="{FF2B5EF4-FFF2-40B4-BE49-F238E27FC236}">
                <a16:creationId xmlns:a16="http://schemas.microsoft.com/office/drawing/2014/main" id="{ED4AF340-8D86-7791-AD7D-652282C9E56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61365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Rubrik och punktlista skog ljun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växt, natthimmel&#10;&#10;Automatiskt genererad beskrivning">
            <a:extLst>
              <a:ext uri="{FF2B5EF4-FFF2-40B4-BE49-F238E27FC236}">
                <a16:creationId xmlns:a16="http://schemas.microsoft.com/office/drawing/2014/main" id="{74C213AF-6C3D-43A3-A57B-830BEB5811E3}"/>
              </a:ext>
            </a:extLst>
          </p:cNvPr>
          <p:cNvPicPr>
            <a:picLocks noChangeAspect="1"/>
          </p:cNvPicPr>
          <p:nvPr userDrawn="1"/>
        </p:nvPicPr>
        <p:blipFill rotWithShape="1">
          <a:blip r:embed="rId4"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Tree>
    <p:extLst>
      <p:ext uri="{BB962C8B-B14F-4D97-AF65-F5344CB8AC3E}">
        <p14:creationId xmlns:p14="http://schemas.microsoft.com/office/powerpoint/2010/main" val="1205284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Rubrik och brödtext liten textruta skog ljung">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rotWithShape="1">
          <a:blip r:embed="rId2" cstate="email">
            <a:alphaModFix amt="15000"/>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0" y="3836857"/>
            <a:ext cx="12192000" cy="3021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271532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Rubriksida mål och fokus skog grön">
    <p:spTree>
      <p:nvGrpSpPr>
        <p:cNvPr id="1" name=""/>
        <p:cNvGrpSpPr/>
        <p:nvPr/>
      </p:nvGrpSpPr>
      <p:grpSpPr>
        <a:xfrm>
          <a:off x="0" y="0"/>
          <a:ext cx="0" cy="0"/>
          <a:chOff x="0" y="0"/>
          <a:chExt cx="0" cy="0"/>
        </a:xfrm>
      </p:grpSpPr>
      <p:pic>
        <p:nvPicPr>
          <p:cNvPr id="4" name="Bildobjekt 3" descr="En bild som visar text, växt, natthimmel&#10;&#10;Automatiskt genererad beskrivning">
            <a:extLst>
              <a:ext uri="{FF2B5EF4-FFF2-40B4-BE49-F238E27FC236}">
                <a16:creationId xmlns:a16="http://schemas.microsoft.com/office/drawing/2014/main" id="{61119EC1-EAE9-4FF6-8300-3884E9383155}"/>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16854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Rubrik och text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0F636A2D-8C25-4F6A-90B1-56A1F5D75C83}"/>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6"/>
            <a:ext cx="10515600" cy="4123482"/>
          </a:xfrm>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32014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Rubrik och brödtext liten textruta skog grön">
    <p:spTree>
      <p:nvGrpSpPr>
        <p:cNvPr id="1" name=""/>
        <p:cNvGrpSpPr/>
        <p:nvPr/>
      </p:nvGrpSpPr>
      <p:grpSpPr>
        <a:xfrm>
          <a:off x="0" y="0"/>
          <a:ext cx="0" cy="0"/>
          <a:chOff x="0" y="0"/>
          <a:chExt cx="0" cy="0"/>
        </a:xfrm>
      </p:grpSpPr>
      <p:pic>
        <p:nvPicPr>
          <p:cNvPr id="5" name="Bildobjekt 4" descr="En bild som visar text, växt, natthimmel&#10;&#10;Automatiskt genererad beskrivning">
            <a:extLst>
              <a:ext uri="{FF2B5EF4-FFF2-40B4-BE49-F238E27FC236}">
                <a16:creationId xmlns:a16="http://schemas.microsoft.com/office/drawing/2014/main" id="{8687B7DF-24F8-4FCC-8CF5-01FAFB97641E}"/>
              </a:ext>
            </a:extLst>
          </p:cNvPr>
          <p:cNvPicPr>
            <a:picLocks noChangeAspect="1"/>
          </p:cNvPicPr>
          <p:nvPr userDrawn="1"/>
        </p:nvPicPr>
        <p:blipFill>
          <a:blip r:embed="rId2" cstate="email">
            <a:alphaModFix amt="15000"/>
            <a:extLst>
              <a:ext uri="{28A0092B-C50C-407E-A947-70E740481C1C}">
                <a14:useLocalDpi xmlns:a14="http://schemas.microsoft.com/office/drawing/2010/main"/>
              </a:ext>
            </a:extLst>
          </a:blip>
          <a:stretch>
            <a:fillRect/>
          </a:stretch>
        </p:blipFill>
        <p:spPr>
          <a:xfrm>
            <a:off x="0" y="3836857"/>
            <a:ext cx="12192000" cy="3103143"/>
          </a:xfrm>
          <a:prstGeom prst="rect">
            <a:avLst/>
          </a:prstGeom>
          <a:effectLst/>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29434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7_Rubriksida mål och fokus skog blå">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2"/>
          <a:stretch>
            <a:fillRect/>
          </a:stretch>
        </p:blipFill>
        <p:spPr>
          <a:xfrm>
            <a:off x="11317288" y="306859"/>
            <a:ext cx="539631" cy="532800"/>
          </a:xfrm>
          <a:prstGeom prst="rect">
            <a:avLst/>
          </a:prstGeom>
        </p:spPr>
      </p:pic>
      <p:pic>
        <p:nvPicPr>
          <p:cNvPr id="8" name="Bildobjekt 7">
            <a:extLst>
              <a:ext uri="{FF2B5EF4-FFF2-40B4-BE49-F238E27FC236}">
                <a16:creationId xmlns:a16="http://schemas.microsoft.com/office/drawing/2014/main" id="{ABA4F4CE-E9D4-44F7-BBC7-2A1E00A60782}"/>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11" name="Bildobjekt 10" descr="En bild som visar text, träd, utomhus, natur&#10;&#10;Automatiskt genererad beskrivning">
            <a:extLst>
              <a:ext uri="{FF2B5EF4-FFF2-40B4-BE49-F238E27FC236}">
                <a16:creationId xmlns:a16="http://schemas.microsoft.com/office/drawing/2014/main" id="{271A51A6-0CC7-4C24-B019-85A592794107}"/>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58590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73258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4_Rubrik och punktlista skog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2"/>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pic>
        <p:nvPicPr>
          <p:cNvPr id="7" name="Bildobjekt 6" descr="En bild som visar text, träd, utomhus, natur&#10;&#10;Automatiskt genererad beskrivning">
            <a:extLst>
              <a:ext uri="{FF2B5EF4-FFF2-40B4-BE49-F238E27FC236}">
                <a16:creationId xmlns:a16="http://schemas.microsoft.com/office/drawing/2014/main" id="{BE2BA5EE-D5BB-406C-93B0-CA8F887936EF}"/>
              </a:ext>
            </a:extLst>
          </p:cNvPr>
          <p:cNvPicPr>
            <a:picLocks noChangeAspect="1"/>
          </p:cNvPicPr>
          <p:nvPr userDrawn="1"/>
        </p:nvPicPr>
        <p:blipFill rotWithShape="1">
          <a:blip r:embed="rId4"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Tree>
    <p:extLst>
      <p:ext uri="{BB962C8B-B14F-4D97-AF65-F5344CB8AC3E}">
        <p14:creationId xmlns:p14="http://schemas.microsoft.com/office/powerpoint/2010/main" val="24848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5_Rubrik och brödtext liten textruta skog blå">
    <p:spTree>
      <p:nvGrpSpPr>
        <p:cNvPr id="1" name=""/>
        <p:cNvGrpSpPr/>
        <p:nvPr/>
      </p:nvGrpSpPr>
      <p:grpSpPr>
        <a:xfrm>
          <a:off x="0" y="0"/>
          <a:ext cx="0" cy="0"/>
          <a:chOff x="0" y="0"/>
          <a:chExt cx="0" cy="0"/>
        </a:xfrm>
      </p:grpSpPr>
      <p:pic>
        <p:nvPicPr>
          <p:cNvPr id="4" name="Bildobjekt 3" descr="En bild som visar text, träd, utomhus, natur&#10;&#10;Automatiskt genererad beskrivning">
            <a:extLst>
              <a:ext uri="{FF2B5EF4-FFF2-40B4-BE49-F238E27FC236}">
                <a16:creationId xmlns:a16="http://schemas.microsoft.com/office/drawing/2014/main" id="{DD81890C-23DF-6210-0CDB-1E929B94206C}"/>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807181"/>
            <a:ext cx="12192000" cy="3050819"/>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662842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Rubrik och punktlista handsla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74727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Rubrik och punktlista handslag ljus toning">
    <p:spTree>
      <p:nvGrpSpPr>
        <p:cNvPr id="1" name=""/>
        <p:cNvGrpSpPr/>
        <p:nvPr/>
      </p:nvGrpSpPr>
      <p:grpSpPr>
        <a:xfrm>
          <a:off x="0" y="0"/>
          <a:ext cx="0" cy="0"/>
          <a:chOff x="0" y="0"/>
          <a:chExt cx="0" cy="0"/>
        </a:xfrm>
      </p:grpSpPr>
      <p:pic>
        <p:nvPicPr>
          <p:cNvPr id="5" name="Bildobjekt 4" descr="En bild som visar duva&#10;&#10;Automatiskt genererad beskrivning">
            <a:extLst>
              <a:ext uri="{FF2B5EF4-FFF2-40B4-BE49-F238E27FC236}">
                <a16:creationId xmlns:a16="http://schemas.microsoft.com/office/drawing/2014/main" id="{7B3FEB56-2BD7-4995-8EB3-C8DE7B41454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45489A8B-6881-414C-AAA8-C5354BC0FB48}"/>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854581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Rubrik och punktlista blå bakgrund pussel">
    <p:bg>
      <p:bgPr>
        <a:solidFill>
          <a:srgbClr val="1F6575"/>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23E3302-CC64-4EF7-B17C-763660685579}"/>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27474103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Rubriksida mål och fokus grön bakgrund sko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83FF4CA-70AC-47A8-A306-987D5991B9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896750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Rubriksida mål och fokus blå bakgrund skog">
    <p:spTree>
      <p:nvGrpSpPr>
        <p:cNvPr id="1" name=""/>
        <p:cNvGrpSpPr/>
        <p:nvPr/>
      </p:nvGrpSpPr>
      <p:grpSpPr>
        <a:xfrm>
          <a:off x="0" y="0"/>
          <a:ext cx="0" cy="0"/>
          <a:chOff x="0" y="0"/>
          <a:chExt cx="0" cy="0"/>
        </a:xfrm>
      </p:grpSpPr>
      <p:pic>
        <p:nvPicPr>
          <p:cNvPr id="4" name="Bildobjekt 3" descr="En bild som visar vår, oskärpa, havsbotten&#10;&#10;Automatiskt genererad beskrivning">
            <a:extLst>
              <a:ext uri="{FF2B5EF4-FFF2-40B4-BE49-F238E27FC236}">
                <a16:creationId xmlns:a16="http://schemas.microsoft.com/office/drawing/2014/main" id="{FA705A57-FC75-428A-A2D0-216A038F2F0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2541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Rubrik och punktlista pussel lju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C7A0564-F709-4FBD-9315-712441A16B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41DACD4-61AE-4542-A805-0FDA3E1A7E1F}"/>
              </a:ext>
            </a:extLst>
          </p:cNvPr>
          <p:cNvSpPr/>
          <p:nvPr userDrawn="1"/>
        </p:nvSpPr>
        <p:spPr>
          <a:xfrm>
            <a:off x="0" y="0"/>
            <a:ext cx="12192000" cy="6858000"/>
          </a:xfrm>
          <a:prstGeom prst="rect">
            <a:avLst/>
          </a:prstGeom>
          <a:gradFill>
            <a:gsLst>
              <a:gs pos="0">
                <a:schemeClr val="bg1"/>
              </a:gs>
              <a:gs pos="100000">
                <a:schemeClr val="bg1">
                  <a:alpha val="4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3"/>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Tx/>
              <a:buBlip>
                <a:blip r:embed="rId3"/>
              </a:buBlip>
              <a:tabLst/>
              <a:defRPr sz="1400" b="0" i="0">
                <a:latin typeface="Noto Serif" panose="02020600060500020200" pitchFamily="18" charset="0"/>
                <a:ea typeface="Noto Serif" panose="02020600060500020200" pitchFamily="18" charset="0"/>
                <a:cs typeface="Noto Serif" panose="02020600060500020200" pitchFamily="18"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973225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Rubriksida mål och fokus pusse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84DA6C6-552A-42CE-981A-75BBFEF3C4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ubrik 1">
            <a:extLst>
              <a:ext uri="{FF2B5EF4-FFF2-40B4-BE49-F238E27FC236}">
                <a16:creationId xmlns:a16="http://schemas.microsoft.com/office/drawing/2014/main" id="{C7F4FCB0-2657-4930-B849-7EEA818B980F}"/>
              </a:ext>
            </a:extLst>
          </p:cNvPr>
          <p:cNvSpPr>
            <a:spLocks noGrp="1"/>
          </p:cNvSpPr>
          <p:nvPr>
            <p:ph type="ctrTitle"/>
          </p:nvPr>
        </p:nvSpPr>
        <p:spPr>
          <a:xfrm>
            <a:off x="1524000" y="2393795"/>
            <a:ext cx="8127304" cy="1116168"/>
          </a:xfrm>
        </p:spPr>
        <p:txBody>
          <a:bodyPr anchor="t"/>
          <a:lstStyle>
            <a:lvl1pPr algn="l">
              <a:defRPr sz="3600" b="1" i="0" spc="-8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10" name="Underrubrik 2">
            <a:extLst>
              <a:ext uri="{FF2B5EF4-FFF2-40B4-BE49-F238E27FC236}">
                <a16:creationId xmlns:a16="http://schemas.microsoft.com/office/drawing/2014/main" id="{210C97D0-28B7-4EDD-8C13-A112BCE5E36F}"/>
              </a:ext>
            </a:extLst>
          </p:cNvPr>
          <p:cNvSpPr>
            <a:spLocks noGrp="1"/>
          </p:cNvSpPr>
          <p:nvPr>
            <p:ph type="subTitle" idx="1"/>
          </p:nvPr>
        </p:nvSpPr>
        <p:spPr>
          <a:xfrm>
            <a:off x="1524000" y="3602038"/>
            <a:ext cx="9144000" cy="1655762"/>
          </a:xfrm>
        </p:spPr>
        <p:txBody>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9F96428B-E4C0-489F-9015-A102761A02F7}"/>
              </a:ext>
            </a:extLst>
          </p:cNvPr>
          <p:cNvPicPr>
            <a:picLocks noChangeAspect="1"/>
          </p:cNvPicPr>
          <p:nvPr userDrawn="1"/>
        </p:nvPicPr>
        <p:blipFill>
          <a:blip r:embed="rId3"/>
          <a:stretch>
            <a:fillRect/>
          </a:stretch>
        </p:blipFill>
        <p:spPr>
          <a:xfrm>
            <a:off x="11317288" y="306859"/>
            <a:ext cx="539631" cy="532800"/>
          </a:xfrm>
          <a:prstGeom prst="rect">
            <a:avLst/>
          </a:prstGeom>
        </p:spPr>
      </p:pic>
      <p:pic>
        <p:nvPicPr>
          <p:cNvPr id="2" name="Bildobjekt 1">
            <a:extLst>
              <a:ext uri="{FF2B5EF4-FFF2-40B4-BE49-F238E27FC236}">
                <a16:creationId xmlns:a16="http://schemas.microsoft.com/office/drawing/2014/main" id="{1DB32E4F-3972-5F7B-998D-769AFCE30746}"/>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23870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90DBE3-5934-F94B-117D-41850CA8A6E3}"/>
              </a:ext>
            </a:extLst>
          </p:cNvPr>
          <p:cNvSpPr>
            <a:spLocks noGrp="1"/>
          </p:cNvSpPr>
          <p:nvPr>
            <p:ph type="title"/>
          </p:nvPr>
        </p:nvSpPr>
        <p:spPr/>
        <p:txBody>
          <a:bodyPr>
            <a:normAutofit/>
          </a:bodyPr>
          <a:lstStyle>
            <a:lvl1pPr>
              <a:defRPr sz="2400" b="1">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pic>
        <p:nvPicPr>
          <p:cNvPr id="6" name="Bildobjekt 5">
            <a:extLst>
              <a:ext uri="{FF2B5EF4-FFF2-40B4-BE49-F238E27FC236}">
                <a16:creationId xmlns:a16="http://schemas.microsoft.com/office/drawing/2014/main" id="{CEA471F8-9AF6-BEB1-F4BD-5217A41672E9}"/>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68547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02833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2676639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5758" y="503694"/>
            <a:ext cx="4106783" cy="962527"/>
          </a:xfrm>
          <a:prstGeom prst="rect">
            <a:avLst/>
          </a:prstGeom>
        </p:spPr>
      </p:pic>
    </p:spTree>
    <p:extLst>
      <p:ext uri="{BB962C8B-B14F-4D97-AF65-F5344CB8AC3E}">
        <p14:creationId xmlns:p14="http://schemas.microsoft.com/office/powerpoint/2010/main" val="24264631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6" name="Bildobjekt 5">
            <a:extLst>
              <a:ext uri="{FF2B5EF4-FFF2-40B4-BE49-F238E27FC236}">
                <a16:creationId xmlns:a16="http://schemas.microsoft.com/office/drawing/2014/main" id="{4C7710DD-FCD8-47E3-BBA3-3536C09DA223}"/>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2206714845"/>
      </p:ext>
    </p:extLst>
  </p:cSld>
  <p:clrMapOvr>
    <a:masterClrMapping/>
  </p:clrMapOvr>
  <p:extLst>
    <p:ext uri="{DCECCB84-F9BA-43D5-87BE-67443E8EF086}">
      <p15:sldGuideLst xmlns:p15="http://schemas.microsoft.com/office/powerpoint/2012/main">
        <p15:guide id="1" orient="horz" pos="187">
          <p15:clr>
            <a:srgbClr val="FBAE40"/>
          </p15:clr>
        </p15:guide>
        <p15:guide id="2" pos="712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06514233-3939-4575-9506-BF1F1EF871F8}"/>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8CD592AC-AABE-4A2C-8D05-A7848A49B4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031653297"/>
      </p:ext>
    </p:extLst>
  </p:cSld>
  <p:clrMapOvr>
    <a:masterClrMapping/>
  </p:clrMapOvr>
  <p:extLst>
    <p:ext uri="{DCECCB84-F9BA-43D5-87BE-67443E8EF086}">
      <p15:sldGuideLst xmlns:p15="http://schemas.microsoft.com/office/powerpoint/2012/main">
        <p15:guide id="1" orient="horz" pos="187">
          <p15:clr>
            <a:srgbClr val="FBAE40"/>
          </p15:clr>
        </p15:guide>
        <p15:guide id="2" pos="712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398358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6" name="Platshållare för text 17">
            <a:extLst>
              <a:ext uri="{FF2B5EF4-FFF2-40B4-BE49-F238E27FC236}">
                <a16:creationId xmlns:a16="http://schemas.microsoft.com/office/drawing/2014/main" id="{036F9ECE-CDA4-4228-8153-345D6BFAB495}"/>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7497C606-BA54-4CEF-96E6-748A373CD0A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694045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5" name="Platshållare för text 17">
            <a:extLst>
              <a:ext uri="{FF2B5EF4-FFF2-40B4-BE49-F238E27FC236}">
                <a16:creationId xmlns:a16="http://schemas.microsoft.com/office/drawing/2014/main" id="{3C730335-467C-4EB7-AB4D-6B49E4F2A023}"/>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97924808-46CD-45A7-A803-6FBE9A49D150}"/>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851388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6" name="Platshållare för text 17">
            <a:extLst>
              <a:ext uri="{FF2B5EF4-FFF2-40B4-BE49-F238E27FC236}">
                <a16:creationId xmlns:a16="http://schemas.microsoft.com/office/drawing/2014/main" id="{31097999-00A2-417E-93EF-D451199DAAA7}"/>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5E5E5F9D-4668-44FB-8FE0-2789167D34CA}"/>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309910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6" name="Platshållare för text 17">
            <a:extLst>
              <a:ext uri="{FF2B5EF4-FFF2-40B4-BE49-F238E27FC236}">
                <a16:creationId xmlns:a16="http://schemas.microsoft.com/office/drawing/2014/main" id="{5667BC89-D009-44BF-9DFC-D1778020D38C}"/>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D19D983C-8597-4C3A-A0A3-C3404B5060DD}"/>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517128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D12BCEC6-A04C-4D95-A639-D3F2294A2E42}"/>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7EDE8901-523E-4F43-ADD6-271C8CD9526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089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ellansida Rubrik 2">
    <p:spTree>
      <p:nvGrpSpPr>
        <p:cNvPr id="1" name=""/>
        <p:cNvGrpSpPr/>
        <p:nvPr/>
      </p:nvGrpSpPr>
      <p:grpSpPr>
        <a:xfrm>
          <a:off x="0" y="0"/>
          <a:ext cx="0" cy="0"/>
          <a:chOff x="0" y="0"/>
          <a:chExt cx="0" cy="0"/>
        </a:xfrm>
      </p:grpSpPr>
      <p:pic>
        <p:nvPicPr>
          <p:cNvPr id="4" name="Bildobjekt 3" descr="En bild som visar utomhus, träd, skog, växt&#10;&#10;Automatiskt genererad beskrivning">
            <a:extLst>
              <a:ext uri="{FF2B5EF4-FFF2-40B4-BE49-F238E27FC236}">
                <a16:creationId xmlns:a16="http://schemas.microsoft.com/office/drawing/2014/main" id="{D05B3671-A5BB-C92A-C73F-68063F4B9F3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20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723088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7" name="Bildobjekt 6">
            <a:extLst>
              <a:ext uri="{FF2B5EF4-FFF2-40B4-BE49-F238E27FC236}">
                <a16:creationId xmlns:a16="http://schemas.microsoft.com/office/drawing/2014/main" id="{64993883-AA97-4204-AB0F-A8D76161B125}"/>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441341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7" name="Bildobjekt 6">
            <a:extLst>
              <a:ext uri="{FF2B5EF4-FFF2-40B4-BE49-F238E27FC236}">
                <a16:creationId xmlns:a16="http://schemas.microsoft.com/office/drawing/2014/main" id="{6A9CBF45-7EF5-440C-B342-E9DA4225299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456480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3706BFC1-7309-4A14-9C77-0E0EF082BCC3}"/>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437764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noAutofit/>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6" name="Bildobjekt 5">
            <a:extLst>
              <a:ext uri="{FF2B5EF4-FFF2-40B4-BE49-F238E27FC236}">
                <a16:creationId xmlns:a16="http://schemas.microsoft.com/office/drawing/2014/main" id="{BE81181C-596E-47B7-AB47-7A9AD1F15253}"/>
              </a:ext>
            </a:extLst>
          </p:cNvPr>
          <p:cNvPicPr>
            <a:picLocks noChangeAspect="1"/>
          </p:cNvPicPr>
          <p:nvPr userDrawn="1"/>
        </p:nvPicPr>
        <p:blipFill>
          <a:blip r:embed="rId2"/>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486620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4075922" y="795403"/>
            <a:ext cx="6915539"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A5CC740E-8130-44BA-A25B-3765D84AF876}"/>
              </a:ext>
            </a:extLst>
          </p:cNvPr>
          <p:cNvSpPr>
            <a:spLocks noGrp="1"/>
          </p:cNvSpPr>
          <p:nvPr>
            <p:ph idx="10"/>
          </p:nvPr>
        </p:nvSpPr>
        <p:spPr>
          <a:xfrm>
            <a:off x="4075922" y="1844285"/>
            <a:ext cx="5505061" cy="4351338"/>
          </a:xfrm>
        </p:spPr>
        <p:txBody>
          <a:bodyPr>
            <a:noAutofit/>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descr="En bild som visar träd, utomhus, gräs, växt&#10;&#10;Automatiskt genererad beskrivning">
            <a:extLst>
              <a:ext uri="{FF2B5EF4-FFF2-40B4-BE49-F238E27FC236}">
                <a16:creationId xmlns:a16="http://schemas.microsoft.com/office/drawing/2014/main" id="{2204A98B-ADB1-4524-B225-1877204D4B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3359020" cy="6858000"/>
          </a:xfrm>
          <a:prstGeom prst="rect">
            <a:avLst/>
          </a:prstGeom>
        </p:spPr>
      </p:pic>
      <p:pic>
        <p:nvPicPr>
          <p:cNvPr id="8" name="Bildobjekt 7">
            <a:extLst>
              <a:ext uri="{FF2B5EF4-FFF2-40B4-BE49-F238E27FC236}">
                <a16:creationId xmlns:a16="http://schemas.microsoft.com/office/drawing/2014/main" id="{564DEC10-E1F4-4649-8BC5-27ABA59FAB4C}"/>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3751157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AED2B49F-D3AF-48FE-B85E-7FFF8FC100F3}"/>
              </a:ext>
            </a:extLst>
          </p:cNvPr>
          <p:cNvPicPr>
            <a:picLocks noChangeAspect="1"/>
          </p:cNvPicPr>
          <p:nvPr userDrawn="1"/>
        </p:nvPicPr>
        <p:blipFill>
          <a:blip r:embed="rId3"/>
          <a:stretch>
            <a:fillRect/>
          </a:stretch>
        </p:blipFill>
        <p:spPr>
          <a:xfrm>
            <a:off x="11353800" y="296863"/>
            <a:ext cx="546224" cy="546224"/>
          </a:xfrm>
          <a:prstGeom prst="rect">
            <a:avLst/>
          </a:prstGeom>
        </p:spPr>
      </p:pic>
    </p:spTree>
    <p:extLst>
      <p:ext uri="{BB962C8B-B14F-4D97-AF65-F5344CB8AC3E}">
        <p14:creationId xmlns:p14="http://schemas.microsoft.com/office/powerpoint/2010/main" val="957689719"/>
      </p:ext>
    </p:extLst>
  </p:cSld>
  <p:clrMapOvr>
    <a:masterClrMapping/>
  </p:clrMapOvr>
  <p:extLst>
    <p:ext uri="{DCECCB84-F9BA-43D5-87BE-67443E8EF086}">
      <p15:sldGuideLst xmlns:p15="http://schemas.microsoft.com/office/powerpoint/2012/main">
        <p15:guide id="1" orient="horz" pos="187">
          <p15:clr>
            <a:srgbClr val="FBAE40"/>
          </p15:clr>
        </p15:guide>
        <p15:guide id="2" pos="715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Rubrik och punktlista">
    <p:bg>
      <p:bgPr>
        <a:solidFill>
          <a:srgbClr val="1F657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5AD521E9-41BB-4C45-8FB4-7F302EDF2552}"/>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93851235"/>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4_Rubrik och punktlista">
    <p:bg>
      <p:bgPr>
        <a:solidFill>
          <a:srgbClr val="007B4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5" name="Bildobjekt 4">
            <a:extLst>
              <a:ext uri="{FF2B5EF4-FFF2-40B4-BE49-F238E27FC236}">
                <a16:creationId xmlns:a16="http://schemas.microsoft.com/office/drawing/2014/main" id="{CB50E3FE-E99C-4304-95DC-9D1AE2AE856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848444640"/>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5_Rubrik och punktlista">
    <p:bg>
      <p:bgPr>
        <a:solidFill>
          <a:srgbClr val="DFDCD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noAutofit/>
          </a:bodyPr>
          <a:lstStyle>
            <a:lvl1pPr marL="180975" indent="-176213">
              <a:lnSpc>
                <a:spcPct val="130000"/>
              </a:lnSpc>
              <a:spcAft>
                <a:spcPts val="1200"/>
              </a:spcAft>
              <a:buFontTx/>
              <a:buBlip>
                <a:blip r:embed="rId2"/>
              </a:buBlip>
              <a:tabLst/>
              <a:defRPr sz="1600" b="0" i="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a:extLst>
              <a:ext uri="{FF2B5EF4-FFF2-40B4-BE49-F238E27FC236}">
                <a16:creationId xmlns:a16="http://schemas.microsoft.com/office/drawing/2014/main" id="{AE373ED7-365C-4324-8A54-F8822D97EEB4}"/>
              </a:ext>
            </a:extLst>
          </p:cNvPr>
          <p:cNvPicPr>
            <a:picLocks noChangeAspect="1"/>
          </p:cNvPicPr>
          <p:nvPr userDrawn="1"/>
        </p:nvPicPr>
        <p:blipFill>
          <a:blip r:embed="rId3"/>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039186192"/>
      </p:ext>
    </p:extLst>
  </p:cSld>
  <p:clrMapOvr>
    <a:masterClrMapping/>
  </p:clrMapOvr>
  <p:extLst>
    <p:ext uri="{DCECCB84-F9BA-43D5-87BE-67443E8EF086}">
      <p15:sldGuideLst xmlns:p15="http://schemas.microsoft.com/office/powerpoint/2012/main">
        <p15:guide id="1" orient="horz" pos="527">
          <p15:clr>
            <a:srgbClr val="FBAE40"/>
          </p15:clr>
        </p15:guide>
        <p15:guide id="2" pos="715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5" name="Bildobjekt 4">
            <a:extLst>
              <a:ext uri="{FF2B5EF4-FFF2-40B4-BE49-F238E27FC236}">
                <a16:creationId xmlns:a16="http://schemas.microsoft.com/office/drawing/2014/main" id="{08EBDDAF-1098-43A1-8390-1D8B76470BA6}"/>
              </a:ext>
            </a:extLst>
          </p:cNvPr>
          <p:cNvPicPr>
            <a:picLocks noChangeAspect="1"/>
          </p:cNvPicPr>
          <p:nvPr userDrawn="1"/>
        </p:nvPicPr>
        <p:blipFill>
          <a:blip r:embed="rId2"/>
          <a:stretch>
            <a:fillRect/>
          </a:stretch>
        </p:blipFill>
        <p:spPr>
          <a:xfrm>
            <a:off x="11353800" y="296863"/>
            <a:ext cx="546224" cy="546224"/>
          </a:xfrm>
          <a:prstGeom prst="rect">
            <a:avLst/>
          </a:prstGeom>
        </p:spPr>
      </p:pic>
    </p:spTree>
    <p:extLst>
      <p:ext uri="{BB962C8B-B14F-4D97-AF65-F5344CB8AC3E}">
        <p14:creationId xmlns:p14="http://schemas.microsoft.com/office/powerpoint/2010/main" val="8502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ellansida Rubrik 2">
    <p:spTree>
      <p:nvGrpSpPr>
        <p:cNvPr id="1" name=""/>
        <p:cNvGrpSpPr/>
        <p:nvPr/>
      </p:nvGrpSpPr>
      <p:grpSpPr>
        <a:xfrm>
          <a:off x="0" y="0"/>
          <a:ext cx="0" cy="0"/>
          <a:chOff x="0" y="0"/>
          <a:chExt cx="0" cy="0"/>
        </a:xfrm>
      </p:grpSpPr>
      <p:pic>
        <p:nvPicPr>
          <p:cNvPr id="8" name="Bildobjekt 7" descr="En bild som visar träd, växt, utomhus, löv&#10;&#10;Automatiskt genererad beskrivning">
            <a:extLst>
              <a:ext uri="{FF2B5EF4-FFF2-40B4-BE49-F238E27FC236}">
                <a16:creationId xmlns:a16="http://schemas.microsoft.com/office/drawing/2014/main" id="{CCCBB8AC-2B37-F50A-184A-6B4687A8807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35000"/>
                    </a14:imgEffect>
                    <a14:imgEffect>
                      <a14:colorTemperature colorTemp="7200"/>
                    </a14:imgEffect>
                    <a14:imgEffect>
                      <a14:saturation sat="81000"/>
                    </a14:imgEffect>
                    <a14:imgEffect>
                      <a14:brightnessContrast bright="-24000" contrast="5000"/>
                    </a14:imgEffect>
                  </a14:imgLayer>
                </a14:imgProps>
              </a:ext>
              <a:ext uri="{28A0092B-C50C-407E-A947-70E740481C1C}">
                <a14:useLocalDpi xmlns:a14="http://schemas.microsoft.com/office/drawing/2010/main"/>
              </a:ext>
            </a:extLst>
          </a:blip>
          <a:srcRect/>
          <a:stretch/>
        </p:blipFill>
        <p:spPr>
          <a:xfrm>
            <a:off x="-1" y="0"/>
            <a:ext cx="12218997"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a:effectLst>
            <a:outerShdw blurRad="63500" dist="38100" dir="18900000" algn="bl" rotWithShape="0">
              <a:prstClr val="black">
                <a:alpha val="40000"/>
              </a:prstClr>
            </a:outerShdw>
          </a:effectLst>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sp>
        <p:nvSpPr>
          <p:cNvPr id="18" name="Platshållare för text 17">
            <a:extLst>
              <a:ext uri="{FF2B5EF4-FFF2-40B4-BE49-F238E27FC236}">
                <a16:creationId xmlns:a16="http://schemas.microsoft.com/office/drawing/2014/main" id="{887B0604-5438-4DCD-88B7-2DF8A2874897}"/>
              </a:ext>
            </a:extLst>
          </p:cNvPr>
          <p:cNvSpPr>
            <a:spLocks noGrp="1"/>
          </p:cNvSpPr>
          <p:nvPr>
            <p:ph type="body" sz="quarter" idx="10" hasCustomPrompt="1"/>
          </p:nvPr>
        </p:nvSpPr>
        <p:spPr>
          <a:xfrm>
            <a:off x="838199" y="4117068"/>
            <a:ext cx="8452757" cy="1559990"/>
          </a:xfrm>
        </p:spPr>
        <p:txBody>
          <a:bodyPr/>
          <a:lstStyle>
            <a:lvl1pPr>
              <a:buFontTx/>
              <a:buNone/>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7" name="Bildobjekt 6">
            <a:extLst>
              <a:ext uri="{FF2B5EF4-FFF2-40B4-BE49-F238E27FC236}">
                <a16:creationId xmlns:a16="http://schemas.microsoft.com/office/drawing/2014/main" id="{55854DE9-2CFB-45C4-8325-43FF1AE76EBD}"/>
              </a:ext>
            </a:extLst>
          </p:cNvPr>
          <p:cNvPicPr>
            <a:picLocks noChangeAspect="1"/>
          </p:cNvPicPr>
          <p:nvPr userDrawn="1"/>
        </p:nvPicPr>
        <p:blipFill>
          <a:blip r:embed="rId4"/>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14771615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6" name="Bildobjekt 5">
            <a:extLst>
              <a:ext uri="{FF2B5EF4-FFF2-40B4-BE49-F238E27FC236}">
                <a16:creationId xmlns:a16="http://schemas.microsoft.com/office/drawing/2014/main" id="{8F97BA3C-A79A-429B-9D8A-C88AA0D93901}"/>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223491720"/>
      </p:ext>
    </p:extLst>
  </p:cSld>
  <p:clrMapOvr>
    <a:masterClrMapping/>
  </p:clrMapOvr>
  <p:extLst>
    <p:ext uri="{DCECCB84-F9BA-43D5-87BE-67443E8EF086}">
      <p15:sldGuideLst xmlns:p15="http://schemas.microsoft.com/office/powerpoint/2012/main">
        <p15:guide id="1" orient="horz" pos="187">
          <p15:clr>
            <a:srgbClr val="FBAE40"/>
          </p15:clr>
        </p15:guide>
        <p15:guide id="2" pos="715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7" name="Bildobjekt 6">
            <a:extLst>
              <a:ext uri="{FF2B5EF4-FFF2-40B4-BE49-F238E27FC236}">
                <a16:creationId xmlns:a16="http://schemas.microsoft.com/office/drawing/2014/main" id="{8C5ADEA3-4908-4011-8D31-A584A1D41D19}"/>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9769864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5" name="Platshållare för text 17">
            <a:extLst>
              <a:ext uri="{FF2B5EF4-FFF2-40B4-BE49-F238E27FC236}">
                <a16:creationId xmlns:a16="http://schemas.microsoft.com/office/drawing/2014/main" id="{4DA24741-E8C7-4BDB-8B6A-9368F1DDB4F5}"/>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1679CF55-10D3-44D9-9C13-8E5D9BE319B7}"/>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893528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6" name="Platshållare för text 17">
            <a:extLst>
              <a:ext uri="{FF2B5EF4-FFF2-40B4-BE49-F238E27FC236}">
                <a16:creationId xmlns:a16="http://schemas.microsoft.com/office/drawing/2014/main" id="{22533307-8358-4624-BE15-52CA5F15BEC6}"/>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54080A65-96A8-4103-8138-D35F7D905546}"/>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0064135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5" name="Bildobjekt 4">
            <a:extLst>
              <a:ext uri="{FF2B5EF4-FFF2-40B4-BE49-F238E27FC236}">
                <a16:creationId xmlns:a16="http://schemas.microsoft.com/office/drawing/2014/main" id="{4EDE4750-4326-442C-AFFA-E9F60DC9D9F3}"/>
              </a:ext>
            </a:extLst>
          </p:cNvPr>
          <p:cNvPicPr>
            <a:picLocks noChangeAspect="1"/>
          </p:cNvPicPr>
          <p:nvPr userDrawn="1"/>
        </p:nvPicPr>
        <p:blipFill>
          <a:blip r:embed="rId3"/>
          <a:stretch>
            <a:fillRect/>
          </a:stretch>
        </p:blipFill>
        <p:spPr>
          <a:xfrm>
            <a:off x="11353800" y="296863"/>
            <a:ext cx="546224" cy="546224"/>
          </a:xfrm>
          <a:prstGeom prst="rect">
            <a:avLst/>
          </a:prstGeom>
        </p:spPr>
      </p:pic>
    </p:spTree>
    <p:extLst>
      <p:ext uri="{BB962C8B-B14F-4D97-AF65-F5344CB8AC3E}">
        <p14:creationId xmlns:p14="http://schemas.microsoft.com/office/powerpoint/2010/main" val="901038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Mellansida Rubrik 6">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2ED97B4-F414-432F-91BD-08E1372080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solidFill>
                <a:effectLst>
                  <a:outerShdw blurRad="50800" dist="38100" dir="2700000" algn="tl" rotWithShape="0">
                    <a:schemeClr val="tx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6" name="Platshållare för text 17">
            <a:extLst>
              <a:ext uri="{FF2B5EF4-FFF2-40B4-BE49-F238E27FC236}">
                <a16:creationId xmlns:a16="http://schemas.microsoft.com/office/drawing/2014/main" id="{22533307-8358-4624-BE15-52CA5F15BEC6}"/>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effectLst>
                  <a:outerShdw blurRad="50800" dist="38100" dir="2700000" algn="tl" rotWithShape="0">
                    <a:schemeClr val="tx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9" name="Bildobjekt 8">
            <a:extLst>
              <a:ext uri="{FF2B5EF4-FFF2-40B4-BE49-F238E27FC236}">
                <a16:creationId xmlns:a16="http://schemas.microsoft.com/office/drawing/2014/main" id="{C232983B-EBD6-47CC-B475-09BC377646F0}"/>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378718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Mellansida Rubrik 6">
    <p:spTree>
      <p:nvGrpSpPr>
        <p:cNvPr id="1" name=""/>
        <p:cNvGrpSpPr/>
        <p:nvPr/>
      </p:nvGrpSpPr>
      <p:grpSpPr>
        <a:xfrm>
          <a:off x="0" y="0"/>
          <a:ext cx="0" cy="0"/>
          <a:chOff x="0" y="0"/>
          <a:chExt cx="0" cy="0"/>
        </a:xfrm>
      </p:grpSpPr>
      <p:pic>
        <p:nvPicPr>
          <p:cNvPr id="5" name="Bildobjekt 4" descr="En bild som visar träd, snö, utomhus, natur&#10;&#10;Automatiskt genererad beskrivning">
            <a:extLst>
              <a:ext uri="{FF2B5EF4-FFF2-40B4-BE49-F238E27FC236}">
                <a16:creationId xmlns:a16="http://schemas.microsoft.com/office/drawing/2014/main" id="{9982DB08-50CB-4FE5-A5FA-31E0EA6B26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solidFill>
                <a:effectLst>
                  <a:outerShdw blurRad="50800" dist="38100" dir="2700000" algn="tl" rotWithShape="0">
                    <a:schemeClr val="tx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sp>
        <p:nvSpPr>
          <p:cNvPr id="6" name="Platshållare för text 17">
            <a:extLst>
              <a:ext uri="{FF2B5EF4-FFF2-40B4-BE49-F238E27FC236}">
                <a16:creationId xmlns:a16="http://schemas.microsoft.com/office/drawing/2014/main" id="{22533307-8358-4624-BE15-52CA5F15BEC6}"/>
              </a:ext>
            </a:extLst>
          </p:cNvPr>
          <p:cNvSpPr>
            <a:spLocks noGrp="1"/>
          </p:cNvSpPr>
          <p:nvPr>
            <p:ph type="body" sz="quarter" idx="10" hasCustomPrompt="1"/>
          </p:nvPr>
        </p:nvSpPr>
        <p:spPr>
          <a:xfrm>
            <a:off x="838199" y="4117068"/>
            <a:ext cx="8452757" cy="1559990"/>
          </a:xfrm>
        </p:spPr>
        <p:txBody>
          <a:bodyPr/>
          <a:lstStyle>
            <a:lvl1pPr>
              <a:buFontTx/>
              <a:buNone/>
              <a:defRPr>
                <a:solidFill>
                  <a:schemeClr val="bg1"/>
                </a:solidFill>
                <a:effectLst>
                  <a:outerShdw blurRad="50800" dist="38100" dir="2700000" algn="tl" rotWithShape="0">
                    <a:schemeClr val="tx1">
                      <a:alpha val="40000"/>
                    </a:schemeClr>
                  </a:outerShdw>
                </a:effectLst>
                <a:latin typeface="Open Sans" panose="020B0606030504020204" pitchFamily="34" charset="0"/>
                <a:ea typeface="Open Sans" panose="020B0606030504020204" pitchFamily="34" charset="0"/>
                <a:cs typeface="Open Sans" panose="020B0606030504020204" pitchFamily="34" charset="0"/>
              </a:defRPr>
            </a:lvl1pPr>
            <a:lvl5pPr>
              <a:buNone/>
              <a:defRPr/>
            </a:lvl5pPr>
          </a:lstStyle>
          <a:p>
            <a:pPr lvl="0"/>
            <a:r>
              <a:rPr lang="sv-SE"/>
              <a:t>Klicka här för att skriva en underrubrik</a:t>
            </a:r>
          </a:p>
        </p:txBody>
      </p:sp>
      <p:pic>
        <p:nvPicPr>
          <p:cNvPr id="8" name="Bildobjekt 7">
            <a:extLst>
              <a:ext uri="{FF2B5EF4-FFF2-40B4-BE49-F238E27FC236}">
                <a16:creationId xmlns:a16="http://schemas.microsoft.com/office/drawing/2014/main" id="{189074B6-0B90-4B6A-88F8-B7560D9329F0}"/>
              </a:ext>
            </a:extLst>
          </p:cNvPr>
          <p:cNvPicPr>
            <a:picLocks noChangeAspect="1"/>
          </p:cNvPicPr>
          <p:nvPr userDrawn="1"/>
        </p:nvPicPr>
        <p:blipFill>
          <a:blip r:embed="rId3"/>
          <a:stretch>
            <a:fillRect/>
          </a:stretch>
        </p:blipFill>
        <p:spPr>
          <a:xfrm>
            <a:off x="11317288" y="306859"/>
            <a:ext cx="539631" cy="532800"/>
          </a:xfrm>
          <a:prstGeom prst="rect">
            <a:avLst/>
          </a:prstGeom>
        </p:spPr>
      </p:pic>
    </p:spTree>
    <p:extLst>
      <p:ext uri="{BB962C8B-B14F-4D97-AF65-F5344CB8AC3E}">
        <p14:creationId xmlns:p14="http://schemas.microsoft.com/office/powerpoint/2010/main" val="2895909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Förstasida endast logo">
    <p:spTree>
      <p:nvGrpSpPr>
        <p:cNvPr id="1" name=""/>
        <p:cNvGrpSpPr/>
        <p:nvPr/>
      </p:nvGrpSpPr>
      <p:grpSpPr>
        <a:xfrm>
          <a:off x="0" y="0"/>
          <a:ext cx="0" cy="0"/>
          <a:chOff x="0" y="0"/>
          <a:chExt cx="0" cy="0"/>
        </a:xfrm>
      </p:grpSpPr>
      <p:pic>
        <p:nvPicPr>
          <p:cNvPr id="4" name="Bildobjekt 3" descr="En bild som visar träd, utomhus, skog, trä&#10;&#10;Automatiskt genererad beskrivning">
            <a:extLst>
              <a:ext uri="{FF2B5EF4-FFF2-40B4-BE49-F238E27FC236}">
                <a16:creationId xmlns:a16="http://schemas.microsoft.com/office/drawing/2014/main" id="{844745CF-7C36-3243-B9C6-AD5D1C2F5B1D}"/>
              </a:ext>
            </a:extLst>
          </p:cNvPr>
          <p:cNvPicPr>
            <a:picLocks noChangeAspect="1"/>
          </p:cNvPicPr>
          <p:nvPr/>
        </p:nvPicPr>
        <p:blipFill>
          <a:blip r:embed="rId2"/>
          <a:stretch>
            <a:fillRect/>
          </a:stretch>
        </p:blipFill>
        <p:spPr>
          <a:xfrm>
            <a:off x="0" y="0"/>
            <a:ext cx="12192000"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43E5D5CC-697F-6844-939F-0A5A8BC965B0}"/>
              </a:ext>
            </a:extLst>
          </p:cNvPr>
          <p:cNvPicPr>
            <a:picLocks noChangeAspect="1"/>
          </p:cNvPicPr>
          <p:nvPr/>
        </p:nvPicPr>
        <p:blipFill>
          <a:blip r:embed="rId3"/>
          <a:stretch>
            <a:fillRect/>
          </a:stretch>
        </p:blipFill>
        <p:spPr>
          <a:xfrm>
            <a:off x="1841326" y="2280912"/>
            <a:ext cx="8509348" cy="1994378"/>
          </a:xfrm>
          <a:prstGeom prst="rect">
            <a:avLst/>
          </a:prstGeom>
        </p:spPr>
      </p:pic>
      <p:pic>
        <p:nvPicPr>
          <p:cNvPr id="5" name="Bildobjekt 4" descr="En bild som visar träd, utomhus, skog, trä&#10;&#10;Automatiskt genererad beskrivning">
            <a:extLst>
              <a:ext uri="{FF2B5EF4-FFF2-40B4-BE49-F238E27FC236}">
                <a16:creationId xmlns:a16="http://schemas.microsoft.com/office/drawing/2014/main" id="{FDF5FFFC-11E0-467E-B9E1-BE4BF3889D6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Bildobjekt 5" descr="En bild som visar ritning&#10;&#10;Automatiskt genererad beskrivning">
            <a:extLst>
              <a:ext uri="{FF2B5EF4-FFF2-40B4-BE49-F238E27FC236}">
                <a16:creationId xmlns:a16="http://schemas.microsoft.com/office/drawing/2014/main" id="{7008871A-400D-4CBE-87EB-10862325F05D}"/>
              </a:ext>
            </a:extLst>
          </p:cNvPr>
          <p:cNvPicPr>
            <a:picLocks noChangeAspect="1"/>
          </p:cNvPicPr>
          <p:nvPr userDrawn="1"/>
        </p:nvPicPr>
        <p:blipFill>
          <a:blip r:embed="rId3"/>
          <a:stretch>
            <a:fillRect/>
          </a:stretch>
        </p:blipFill>
        <p:spPr>
          <a:xfrm>
            <a:off x="1841326" y="2280912"/>
            <a:ext cx="8509348" cy="1994378"/>
          </a:xfrm>
          <a:prstGeom prst="rect">
            <a:avLst/>
          </a:prstGeom>
        </p:spPr>
      </p:pic>
    </p:spTree>
    <p:extLst>
      <p:ext uri="{BB962C8B-B14F-4D97-AF65-F5344CB8AC3E}">
        <p14:creationId xmlns:p14="http://schemas.microsoft.com/office/powerpoint/2010/main" val="4186969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Förstasida_1">
    <p:spTree>
      <p:nvGrpSpPr>
        <p:cNvPr id="1" name=""/>
        <p:cNvGrpSpPr/>
        <p:nvPr/>
      </p:nvGrpSpPr>
      <p:grpSpPr>
        <a:xfrm>
          <a:off x="0" y="0"/>
          <a:ext cx="0" cy="0"/>
          <a:chOff x="0" y="0"/>
          <a:chExt cx="0" cy="0"/>
        </a:xfrm>
      </p:grpSpPr>
      <p:pic>
        <p:nvPicPr>
          <p:cNvPr id="7" name="Bildobjekt 6" descr="En bild som visar inomhus, bit, choklad, nära&#10;&#10;Automatiskt genererad beskrivning">
            <a:extLst>
              <a:ext uri="{FF2B5EF4-FFF2-40B4-BE49-F238E27FC236}">
                <a16:creationId xmlns:a16="http://schemas.microsoft.com/office/drawing/2014/main" id="{D698C875-4914-3947-BDA0-1A8EDB48C670}"/>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5309DB69-9C4F-3247-AF7F-705F73A4D21D}"/>
              </a:ext>
            </a:extLst>
          </p:cNvPr>
          <p:cNvSpPr>
            <a:spLocks noGrp="1"/>
          </p:cNvSpPr>
          <p:nvPr>
            <p:ph type="ctrTitle" hasCustomPrompt="1"/>
          </p:nvPr>
        </p:nvSpPr>
        <p:spPr>
          <a:xfrm>
            <a:off x="1631267" y="1382707"/>
            <a:ext cx="6242137" cy="443314"/>
          </a:xfrm>
        </p:spPr>
        <p:txBody>
          <a:bodyPr anchor="t"/>
          <a:lstStyle>
            <a:lvl1pPr algn="l">
              <a:defRPr sz="1600" b="1" i="0" spc="-3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döpa presentationen</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hasCustomPrompt="1"/>
          </p:nvPr>
        </p:nvSpPr>
        <p:spPr>
          <a:xfrm>
            <a:off x="1631267" y="1667233"/>
            <a:ext cx="4230941" cy="317575"/>
          </a:xfrm>
        </p:spPr>
        <p:txBody>
          <a:bodyPr/>
          <a:lstStyle>
            <a:lvl1pPr marL="0" indent="0" algn="l">
              <a:buNone/>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skriva datum</a:t>
            </a:r>
          </a:p>
        </p:txBody>
      </p:sp>
      <p:pic>
        <p:nvPicPr>
          <p:cNvPr id="6" name="Bildobjekt 5" descr="En bild som visar ritning&#10;&#10;Automatiskt genererad beskrivning">
            <a:extLst>
              <a:ext uri="{FF2B5EF4-FFF2-40B4-BE49-F238E27FC236}">
                <a16:creationId xmlns:a16="http://schemas.microsoft.com/office/drawing/2014/main" id="{13A9E33A-5696-6347-B3A9-1F8412DFEBD4}"/>
              </a:ext>
            </a:extLst>
          </p:cNvPr>
          <p:cNvPicPr>
            <a:picLocks noChangeAspect="1"/>
          </p:cNvPicPr>
          <p:nvPr/>
        </p:nvPicPr>
        <p:blipFill>
          <a:blip r:embed="rId3"/>
          <a:stretch>
            <a:fillRect/>
          </a:stretch>
        </p:blipFill>
        <p:spPr>
          <a:xfrm>
            <a:off x="565758" y="503694"/>
            <a:ext cx="4106783" cy="962527"/>
          </a:xfrm>
          <a:prstGeom prst="rect">
            <a:avLst/>
          </a:prstGeom>
        </p:spPr>
      </p:pic>
      <p:pic>
        <p:nvPicPr>
          <p:cNvPr id="8" name="Bildobjekt 7" descr="En bild som visar inomhus, bit, choklad, nära&#10;&#10;Automatiskt genererad beskrivning">
            <a:extLst>
              <a:ext uri="{FF2B5EF4-FFF2-40B4-BE49-F238E27FC236}">
                <a16:creationId xmlns:a16="http://schemas.microsoft.com/office/drawing/2014/main" id="{7C7B6443-1FE2-4F44-9F27-A5C5118BEA9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D6B88E3D-9959-4784-80C2-F4D5AE0D35AD}"/>
              </a:ext>
            </a:extLst>
          </p:cNvPr>
          <p:cNvPicPr>
            <a:picLocks noChangeAspect="1"/>
          </p:cNvPicPr>
          <p:nvPr userDrawn="1"/>
        </p:nvPicPr>
        <p:blipFill>
          <a:blip r:embed="rId3"/>
          <a:stretch>
            <a:fillRect/>
          </a:stretch>
        </p:blipFill>
        <p:spPr>
          <a:xfrm>
            <a:off x="565758" y="503694"/>
            <a:ext cx="4106783" cy="962527"/>
          </a:xfrm>
          <a:prstGeom prst="rect">
            <a:avLst/>
          </a:prstGeom>
        </p:spPr>
      </p:pic>
    </p:spTree>
    <p:extLst>
      <p:ext uri="{BB962C8B-B14F-4D97-AF65-F5344CB8AC3E}">
        <p14:creationId xmlns:p14="http://schemas.microsoft.com/office/powerpoint/2010/main" val="15889483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09DB69-9C4F-3247-AF7F-705F73A4D21D}"/>
              </a:ext>
            </a:extLst>
          </p:cNvPr>
          <p:cNvSpPr>
            <a:spLocks noGrp="1"/>
          </p:cNvSpPr>
          <p:nvPr>
            <p:ph type="ctrTitle"/>
          </p:nvPr>
        </p:nvSpPr>
        <p:spPr>
          <a:xfrm>
            <a:off x="1524000" y="2393795"/>
            <a:ext cx="8127304" cy="1116168"/>
          </a:xfrm>
        </p:spPr>
        <p:txBody>
          <a:bodyPr anchor="t"/>
          <a:lstStyle>
            <a:lvl1pPr algn="l">
              <a:defRPr sz="3600" b="1" i="0" spc="-8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46FF08F-4952-E34F-8725-A2380E0A879C}"/>
              </a:ext>
            </a:extLst>
          </p:cNvPr>
          <p:cNvSpPr>
            <a:spLocks noGrp="1"/>
          </p:cNvSpPr>
          <p:nvPr>
            <p:ph type="subTitle" idx="1"/>
          </p:nvPr>
        </p:nvSpPr>
        <p:spPr>
          <a:xfrm>
            <a:off x="1524000" y="3602038"/>
            <a:ext cx="9144000" cy="1655762"/>
          </a:xfrm>
        </p:spPr>
        <p:txBody>
          <a:bodyPr/>
          <a:lstStyle>
            <a:lvl1pPr marL="0" indent="0" algn="l">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7" name="Bildobjekt 6">
            <a:extLst>
              <a:ext uri="{FF2B5EF4-FFF2-40B4-BE49-F238E27FC236}">
                <a16:creationId xmlns:a16="http://schemas.microsoft.com/office/drawing/2014/main" id="{7D0B8E1C-8E9D-B44C-99B1-6CE46C99917B}"/>
              </a:ext>
            </a:extLst>
          </p:cNvPr>
          <p:cNvPicPr>
            <a:picLocks noChangeAspect="1"/>
          </p:cNvPicPr>
          <p:nvPr/>
        </p:nvPicPr>
        <p:blipFill>
          <a:blip r:embed="rId2"/>
          <a:stretch>
            <a:fillRect/>
          </a:stretch>
        </p:blipFill>
        <p:spPr>
          <a:xfrm>
            <a:off x="11353800" y="306887"/>
            <a:ext cx="532356" cy="532356"/>
          </a:xfrm>
          <a:prstGeom prst="rect">
            <a:avLst/>
          </a:prstGeom>
        </p:spPr>
      </p:pic>
      <p:pic>
        <p:nvPicPr>
          <p:cNvPr id="5" name="Bildobjekt 4">
            <a:extLst>
              <a:ext uri="{FF2B5EF4-FFF2-40B4-BE49-F238E27FC236}">
                <a16:creationId xmlns:a16="http://schemas.microsoft.com/office/drawing/2014/main" id="{726E0E05-546C-4414-80BE-9E151C0F06C6}"/>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8788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14264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Mellansida Rubrik 1">
    <p:spTree>
      <p:nvGrpSpPr>
        <p:cNvPr id="1" name=""/>
        <p:cNvGrpSpPr/>
        <p:nvPr/>
      </p:nvGrpSpPr>
      <p:grpSpPr>
        <a:xfrm>
          <a:off x="0" y="0"/>
          <a:ext cx="0" cy="0"/>
          <a:chOff x="0" y="0"/>
          <a:chExt cx="0" cy="0"/>
        </a:xfrm>
      </p:grpSpPr>
      <p:pic>
        <p:nvPicPr>
          <p:cNvPr id="4" name="Bildobjekt 3" descr="En bild som visar himmel, utomhus, föremål utomhus, rad&#10;&#10;Automatiskt genererad beskrivning">
            <a:extLst>
              <a:ext uri="{FF2B5EF4-FFF2-40B4-BE49-F238E27FC236}">
                <a16:creationId xmlns:a16="http://schemas.microsoft.com/office/drawing/2014/main" id="{90666055-DDF7-5044-974C-60C12F5A5E1A}"/>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descr="En bild som visar himmel, utomhus, föremål utomhus, rad&#10;&#10;Automatiskt genererad beskrivning">
            <a:extLst>
              <a:ext uri="{FF2B5EF4-FFF2-40B4-BE49-F238E27FC236}">
                <a16:creationId xmlns:a16="http://schemas.microsoft.com/office/drawing/2014/main" id="{625C74CE-5C31-4CA0-9E46-188FC1E6C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Bildobjekt 5">
            <a:extLst>
              <a:ext uri="{FF2B5EF4-FFF2-40B4-BE49-F238E27FC236}">
                <a16:creationId xmlns:a16="http://schemas.microsoft.com/office/drawing/2014/main" id="{48A651D8-EBE2-482B-9992-06A17B48B6AB}"/>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9059412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Mellansida Rubrik 2">
    <p:spTree>
      <p:nvGrpSpPr>
        <p:cNvPr id="1" name=""/>
        <p:cNvGrpSpPr/>
        <p:nvPr/>
      </p:nvGrpSpPr>
      <p:grpSpPr>
        <a:xfrm>
          <a:off x="0" y="0"/>
          <a:ext cx="0" cy="0"/>
          <a:chOff x="0" y="0"/>
          <a:chExt cx="0" cy="0"/>
        </a:xfrm>
      </p:grpSpPr>
      <p:pic>
        <p:nvPicPr>
          <p:cNvPr id="5" name="Bildobjekt 4" descr="En bild som visar grön, sitter, skog, träd&#10;&#10;Automatiskt genererad beskrivning">
            <a:extLst>
              <a:ext uri="{FF2B5EF4-FFF2-40B4-BE49-F238E27FC236}">
                <a16:creationId xmlns:a16="http://schemas.microsoft.com/office/drawing/2014/main" id="{922A2FA4-7B6B-4B4A-8C6A-280873A755FB}"/>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grön, sitter, skog, träd&#10;&#10;Automatiskt genererad beskrivning">
            <a:extLst>
              <a:ext uri="{FF2B5EF4-FFF2-40B4-BE49-F238E27FC236}">
                <a16:creationId xmlns:a16="http://schemas.microsoft.com/office/drawing/2014/main" id="{A65F21CC-A23F-47C1-BE81-A8064EED9F7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3E49BDB7-E6EF-4E60-B724-F4EE6CAFA1C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953671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Mellansida Rubrik 3">
    <p:spTree>
      <p:nvGrpSpPr>
        <p:cNvPr id="1" name=""/>
        <p:cNvGrpSpPr/>
        <p:nvPr/>
      </p:nvGrpSpPr>
      <p:grpSpPr>
        <a:xfrm>
          <a:off x="0" y="0"/>
          <a:ext cx="0" cy="0"/>
          <a:chOff x="0" y="0"/>
          <a:chExt cx="0" cy="0"/>
        </a:xfrm>
      </p:grpSpPr>
      <p:pic>
        <p:nvPicPr>
          <p:cNvPr id="5" name="Bildobjekt 4" descr="En bild som visar gräs&#10;&#10;Automatiskt genererad beskrivning">
            <a:extLst>
              <a:ext uri="{FF2B5EF4-FFF2-40B4-BE49-F238E27FC236}">
                <a16:creationId xmlns:a16="http://schemas.microsoft.com/office/drawing/2014/main" id="{658C782C-89B4-254C-A0A9-6C93B1645FE4}"/>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gräs&#10;&#10;Automatiskt genererad beskrivning">
            <a:extLst>
              <a:ext uri="{FF2B5EF4-FFF2-40B4-BE49-F238E27FC236}">
                <a16:creationId xmlns:a16="http://schemas.microsoft.com/office/drawing/2014/main" id="{55DB96A0-C82E-48D0-8062-3B3BA54AFD8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B32B663A-B353-4F05-8EA4-A13C94D07F8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185938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descr="En bild som visar träd, utomhus, gräs, skog&#10;&#10;Automatiskt genererad beskrivning">
            <a:extLst>
              <a:ext uri="{FF2B5EF4-FFF2-40B4-BE49-F238E27FC236}">
                <a16:creationId xmlns:a16="http://schemas.microsoft.com/office/drawing/2014/main" id="{FC9C06BF-9B5B-4B98-9B8E-549ADA20A9E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CFCE55DC-65E1-4713-A049-F78BFA99DFF6}"/>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7606570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Mellansida Rubrik 5">
    <p:spTree>
      <p:nvGrpSpPr>
        <p:cNvPr id="1" name=""/>
        <p:cNvGrpSpPr/>
        <p:nvPr/>
      </p:nvGrpSpPr>
      <p:grpSpPr>
        <a:xfrm>
          <a:off x="0" y="0"/>
          <a:ext cx="0" cy="0"/>
          <a:chOff x="0" y="0"/>
          <a:chExt cx="0" cy="0"/>
        </a:xfrm>
      </p:grpSpPr>
      <p:pic>
        <p:nvPicPr>
          <p:cNvPr id="5" name="Bildobjekt 4" descr="En bild som visar utomhus, snö, stående, person&#10;&#10;Automatiskt genererad beskrivning">
            <a:extLst>
              <a:ext uri="{FF2B5EF4-FFF2-40B4-BE49-F238E27FC236}">
                <a16:creationId xmlns:a16="http://schemas.microsoft.com/office/drawing/2014/main" id="{EDA43F72-F58B-4A42-A6FA-37B1057F675F}"/>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utomhus, snö, stående, person&#10;&#10;Automatiskt genererad beskrivning">
            <a:extLst>
              <a:ext uri="{FF2B5EF4-FFF2-40B4-BE49-F238E27FC236}">
                <a16:creationId xmlns:a16="http://schemas.microsoft.com/office/drawing/2014/main" id="{5D55089D-0A69-4B1A-9294-C526C518B67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6704626F-9585-4AC5-A09B-4BCCB865A21B}"/>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299360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Mellansida Rubrik 6">
    <p:spTree>
      <p:nvGrpSpPr>
        <p:cNvPr id="1" name=""/>
        <p:cNvGrpSpPr/>
        <p:nvPr/>
      </p:nvGrpSpPr>
      <p:grpSpPr>
        <a:xfrm>
          <a:off x="0" y="0"/>
          <a:ext cx="0" cy="0"/>
          <a:chOff x="0" y="0"/>
          <a:chExt cx="0" cy="0"/>
        </a:xfrm>
      </p:grpSpPr>
      <p:pic>
        <p:nvPicPr>
          <p:cNvPr id="5" name="Bildobjekt 4" descr="En bild som visar träd, utomhus, transport, av trä&#10;&#10;Automatiskt genererad beskrivning">
            <a:extLst>
              <a:ext uri="{FF2B5EF4-FFF2-40B4-BE49-F238E27FC236}">
                <a16:creationId xmlns:a16="http://schemas.microsoft.com/office/drawing/2014/main" id="{9068025E-6855-214E-880C-F7376AE82D52}"/>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träd, utomhus, transport, av trä&#10;&#10;Automatiskt genererad beskrivning">
            <a:extLst>
              <a:ext uri="{FF2B5EF4-FFF2-40B4-BE49-F238E27FC236}">
                <a16:creationId xmlns:a16="http://schemas.microsoft.com/office/drawing/2014/main" id="{1A26F9F6-E079-4CE2-9723-869BCCBB423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1CCA808B-F8C7-460F-9897-FCF6F53E6445}"/>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258508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1_Mellansida Rubrik 6">
    <p:spTree>
      <p:nvGrpSpPr>
        <p:cNvPr id="1" name=""/>
        <p:cNvGrpSpPr/>
        <p:nvPr/>
      </p:nvGrpSpPr>
      <p:grpSpPr>
        <a:xfrm>
          <a:off x="0" y="0"/>
          <a:ext cx="0" cy="0"/>
          <a:chOff x="0" y="0"/>
          <a:chExt cx="0" cy="0"/>
        </a:xfrm>
      </p:grpSpPr>
      <p:pic>
        <p:nvPicPr>
          <p:cNvPr id="6" name="Bildobjekt 5" descr="En bild som visar träd, utomhus, växt, skog&#10;&#10;Automatiskt genererad beskrivning">
            <a:extLst>
              <a:ext uri="{FF2B5EF4-FFF2-40B4-BE49-F238E27FC236}">
                <a16:creationId xmlns:a16="http://schemas.microsoft.com/office/drawing/2014/main" id="{DD08B0C4-8633-7041-A346-C1115B476BB6}"/>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descr="En bild som visar träd, utomhus, växt, skog&#10;&#10;Automatiskt genererad beskrivning">
            <a:extLst>
              <a:ext uri="{FF2B5EF4-FFF2-40B4-BE49-F238E27FC236}">
                <a16:creationId xmlns:a16="http://schemas.microsoft.com/office/drawing/2014/main" id="{A5E6BB95-B8CC-48F1-8552-7CDC3EF6024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C5A49CB5-0A59-4464-A950-EACAA191C89F}"/>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285422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2_Mellansida Rubrik 6">
    <p:spTree>
      <p:nvGrpSpPr>
        <p:cNvPr id="1" name=""/>
        <p:cNvGrpSpPr/>
        <p:nvPr/>
      </p:nvGrpSpPr>
      <p:grpSpPr>
        <a:xfrm>
          <a:off x="0" y="0"/>
          <a:ext cx="0" cy="0"/>
          <a:chOff x="0" y="0"/>
          <a:chExt cx="0" cy="0"/>
        </a:xfrm>
      </p:grpSpPr>
      <p:pic>
        <p:nvPicPr>
          <p:cNvPr id="5" name="Bildobjekt 4" descr="En bild som visar bit, choklad, nära&#10;&#10;Automatiskt genererad beskrivning">
            <a:extLst>
              <a:ext uri="{FF2B5EF4-FFF2-40B4-BE49-F238E27FC236}">
                <a16:creationId xmlns:a16="http://schemas.microsoft.com/office/drawing/2014/main" id="{5219BA8A-737E-7A40-BC15-66400703B672}"/>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bit, choklad, nära&#10;&#10;Automatiskt genererad beskrivning">
            <a:extLst>
              <a:ext uri="{FF2B5EF4-FFF2-40B4-BE49-F238E27FC236}">
                <a16:creationId xmlns:a16="http://schemas.microsoft.com/office/drawing/2014/main" id="{FF016149-8F75-4DE3-A7D5-953736F5A58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67CFDBBC-335A-4AD9-9530-58080E847EB6}"/>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0484104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3_Mellansida Rubrik 6">
    <p:spTree>
      <p:nvGrpSpPr>
        <p:cNvPr id="1" name=""/>
        <p:cNvGrpSpPr/>
        <p:nvPr/>
      </p:nvGrpSpPr>
      <p:grpSpPr>
        <a:xfrm>
          <a:off x="0" y="0"/>
          <a:ext cx="0" cy="0"/>
          <a:chOff x="0" y="0"/>
          <a:chExt cx="0" cy="0"/>
        </a:xfrm>
      </p:grpSpPr>
      <p:pic>
        <p:nvPicPr>
          <p:cNvPr id="6" name="Bildobjekt 5" descr="En bild som visar tårta, leksak, födelsedag&#10;&#10;Automatiskt genererad beskrivning">
            <a:extLst>
              <a:ext uri="{FF2B5EF4-FFF2-40B4-BE49-F238E27FC236}">
                <a16:creationId xmlns:a16="http://schemas.microsoft.com/office/drawing/2014/main" id="{2F1CB311-7921-1D45-B6AC-44CA93726D13}"/>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descr="En bild som visar tårta, leksak, födelsedag&#10;&#10;Automatiskt genererad beskrivning">
            <a:extLst>
              <a:ext uri="{FF2B5EF4-FFF2-40B4-BE49-F238E27FC236}">
                <a16:creationId xmlns:a16="http://schemas.microsoft.com/office/drawing/2014/main" id="{77E15388-8451-4E49-BEED-A5DD9E74E6D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3222A8B1-3793-4809-9FC9-9316FFDBA1B3}"/>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81999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a:extLst>
              <a:ext uri="{FF2B5EF4-FFF2-40B4-BE49-F238E27FC236}">
                <a16:creationId xmlns:a16="http://schemas.microsoft.com/office/drawing/2014/main" id="{A82C6E7F-B6EC-44E3-A984-D13F1EB092C8}"/>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342487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Mellansida Rubrik 4">
    <p:spTree>
      <p:nvGrpSpPr>
        <p:cNvPr id="1" name=""/>
        <p:cNvGrpSpPr/>
        <p:nvPr/>
      </p:nvGrpSpPr>
      <p:grpSpPr>
        <a:xfrm>
          <a:off x="0" y="0"/>
          <a:ext cx="0" cy="0"/>
          <a:chOff x="0" y="0"/>
          <a:chExt cx="0" cy="0"/>
        </a:xfrm>
      </p:grpSpPr>
      <p:pic>
        <p:nvPicPr>
          <p:cNvPr id="6" name="Bildobjekt 5" descr="En bild som visar träd, utomhus, gräs, skog&#10;&#10;Automatiskt genererad beskrivning">
            <a:extLst>
              <a:ext uri="{FF2B5EF4-FFF2-40B4-BE49-F238E27FC236}">
                <a16:creationId xmlns:a16="http://schemas.microsoft.com/office/drawing/2014/main" id="{2065AC02-8907-0B41-A36A-ADB110B29B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73024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p:nvPicPr>
        <p:blipFill>
          <a:blip r:embed="rId2"/>
          <a:stretch>
            <a:fillRect/>
          </a:stretch>
        </p:blipFill>
        <p:spPr>
          <a:xfrm>
            <a:off x="11353800" y="306887"/>
            <a:ext cx="532356" cy="532356"/>
          </a:xfrm>
          <a:prstGeom prst="rect">
            <a:avLst/>
          </a:prstGeom>
        </p:spPr>
      </p:pic>
      <p:pic>
        <p:nvPicPr>
          <p:cNvPr id="5" name="Bildobjekt 4">
            <a:extLst>
              <a:ext uri="{FF2B5EF4-FFF2-40B4-BE49-F238E27FC236}">
                <a16:creationId xmlns:a16="http://schemas.microsoft.com/office/drawing/2014/main" id="{2BBCB200-284B-4705-9FDC-C531E8279A7D}"/>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8118244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Rubrik och punktlista">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p:txBody>
          <a:bodyPr/>
          <a:lstStyle>
            <a:lvl1pPr marL="180975" indent="-176213">
              <a:lnSpc>
                <a:spcPct val="130000"/>
              </a:lnSpc>
              <a:spcAft>
                <a:spcPts val="1200"/>
              </a:spcAft>
              <a:buFontTx/>
              <a:buBlip>
                <a:blip r:embed="rId2"/>
              </a:buBlip>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a:extLst>
              <a:ext uri="{FF2B5EF4-FFF2-40B4-BE49-F238E27FC236}">
                <a16:creationId xmlns:a16="http://schemas.microsoft.com/office/drawing/2014/main" id="{8253853F-14A4-4F65-A631-C186433851CC}"/>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97327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Rubrik och brödtext">
    <p:bg>
      <p:bgPr>
        <a:solidFill>
          <a:srgbClr val="0F0F0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838200" y="795403"/>
            <a:ext cx="10515600" cy="895285"/>
          </a:xfrm>
        </p:spPr>
        <p:txBody>
          <a:bodyPr anchor="t"/>
          <a:lstStyle>
            <a:lvl1pPr>
              <a:lnSpc>
                <a:spcPct val="100000"/>
              </a:lnSpc>
              <a:defRPr sz="2400" b="1" i="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7E05BB6-85B6-484C-8141-09C90B0B5C78}"/>
              </a:ext>
            </a:extLst>
          </p:cNvPr>
          <p:cNvSpPr>
            <a:spLocks noGrp="1"/>
          </p:cNvSpPr>
          <p:nvPr>
            <p:ph idx="1"/>
          </p:nvPr>
        </p:nvSpPr>
        <p:spPr>
          <a:xfrm>
            <a:off x="838200" y="1825625"/>
            <a:ext cx="6602260" cy="4351338"/>
          </a:xfrm>
        </p:spPr>
        <p:txBody>
          <a:bodyPr/>
          <a:lstStyle>
            <a:lvl1pPr marL="4763" indent="0">
              <a:lnSpc>
                <a:spcPct val="130000"/>
              </a:lnSpc>
              <a:spcAft>
                <a:spcPts val="1200"/>
              </a:spcAft>
              <a:buFont typeface="Arial" panose="020B0604020202020204" pitchFamily="34" charset="0"/>
              <a:buNone/>
              <a:tabLst/>
              <a:defRPr sz="1600" b="0" i="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None/>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p:txBody>
      </p:sp>
      <p:pic>
        <p:nvPicPr>
          <p:cNvPr id="9" name="Bildobjekt 8">
            <a:extLst>
              <a:ext uri="{FF2B5EF4-FFF2-40B4-BE49-F238E27FC236}">
                <a16:creationId xmlns:a16="http://schemas.microsoft.com/office/drawing/2014/main" id="{50759673-9500-5648-AEDB-11338B257BA5}"/>
              </a:ext>
            </a:extLst>
          </p:cNvPr>
          <p:cNvPicPr>
            <a:picLocks noChangeAspect="1"/>
          </p:cNvPicPr>
          <p:nvPr/>
        </p:nvPicPr>
        <p:blipFill>
          <a:blip r:embed="rId2"/>
          <a:stretch>
            <a:fillRect/>
          </a:stretch>
        </p:blipFill>
        <p:spPr>
          <a:xfrm>
            <a:off x="11353800" y="306887"/>
            <a:ext cx="532356" cy="532356"/>
          </a:xfrm>
          <a:prstGeom prst="rect">
            <a:avLst/>
          </a:prstGeom>
        </p:spPr>
      </p:pic>
      <p:pic>
        <p:nvPicPr>
          <p:cNvPr id="5" name="Bildobjekt 4">
            <a:extLst>
              <a:ext uri="{FF2B5EF4-FFF2-40B4-BE49-F238E27FC236}">
                <a16:creationId xmlns:a16="http://schemas.microsoft.com/office/drawing/2014/main" id="{C8E83819-38B5-40FE-8158-C569293525E4}"/>
              </a:ext>
            </a:extLst>
          </p:cNvPr>
          <p:cNvPicPr>
            <a:picLocks noChangeAspect="1"/>
          </p:cNvPicPr>
          <p:nvPr userDrawn="1"/>
        </p:nvPicPr>
        <p:blipFill>
          <a:blip r:embed="rId2"/>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084435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_Mellansida Rubrik 1">
    <p:spTree>
      <p:nvGrpSpPr>
        <p:cNvPr id="1" name=""/>
        <p:cNvGrpSpPr/>
        <p:nvPr/>
      </p:nvGrpSpPr>
      <p:grpSpPr>
        <a:xfrm>
          <a:off x="0" y="0"/>
          <a:ext cx="0" cy="0"/>
          <a:chOff x="0" y="0"/>
          <a:chExt cx="0" cy="0"/>
        </a:xfrm>
      </p:grpSpPr>
      <p:pic>
        <p:nvPicPr>
          <p:cNvPr id="5" name="Bildobjekt 4" descr="En bild som visar utomhus, himmel, föremål utomhus, rad&#10;&#10;Automatiskt genererad beskrivning">
            <a:extLst>
              <a:ext uri="{FF2B5EF4-FFF2-40B4-BE49-F238E27FC236}">
                <a16:creationId xmlns:a16="http://schemas.microsoft.com/office/drawing/2014/main" id="{CB8BBDA1-C9D2-E048-A654-0B56C6A04F1E}"/>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10515600"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8" name="Bildobjekt 7">
            <a:extLst>
              <a:ext uri="{FF2B5EF4-FFF2-40B4-BE49-F238E27FC236}">
                <a16:creationId xmlns:a16="http://schemas.microsoft.com/office/drawing/2014/main" id="{1A506F4A-FEB1-3448-8FB5-208E45A78918}"/>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utomhus, himmel, föremål utomhus, rad&#10;&#10;Automatiskt genererad beskrivning">
            <a:extLst>
              <a:ext uri="{FF2B5EF4-FFF2-40B4-BE49-F238E27FC236}">
                <a16:creationId xmlns:a16="http://schemas.microsoft.com/office/drawing/2014/main" id="{138FB199-4301-4663-B25D-2E479C4B5AB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8DCE6689-3D49-442E-BC52-E741E0151B5A}"/>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155426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1_Mellansida Rubrik 4">
    <p:spTree>
      <p:nvGrpSpPr>
        <p:cNvPr id="1" name=""/>
        <p:cNvGrpSpPr/>
        <p:nvPr/>
      </p:nvGrpSpPr>
      <p:grpSpPr>
        <a:xfrm>
          <a:off x="0" y="0"/>
          <a:ext cx="0" cy="0"/>
          <a:chOff x="0" y="0"/>
          <a:chExt cx="0" cy="0"/>
        </a:xfrm>
      </p:grpSpPr>
      <p:pic>
        <p:nvPicPr>
          <p:cNvPr id="5" name="Bildobjekt 4" descr="En bild som visar träd, utomhus, skog, växt&#10;&#10;Automatiskt genererad beskrivning">
            <a:extLst>
              <a:ext uri="{FF2B5EF4-FFF2-40B4-BE49-F238E27FC236}">
                <a16:creationId xmlns:a16="http://schemas.microsoft.com/office/drawing/2014/main" id="{2C9D44E2-6AB2-3847-8709-32933A20EBEE}"/>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5577468"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träd, utomhus, skog, växt&#10;&#10;Automatiskt genererad beskrivning">
            <a:extLst>
              <a:ext uri="{FF2B5EF4-FFF2-40B4-BE49-F238E27FC236}">
                <a16:creationId xmlns:a16="http://schemas.microsoft.com/office/drawing/2014/main" id="{A5C463D6-0C58-482C-A5B3-674D72F8BA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F97994FF-AA9A-4557-B675-95937E85CBDB}"/>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55056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4_Mellansida Rubrik 6">
    <p:spTree>
      <p:nvGrpSpPr>
        <p:cNvPr id="1" name=""/>
        <p:cNvGrpSpPr/>
        <p:nvPr/>
      </p:nvGrpSpPr>
      <p:grpSpPr>
        <a:xfrm>
          <a:off x="0" y="0"/>
          <a:ext cx="0" cy="0"/>
          <a:chOff x="0" y="0"/>
          <a:chExt cx="0" cy="0"/>
        </a:xfrm>
      </p:grpSpPr>
      <p:pic>
        <p:nvPicPr>
          <p:cNvPr id="6" name="Bildobjekt 5" descr="En bild som visar träd, utomhus, transport, skog&#10;&#10;Automatiskt genererad beskrivning">
            <a:extLst>
              <a:ext uri="{FF2B5EF4-FFF2-40B4-BE49-F238E27FC236}">
                <a16:creationId xmlns:a16="http://schemas.microsoft.com/office/drawing/2014/main" id="{583E969E-2309-714E-8EC1-B47605F58CD2}"/>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descr="En bild som visar träd, utomhus, transport, skog&#10;&#10;Automatiskt genererad beskrivning">
            <a:extLst>
              <a:ext uri="{FF2B5EF4-FFF2-40B4-BE49-F238E27FC236}">
                <a16:creationId xmlns:a16="http://schemas.microsoft.com/office/drawing/2014/main" id="{1D6494FF-0362-4779-94C1-5D4DEABC00F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41FB4301-474D-4D9E-B739-594F241084BF}"/>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33822095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5_Mellansida Rubrik 6">
    <p:spTree>
      <p:nvGrpSpPr>
        <p:cNvPr id="1" name=""/>
        <p:cNvGrpSpPr/>
        <p:nvPr/>
      </p:nvGrpSpPr>
      <p:grpSpPr>
        <a:xfrm>
          <a:off x="0" y="0"/>
          <a:ext cx="0" cy="0"/>
          <a:chOff x="0" y="0"/>
          <a:chExt cx="0" cy="0"/>
        </a:xfrm>
      </p:grpSpPr>
      <p:pic>
        <p:nvPicPr>
          <p:cNvPr id="5" name="Bildobjekt 4" descr="En bild som visar träd, utomhus, skog, trä&#10;&#10;Automatiskt genererad beskrivning">
            <a:extLst>
              <a:ext uri="{FF2B5EF4-FFF2-40B4-BE49-F238E27FC236}">
                <a16:creationId xmlns:a16="http://schemas.microsoft.com/office/drawing/2014/main" id="{FE204568-3E71-624C-B70D-14E2EC452654}"/>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kort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6" name="Bildobjekt 5" descr="En bild som visar träd, utomhus, skog, trä&#10;&#10;Automatiskt genererad beskrivning">
            <a:extLst>
              <a:ext uri="{FF2B5EF4-FFF2-40B4-BE49-F238E27FC236}">
                <a16:creationId xmlns:a16="http://schemas.microsoft.com/office/drawing/2014/main" id="{E3965791-F920-4A38-A638-0866D02F8D8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CDA62AD3-5D6D-4D57-9B9C-FBE3E6B50B1B}"/>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40574558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6_Mellansida Rubrik 6">
    <p:spTree>
      <p:nvGrpSpPr>
        <p:cNvPr id="1" name=""/>
        <p:cNvGrpSpPr/>
        <p:nvPr/>
      </p:nvGrpSpPr>
      <p:grpSpPr>
        <a:xfrm>
          <a:off x="0" y="0"/>
          <a:ext cx="0" cy="0"/>
          <a:chOff x="0" y="0"/>
          <a:chExt cx="0" cy="0"/>
        </a:xfrm>
      </p:grpSpPr>
      <p:pic>
        <p:nvPicPr>
          <p:cNvPr id="6" name="Bildobjekt 5" descr="En bild som visar utomhus, gräs, träd, växt&#10;&#10;Automatiskt genererad beskrivning">
            <a:extLst>
              <a:ext uri="{FF2B5EF4-FFF2-40B4-BE49-F238E27FC236}">
                <a16:creationId xmlns:a16="http://schemas.microsoft.com/office/drawing/2014/main" id="{DE5F308A-4224-664E-AC74-19DE6F9619D0}"/>
              </a:ext>
            </a:extLst>
          </p:cNvPr>
          <p:cNvPicPr>
            <a:picLocks noChangeAspect="1"/>
          </p:cNvPicPr>
          <p:nvPr/>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F8C46A87-C63F-6C48-AF9A-DD61C95D50AE}"/>
              </a:ext>
            </a:extLst>
          </p:cNvPr>
          <p:cNvSpPr>
            <a:spLocks noGrp="1"/>
          </p:cNvSpPr>
          <p:nvPr>
            <p:ph type="title" hasCustomPrompt="1"/>
          </p:nvPr>
        </p:nvSpPr>
        <p:spPr>
          <a:xfrm>
            <a:off x="838200" y="2595369"/>
            <a:ext cx="6439422" cy="1325563"/>
          </a:xfrm>
        </p:spPr>
        <p:txBody>
          <a:bodyPr anchor="t"/>
          <a:lstStyle>
            <a:lvl1pPr>
              <a:defRPr b="1" i="0" spc="-8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skriva en rubrik</a:t>
            </a:r>
          </a:p>
        </p:txBody>
      </p:sp>
      <p:pic>
        <p:nvPicPr>
          <p:cNvPr id="4" name="Bildobjekt 3">
            <a:extLst>
              <a:ext uri="{FF2B5EF4-FFF2-40B4-BE49-F238E27FC236}">
                <a16:creationId xmlns:a16="http://schemas.microsoft.com/office/drawing/2014/main" id="{D50FB88B-01F3-9A44-B0C5-25865009D030}"/>
              </a:ext>
            </a:extLst>
          </p:cNvPr>
          <p:cNvPicPr>
            <a:picLocks noChangeAspect="1"/>
          </p:cNvPicPr>
          <p:nvPr/>
        </p:nvPicPr>
        <p:blipFill>
          <a:blip r:embed="rId3"/>
          <a:stretch>
            <a:fillRect/>
          </a:stretch>
        </p:blipFill>
        <p:spPr>
          <a:xfrm>
            <a:off x="11353800" y="306887"/>
            <a:ext cx="532356" cy="532356"/>
          </a:xfrm>
          <a:prstGeom prst="rect">
            <a:avLst/>
          </a:prstGeom>
        </p:spPr>
      </p:pic>
      <p:pic>
        <p:nvPicPr>
          <p:cNvPr id="5" name="Bildobjekt 4" descr="En bild som visar utomhus, gräs, träd, växt&#10;&#10;Automatiskt genererad beskrivning">
            <a:extLst>
              <a:ext uri="{FF2B5EF4-FFF2-40B4-BE49-F238E27FC236}">
                <a16:creationId xmlns:a16="http://schemas.microsoft.com/office/drawing/2014/main" id="{451B668A-5550-4540-8A9E-F8C52A82410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Bildobjekt 6">
            <a:extLst>
              <a:ext uri="{FF2B5EF4-FFF2-40B4-BE49-F238E27FC236}">
                <a16:creationId xmlns:a16="http://schemas.microsoft.com/office/drawing/2014/main" id="{3351B9B7-2B05-4178-B531-4C2620EE81B1}"/>
              </a:ext>
            </a:extLst>
          </p:cNvPr>
          <p:cNvPicPr>
            <a:picLocks noChangeAspect="1"/>
          </p:cNvPicPr>
          <p:nvPr userDrawn="1"/>
        </p:nvPicPr>
        <p:blipFill>
          <a:blip r:embed="rId3"/>
          <a:stretch>
            <a:fillRect/>
          </a:stretch>
        </p:blipFill>
        <p:spPr>
          <a:xfrm>
            <a:off x="11353800" y="306887"/>
            <a:ext cx="532356" cy="532356"/>
          </a:xfrm>
          <a:prstGeom prst="rect">
            <a:avLst/>
          </a:prstGeom>
        </p:spPr>
      </p:pic>
    </p:spTree>
    <p:extLst>
      <p:ext uri="{BB962C8B-B14F-4D97-AF65-F5344CB8AC3E}">
        <p14:creationId xmlns:p14="http://schemas.microsoft.com/office/powerpoint/2010/main" val="2961373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Rubrikbild 1">
    <p:spTree>
      <p:nvGrpSpPr>
        <p:cNvPr id="1" name=""/>
        <p:cNvGrpSpPr/>
        <p:nvPr/>
      </p:nvGrpSpPr>
      <p:grpSpPr>
        <a:xfrm>
          <a:off x="0" y="0"/>
          <a:ext cx="0" cy="0"/>
          <a:chOff x="0" y="0"/>
          <a:chExt cx="0" cy="0"/>
        </a:xfrm>
      </p:grpSpPr>
      <p:pic>
        <p:nvPicPr>
          <p:cNvPr id="6" name="Bildobjekt 5" descr="En bild som visar träd, växt, barrväxt, utomhus&#10;&#10;Beskrivning genererad med mycket hög exakthet">
            <a:extLst>
              <a:ext uri="{FF2B5EF4-FFF2-40B4-BE49-F238E27FC236}">
                <a16:creationId xmlns:a16="http://schemas.microsoft.com/office/drawing/2014/main" id="{045B5BD8-D08D-40B7-B0DB-0C0602414B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5254"/>
            <a:ext cx="12192000" cy="7023253"/>
          </a:xfrm>
          <a:prstGeom prst="rect">
            <a:avLst/>
          </a:prstGeom>
        </p:spPr>
      </p:pic>
      <p:pic>
        <p:nvPicPr>
          <p:cNvPr id="13" name="Bildobjekt 12" descr="En bild som visar clipart&#10;&#10;Beskrivning genererad med mycket hög exakthet">
            <a:extLst>
              <a:ext uri="{FF2B5EF4-FFF2-40B4-BE49-F238E27FC236}">
                <a16:creationId xmlns:a16="http://schemas.microsoft.com/office/drawing/2014/main" id="{F657C7BE-4479-43C1-80A8-5735B418E6D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79601" y="2475000"/>
            <a:ext cx="8177145" cy="1908000"/>
          </a:xfrm>
          <a:prstGeom prst="rect">
            <a:avLst/>
          </a:prstGeom>
        </p:spPr>
      </p:pic>
    </p:spTree>
    <p:extLst>
      <p:ext uri="{BB962C8B-B14F-4D97-AF65-F5344CB8AC3E}">
        <p14:creationId xmlns:p14="http://schemas.microsoft.com/office/powerpoint/2010/main" val="2515411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Rubrik och brö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9ED7C3-081C-6548-AE82-56E28C914BE5}"/>
              </a:ext>
            </a:extLst>
          </p:cNvPr>
          <p:cNvSpPr>
            <a:spLocks noGrp="1"/>
          </p:cNvSpPr>
          <p:nvPr>
            <p:ph type="title"/>
          </p:nvPr>
        </p:nvSpPr>
        <p:spPr>
          <a:xfrm>
            <a:off x="4075922" y="795403"/>
            <a:ext cx="6915539" cy="895285"/>
          </a:xfrm>
        </p:spPr>
        <p:txBody>
          <a:bodyPr anchor="t"/>
          <a:lstStyle>
            <a:lvl1pPr>
              <a:lnSpc>
                <a:spcPct val="100000"/>
              </a:lnSpc>
              <a:defRPr sz="2400" b="1" i="0" spc="-40" baseline="0">
                <a:latin typeface="Open Sans" panose="020B0606030504020204" pitchFamily="34" charset="0"/>
                <a:ea typeface="Open Sans" panose="020B0606030504020204" pitchFamily="34" charset="0"/>
                <a:cs typeface="Open Sans" panose="020B0606030504020204" pitchFamily="34" charset="0"/>
              </a:defRPr>
            </a:lvl1p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A5CC740E-8130-44BA-A25B-3765D84AF876}"/>
              </a:ext>
            </a:extLst>
          </p:cNvPr>
          <p:cNvSpPr>
            <a:spLocks noGrp="1"/>
          </p:cNvSpPr>
          <p:nvPr>
            <p:ph idx="10"/>
          </p:nvPr>
        </p:nvSpPr>
        <p:spPr>
          <a:xfrm>
            <a:off x="4075922" y="1844285"/>
            <a:ext cx="5505061" cy="4351338"/>
          </a:xfrm>
        </p:spPr>
        <p:txBody>
          <a:bodyPr/>
          <a:lstStyle>
            <a:lvl1pPr marL="180975" indent="-176213">
              <a:lnSpc>
                <a:spcPct val="130000"/>
              </a:lnSpc>
              <a:spcAft>
                <a:spcPts val="1200"/>
              </a:spcAft>
              <a:buFontTx/>
              <a:buBlip>
                <a:blip r:embed="rId2"/>
              </a:buBlip>
              <a:tabLst/>
              <a:defRPr sz="1600" b="0" i="0">
                <a:latin typeface="Noto Serif" panose="02020600060500020200" pitchFamily="18" charset="0"/>
                <a:ea typeface="Noto Serif" panose="02020600060500020200" pitchFamily="18" charset="0"/>
                <a:cs typeface="Noto Serif" panose="02020600060500020200" pitchFamily="18" charset="0"/>
              </a:defRPr>
            </a:lvl1pPr>
            <a:lvl2pPr marL="355600" indent="-174625">
              <a:lnSpc>
                <a:spcPct val="110000"/>
              </a:lnSpc>
              <a:spcAft>
                <a:spcPts val="1200"/>
              </a:spcAft>
              <a:buFont typeface="Systemtypsnitt normalt"/>
              <a:buChar char="-"/>
              <a:tabLst/>
              <a:defRPr sz="1400" b="0" i="0">
                <a:latin typeface="Open Sans" panose="020B0606030504020204" pitchFamily="34" charset="0"/>
                <a:ea typeface="Open Sans" panose="020B0606030504020204" pitchFamily="34" charset="0"/>
                <a:cs typeface="Open Sans" panose="020B0606030504020204" pitchFamily="34" charset="0"/>
              </a:defRPr>
            </a:lvl2pPr>
            <a:lvl3pPr marL="536575"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3pPr>
            <a:lvl4pPr marL="712788" indent="-176213">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4pPr>
            <a:lvl5pPr marL="893763" indent="-180975">
              <a:lnSpc>
                <a:spcPct val="110000"/>
              </a:lnSpc>
              <a:spcAft>
                <a:spcPts val="1200"/>
              </a:spcAft>
              <a:buFont typeface="Systemtypsnitt normalt"/>
              <a:buChar char="-"/>
              <a:tabLst/>
              <a:defRPr sz="1400" b="0" i="0">
                <a:latin typeface="Noto Serif" panose="02020600060500020200" pitchFamily="18" charset="0"/>
                <a:ea typeface="Noto Serif" panose="02020600060500020200" pitchFamily="18" charset="0"/>
                <a:cs typeface="Noto Serif" panose="02020600060500020200" pitchFamily="18" charset="0"/>
              </a:defRPr>
            </a:lvl5pPr>
          </a:lstStyle>
          <a:p>
            <a:pPr lvl="0"/>
            <a:r>
              <a:rPr lang="sv-SE"/>
              <a:t>Klicka här för att ändra format på bakgrundstexten</a:t>
            </a:r>
          </a:p>
          <a:p>
            <a:pPr lvl="1"/>
            <a:r>
              <a:rPr lang="sv-SE"/>
              <a:t>Nivå två</a:t>
            </a:r>
          </a:p>
        </p:txBody>
      </p:sp>
      <p:pic>
        <p:nvPicPr>
          <p:cNvPr id="6" name="Bildobjekt 5" descr="En bild som visar träd, utomhus, gräs, växt&#10;&#10;Automatiskt genererad beskrivning">
            <a:extLst>
              <a:ext uri="{FF2B5EF4-FFF2-40B4-BE49-F238E27FC236}">
                <a16:creationId xmlns:a16="http://schemas.microsoft.com/office/drawing/2014/main" id="{2204A98B-ADB1-4524-B225-1877204D4B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3359020" cy="6858000"/>
          </a:xfrm>
          <a:prstGeom prst="rect">
            <a:avLst/>
          </a:prstGeom>
        </p:spPr>
      </p:pic>
      <p:pic>
        <p:nvPicPr>
          <p:cNvPr id="8" name="Bildobjekt 7">
            <a:extLst>
              <a:ext uri="{FF2B5EF4-FFF2-40B4-BE49-F238E27FC236}">
                <a16:creationId xmlns:a16="http://schemas.microsoft.com/office/drawing/2014/main" id="{564DEC10-E1F4-4649-8BC5-27ABA59FAB4C}"/>
              </a:ext>
            </a:extLst>
          </p:cNvPr>
          <p:cNvPicPr>
            <a:picLocks noChangeAspect="1"/>
          </p:cNvPicPr>
          <p:nvPr userDrawn="1"/>
        </p:nvPicPr>
        <p:blipFill>
          <a:blip r:embed="rId4"/>
          <a:stretch>
            <a:fillRect/>
          </a:stretch>
        </p:blipFill>
        <p:spPr>
          <a:xfrm>
            <a:off x="11317288" y="296863"/>
            <a:ext cx="539631" cy="532800"/>
          </a:xfrm>
          <a:prstGeom prst="rect">
            <a:avLst/>
          </a:prstGeom>
        </p:spPr>
      </p:pic>
    </p:spTree>
    <p:extLst>
      <p:ext uri="{BB962C8B-B14F-4D97-AF65-F5344CB8AC3E}">
        <p14:creationId xmlns:p14="http://schemas.microsoft.com/office/powerpoint/2010/main" val="11437772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heme" Target="../theme/theme3.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theme" Target="../theme/theme4.xml"/><Relationship Id="rId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2023-04-24</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420870592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49" r:id="rId3"/>
    <p:sldLayoutId id="2147483654" r:id="rId4"/>
    <p:sldLayoutId id="2147483660" r:id="rId5"/>
    <p:sldLayoutId id="2147483678" r:id="rId6"/>
    <p:sldLayoutId id="2147483679" r:id="rId7"/>
    <p:sldLayoutId id="2147483661" r:id="rId8"/>
    <p:sldLayoutId id="2147483662" r:id="rId9"/>
    <p:sldLayoutId id="2147483664" r:id="rId10"/>
    <p:sldLayoutId id="2147483663" r:id="rId11"/>
    <p:sldLayoutId id="2147483668" r:id="rId12"/>
    <p:sldLayoutId id="2147483669" r:id="rId13"/>
    <p:sldLayoutId id="2147483670" r:id="rId14"/>
    <p:sldLayoutId id="2147483650" r:id="rId15"/>
    <p:sldLayoutId id="2147483667" r:id="rId16"/>
    <p:sldLayoutId id="2147483713" r:id="rId17"/>
    <p:sldLayoutId id="2147483671" r:id="rId18"/>
    <p:sldLayoutId id="2147483672" r:id="rId19"/>
    <p:sldLayoutId id="2147483699" r:id="rId20"/>
    <p:sldLayoutId id="2147483689" r:id="rId21"/>
    <p:sldLayoutId id="2147483701" r:id="rId22"/>
    <p:sldLayoutId id="2147483693" r:id="rId23"/>
    <p:sldLayoutId id="2147483704" r:id="rId24"/>
    <p:sldLayoutId id="2147483702" r:id="rId25"/>
    <p:sldLayoutId id="2147483705" r:id="rId26"/>
    <p:sldLayoutId id="2147483703" r:id="rId27"/>
    <p:sldLayoutId id="2147483673" r:id="rId28"/>
    <p:sldLayoutId id="2147483674" r:id="rId29"/>
    <p:sldLayoutId id="2147483675" r:id="rId30"/>
    <p:sldLayoutId id="2147483676" r:id="rId31"/>
    <p:sldLayoutId id="2147483677" r:id="rId32"/>
    <p:sldLayoutId id="2147483711" r:id="rId33"/>
    <p:sldLayoutId id="2147483681" r:id="rId34"/>
    <p:sldLayoutId id="2147483688" r:id="rId35"/>
    <p:sldLayoutId id="2147483709" r:id="rId36"/>
    <p:sldLayoutId id="2147483716" r:id="rId37"/>
    <p:sldLayoutId id="2147483687" r:id="rId38"/>
    <p:sldLayoutId id="2147483710" r:id="rId39"/>
    <p:sldLayoutId id="2147483683" r:id="rId40"/>
    <p:sldLayoutId id="2147483717" r:id="rId41"/>
    <p:sldLayoutId id="2147483685" r:id="rId42"/>
    <p:sldLayoutId id="2147483686" r:id="rId43"/>
    <p:sldLayoutId id="2147483694" r:id="rId44"/>
    <p:sldLayoutId id="2147483712" r:id="rId45"/>
    <p:sldLayoutId id="2147483706" r:id="rId46"/>
    <p:sldLayoutId id="2147483707" r:id="rId47"/>
    <p:sldLayoutId id="2147483708" r:id="rId48"/>
    <p:sldLayoutId id="2147483680"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2023-04-24</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24184683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2023-04-24</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193036293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C2A48DD-DCF3-F147-8A83-D4DBAA8C3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1120664-BCC5-EA40-8A3E-D97D345E8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835E7F-1923-2B4E-8792-250CFBB34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7D77F-9B0E-A448-B81E-B6100637E94F}" type="datetimeFigureOut">
              <a:rPr lang="sv-SE" smtClean="0"/>
              <a:t>2023-04-24</a:t>
            </a:fld>
            <a:endParaRPr lang="sv-SE"/>
          </a:p>
        </p:txBody>
      </p:sp>
      <p:sp>
        <p:nvSpPr>
          <p:cNvPr id="5" name="Platshållare för sidfot 4">
            <a:extLst>
              <a:ext uri="{FF2B5EF4-FFF2-40B4-BE49-F238E27FC236}">
                <a16:creationId xmlns:a16="http://schemas.microsoft.com/office/drawing/2014/main" id="{4AF51D83-120C-794C-9089-DF6BF255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6B92AA7-8AD5-6A44-8B93-B38C992A6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8DE52-BC3F-934E-9E28-15BE3F642BA6}" type="slidenum">
              <a:rPr lang="sv-SE" smtClean="0"/>
              <a:t>‹#›</a:t>
            </a:fld>
            <a:endParaRPr lang="sv-SE"/>
          </a:p>
        </p:txBody>
      </p:sp>
    </p:spTree>
    <p:extLst>
      <p:ext uri="{BB962C8B-B14F-4D97-AF65-F5344CB8AC3E}">
        <p14:creationId xmlns:p14="http://schemas.microsoft.com/office/powerpoint/2010/main" val="12200269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3.xml"/><Relationship Id="rId7" Type="http://schemas.openxmlformats.org/officeDocument/2006/relationships/image" Target="../media/image62.png"/><Relationship Id="rId2" Type="http://schemas.openxmlformats.org/officeDocument/2006/relationships/diagramData" Target="../diagrams/data3.xml"/><Relationship Id="rId1" Type="http://schemas.openxmlformats.org/officeDocument/2006/relationships/slideLayout" Target="../slideLayouts/slideLayout6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Layout" Target="../diagrams/layout4.xml"/><Relationship Id="rId7" Type="http://schemas.openxmlformats.org/officeDocument/2006/relationships/image" Target="../media/image63.png"/><Relationship Id="rId2" Type="http://schemas.openxmlformats.org/officeDocument/2006/relationships/diagramData" Target="../diagrams/data4.xml"/><Relationship Id="rId1" Type="http://schemas.openxmlformats.org/officeDocument/2006/relationships/slideLayout" Target="../slideLayouts/slideLayout6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6.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67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5CE1782-538E-4C5F-B2D2-E309C904A81B}"/>
              </a:ext>
            </a:extLst>
          </p:cNvPr>
          <p:cNvSpPr/>
          <p:nvPr/>
        </p:nvSpPr>
        <p:spPr>
          <a:xfrm>
            <a:off x="545431" y="529389"/>
            <a:ext cx="5895473" cy="5799222"/>
          </a:xfrm>
          <a:prstGeom prst="rect">
            <a:avLst/>
          </a:prstGeom>
          <a:solidFill>
            <a:schemeClr val="bg2">
              <a:alpha val="60000"/>
            </a:schemeClr>
          </a:solid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4800" b="0" i="0" u="none" strike="noStrike" kern="1200" cap="none" spc="0" normalizeH="0" baseline="0" noProof="0">
                <a:ln>
                  <a:noFill/>
                </a:ln>
                <a:solidFill>
                  <a:srgbClr val="000000"/>
                </a:solidFill>
                <a:effectLst/>
                <a:uLnTx/>
                <a:uFillTx/>
                <a:latin typeface="Open Sans" panose="020B0606030504020204"/>
                <a:ea typeface="+mn-ea"/>
                <a:cs typeface="+mn-cs"/>
              </a:rPr>
              <a:t>  Agenda</a:t>
            </a:r>
            <a:endParaRPr kumimoji="0" lang="sv-SE"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Aktörer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1" i="0" u="none" strike="noStrike" kern="1200" cap="none" spc="0" normalizeH="0" baseline="0" noProof="0">
                <a:ln>
                  <a:noFill/>
                </a:ln>
                <a:solidFill>
                  <a:srgbClr val="000000"/>
                </a:solidFill>
                <a:effectLst/>
                <a:uLnTx/>
                <a:uFillTx/>
                <a:latin typeface="Open Sans" panose="020B0606030504020204"/>
                <a:ea typeface="+mn-ea"/>
                <a:cs typeface="+mn-cs"/>
              </a:rPr>
              <a:t>Organisationsstruktur</a:t>
            </a:r>
          </a:p>
          <a:p>
            <a:pPr marL="742950" lvl="1" indent="-285750">
              <a:lnSpc>
                <a:spcPct val="150000"/>
              </a:lnSpc>
              <a:buFont typeface="Arial" panose="020B0604020202020204" pitchFamily="34" charset="0"/>
              <a:buChar char="•"/>
              <a:defRPr/>
            </a:pPr>
            <a:r>
              <a:rPr lang="sv-SE" sz="2000">
                <a:solidFill>
                  <a:srgbClr val="000000"/>
                </a:solidFill>
                <a:latin typeface="Open Sans" panose="020B0606030504020204"/>
              </a:rPr>
              <a:t>Transportenhet</a:t>
            </a:r>
            <a:endPar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v-SE" sz="2000">
                <a:solidFill>
                  <a:srgbClr val="000000"/>
                </a:solidFill>
                <a:latin typeface="Open Sans" panose="020B0606030504020204"/>
              </a:rPr>
              <a:t>Fordon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Transportörsnummer försvinner?</a:t>
            </a:r>
          </a:p>
        </p:txBody>
      </p:sp>
    </p:spTree>
    <p:extLst>
      <p:ext uri="{BB962C8B-B14F-4D97-AF65-F5344CB8AC3E}">
        <p14:creationId xmlns:p14="http://schemas.microsoft.com/office/powerpoint/2010/main" val="989765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FC0279-D50E-B24A-AEAF-F3D70938C5E2}"/>
              </a:ext>
            </a:extLst>
          </p:cNvPr>
          <p:cNvSpPr>
            <a:spLocks noGrp="1"/>
          </p:cNvSpPr>
          <p:nvPr>
            <p:ph type="title"/>
          </p:nvPr>
        </p:nvSpPr>
        <p:spPr/>
        <p:txBody>
          <a:bodyPr/>
          <a:lstStyle/>
          <a:p>
            <a:r>
              <a:rPr lang="sv-SE"/>
              <a:t>Organisationsstruktur</a:t>
            </a:r>
          </a:p>
        </p:txBody>
      </p:sp>
      <p:sp>
        <p:nvSpPr>
          <p:cNvPr id="3" name="Platshållare för innehåll 2">
            <a:extLst>
              <a:ext uri="{FF2B5EF4-FFF2-40B4-BE49-F238E27FC236}">
                <a16:creationId xmlns:a16="http://schemas.microsoft.com/office/drawing/2014/main" id="{33DA82AB-12DD-DA12-FD09-DFFE551B5A74}"/>
              </a:ext>
            </a:extLst>
          </p:cNvPr>
          <p:cNvSpPr>
            <a:spLocks noGrp="1"/>
          </p:cNvSpPr>
          <p:nvPr>
            <p:ph idx="1"/>
          </p:nvPr>
        </p:nvSpPr>
        <p:spPr/>
        <p:txBody>
          <a:bodyPr/>
          <a:lstStyle/>
          <a:p>
            <a:endParaRPr lang="sv-SE"/>
          </a:p>
        </p:txBody>
      </p:sp>
      <p:cxnSp>
        <p:nvCxnSpPr>
          <p:cNvPr id="4" name="Rak koppling 3">
            <a:extLst>
              <a:ext uri="{FF2B5EF4-FFF2-40B4-BE49-F238E27FC236}">
                <a16:creationId xmlns:a16="http://schemas.microsoft.com/office/drawing/2014/main" id="{81811B94-6DEC-495E-9E58-10B8767B3272}"/>
              </a:ext>
            </a:extLst>
          </p:cNvPr>
          <p:cNvCxnSpPr>
            <a:cxnSpLocks/>
          </p:cNvCxnSpPr>
          <p:nvPr/>
        </p:nvCxnSpPr>
        <p:spPr>
          <a:xfrm>
            <a:off x="935471" y="1287904"/>
            <a:ext cx="8176445" cy="0"/>
          </a:xfrm>
          <a:prstGeom prst="line">
            <a:avLst/>
          </a:prstGeom>
          <a:ln w="2222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 12">
            <a:extLst>
              <a:ext uri="{FF2B5EF4-FFF2-40B4-BE49-F238E27FC236}">
                <a16:creationId xmlns:a16="http://schemas.microsoft.com/office/drawing/2014/main" id="{6C5BE922-A436-4E9D-9A16-E15751EB9BCB}"/>
              </a:ext>
            </a:extLst>
          </p:cNvPr>
          <p:cNvGraphicFramePr/>
          <p:nvPr/>
        </p:nvGraphicFramePr>
        <p:xfrm>
          <a:off x="935471" y="1775618"/>
          <a:ext cx="9294379" cy="3306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885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FC0279-D50E-B24A-AEAF-F3D70938C5E2}"/>
              </a:ext>
            </a:extLst>
          </p:cNvPr>
          <p:cNvSpPr>
            <a:spLocks noGrp="1"/>
          </p:cNvSpPr>
          <p:nvPr>
            <p:ph type="title"/>
          </p:nvPr>
        </p:nvSpPr>
        <p:spPr/>
        <p:txBody>
          <a:bodyPr/>
          <a:lstStyle/>
          <a:p>
            <a:r>
              <a:rPr lang="sv-SE"/>
              <a:t>Organisationsstruktur </a:t>
            </a:r>
            <a:r>
              <a:rPr lang="sv-SE" b="0"/>
              <a:t>| </a:t>
            </a:r>
            <a:r>
              <a:rPr lang="sv-SE" sz="1800" b="0"/>
              <a:t>Behörigheter exempel </a:t>
            </a:r>
            <a:endParaRPr lang="sv-SE" b="0"/>
          </a:p>
        </p:txBody>
      </p:sp>
      <p:sp>
        <p:nvSpPr>
          <p:cNvPr id="3" name="Platshållare för innehåll 2">
            <a:extLst>
              <a:ext uri="{FF2B5EF4-FFF2-40B4-BE49-F238E27FC236}">
                <a16:creationId xmlns:a16="http://schemas.microsoft.com/office/drawing/2014/main" id="{DA3E3C61-EF4A-7902-23CB-855A6EC9B0F7}"/>
              </a:ext>
            </a:extLst>
          </p:cNvPr>
          <p:cNvSpPr>
            <a:spLocks noGrp="1"/>
          </p:cNvSpPr>
          <p:nvPr>
            <p:ph idx="1"/>
          </p:nvPr>
        </p:nvSpPr>
        <p:spPr/>
        <p:txBody>
          <a:bodyPr/>
          <a:lstStyle/>
          <a:p>
            <a:endParaRPr lang="sv-SE"/>
          </a:p>
        </p:txBody>
      </p:sp>
      <p:cxnSp>
        <p:nvCxnSpPr>
          <p:cNvPr id="4" name="Rak koppling 3">
            <a:extLst>
              <a:ext uri="{FF2B5EF4-FFF2-40B4-BE49-F238E27FC236}">
                <a16:creationId xmlns:a16="http://schemas.microsoft.com/office/drawing/2014/main" id="{81811B94-6DEC-495E-9E58-10B8767B3272}"/>
              </a:ext>
            </a:extLst>
          </p:cNvPr>
          <p:cNvCxnSpPr>
            <a:cxnSpLocks/>
          </p:cNvCxnSpPr>
          <p:nvPr/>
        </p:nvCxnSpPr>
        <p:spPr>
          <a:xfrm>
            <a:off x="935471" y="1287904"/>
            <a:ext cx="8176445" cy="0"/>
          </a:xfrm>
          <a:prstGeom prst="line">
            <a:avLst/>
          </a:prstGeom>
          <a:ln w="2222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 12">
            <a:extLst>
              <a:ext uri="{FF2B5EF4-FFF2-40B4-BE49-F238E27FC236}">
                <a16:creationId xmlns:a16="http://schemas.microsoft.com/office/drawing/2014/main" id="{6C5BE922-A436-4E9D-9A16-E15751EB9BCB}"/>
              </a:ext>
            </a:extLst>
          </p:cNvPr>
          <p:cNvGraphicFramePr/>
          <p:nvPr/>
        </p:nvGraphicFramePr>
        <p:xfrm>
          <a:off x="935471" y="1775618"/>
          <a:ext cx="9294379" cy="3306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heck mark graphy, green tick, angle, leaf png | PNGEgg">
            <a:extLst>
              <a:ext uri="{FF2B5EF4-FFF2-40B4-BE49-F238E27FC236}">
                <a16:creationId xmlns:a16="http://schemas.microsoft.com/office/drawing/2014/main" id="{BCC990D6-BE66-4FCD-B546-A3581777365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38576" y="3495676"/>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eck mark graphy, green tick, angle, leaf png | PNGEgg">
            <a:extLst>
              <a:ext uri="{FF2B5EF4-FFF2-40B4-BE49-F238E27FC236}">
                <a16:creationId xmlns:a16="http://schemas.microsoft.com/office/drawing/2014/main" id="{21E15D6C-4EFF-44CD-9B69-D2ADDA1F371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76876" y="3495676"/>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eck mark graphy, green tick, angle, leaf png | PNGEgg">
            <a:extLst>
              <a:ext uri="{FF2B5EF4-FFF2-40B4-BE49-F238E27FC236}">
                <a16:creationId xmlns:a16="http://schemas.microsoft.com/office/drawing/2014/main" id="{50F3BCDD-4835-4DD1-95A8-EB0BA6ADBAA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38576" y="4289029"/>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heck mark graphy, green tick, angle, leaf png | PNGEgg">
            <a:extLst>
              <a:ext uri="{FF2B5EF4-FFF2-40B4-BE49-F238E27FC236}">
                <a16:creationId xmlns:a16="http://schemas.microsoft.com/office/drawing/2014/main" id="{8DB80696-1806-4201-9240-E451DC3EB91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44486" y="4291214"/>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heck mark graphy, green tick, angle, leaf png | PNGEgg">
            <a:extLst>
              <a:ext uri="{FF2B5EF4-FFF2-40B4-BE49-F238E27FC236}">
                <a16:creationId xmlns:a16="http://schemas.microsoft.com/office/drawing/2014/main" id="{C2D117B3-C935-4EBD-8D43-20C9DFD587E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50396" y="4291214"/>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ött kryss clipart. Gratis nedladdning | Creazilla">
            <a:extLst>
              <a:ext uri="{FF2B5EF4-FFF2-40B4-BE49-F238E27FC236}">
                <a16:creationId xmlns:a16="http://schemas.microsoft.com/office/drawing/2014/main" id="{8FC46F34-D71D-469E-89A2-C8BFB8B838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3900" y="2838450"/>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ött kryss clipart. Gratis nedladdning | Creazilla">
            <a:extLst>
              <a:ext uri="{FF2B5EF4-FFF2-40B4-BE49-F238E27FC236}">
                <a16:creationId xmlns:a16="http://schemas.microsoft.com/office/drawing/2014/main" id="{A65B49EC-D6E8-43FC-8D66-76EED52E34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5995" y="3618453"/>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ött kryss clipart. Gratis nedladdning | Creazilla">
            <a:extLst>
              <a:ext uri="{FF2B5EF4-FFF2-40B4-BE49-F238E27FC236}">
                <a16:creationId xmlns:a16="http://schemas.microsoft.com/office/drawing/2014/main" id="{41C68C5D-9E02-412A-A3BF-B30D9EA017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0620" y="4411806"/>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ött kryss clipart. Gratis nedladdning | Creazilla">
            <a:extLst>
              <a:ext uri="{FF2B5EF4-FFF2-40B4-BE49-F238E27FC236}">
                <a16:creationId xmlns:a16="http://schemas.microsoft.com/office/drawing/2014/main" id="{CD2BB517-CB42-45FF-BF2F-00BCC75131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0185" y="4411806"/>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ött kryss clipart. Gratis nedladdning | Creazilla">
            <a:extLst>
              <a:ext uri="{FF2B5EF4-FFF2-40B4-BE49-F238E27FC236}">
                <a16:creationId xmlns:a16="http://schemas.microsoft.com/office/drawing/2014/main" id="{4DBDDB9B-34D2-4E54-9535-A1888F62AB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750" y="4411806"/>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ött kryss clipart. Gratis nedladdning | Creazilla">
            <a:extLst>
              <a:ext uri="{FF2B5EF4-FFF2-40B4-BE49-F238E27FC236}">
                <a16:creationId xmlns:a16="http://schemas.microsoft.com/office/drawing/2014/main" id="{844F4634-0A61-490C-937A-21A2426F52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4345" y="2059131"/>
            <a:ext cx="392620" cy="39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95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ak koppling 3">
            <a:extLst>
              <a:ext uri="{FF2B5EF4-FFF2-40B4-BE49-F238E27FC236}">
                <a16:creationId xmlns:a16="http://schemas.microsoft.com/office/drawing/2014/main" id="{81811B94-6DEC-495E-9E58-10B8767B3272}"/>
              </a:ext>
            </a:extLst>
          </p:cNvPr>
          <p:cNvCxnSpPr>
            <a:cxnSpLocks/>
          </p:cNvCxnSpPr>
          <p:nvPr/>
        </p:nvCxnSpPr>
        <p:spPr>
          <a:xfrm>
            <a:off x="935471" y="1287904"/>
            <a:ext cx="8176445" cy="0"/>
          </a:xfrm>
          <a:prstGeom prst="line">
            <a:avLst/>
          </a:prstGeom>
          <a:ln w="2222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3" name="Diagram 12">
            <a:extLst>
              <a:ext uri="{FF2B5EF4-FFF2-40B4-BE49-F238E27FC236}">
                <a16:creationId xmlns:a16="http://schemas.microsoft.com/office/drawing/2014/main" id="{6C5BE922-A436-4E9D-9A16-E15751EB9BCB}"/>
              </a:ext>
            </a:extLst>
          </p:cNvPr>
          <p:cNvGraphicFramePr/>
          <p:nvPr/>
        </p:nvGraphicFramePr>
        <p:xfrm>
          <a:off x="935471" y="1775618"/>
          <a:ext cx="9294379" cy="3306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Rött kryss clipart. Gratis nedladdning | Creazilla">
            <a:extLst>
              <a:ext uri="{FF2B5EF4-FFF2-40B4-BE49-F238E27FC236}">
                <a16:creationId xmlns:a16="http://schemas.microsoft.com/office/drawing/2014/main" id="{6F58498D-4F16-4C69-9E32-0FC7B3C885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4345" y="2059131"/>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ött kryss clipart. Gratis nedladdning | Creazilla">
            <a:extLst>
              <a:ext uri="{FF2B5EF4-FFF2-40B4-BE49-F238E27FC236}">
                <a16:creationId xmlns:a16="http://schemas.microsoft.com/office/drawing/2014/main" id="{165C2241-A0D1-4A86-8E7D-8860C715E5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6543" y="2833700"/>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ött kryss clipart. Gratis nedladdning | Creazilla">
            <a:extLst>
              <a:ext uri="{FF2B5EF4-FFF2-40B4-BE49-F238E27FC236}">
                <a16:creationId xmlns:a16="http://schemas.microsoft.com/office/drawing/2014/main" id="{B54168B7-FCF7-4F7F-85B2-75EA51ADF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3900" y="2838450"/>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ött kryss clipart. Gratis nedladdning | Creazilla">
            <a:extLst>
              <a:ext uri="{FF2B5EF4-FFF2-40B4-BE49-F238E27FC236}">
                <a16:creationId xmlns:a16="http://schemas.microsoft.com/office/drawing/2014/main" id="{D59AB564-EAF0-4E35-ADD8-C837DF6EFE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995" y="3618453"/>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ött kryss clipart. Gratis nedladdning | Creazilla">
            <a:extLst>
              <a:ext uri="{FF2B5EF4-FFF2-40B4-BE49-F238E27FC236}">
                <a16:creationId xmlns:a16="http://schemas.microsoft.com/office/drawing/2014/main" id="{E725A516-B573-45B2-84B5-84DB34FD2E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0620" y="4411806"/>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ött kryss clipart. Gratis nedladdning | Creazilla">
            <a:extLst>
              <a:ext uri="{FF2B5EF4-FFF2-40B4-BE49-F238E27FC236}">
                <a16:creationId xmlns:a16="http://schemas.microsoft.com/office/drawing/2014/main" id="{8A85F80E-4D17-4831-BE5C-B398A4169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0185" y="4411806"/>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ött kryss clipart. Gratis nedladdning | Creazilla">
            <a:extLst>
              <a:ext uri="{FF2B5EF4-FFF2-40B4-BE49-F238E27FC236}">
                <a16:creationId xmlns:a16="http://schemas.microsoft.com/office/drawing/2014/main" id="{206A9DC5-B28C-492E-B36C-E71C265A2B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9750" y="4411806"/>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ött kryss clipart. Gratis nedladdning | Creazilla">
            <a:extLst>
              <a:ext uri="{FF2B5EF4-FFF2-40B4-BE49-F238E27FC236}">
                <a16:creationId xmlns:a16="http://schemas.microsoft.com/office/drawing/2014/main" id="{9DC16333-5220-490C-A529-5277E9E696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836" y="3618453"/>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ött kryss clipart. Gratis nedladdning | Creazilla">
            <a:extLst>
              <a:ext uri="{FF2B5EF4-FFF2-40B4-BE49-F238E27FC236}">
                <a16:creationId xmlns:a16="http://schemas.microsoft.com/office/drawing/2014/main" id="{7A5007DF-99AC-4191-856B-ED769A9A6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836" y="4411806"/>
            <a:ext cx="392620" cy="392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eck mark graphy, green tick, angle, leaf png | PNGEgg">
            <a:extLst>
              <a:ext uri="{FF2B5EF4-FFF2-40B4-BE49-F238E27FC236}">
                <a16:creationId xmlns:a16="http://schemas.microsoft.com/office/drawing/2014/main" id="{5E70F4CC-A375-4F9B-A6A8-80F0D49A4CD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2853" y="4284402"/>
            <a:ext cx="638174" cy="638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eck mark graphy, green tick, angle, leaf png | PNGEgg">
            <a:extLst>
              <a:ext uri="{FF2B5EF4-FFF2-40B4-BE49-F238E27FC236}">
                <a16:creationId xmlns:a16="http://schemas.microsoft.com/office/drawing/2014/main" id="{76A328CC-E8D5-4794-98C9-0695C368F8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09049" y="4284402"/>
            <a:ext cx="638174" cy="638174"/>
          </a:xfrm>
          <a:prstGeom prst="rect">
            <a:avLst/>
          </a:prstGeom>
          <a:noFill/>
          <a:extLst>
            <a:ext uri="{909E8E84-426E-40DD-AFC4-6F175D3DCCD1}">
              <a14:hiddenFill xmlns:a14="http://schemas.microsoft.com/office/drawing/2010/main">
                <a:solidFill>
                  <a:srgbClr val="FFFFFF"/>
                </a:solidFill>
              </a14:hiddenFill>
            </a:ext>
          </a:extLst>
        </p:spPr>
      </p:pic>
      <p:sp>
        <p:nvSpPr>
          <p:cNvPr id="19" name="Rubrik 1">
            <a:extLst>
              <a:ext uri="{FF2B5EF4-FFF2-40B4-BE49-F238E27FC236}">
                <a16:creationId xmlns:a16="http://schemas.microsoft.com/office/drawing/2014/main" id="{19CDA35E-9CA8-4763-96B2-D73974E5C82F}"/>
              </a:ext>
            </a:extLst>
          </p:cNvPr>
          <p:cNvSpPr>
            <a:spLocks noGrp="1"/>
          </p:cNvSpPr>
          <p:nvPr>
            <p:ph type="title"/>
          </p:nvPr>
        </p:nvSpPr>
        <p:spPr/>
        <p:txBody>
          <a:bodyPr/>
          <a:lstStyle/>
          <a:p>
            <a:r>
              <a:rPr lang="sv-SE"/>
              <a:t>Organisationsstruktur </a:t>
            </a:r>
            <a:r>
              <a:rPr lang="sv-SE" b="0"/>
              <a:t>| </a:t>
            </a:r>
            <a:r>
              <a:rPr lang="sv-SE" sz="1800" b="0"/>
              <a:t>Behörigheter exempel </a:t>
            </a:r>
            <a:endParaRPr lang="sv-SE" b="0"/>
          </a:p>
        </p:txBody>
      </p:sp>
    </p:spTree>
    <p:extLst>
      <p:ext uri="{BB962C8B-B14F-4D97-AF65-F5344CB8AC3E}">
        <p14:creationId xmlns:p14="http://schemas.microsoft.com/office/powerpoint/2010/main" val="3343586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5CE1782-538E-4C5F-B2D2-E309C904A81B}"/>
              </a:ext>
            </a:extLst>
          </p:cNvPr>
          <p:cNvSpPr/>
          <p:nvPr/>
        </p:nvSpPr>
        <p:spPr>
          <a:xfrm>
            <a:off x="545431" y="529389"/>
            <a:ext cx="5895473" cy="5799222"/>
          </a:xfrm>
          <a:prstGeom prst="rect">
            <a:avLst/>
          </a:prstGeom>
          <a:solidFill>
            <a:schemeClr val="bg2">
              <a:alpha val="60000"/>
            </a:schemeClr>
          </a:solid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4800" b="0" i="0" u="none" strike="noStrike" kern="1200" cap="none" spc="0" normalizeH="0" baseline="0" noProof="0">
                <a:ln>
                  <a:noFill/>
                </a:ln>
                <a:solidFill>
                  <a:srgbClr val="000000"/>
                </a:solidFill>
                <a:effectLst/>
                <a:uLnTx/>
                <a:uFillTx/>
                <a:latin typeface="Open Sans" panose="020B0606030504020204"/>
                <a:ea typeface="+mn-ea"/>
                <a:cs typeface="+mn-cs"/>
              </a:rPr>
              <a:t>  Agenda</a:t>
            </a:r>
            <a:endParaRPr kumimoji="0" lang="sv-SE"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Aktörer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Organisationsstruktur</a:t>
            </a:r>
          </a:p>
          <a:p>
            <a:pPr marL="742950" lvl="1" indent="-285750">
              <a:lnSpc>
                <a:spcPct val="150000"/>
              </a:lnSpc>
              <a:buFont typeface="Arial" panose="020B0604020202020204" pitchFamily="34" charset="0"/>
              <a:buChar char="•"/>
              <a:defRPr/>
            </a:pPr>
            <a:r>
              <a:rPr lang="sv-SE" sz="2000" b="1">
                <a:solidFill>
                  <a:srgbClr val="000000"/>
                </a:solidFill>
                <a:latin typeface="Open Sans" panose="020B0606030504020204"/>
              </a:rPr>
              <a:t>Transportenhet</a:t>
            </a:r>
            <a:endParaRPr kumimoji="0" lang="sv-SE" sz="2000" b="1" i="0" u="none" strike="noStrike" kern="1200" cap="none" spc="0" normalizeH="0" baseline="0" noProof="0">
              <a:ln>
                <a:noFill/>
              </a:ln>
              <a:solidFill>
                <a:srgbClr val="000000"/>
              </a:solidFill>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v-SE" sz="2000">
                <a:solidFill>
                  <a:srgbClr val="000000"/>
                </a:solidFill>
                <a:latin typeface="Open Sans" panose="020B0606030504020204"/>
              </a:rPr>
              <a:t>Fordon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Transportörsnummer försvinner?</a:t>
            </a:r>
          </a:p>
        </p:txBody>
      </p:sp>
    </p:spTree>
    <p:extLst>
      <p:ext uri="{BB962C8B-B14F-4D97-AF65-F5344CB8AC3E}">
        <p14:creationId xmlns:p14="http://schemas.microsoft.com/office/powerpoint/2010/main" val="3717892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2614F4-9119-49D4-ABC0-DE88449B6402}"/>
              </a:ext>
            </a:extLst>
          </p:cNvPr>
          <p:cNvSpPr>
            <a:spLocks noGrp="1"/>
          </p:cNvSpPr>
          <p:nvPr>
            <p:ph type="title"/>
          </p:nvPr>
        </p:nvSpPr>
        <p:spPr/>
        <p:txBody>
          <a:bodyPr/>
          <a:lstStyle/>
          <a:p>
            <a:r>
              <a:rPr lang="sv-SE"/>
              <a:t>Transportenhet – </a:t>
            </a:r>
            <a:r>
              <a:rPr lang="sv-SE" b="0"/>
              <a:t>Aktuellt för organisationstypen transportföretag.</a:t>
            </a:r>
          </a:p>
        </p:txBody>
      </p:sp>
      <p:sp>
        <p:nvSpPr>
          <p:cNvPr id="3" name="Platshållare för innehåll 2">
            <a:extLst>
              <a:ext uri="{FF2B5EF4-FFF2-40B4-BE49-F238E27FC236}">
                <a16:creationId xmlns:a16="http://schemas.microsoft.com/office/drawing/2014/main" id="{55B04FEE-6803-423F-95AB-26C77201DF61}"/>
              </a:ext>
            </a:extLst>
          </p:cNvPr>
          <p:cNvSpPr>
            <a:spLocks noGrp="1"/>
          </p:cNvSpPr>
          <p:nvPr>
            <p:ph idx="1"/>
          </p:nvPr>
        </p:nvSpPr>
        <p:spPr>
          <a:xfrm>
            <a:off x="767179" y="1690688"/>
            <a:ext cx="6361590" cy="4351338"/>
          </a:xfrm>
        </p:spPr>
        <p:txBody>
          <a:bodyPr>
            <a:normAutofit fontScale="92500" lnSpcReduction="20000"/>
          </a:bodyPr>
          <a:lstStyle/>
          <a:p>
            <a:r>
              <a:rPr lang="sv-SE" sz="1800"/>
              <a:t>En transportenhet knyts till en enhet i organisationen.</a:t>
            </a:r>
          </a:p>
          <a:p>
            <a:r>
              <a:rPr lang="sv-SE" sz="1800"/>
              <a:t>En transportenhet kan tex vara en person, ekipage eller ett skiftlag. Organisationen bestämmer själv vad som ska identifiera begreppet. </a:t>
            </a:r>
          </a:p>
          <a:p>
            <a:r>
              <a:rPr lang="sv-SE" sz="1800"/>
              <a:t>Transportenhet kan anges i Transportinstruktionen och vid inmätningen.</a:t>
            </a:r>
          </a:p>
          <a:p>
            <a:r>
              <a:rPr lang="sv-SE" sz="1800"/>
              <a:t>Det går att följa upp transportaffären på transportenhetsnivå.</a:t>
            </a:r>
          </a:p>
          <a:p>
            <a:r>
              <a:rPr lang="sv-SE" sz="1800"/>
              <a:t>Transportenhet kan inte användas som term vid prisräkning.</a:t>
            </a:r>
          </a:p>
          <a:p>
            <a:endParaRPr lang="sv-SE"/>
          </a:p>
          <a:p>
            <a:endParaRPr lang="sv-SE"/>
          </a:p>
          <a:p>
            <a:endParaRPr lang="sv-SE"/>
          </a:p>
          <a:p>
            <a:endParaRPr lang="sv-SE"/>
          </a:p>
        </p:txBody>
      </p:sp>
      <p:pic>
        <p:nvPicPr>
          <p:cNvPr id="5" name="Bildobjekt 4">
            <a:extLst>
              <a:ext uri="{FF2B5EF4-FFF2-40B4-BE49-F238E27FC236}">
                <a16:creationId xmlns:a16="http://schemas.microsoft.com/office/drawing/2014/main" id="{94CE7F3D-18FB-4189-BBFE-141A51E97703}"/>
              </a:ext>
            </a:extLst>
          </p:cNvPr>
          <p:cNvPicPr>
            <a:picLocks noChangeAspect="1"/>
          </p:cNvPicPr>
          <p:nvPr/>
        </p:nvPicPr>
        <p:blipFill>
          <a:blip r:embed="rId2"/>
          <a:stretch>
            <a:fillRect/>
          </a:stretch>
        </p:blipFill>
        <p:spPr>
          <a:xfrm>
            <a:off x="7208671" y="2632987"/>
            <a:ext cx="4600575" cy="2395715"/>
          </a:xfrm>
          <a:prstGeom prst="rect">
            <a:avLst/>
          </a:prstGeom>
        </p:spPr>
      </p:pic>
    </p:spTree>
    <p:extLst>
      <p:ext uri="{BB962C8B-B14F-4D97-AF65-F5344CB8AC3E}">
        <p14:creationId xmlns:p14="http://schemas.microsoft.com/office/powerpoint/2010/main" val="262450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935B5F-2BD2-9A34-2CE4-187F6E3EB9AF}"/>
              </a:ext>
            </a:extLst>
          </p:cNvPr>
          <p:cNvSpPr>
            <a:spLocks noGrp="1"/>
          </p:cNvSpPr>
          <p:nvPr>
            <p:ph type="title"/>
          </p:nvPr>
        </p:nvSpPr>
        <p:spPr>
          <a:xfrm>
            <a:off x="838200" y="5508431"/>
            <a:ext cx="10515600" cy="1325563"/>
          </a:xfrm>
        </p:spPr>
        <p:txBody>
          <a:bodyPr/>
          <a:lstStyle/>
          <a:p>
            <a:r>
              <a:rPr lang="sv-SE"/>
              <a:t>Vi kikar i systemet!</a:t>
            </a:r>
          </a:p>
        </p:txBody>
      </p:sp>
    </p:spTree>
    <p:extLst>
      <p:ext uri="{BB962C8B-B14F-4D97-AF65-F5344CB8AC3E}">
        <p14:creationId xmlns:p14="http://schemas.microsoft.com/office/powerpoint/2010/main" val="3418265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5CE1782-538E-4C5F-B2D2-E309C904A81B}"/>
              </a:ext>
            </a:extLst>
          </p:cNvPr>
          <p:cNvSpPr/>
          <p:nvPr/>
        </p:nvSpPr>
        <p:spPr>
          <a:xfrm>
            <a:off x="545431" y="529389"/>
            <a:ext cx="5895473" cy="5799222"/>
          </a:xfrm>
          <a:prstGeom prst="rect">
            <a:avLst/>
          </a:prstGeom>
          <a:solidFill>
            <a:schemeClr val="bg2">
              <a:alpha val="60000"/>
            </a:schemeClr>
          </a:solid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4800" b="0" i="0" u="none" strike="noStrike" kern="1200" cap="none" spc="0" normalizeH="0" baseline="0" noProof="0">
                <a:ln>
                  <a:noFill/>
                </a:ln>
                <a:solidFill>
                  <a:srgbClr val="000000"/>
                </a:solidFill>
                <a:effectLst/>
                <a:uLnTx/>
                <a:uFillTx/>
                <a:latin typeface="Open Sans" panose="020B0606030504020204"/>
                <a:ea typeface="+mn-ea"/>
                <a:cs typeface="+mn-cs"/>
              </a:rPr>
              <a:t>  Agenda</a:t>
            </a:r>
            <a:endParaRPr kumimoji="0" lang="sv-SE"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Aktörer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Organisationsstruktur</a:t>
            </a:r>
          </a:p>
          <a:p>
            <a:pPr marL="742950" lvl="1" indent="-285750">
              <a:lnSpc>
                <a:spcPct val="150000"/>
              </a:lnSpc>
              <a:buFont typeface="Arial" panose="020B0604020202020204" pitchFamily="34" charset="0"/>
              <a:buChar char="•"/>
              <a:defRPr/>
            </a:pPr>
            <a:r>
              <a:rPr lang="sv-SE" sz="2000">
                <a:solidFill>
                  <a:srgbClr val="000000"/>
                </a:solidFill>
                <a:latin typeface="Open Sans" panose="020B0606030504020204"/>
              </a:rPr>
              <a:t>Transportenhet</a:t>
            </a:r>
            <a:endPar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v-SE" sz="2000" b="1">
                <a:solidFill>
                  <a:srgbClr val="000000"/>
                </a:solidFill>
                <a:latin typeface="Open Sans" panose="020B0606030504020204"/>
              </a:rPr>
              <a:t>Fordon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Transportörsnummer försvinner?</a:t>
            </a:r>
          </a:p>
        </p:txBody>
      </p:sp>
    </p:spTree>
    <p:extLst>
      <p:ext uri="{BB962C8B-B14F-4D97-AF65-F5344CB8AC3E}">
        <p14:creationId xmlns:p14="http://schemas.microsoft.com/office/powerpoint/2010/main" val="2727679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94416D-2A60-4EF3-AEB7-7D22F7B07E62}"/>
              </a:ext>
            </a:extLst>
          </p:cNvPr>
          <p:cNvSpPr>
            <a:spLocks noGrp="1"/>
          </p:cNvSpPr>
          <p:nvPr>
            <p:ph type="title"/>
          </p:nvPr>
        </p:nvSpPr>
        <p:spPr>
          <a:xfrm>
            <a:off x="838200" y="608970"/>
            <a:ext cx="10515600" cy="895285"/>
          </a:xfrm>
        </p:spPr>
        <p:txBody>
          <a:bodyPr/>
          <a:lstStyle/>
          <a:p>
            <a:r>
              <a:rPr lang="sv-SE"/>
              <a:t>Fordon i VIOL 3</a:t>
            </a:r>
          </a:p>
        </p:txBody>
      </p:sp>
      <p:pic>
        <p:nvPicPr>
          <p:cNvPr id="7" name="Bildobjekt 6">
            <a:extLst>
              <a:ext uri="{FF2B5EF4-FFF2-40B4-BE49-F238E27FC236}">
                <a16:creationId xmlns:a16="http://schemas.microsoft.com/office/drawing/2014/main" id="{F1D8D81E-8E01-ECD4-B913-C2594C895C91}"/>
              </a:ext>
            </a:extLst>
          </p:cNvPr>
          <p:cNvPicPr>
            <a:picLocks noChangeAspect="1"/>
          </p:cNvPicPr>
          <p:nvPr/>
        </p:nvPicPr>
        <p:blipFill>
          <a:blip r:embed="rId2"/>
          <a:stretch>
            <a:fillRect/>
          </a:stretch>
        </p:blipFill>
        <p:spPr>
          <a:xfrm>
            <a:off x="2357437" y="2381250"/>
            <a:ext cx="7477125" cy="2095500"/>
          </a:xfrm>
          <a:prstGeom prst="rect">
            <a:avLst/>
          </a:prstGeom>
        </p:spPr>
      </p:pic>
      <p:sp>
        <p:nvSpPr>
          <p:cNvPr id="8" name="Vänster klammerparentes 7">
            <a:extLst>
              <a:ext uri="{FF2B5EF4-FFF2-40B4-BE49-F238E27FC236}">
                <a16:creationId xmlns:a16="http://schemas.microsoft.com/office/drawing/2014/main" id="{7F0B8DEB-ABCF-F179-9F2D-F4A2C7B11126}"/>
              </a:ext>
            </a:extLst>
          </p:cNvPr>
          <p:cNvSpPr/>
          <p:nvPr/>
        </p:nvSpPr>
        <p:spPr>
          <a:xfrm rot="16200000">
            <a:off x="5909569" y="2171587"/>
            <a:ext cx="372862" cy="71983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9" name="textruta 8">
            <a:extLst>
              <a:ext uri="{FF2B5EF4-FFF2-40B4-BE49-F238E27FC236}">
                <a16:creationId xmlns:a16="http://schemas.microsoft.com/office/drawing/2014/main" id="{B9DCE7B1-E0D4-C1A1-E235-8502864B2EB6}"/>
              </a:ext>
            </a:extLst>
          </p:cNvPr>
          <p:cNvSpPr txBox="1"/>
          <p:nvPr/>
        </p:nvSpPr>
        <p:spPr>
          <a:xfrm>
            <a:off x="5655075" y="5907444"/>
            <a:ext cx="4296792" cy="369332"/>
          </a:xfrm>
          <a:prstGeom prst="rect">
            <a:avLst/>
          </a:prstGeom>
          <a:noFill/>
        </p:spPr>
        <p:txBody>
          <a:bodyPr wrap="square" rtlCol="0">
            <a:spAutoFit/>
          </a:bodyPr>
          <a:lstStyle/>
          <a:p>
            <a:r>
              <a:rPr lang="sv-SE"/>
              <a:t>Ekipage</a:t>
            </a:r>
          </a:p>
        </p:txBody>
      </p:sp>
      <p:sp>
        <p:nvSpPr>
          <p:cNvPr id="10" name="Vänster klammerparentes 9">
            <a:extLst>
              <a:ext uri="{FF2B5EF4-FFF2-40B4-BE49-F238E27FC236}">
                <a16:creationId xmlns:a16="http://schemas.microsoft.com/office/drawing/2014/main" id="{A8AD0831-470C-4F61-61EA-2CE109E9557E}"/>
              </a:ext>
            </a:extLst>
          </p:cNvPr>
          <p:cNvSpPr/>
          <p:nvPr/>
        </p:nvSpPr>
        <p:spPr>
          <a:xfrm rot="5400000">
            <a:off x="3847359" y="889085"/>
            <a:ext cx="383960" cy="28230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textruta 13">
            <a:extLst>
              <a:ext uri="{FF2B5EF4-FFF2-40B4-BE49-F238E27FC236}">
                <a16:creationId xmlns:a16="http://schemas.microsoft.com/office/drawing/2014/main" id="{534D8A04-5A77-26C1-C55F-C59A4FE0CF48}"/>
              </a:ext>
            </a:extLst>
          </p:cNvPr>
          <p:cNvSpPr txBox="1"/>
          <p:nvPr/>
        </p:nvSpPr>
        <p:spPr>
          <a:xfrm>
            <a:off x="3488924" y="1751326"/>
            <a:ext cx="2024109" cy="369332"/>
          </a:xfrm>
          <a:prstGeom prst="rect">
            <a:avLst/>
          </a:prstGeom>
          <a:noFill/>
        </p:spPr>
        <p:txBody>
          <a:bodyPr wrap="square" rtlCol="0">
            <a:spAutoFit/>
          </a:bodyPr>
          <a:lstStyle/>
          <a:p>
            <a:r>
              <a:rPr lang="sv-SE" err="1"/>
              <a:t>Lastbärare</a:t>
            </a:r>
            <a:endParaRPr lang="sv-SE"/>
          </a:p>
        </p:txBody>
      </p:sp>
      <p:sp>
        <p:nvSpPr>
          <p:cNvPr id="15" name="Vänster klammerparentes 14">
            <a:extLst>
              <a:ext uri="{FF2B5EF4-FFF2-40B4-BE49-F238E27FC236}">
                <a16:creationId xmlns:a16="http://schemas.microsoft.com/office/drawing/2014/main" id="{BC40B7CD-640A-F422-483B-FCCE0CBF178E}"/>
              </a:ext>
            </a:extLst>
          </p:cNvPr>
          <p:cNvSpPr/>
          <p:nvPr/>
        </p:nvSpPr>
        <p:spPr>
          <a:xfrm rot="5400000">
            <a:off x="6950846" y="1055541"/>
            <a:ext cx="383960" cy="251089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textruta 15">
            <a:extLst>
              <a:ext uri="{FF2B5EF4-FFF2-40B4-BE49-F238E27FC236}">
                <a16:creationId xmlns:a16="http://schemas.microsoft.com/office/drawing/2014/main" id="{5CF3EF62-E30C-DD85-7131-9C79B9E9A227}"/>
              </a:ext>
            </a:extLst>
          </p:cNvPr>
          <p:cNvSpPr txBox="1"/>
          <p:nvPr/>
        </p:nvSpPr>
        <p:spPr>
          <a:xfrm>
            <a:off x="6588713" y="1769361"/>
            <a:ext cx="2024109" cy="369332"/>
          </a:xfrm>
          <a:prstGeom prst="rect">
            <a:avLst/>
          </a:prstGeom>
          <a:noFill/>
        </p:spPr>
        <p:txBody>
          <a:bodyPr wrap="square" rtlCol="0">
            <a:spAutoFit/>
          </a:bodyPr>
          <a:lstStyle/>
          <a:p>
            <a:r>
              <a:rPr lang="sv-SE" err="1"/>
              <a:t>Lastbärare</a:t>
            </a:r>
            <a:endParaRPr lang="sv-SE"/>
          </a:p>
        </p:txBody>
      </p:sp>
      <p:sp>
        <p:nvSpPr>
          <p:cNvPr id="17" name="Vänster klammerparentes 16">
            <a:extLst>
              <a:ext uri="{FF2B5EF4-FFF2-40B4-BE49-F238E27FC236}">
                <a16:creationId xmlns:a16="http://schemas.microsoft.com/office/drawing/2014/main" id="{AEFEBBAB-1AD5-42A4-4162-290E1F64CA2B}"/>
              </a:ext>
            </a:extLst>
          </p:cNvPr>
          <p:cNvSpPr/>
          <p:nvPr/>
        </p:nvSpPr>
        <p:spPr>
          <a:xfrm rot="16200000">
            <a:off x="7949956" y="3281374"/>
            <a:ext cx="383960" cy="31064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textruta 17">
            <a:extLst>
              <a:ext uri="{FF2B5EF4-FFF2-40B4-BE49-F238E27FC236}">
                <a16:creationId xmlns:a16="http://schemas.microsoft.com/office/drawing/2014/main" id="{65C01A09-96F0-C4D2-9554-C463DB773E3E}"/>
              </a:ext>
            </a:extLst>
          </p:cNvPr>
          <p:cNvSpPr txBox="1"/>
          <p:nvPr/>
        </p:nvSpPr>
        <p:spPr>
          <a:xfrm>
            <a:off x="7263048" y="5001712"/>
            <a:ext cx="1864311" cy="369332"/>
          </a:xfrm>
          <a:prstGeom prst="rect">
            <a:avLst/>
          </a:prstGeom>
          <a:noFill/>
        </p:spPr>
        <p:txBody>
          <a:bodyPr wrap="square" rtlCol="0">
            <a:spAutoFit/>
          </a:bodyPr>
          <a:lstStyle/>
          <a:p>
            <a:r>
              <a:rPr lang="sv-SE"/>
              <a:t>Transportmedel</a:t>
            </a:r>
          </a:p>
        </p:txBody>
      </p:sp>
    </p:spTree>
    <p:extLst>
      <p:ext uri="{BB962C8B-B14F-4D97-AF65-F5344CB8AC3E}">
        <p14:creationId xmlns:p14="http://schemas.microsoft.com/office/powerpoint/2010/main" val="1579937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9029E-B834-7A46-D6AB-64E588EAFAD0}"/>
              </a:ext>
            </a:extLst>
          </p:cNvPr>
          <p:cNvSpPr>
            <a:spLocks noGrp="1"/>
          </p:cNvSpPr>
          <p:nvPr>
            <p:ph type="title"/>
          </p:nvPr>
        </p:nvSpPr>
        <p:spPr/>
        <p:txBody>
          <a:bodyPr/>
          <a:lstStyle/>
          <a:p>
            <a:r>
              <a:rPr lang="sv-SE"/>
              <a:t>Fordonsregistret</a:t>
            </a:r>
          </a:p>
        </p:txBody>
      </p:sp>
      <p:sp>
        <p:nvSpPr>
          <p:cNvPr id="3" name="Platshållare för innehåll 2">
            <a:extLst>
              <a:ext uri="{FF2B5EF4-FFF2-40B4-BE49-F238E27FC236}">
                <a16:creationId xmlns:a16="http://schemas.microsoft.com/office/drawing/2014/main" id="{823FB70C-1BB8-95D9-FA14-5200FF3DC9E5}"/>
              </a:ext>
            </a:extLst>
          </p:cNvPr>
          <p:cNvSpPr>
            <a:spLocks noGrp="1"/>
          </p:cNvSpPr>
          <p:nvPr>
            <p:ph idx="1"/>
          </p:nvPr>
        </p:nvSpPr>
        <p:spPr/>
        <p:txBody>
          <a:bodyPr/>
          <a:lstStyle/>
          <a:p>
            <a:pPr>
              <a:lnSpc>
                <a:spcPct val="150000"/>
              </a:lnSpc>
              <a:spcAft>
                <a:spcPts val="800"/>
              </a:spcAft>
            </a:pPr>
            <a:r>
              <a:rPr lang="sv-SE">
                <a:effectLst/>
              </a:rPr>
              <a:t>Fordonsregistret är egentligen tre register, transportmedelregistret, lastbärarregistret och ekipageregistret. </a:t>
            </a:r>
          </a:p>
          <a:p>
            <a:pPr>
              <a:lnSpc>
                <a:spcPct val="150000"/>
              </a:lnSpc>
              <a:spcAft>
                <a:spcPts val="800"/>
              </a:spcAft>
            </a:pPr>
            <a:r>
              <a:rPr lang="sv-SE">
                <a:effectLst/>
              </a:rPr>
              <a:t>Identiteten för transportmedel och </a:t>
            </a:r>
            <a:r>
              <a:rPr lang="sv-SE" err="1">
                <a:effectLst/>
              </a:rPr>
              <a:t>lastbärare</a:t>
            </a:r>
            <a:r>
              <a:rPr lang="sv-SE">
                <a:effectLst/>
              </a:rPr>
              <a:t> är registreringsnummer. Ekipageregistret fylls av alla förekommande kombinationer av transportmedel och </a:t>
            </a:r>
            <a:r>
              <a:rPr lang="sv-SE" err="1">
                <a:effectLst/>
              </a:rPr>
              <a:t>lastbärare</a:t>
            </a:r>
            <a:r>
              <a:rPr lang="sv-SE">
                <a:effectLst/>
              </a:rPr>
              <a:t> där varje kombination blir ett ekipage som får en unik identitet. </a:t>
            </a:r>
          </a:p>
          <a:p>
            <a:pPr>
              <a:lnSpc>
                <a:spcPct val="150000"/>
              </a:lnSpc>
              <a:spcAft>
                <a:spcPts val="800"/>
              </a:spcAft>
            </a:pPr>
            <a:r>
              <a:rPr lang="sv-SE">
                <a:effectLst/>
              </a:rPr>
              <a:t>Registren är öppna på så vis att alla med en användare kan läsa registret. Registerposterna är dock låst för redigering till den som står som ”Ansvarig aktör”. </a:t>
            </a:r>
          </a:p>
          <a:p>
            <a:endParaRPr lang="sv-SE"/>
          </a:p>
        </p:txBody>
      </p:sp>
    </p:spTree>
    <p:extLst>
      <p:ext uri="{BB962C8B-B14F-4D97-AF65-F5344CB8AC3E}">
        <p14:creationId xmlns:p14="http://schemas.microsoft.com/office/powerpoint/2010/main" val="97360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E265F9F-88E9-E1E3-6D6E-DBE2A7FB7AFC}"/>
              </a:ext>
            </a:extLst>
          </p:cNvPr>
          <p:cNvSpPr>
            <a:spLocks noGrp="1"/>
          </p:cNvSpPr>
          <p:nvPr>
            <p:ph type="title"/>
          </p:nvPr>
        </p:nvSpPr>
        <p:spPr>
          <a:xfrm>
            <a:off x="873503" y="2598540"/>
            <a:ext cx="10444994" cy="1325563"/>
          </a:xfrm>
        </p:spPr>
        <p:txBody>
          <a:bodyPr>
            <a:noAutofit/>
          </a:bodyPr>
          <a:lstStyle/>
          <a:p>
            <a:pPr algn="ctr"/>
            <a:r>
              <a:rPr lang="sv-SE" sz="5400"/>
              <a:t>Aktör, ekipage och transportenhet i VIOL 3</a:t>
            </a:r>
          </a:p>
        </p:txBody>
      </p:sp>
      <p:sp>
        <p:nvSpPr>
          <p:cNvPr id="8" name="Ellips 7">
            <a:extLst>
              <a:ext uri="{FF2B5EF4-FFF2-40B4-BE49-F238E27FC236}">
                <a16:creationId xmlns:a16="http://schemas.microsoft.com/office/drawing/2014/main" id="{CC7DE118-078B-2CCD-2E72-E30C3341A660}"/>
              </a:ext>
            </a:extLst>
          </p:cNvPr>
          <p:cNvSpPr/>
          <p:nvPr/>
        </p:nvSpPr>
        <p:spPr>
          <a:xfrm>
            <a:off x="789617" y="5929225"/>
            <a:ext cx="408873" cy="408873"/>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5A95E950-986C-E19D-5589-FF5464DF9DCD}"/>
              </a:ext>
            </a:extLst>
          </p:cNvPr>
          <p:cNvSpPr/>
          <p:nvPr/>
        </p:nvSpPr>
        <p:spPr>
          <a:xfrm>
            <a:off x="854891" y="5990000"/>
            <a:ext cx="283606" cy="28360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E3BD8000-8799-4C5C-480C-AD5EBD2D169A}"/>
              </a:ext>
            </a:extLst>
          </p:cNvPr>
          <p:cNvSpPr txBox="1"/>
          <p:nvPr/>
        </p:nvSpPr>
        <p:spPr>
          <a:xfrm>
            <a:off x="1208015" y="5960815"/>
            <a:ext cx="4152550" cy="369332"/>
          </a:xfrm>
          <a:prstGeom prst="rect">
            <a:avLst/>
          </a:prstGeom>
          <a:noFill/>
        </p:spPr>
        <p:txBody>
          <a:bodyPr wrap="square" rtlCol="0">
            <a:spAutoFit/>
          </a:bodyPr>
          <a:lstStyle/>
          <a:p>
            <a:r>
              <a:rPr lang="sv-SE" i="1">
                <a:solidFill>
                  <a:schemeClr val="bg1"/>
                </a:solidFill>
              </a:rPr>
              <a:t>Detta möte spelas in</a:t>
            </a:r>
          </a:p>
        </p:txBody>
      </p:sp>
    </p:spTree>
    <p:extLst>
      <p:ext uri="{BB962C8B-B14F-4D97-AF65-F5344CB8AC3E}">
        <p14:creationId xmlns:p14="http://schemas.microsoft.com/office/powerpoint/2010/main" val="167068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9029E-B834-7A46-D6AB-64E588EAFAD0}"/>
              </a:ext>
            </a:extLst>
          </p:cNvPr>
          <p:cNvSpPr>
            <a:spLocks noGrp="1"/>
          </p:cNvSpPr>
          <p:nvPr>
            <p:ph type="title"/>
          </p:nvPr>
        </p:nvSpPr>
        <p:spPr/>
        <p:txBody>
          <a:bodyPr/>
          <a:lstStyle/>
          <a:p>
            <a:r>
              <a:rPr lang="sv-SE"/>
              <a:t>Fordonsregistret – </a:t>
            </a:r>
            <a:r>
              <a:rPr lang="sv-SE" b="0"/>
              <a:t>Ansvarig aktör</a:t>
            </a:r>
          </a:p>
        </p:txBody>
      </p:sp>
      <p:sp>
        <p:nvSpPr>
          <p:cNvPr id="3" name="Platshållare för innehåll 2">
            <a:extLst>
              <a:ext uri="{FF2B5EF4-FFF2-40B4-BE49-F238E27FC236}">
                <a16:creationId xmlns:a16="http://schemas.microsoft.com/office/drawing/2014/main" id="{823FB70C-1BB8-95D9-FA14-5200FF3DC9E5}"/>
              </a:ext>
            </a:extLst>
          </p:cNvPr>
          <p:cNvSpPr>
            <a:spLocks noGrp="1"/>
          </p:cNvSpPr>
          <p:nvPr>
            <p:ph idx="1"/>
          </p:nvPr>
        </p:nvSpPr>
        <p:spPr/>
        <p:txBody>
          <a:bodyPr/>
          <a:lstStyle/>
          <a:p>
            <a:pPr>
              <a:lnSpc>
                <a:spcPct val="150000"/>
              </a:lnSpc>
              <a:spcAft>
                <a:spcPts val="800"/>
              </a:spcAft>
            </a:pPr>
            <a:r>
              <a:rPr lang="sv-SE">
                <a:effectLst/>
              </a:rPr>
              <a:t>Ansvarig aktör är </a:t>
            </a:r>
            <a:r>
              <a:rPr lang="sv-SE" b="1" u="sng">
                <a:effectLst/>
              </a:rPr>
              <a:t>inte</a:t>
            </a:r>
            <a:r>
              <a:rPr lang="sv-SE">
                <a:effectLst/>
              </a:rPr>
              <a:t> att förväxla med ägare till fordonet. Ansvarig aktör är helt enkelt den aktör som kan ändra uppgifterna om tex utrustning på ett transportmedel. </a:t>
            </a:r>
          </a:p>
          <a:p>
            <a:pPr>
              <a:lnSpc>
                <a:spcPct val="150000"/>
              </a:lnSpc>
              <a:spcAft>
                <a:spcPts val="800"/>
              </a:spcAft>
            </a:pPr>
            <a:r>
              <a:rPr lang="sv-SE">
                <a:effectLst/>
              </a:rPr>
              <a:t>En befraktare kan ta på sig ansvaret att administrera fordonsregistret, det kan även transportföretagen som är av karaktären transportförmedlare eller lastbilscentraler. Ett transportföretag som är ett åkeri som äger egna bilar kan också vara ansvarig aktör och detta utan att ha en användare i affärsnavet. Då hanteras ändringar genom att kontakta Biometrias kundtjänst. </a:t>
            </a:r>
          </a:p>
          <a:p>
            <a:pPr>
              <a:lnSpc>
                <a:spcPct val="150000"/>
              </a:lnSpc>
              <a:spcAft>
                <a:spcPts val="800"/>
              </a:spcAft>
            </a:pPr>
            <a:r>
              <a:rPr lang="sv-SE">
                <a:effectLst/>
              </a:rPr>
              <a:t>Den som är Ansvarig aktör har ett ansvar för att hålla uppgifterna om fordonsenheterna riktiga och uppdatera när behov om uppdatering förekommer. Är man någon annan än Ansvarig aktör, men ser ett behov av uppdatering tar man kontakt med den som är ansvarig aktör och ber denne uppdatera eller så vänder man sig till Biometrias kundtjänst. Ansvarig aktör går självklart att ändra.</a:t>
            </a:r>
          </a:p>
          <a:p>
            <a:endParaRPr lang="sv-SE"/>
          </a:p>
        </p:txBody>
      </p:sp>
    </p:spTree>
    <p:extLst>
      <p:ext uri="{BB962C8B-B14F-4D97-AF65-F5344CB8AC3E}">
        <p14:creationId xmlns:p14="http://schemas.microsoft.com/office/powerpoint/2010/main" val="2835762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B086B8-D316-40F3-B5FA-00ACA3D27C13}"/>
              </a:ext>
            </a:extLst>
          </p:cNvPr>
          <p:cNvSpPr>
            <a:spLocks noGrp="1"/>
          </p:cNvSpPr>
          <p:nvPr>
            <p:ph type="title"/>
          </p:nvPr>
        </p:nvSpPr>
        <p:spPr/>
        <p:txBody>
          <a:bodyPr/>
          <a:lstStyle/>
          <a:p>
            <a:r>
              <a:rPr lang="sv-SE"/>
              <a:t>Transportmedel (Bilen)</a:t>
            </a:r>
          </a:p>
        </p:txBody>
      </p:sp>
      <p:sp>
        <p:nvSpPr>
          <p:cNvPr id="3" name="Platshållare för innehåll 2">
            <a:extLst>
              <a:ext uri="{FF2B5EF4-FFF2-40B4-BE49-F238E27FC236}">
                <a16:creationId xmlns:a16="http://schemas.microsoft.com/office/drawing/2014/main" id="{AE7EAF08-99B2-4F82-9A63-D263E74107CD}"/>
              </a:ext>
            </a:extLst>
          </p:cNvPr>
          <p:cNvSpPr>
            <a:spLocks noGrp="1"/>
          </p:cNvSpPr>
          <p:nvPr>
            <p:ph idx="1"/>
          </p:nvPr>
        </p:nvSpPr>
        <p:spPr>
          <a:xfrm>
            <a:off x="838200" y="1683579"/>
            <a:ext cx="10515600" cy="4351338"/>
          </a:xfrm>
        </p:spPr>
        <p:txBody>
          <a:bodyPr/>
          <a:lstStyle/>
          <a:p>
            <a:pPr>
              <a:lnSpc>
                <a:spcPct val="150000"/>
              </a:lnSpc>
            </a:pPr>
            <a:r>
              <a:rPr lang="sv-SE"/>
              <a:t> Ett transportmedel identifieras av ett registreringsnummer, i kombination med landskod. Transportmedel (dragbil) är det fordon som är utrustat med motor och drar ekipaget.</a:t>
            </a:r>
          </a:p>
          <a:p>
            <a:pPr>
              <a:lnSpc>
                <a:spcPct val="150000"/>
              </a:lnSpc>
            </a:pPr>
            <a:r>
              <a:rPr lang="sv-SE"/>
              <a:t>De egenskaper som kan användas för prisstyrning är transportmedeltyp och transportmedlets utrustning.</a:t>
            </a:r>
          </a:p>
          <a:p>
            <a:pPr>
              <a:lnSpc>
                <a:spcPct val="150000"/>
              </a:lnSpc>
            </a:pPr>
            <a:r>
              <a:rPr lang="sv-SE"/>
              <a:t>Drivmedelstyp hänger ihop med vilket drivmedelsindex som ska användas i prislistan.</a:t>
            </a:r>
          </a:p>
          <a:p>
            <a:pPr marL="4762" indent="0">
              <a:buNone/>
            </a:pPr>
            <a:endParaRPr lang="sv-SE"/>
          </a:p>
        </p:txBody>
      </p:sp>
      <p:pic>
        <p:nvPicPr>
          <p:cNvPr id="7" name="Bildobjekt 6">
            <a:extLst>
              <a:ext uri="{FF2B5EF4-FFF2-40B4-BE49-F238E27FC236}">
                <a16:creationId xmlns:a16="http://schemas.microsoft.com/office/drawing/2014/main" id="{2B172592-ECC3-4442-8032-F7C2E2902F7F}"/>
              </a:ext>
            </a:extLst>
          </p:cNvPr>
          <p:cNvPicPr>
            <a:picLocks noChangeAspect="1"/>
          </p:cNvPicPr>
          <p:nvPr/>
        </p:nvPicPr>
        <p:blipFill>
          <a:blip r:embed="rId2"/>
          <a:stretch>
            <a:fillRect/>
          </a:stretch>
        </p:blipFill>
        <p:spPr>
          <a:xfrm>
            <a:off x="6387530" y="4678154"/>
            <a:ext cx="4800600" cy="1371600"/>
          </a:xfrm>
          <a:prstGeom prst="rect">
            <a:avLst/>
          </a:prstGeom>
        </p:spPr>
      </p:pic>
      <p:sp>
        <p:nvSpPr>
          <p:cNvPr id="8" name="Rektangel 7">
            <a:extLst>
              <a:ext uri="{FF2B5EF4-FFF2-40B4-BE49-F238E27FC236}">
                <a16:creationId xmlns:a16="http://schemas.microsoft.com/office/drawing/2014/main" id="{B6E1A493-2E7F-4987-BF1F-CC2EBDD3DDD6}"/>
              </a:ext>
            </a:extLst>
          </p:cNvPr>
          <p:cNvSpPr/>
          <p:nvPr/>
        </p:nvSpPr>
        <p:spPr>
          <a:xfrm>
            <a:off x="8588829" y="4419600"/>
            <a:ext cx="2688771" cy="176606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574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FA9B3-CA85-4060-9A93-254DD9353061}"/>
              </a:ext>
            </a:extLst>
          </p:cNvPr>
          <p:cNvSpPr>
            <a:spLocks noGrp="1"/>
          </p:cNvSpPr>
          <p:nvPr>
            <p:ph type="title"/>
          </p:nvPr>
        </p:nvSpPr>
        <p:spPr>
          <a:xfrm>
            <a:off x="838200" y="423928"/>
            <a:ext cx="10515600" cy="895285"/>
          </a:xfrm>
        </p:spPr>
        <p:txBody>
          <a:bodyPr/>
          <a:lstStyle/>
          <a:p>
            <a:r>
              <a:rPr lang="sv-SE"/>
              <a:t>Transportmedel</a:t>
            </a:r>
          </a:p>
        </p:txBody>
      </p:sp>
      <p:pic>
        <p:nvPicPr>
          <p:cNvPr id="7" name="Bildobjekt 6">
            <a:extLst>
              <a:ext uri="{FF2B5EF4-FFF2-40B4-BE49-F238E27FC236}">
                <a16:creationId xmlns:a16="http://schemas.microsoft.com/office/drawing/2014/main" id="{AA3C7275-CDB8-0AE4-4434-B520155AECDA}"/>
              </a:ext>
            </a:extLst>
          </p:cNvPr>
          <p:cNvPicPr>
            <a:picLocks noChangeAspect="1"/>
          </p:cNvPicPr>
          <p:nvPr/>
        </p:nvPicPr>
        <p:blipFill>
          <a:blip r:embed="rId2"/>
          <a:stretch>
            <a:fillRect/>
          </a:stretch>
        </p:blipFill>
        <p:spPr>
          <a:xfrm>
            <a:off x="1104900" y="1090644"/>
            <a:ext cx="9982200" cy="5591533"/>
          </a:xfrm>
          <a:prstGeom prst="rect">
            <a:avLst/>
          </a:prstGeom>
        </p:spPr>
      </p:pic>
    </p:spTree>
    <p:extLst>
      <p:ext uri="{BB962C8B-B14F-4D97-AF65-F5344CB8AC3E}">
        <p14:creationId xmlns:p14="http://schemas.microsoft.com/office/powerpoint/2010/main" val="4148118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FA9B3-CA85-4060-9A93-254DD9353061}"/>
              </a:ext>
            </a:extLst>
          </p:cNvPr>
          <p:cNvSpPr>
            <a:spLocks noGrp="1"/>
          </p:cNvSpPr>
          <p:nvPr>
            <p:ph type="title"/>
          </p:nvPr>
        </p:nvSpPr>
        <p:spPr>
          <a:xfrm>
            <a:off x="838200" y="466933"/>
            <a:ext cx="10515600" cy="895285"/>
          </a:xfrm>
        </p:spPr>
        <p:txBody>
          <a:bodyPr/>
          <a:lstStyle/>
          <a:p>
            <a:r>
              <a:rPr lang="sv-SE"/>
              <a:t>Transportmedel</a:t>
            </a:r>
          </a:p>
        </p:txBody>
      </p:sp>
      <p:sp>
        <p:nvSpPr>
          <p:cNvPr id="3" name="Platshållare för innehåll 2">
            <a:extLst>
              <a:ext uri="{FF2B5EF4-FFF2-40B4-BE49-F238E27FC236}">
                <a16:creationId xmlns:a16="http://schemas.microsoft.com/office/drawing/2014/main" id="{9C9CA223-6DBA-4E88-BF94-1D0119D08927}"/>
              </a:ext>
            </a:extLst>
          </p:cNvPr>
          <p:cNvSpPr>
            <a:spLocks noGrp="1"/>
          </p:cNvSpPr>
          <p:nvPr>
            <p:ph idx="1"/>
          </p:nvPr>
        </p:nvSpPr>
        <p:spPr>
          <a:xfrm>
            <a:off x="838200" y="1159808"/>
            <a:ext cx="10515600" cy="4351338"/>
          </a:xfrm>
        </p:spPr>
        <p:txBody>
          <a:bodyPr/>
          <a:lstStyle/>
          <a:p>
            <a:r>
              <a:rPr lang="sv-SE"/>
              <a:t>Det finns två sätt att skapa ett transportmedel. Genom att lägga in det i affärsnavet eller genom att genomföra en leverans och en mätning med ett nytt transportmedel. Ett transportmedel skapat via mätning skapas med status </a:t>
            </a:r>
            <a:r>
              <a:rPr lang="sv-SE" err="1"/>
              <a:t>Systemskapat</a:t>
            </a:r>
            <a:r>
              <a:rPr lang="sv-SE"/>
              <a:t>.</a:t>
            </a:r>
          </a:p>
          <a:p>
            <a:r>
              <a:rPr lang="sv-SE"/>
              <a:t>För att transportredovisning ska fungera måste transportmedlet vara </a:t>
            </a:r>
            <a:r>
              <a:rPr lang="sv-SE" err="1"/>
              <a:t>användarskapat</a:t>
            </a:r>
            <a:r>
              <a:rPr lang="sv-SE"/>
              <a:t>. Ett </a:t>
            </a:r>
            <a:r>
              <a:rPr lang="sv-SE" err="1"/>
              <a:t>systemskapat</a:t>
            </a:r>
            <a:r>
              <a:rPr lang="sv-SE"/>
              <a:t> måste då kompletteras med obligatoriska uppgifter som Drivmedelstyp, Transportmedeltyp och Ansvarig aktör för att transportmedlet ska bli </a:t>
            </a:r>
            <a:r>
              <a:rPr lang="sv-SE" err="1"/>
              <a:t>användarskapat</a:t>
            </a:r>
            <a:r>
              <a:rPr lang="sv-SE"/>
              <a:t> och för att transportredovisningen ska fungera.</a:t>
            </a:r>
          </a:p>
        </p:txBody>
      </p:sp>
      <p:pic>
        <p:nvPicPr>
          <p:cNvPr id="10" name="Bildobjekt 9">
            <a:extLst>
              <a:ext uri="{FF2B5EF4-FFF2-40B4-BE49-F238E27FC236}">
                <a16:creationId xmlns:a16="http://schemas.microsoft.com/office/drawing/2014/main" id="{A1759CBB-C52A-49D9-B8D1-A571B5E613C0}"/>
              </a:ext>
            </a:extLst>
          </p:cNvPr>
          <p:cNvPicPr>
            <a:picLocks noChangeAspect="1"/>
          </p:cNvPicPr>
          <p:nvPr/>
        </p:nvPicPr>
        <p:blipFill>
          <a:blip r:embed="rId2"/>
          <a:stretch>
            <a:fillRect/>
          </a:stretch>
        </p:blipFill>
        <p:spPr>
          <a:xfrm>
            <a:off x="3886199" y="3547972"/>
            <a:ext cx="7779487" cy="3062377"/>
          </a:xfrm>
          <a:prstGeom prst="rect">
            <a:avLst/>
          </a:prstGeom>
        </p:spPr>
      </p:pic>
      <p:sp>
        <p:nvSpPr>
          <p:cNvPr id="7" name="Rektangel 6">
            <a:extLst>
              <a:ext uri="{FF2B5EF4-FFF2-40B4-BE49-F238E27FC236}">
                <a16:creationId xmlns:a16="http://schemas.microsoft.com/office/drawing/2014/main" id="{10F72ECE-5278-40C8-8A98-949F2BDEEE10}"/>
              </a:ext>
            </a:extLst>
          </p:cNvPr>
          <p:cNvSpPr/>
          <p:nvPr/>
        </p:nvSpPr>
        <p:spPr>
          <a:xfrm>
            <a:off x="7820026" y="4382754"/>
            <a:ext cx="1847850" cy="97530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DFFBD8EB-2499-4570-9E6D-1D7B8E3316E3}"/>
              </a:ext>
            </a:extLst>
          </p:cNvPr>
          <p:cNvSpPr/>
          <p:nvPr/>
        </p:nvSpPr>
        <p:spPr>
          <a:xfrm>
            <a:off x="3905249" y="5656663"/>
            <a:ext cx="1828801" cy="983748"/>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7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FA9B3-CA85-4060-9A93-254DD9353061}"/>
              </a:ext>
            </a:extLst>
          </p:cNvPr>
          <p:cNvSpPr>
            <a:spLocks noGrp="1"/>
          </p:cNvSpPr>
          <p:nvPr>
            <p:ph type="title"/>
          </p:nvPr>
        </p:nvSpPr>
        <p:spPr>
          <a:xfrm>
            <a:off x="838200" y="466928"/>
            <a:ext cx="10515600" cy="895285"/>
          </a:xfrm>
        </p:spPr>
        <p:txBody>
          <a:bodyPr/>
          <a:lstStyle/>
          <a:p>
            <a:r>
              <a:rPr lang="sv-SE" err="1"/>
              <a:t>Lastbärare</a:t>
            </a:r>
            <a:r>
              <a:rPr lang="sv-SE"/>
              <a:t> </a:t>
            </a:r>
          </a:p>
        </p:txBody>
      </p:sp>
      <p:sp>
        <p:nvSpPr>
          <p:cNvPr id="3" name="Platshållare för innehåll 2">
            <a:extLst>
              <a:ext uri="{FF2B5EF4-FFF2-40B4-BE49-F238E27FC236}">
                <a16:creationId xmlns:a16="http://schemas.microsoft.com/office/drawing/2014/main" id="{9C9CA223-6DBA-4E88-BF94-1D0119D08927}"/>
              </a:ext>
            </a:extLst>
          </p:cNvPr>
          <p:cNvSpPr>
            <a:spLocks noGrp="1"/>
          </p:cNvSpPr>
          <p:nvPr>
            <p:ph idx="1"/>
          </p:nvPr>
        </p:nvSpPr>
        <p:spPr>
          <a:xfrm>
            <a:off x="838200" y="1372860"/>
            <a:ext cx="10515600" cy="4351338"/>
          </a:xfrm>
        </p:spPr>
        <p:txBody>
          <a:bodyPr>
            <a:normAutofit/>
          </a:bodyPr>
          <a:lstStyle/>
          <a:p>
            <a:r>
              <a:rPr lang="sv-SE" err="1"/>
              <a:t>Lastbäraren</a:t>
            </a:r>
            <a:r>
              <a:rPr lang="sv-SE"/>
              <a:t> är den del av ett ekipage som bär last. Den kan vara dels lastbärardelen av ett transportmedel, eller ett släp och dess </a:t>
            </a:r>
            <a:r>
              <a:rPr lang="sv-SE" err="1"/>
              <a:t>lastbärare</a:t>
            </a:r>
            <a:r>
              <a:rPr lang="sv-SE"/>
              <a:t>.</a:t>
            </a:r>
          </a:p>
          <a:p>
            <a:r>
              <a:rPr lang="sv-SE" err="1"/>
              <a:t>Lastbäraren</a:t>
            </a:r>
            <a:r>
              <a:rPr lang="sv-SE"/>
              <a:t> identifieras med landskod och registreringsnummer. </a:t>
            </a:r>
          </a:p>
          <a:p>
            <a:r>
              <a:rPr lang="sv-SE"/>
              <a:t>Det finns i nuläget inga egenskaper på </a:t>
            </a:r>
            <a:r>
              <a:rPr lang="sv-SE" err="1"/>
              <a:t>lastbärare</a:t>
            </a:r>
            <a:r>
              <a:rPr lang="sv-SE"/>
              <a:t>. </a:t>
            </a:r>
          </a:p>
          <a:p>
            <a:r>
              <a:rPr lang="sv-SE" err="1"/>
              <a:t>Lastbärare</a:t>
            </a:r>
            <a:r>
              <a:rPr lang="sv-SE"/>
              <a:t> skapas automatiskt när ett mätresultat kommer in och har då källa System. Transportredovisning fungerar för </a:t>
            </a:r>
            <a:r>
              <a:rPr lang="sv-SE" err="1"/>
              <a:t>lastbärare</a:t>
            </a:r>
            <a:r>
              <a:rPr lang="sv-SE"/>
              <a:t> med källa system. Går även att användarskapa i förväg. </a:t>
            </a:r>
          </a:p>
          <a:p>
            <a:r>
              <a:rPr lang="sv-SE"/>
              <a:t>Varje användarskapad </a:t>
            </a:r>
            <a:r>
              <a:rPr lang="sv-SE" err="1"/>
              <a:t>lastbärare</a:t>
            </a:r>
            <a:r>
              <a:rPr lang="sv-SE"/>
              <a:t> ska ha en ansvarig aktör. Denna aktör är den enda aktör som framåt kan ändra på </a:t>
            </a:r>
            <a:r>
              <a:rPr lang="sv-SE" err="1"/>
              <a:t>lastbäraren</a:t>
            </a:r>
            <a:r>
              <a:rPr lang="sv-SE"/>
              <a:t>.</a:t>
            </a:r>
          </a:p>
        </p:txBody>
      </p:sp>
      <p:pic>
        <p:nvPicPr>
          <p:cNvPr id="4" name="Bildobjekt 3">
            <a:extLst>
              <a:ext uri="{FF2B5EF4-FFF2-40B4-BE49-F238E27FC236}">
                <a16:creationId xmlns:a16="http://schemas.microsoft.com/office/drawing/2014/main" id="{224E0D79-E872-44C0-8FDE-587040C52CCA}"/>
              </a:ext>
            </a:extLst>
          </p:cNvPr>
          <p:cNvPicPr>
            <a:picLocks noChangeAspect="1"/>
          </p:cNvPicPr>
          <p:nvPr/>
        </p:nvPicPr>
        <p:blipFill>
          <a:blip r:embed="rId2"/>
          <a:stretch>
            <a:fillRect/>
          </a:stretch>
        </p:blipFill>
        <p:spPr>
          <a:xfrm>
            <a:off x="6387530" y="5171311"/>
            <a:ext cx="4800600" cy="1371600"/>
          </a:xfrm>
          <a:prstGeom prst="rect">
            <a:avLst/>
          </a:prstGeom>
        </p:spPr>
      </p:pic>
      <p:sp>
        <p:nvSpPr>
          <p:cNvPr id="5" name="Rektangel 4">
            <a:extLst>
              <a:ext uri="{FF2B5EF4-FFF2-40B4-BE49-F238E27FC236}">
                <a16:creationId xmlns:a16="http://schemas.microsoft.com/office/drawing/2014/main" id="{555F3B6E-EBB9-4237-A722-D453BACFAAB1}"/>
              </a:ext>
            </a:extLst>
          </p:cNvPr>
          <p:cNvSpPr/>
          <p:nvPr/>
        </p:nvSpPr>
        <p:spPr>
          <a:xfrm>
            <a:off x="8620019" y="5171311"/>
            <a:ext cx="1952090" cy="150750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ktangel 5">
            <a:extLst>
              <a:ext uri="{FF2B5EF4-FFF2-40B4-BE49-F238E27FC236}">
                <a16:creationId xmlns:a16="http://schemas.microsoft.com/office/drawing/2014/main" id="{6E896499-60EF-4175-96B5-32C6E0FBAECE}"/>
              </a:ext>
            </a:extLst>
          </p:cNvPr>
          <p:cNvSpPr/>
          <p:nvPr/>
        </p:nvSpPr>
        <p:spPr>
          <a:xfrm>
            <a:off x="6402302" y="5171311"/>
            <a:ext cx="2092290" cy="150750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231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FA9B3-CA85-4060-9A93-254DD9353061}"/>
              </a:ext>
            </a:extLst>
          </p:cNvPr>
          <p:cNvSpPr>
            <a:spLocks noGrp="1"/>
          </p:cNvSpPr>
          <p:nvPr>
            <p:ph type="title"/>
          </p:nvPr>
        </p:nvSpPr>
        <p:spPr>
          <a:xfrm>
            <a:off x="838200" y="563092"/>
            <a:ext cx="10515600" cy="895285"/>
          </a:xfrm>
        </p:spPr>
        <p:txBody>
          <a:bodyPr/>
          <a:lstStyle/>
          <a:p>
            <a:r>
              <a:rPr lang="sv-SE" err="1"/>
              <a:t>Lastbärare</a:t>
            </a:r>
            <a:endParaRPr lang="sv-SE"/>
          </a:p>
        </p:txBody>
      </p:sp>
      <p:pic>
        <p:nvPicPr>
          <p:cNvPr id="9" name="Platshållare för innehåll 8">
            <a:extLst>
              <a:ext uri="{FF2B5EF4-FFF2-40B4-BE49-F238E27FC236}">
                <a16:creationId xmlns:a16="http://schemas.microsoft.com/office/drawing/2014/main" id="{6A500B8B-C8A0-70E1-7AB3-CE39928814A0}"/>
              </a:ext>
            </a:extLst>
          </p:cNvPr>
          <p:cNvPicPr>
            <a:picLocks noGrp="1" noChangeAspect="1"/>
          </p:cNvPicPr>
          <p:nvPr>
            <p:ph idx="1"/>
          </p:nvPr>
        </p:nvPicPr>
        <p:blipFill>
          <a:blip r:embed="rId2"/>
          <a:stretch>
            <a:fillRect/>
          </a:stretch>
        </p:blipFill>
        <p:spPr>
          <a:xfrm>
            <a:off x="999162" y="1592255"/>
            <a:ext cx="9906000" cy="2325757"/>
          </a:xfrm>
        </p:spPr>
      </p:pic>
      <p:pic>
        <p:nvPicPr>
          <p:cNvPr id="4" name="Bildobjekt 3">
            <a:extLst>
              <a:ext uri="{FF2B5EF4-FFF2-40B4-BE49-F238E27FC236}">
                <a16:creationId xmlns:a16="http://schemas.microsoft.com/office/drawing/2014/main" id="{1118A7DB-A0E7-95CA-FC70-613FE8E2518E}"/>
              </a:ext>
            </a:extLst>
          </p:cNvPr>
          <p:cNvPicPr>
            <a:picLocks noChangeAspect="1"/>
          </p:cNvPicPr>
          <p:nvPr/>
        </p:nvPicPr>
        <p:blipFill>
          <a:blip r:embed="rId3"/>
          <a:stretch>
            <a:fillRect/>
          </a:stretch>
        </p:blipFill>
        <p:spPr>
          <a:xfrm>
            <a:off x="999162" y="4185767"/>
            <a:ext cx="9906000" cy="2390775"/>
          </a:xfrm>
          <a:prstGeom prst="rect">
            <a:avLst/>
          </a:prstGeom>
        </p:spPr>
      </p:pic>
    </p:spTree>
    <p:extLst>
      <p:ext uri="{BB962C8B-B14F-4D97-AF65-F5344CB8AC3E}">
        <p14:creationId xmlns:p14="http://schemas.microsoft.com/office/powerpoint/2010/main" val="603916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FA9B3-CA85-4060-9A93-254DD9353061}"/>
              </a:ext>
            </a:extLst>
          </p:cNvPr>
          <p:cNvSpPr>
            <a:spLocks noGrp="1"/>
          </p:cNvSpPr>
          <p:nvPr>
            <p:ph type="title"/>
          </p:nvPr>
        </p:nvSpPr>
        <p:spPr/>
        <p:txBody>
          <a:bodyPr/>
          <a:lstStyle/>
          <a:p>
            <a:r>
              <a:rPr lang="sv-SE" err="1"/>
              <a:t>Lastbärare</a:t>
            </a:r>
            <a:endParaRPr lang="sv-SE"/>
          </a:p>
        </p:txBody>
      </p:sp>
      <p:pic>
        <p:nvPicPr>
          <p:cNvPr id="8" name="Platshållare för innehåll 7">
            <a:extLst>
              <a:ext uri="{FF2B5EF4-FFF2-40B4-BE49-F238E27FC236}">
                <a16:creationId xmlns:a16="http://schemas.microsoft.com/office/drawing/2014/main" id="{B367C97B-25D6-4912-AE04-0019FB087E8E}"/>
              </a:ext>
            </a:extLst>
          </p:cNvPr>
          <p:cNvPicPr>
            <a:picLocks noGrp="1" noChangeAspect="1"/>
          </p:cNvPicPr>
          <p:nvPr>
            <p:ph idx="1"/>
          </p:nvPr>
        </p:nvPicPr>
        <p:blipFill>
          <a:blip r:embed="rId2"/>
          <a:stretch>
            <a:fillRect/>
          </a:stretch>
        </p:blipFill>
        <p:spPr>
          <a:xfrm>
            <a:off x="838200" y="2718254"/>
            <a:ext cx="10515600" cy="2566080"/>
          </a:xfrm>
        </p:spPr>
      </p:pic>
    </p:spTree>
    <p:extLst>
      <p:ext uri="{BB962C8B-B14F-4D97-AF65-F5344CB8AC3E}">
        <p14:creationId xmlns:p14="http://schemas.microsoft.com/office/powerpoint/2010/main" val="516569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FA9B3-CA85-4060-9A93-254DD9353061}"/>
              </a:ext>
            </a:extLst>
          </p:cNvPr>
          <p:cNvSpPr>
            <a:spLocks noGrp="1"/>
          </p:cNvSpPr>
          <p:nvPr>
            <p:ph type="title"/>
          </p:nvPr>
        </p:nvSpPr>
        <p:spPr/>
        <p:txBody>
          <a:bodyPr/>
          <a:lstStyle/>
          <a:p>
            <a:r>
              <a:rPr lang="sv-SE"/>
              <a:t>Ekipage</a:t>
            </a:r>
          </a:p>
        </p:txBody>
      </p:sp>
      <p:sp>
        <p:nvSpPr>
          <p:cNvPr id="3" name="Platshållare för innehåll 2">
            <a:extLst>
              <a:ext uri="{FF2B5EF4-FFF2-40B4-BE49-F238E27FC236}">
                <a16:creationId xmlns:a16="http://schemas.microsoft.com/office/drawing/2014/main" id="{9C9CA223-6DBA-4E88-BF94-1D0119D08927}"/>
              </a:ext>
            </a:extLst>
          </p:cNvPr>
          <p:cNvSpPr>
            <a:spLocks noGrp="1"/>
          </p:cNvSpPr>
          <p:nvPr>
            <p:ph idx="1"/>
          </p:nvPr>
        </p:nvSpPr>
        <p:spPr/>
        <p:txBody>
          <a:bodyPr/>
          <a:lstStyle/>
          <a:p>
            <a:r>
              <a:rPr lang="sv-SE"/>
              <a:t>Ett ekipage är en kombination av transportmedel och en eller flera </a:t>
            </a:r>
            <a:r>
              <a:rPr lang="sv-SE" err="1"/>
              <a:t>lastbärare</a:t>
            </a:r>
            <a:r>
              <a:rPr lang="sv-SE"/>
              <a:t>. </a:t>
            </a:r>
          </a:p>
          <a:p>
            <a:r>
              <a:rPr lang="sv-SE"/>
              <a:t>Ekipagets </a:t>
            </a:r>
            <a:r>
              <a:rPr lang="sv-SE" err="1"/>
              <a:t>maxvikt</a:t>
            </a:r>
            <a:r>
              <a:rPr lang="sv-SE"/>
              <a:t> används i transportredovisning för att hantera övervikt och lastutfyllnad. </a:t>
            </a:r>
          </a:p>
          <a:p>
            <a:r>
              <a:rPr lang="sv-SE"/>
              <a:t>Nya ekipage skapas från mätresultat transport eller manuellt i affärsnavet. Ekipage som skapats av ett mätresultat får källa system och har då ingen giltig </a:t>
            </a:r>
            <a:r>
              <a:rPr lang="sv-SE" err="1"/>
              <a:t>maxvikt</a:t>
            </a:r>
            <a:r>
              <a:rPr lang="sv-SE"/>
              <a:t>. Dock finns den från mätningen angivna maxvikten sparad på ekipaget. </a:t>
            </a:r>
          </a:p>
        </p:txBody>
      </p:sp>
      <p:pic>
        <p:nvPicPr>
          <p:cNvPr id="14" name="Bildobjekt 13">
            <a:extLst>
              <a:ext uri="{FF2B5EF4-FFF2-40B4-BE49-F238E27FC236}">
                <a16:creationId xmlns:a16="http://schemas.microsoft.com/office/drawing/2014/main" id="{5728F6E7-9BE7-3C82-B27D-C3D7E8A9D3BE}"/>
              </a:ext>
            </a:extLst>
          </p:cNvPr>
          <p:cNvPicPr>
            <a:picLocks noChangeAspect="1"/>
          </p:cNvPicPr>
          <p:nvPr/>
        </p:nvPicPr>
        <p:blipFill>
          <a:blip r:embed="rId2"/>
          <a:stretch>
            <a:fillRect/>
          </a:stretch>
        </p:blipFill>
        <p:spPr>
          <a:xfrm>
            <a:off x="6143348" y="4385508"/>
            <a:ext cx="4792045" cy="1342994"/>
          </a:xfrm>
          <a:prstGeom prst="rect">
            <a:avLst/>
          </a:prstGeom>
        </p:spPr>
      </p:pic>
      <p:sp>
        <p:nvSpPr>
          <p:cNvPr id="15" name="Vänster klammerparentes 14">
            <a:extLst>
              <a:ext uri="{FF2B5EF4-FFF2-40B4-BE49-F238E27FC236}">
                <a16:creationId xmlns:a16="http://schemas.microsoft.com/office/drawing/2014/main" id="{FF3DE4C9-388E-733A-66FA-CE1043671F22}"/>
              </a:ext>
            </a:extLst>
          </p:cNvPr>
          <p:cNvSpPr/>
          <p:nvPr/>
        </p:nvSpPr>
        <p:spPr>
          <a:xfrm rot="16200000">
            <a:off x="8352939" y="3543395"/>
            <a:ext cx="372862" cy="4792045"/>
          </a:xfrm>
          <a:prstGeom prst="leftBrace">
            <a:avLst/>
          </a:prstGeom>
          <a:ln>
            <a:solidFill>
              <a:srgbClr val="007B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textruta 15">
            <a:extLst>
              <a:ext uri="{FF2B5EF4-FFF2-40B4-BE49-F238E27FC236}">
                <a16:creationId xmlns:a16="http://schemas.microsoft.com/office/drawing/2014/main" id="{7A013DC3-0C75-8962-026F-9CC6A8ED6841}"/>
              </a:ext>
            </a:extLst>
          </p:cNvPr>
          <p:cNvSpPr txBox="1"/>
          <p:nvPr/>
        </p:nvSpPr>
        <p:spPr>
          <a:xfrm>
            <a:off x="8087557" y="6150333"/>
            <a:ext cx="4296792" cy="369332"/>
          </a:xfrm>
          <a:prstGeom prst="rect">
            <a:avLst/>
          </a:prstGeom>
          <a:noFill/>
        </p:spPr>
        <p:txBody>
          <a:bodyPr wrap="square" rtlCol="0">
            <a:spAutoFit/>
          </a:bodyPr>
          <a:lstStyle/>
          <a:p>
            <a:r>
              <a:rPr lang="sv-SE">
                <a:solidFill>
                  <a:srgbClr val="007B4F"/>
                </a:solidFill>
              </a:rPr>
              <a:t>Ekipage</a:t>
            </a:r>
          </a:p>
        </p:txBody>
      </p:sp>
    </p:spTree>
    <p:extLst>
      <p:ext uri="{BB962C8B-B14F-4D97-AF65-F5344CB8AC3E}">
        <p14:creationId xmlns:p14="http://schemas.microsoft.com/office/powerpoint/2010/main" val="817682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A099A403-50B4-0FDB-E57C-D73ABC64671E}"/>
              </a:ext>
            </a:extLst>
          </p:cNvPr>
          <p:cNvSpPr>
            <a:spLocks noGrp="1"/>
          </p:cNvSpPr>
          <p:nvPr>
            <p:ph type="title"/>
          </p:nvPr>
        </p:nvSpPr>
        <p:spPr>
          <a:xfrm>
            <a:off x="952500" y="795403"/>
            <a:ext cx="10515600" cy="895285"/>
          </a:xfrm>
        </p:spPr>
        <p:txBody>
          <a:bodyPr/>
          <a:lstStyle/>
          <a:p>
            <a:r>
              <a:rPr lang="sv-SE"/>
              <a:t>Ekipage</a:t>
            </a:r>
          </a:p>
        </p:txBody>
      </p:sp>
      <p:pic>
        <p:nvPicPr>
          <p:cNvPr id="8" name="Bildobjekt 7">
            <a:extLst>
              <a:ext uri="{FF2B5EF4-FFF2-40B4-BE49-F238E27FC236}">
                <a16:creationId xmlns:a16="http://schemas.microsoft.com/office/drawing/2014/main" id="{F3EEA382-50FC-134C-7DD6-A84B623440D5}"/>
              </a:ext>
            </a:extLst>
          </p:cNvPr>
          <p:cNvPicPr>
            <a:picLocks noChangeAspect="1"/>
          </p:cNvPicPr>
          <p:nvPr/>
        </p:nvPicPr>
        <p:blipFill>
          <a:blip r:embed="rId2"/>
          <a:stretch>
            <a:fillRect/>
          </a:stretch>
        </p:blipFill>
        <p:spPr>
          <a:xfrm>
            <a:off x="3085453" y="415127"/>
            <a:ext cx="7547267" cy="6178948"/>
          </a:xfrm>
          <a:prstGeom prst="rect">
            <a:avLst/>
          </a:prstGeom>
        </p:spPr>
      </p:pic>
    </p:spTree>
    <p:extLst>
      <p:ext uri="{BB962C8B-B14F-4D97-AF65-F5344CB8AC3E}">
        <p14:creationId xmlns:p14="http://schemas.microsoft.com/office/powerpoint/2010/main" val="364725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4FA9B3-CA85-4060-9A93-254DD9353061}"/>
              </a:ext>
            </a:extLst>
          </p:cNvPr>
          <p:cNvSpPr>
            <a:spLocks noGrp="1"/>
          </p:cNvSpPr>
          <p:nvPr>
            <p:ph type="title"/>
          </p:nvPr>
        </p:nvSpPr>
        <p:spPr/>
        <p:txBody>
          <a:bodyPr/>
          <a:lstStyle/>
          <a:p>
            <a:r>
              <a:rPr lang="sv-SE"/>
              <a:t>Ekipage – </a:t>
            </a:r>
            <a:r>
              <a:rPr lang="sv-SE" b="0"/>
              <a:t>ekipagekontroll i befraktarinställningarna?</a:t>
            </a:r>
          </a:p>
        </p:txBody>
      </p:sp>
      <p:sp>
        <p:nvSpPr>
          <p:cNvPr id="3" name="Platshållare för innehåll 2">
            <a:extLst>
              <a:ext uri="{FF2B5EF4-FFF2-40B4-BE49-F238E27FC236}">
                <a16:creationId xmlns:a16="http://schemas.microsoft.com/office/drawing/2014/main" id="{9C9CA223-6DBA-4E88-BF94-1D0119D08927}"/>
              </a:ext>
            </a:extLst>
          </p:cNvPr>
          <p:cNvSpPr>
            <a:spLocks noGrp="1"/>
          </p:cNvSpPr>
          <p:nvPr>
            <p:ph idx="1"/>
          </p:nvPr>
        </p:nvSpPr>
        <p:spPr>
          <a:xfrm>
            <a:off x="607009" y="1690688"/>
            <a:ext cx="10977981" cy="4351338"/>
          </a:xfrm>
        </p:spPr>
        <p:txBody>
          <a:bodyPr/>
          <a:lstStyle/>
          <a:p>
            <a:pPr>
              <a:lnSpc>
                <a:spcPct val="150000"/>
              </a:lnSpc>
            </a:pPr>
            <a:r>
              <a:rPr lang="sv-SE"/>
              <a:t>Om Ekipagekontroll i befraktarinställningar är satt till JA kommer maxvikten vid överviktsavdrag och lastutfyllnad att hämtas från ekipaget i affärssystemet. För att det ska fungera krävs att ekipaget sparats med en </a:t>
            </a:r>
            <a:r>
              <a:rPr lang="sv-SE" err="1"/>
              <a:t>maxvikt</a:t>
            </a:r>
            <a:r>
              <a:rPr lang="sv-SE"/>
              <a:t>. Att spara med </a:t>
            </a:r>
            <a:r>
              <a:rPr lang="sv-SE" err="1"/>
              <a:t>maxvikt</a:t>
            </a:r>
            <a:r>
              <a:rPr lang="sv-SE"/>
              <a:t> innebär att ekipaget får källa satt till Användare. Därmed kommer den sparade maxvikten för aktuellt ekipage alltid att användas oavsett vilken </a:t>
            </a:r>
            <a:r>
              <a:rPr lang="sv-SE" err="1"/>
              <a:t>maxvikt</a:t>
            </a:r>
            <a:r>
              <a:rPr lang="sv-SE"/>
              <a:t> som skickas in i mätresultat transport. </a:t>
            </a:r>
          </a:p>
          <a:p>
            <a:pPr lvl="1">
              <a:lnSpc>
                <a:spcPct val="150000"/>
              </a:lnSpc>
            </a:pPr>
            <a:r>
              <a:rPr lang="sv-SE">
                <a:latin typeface="Noto Serif" panose="02020600060500020200" pitchFamily="18" charset="0"/>
                <a:ea typeface="Noto Serif" panose="02020600060500020200" pitchFamily="18" charset="0"/>
                <a:cs typeface="Noto Serif" panose="02020600060500020200" pitchFamily="18" charset="0"/>
              </a:rPr>
              <a:t>Varje </a:t>
            </a:r>
            <a:r>
              <a:rPr lang="sv-SE" err="1">
                <a:latin typeface="Noto Serif" panose="02020600060500020200" pitchFamily="18" charset="0"/>
                <a:ea typeface="Noto Serif" panose="02020600060500020200" pitchFamily="18" charset="0"/>
                <a:cs typeface="Noto Serif" panose="02020600060500020200" pitchFamily="18" charset="0"/>
              </a:rPr>
              <a:t>användarskapat</a:t>
            </a:r>
            <a:r>
              <a:rPr lang="sv-SE">
                <a:latin typeface="Noto Serif" panose="02020600060500020200" pitchFamily="18" charset="0"/>
                <a:ea typeface="Noto Serif" panose="02020600060500020200" pitchFamily="18" charset="0"/>
                <a:cs typeface="Noto Serif" panose="02020600060500020200" pitchFamily="18" charset="0"/>
              </a:rPr>
              <a:t> ekipage ska ha en ansvarig aktör. Denna aktör är den enda aktör som framåt kan ändra på ekipaget. </a:t>
            </a:r>
          </a:p>
          <a:p>
            <a:pPr>
              <a:lnSpc>
                <a:spcPct val="150000"/>
              </a:lnSpc>
            </a:pPr>
            <a:r>
              <a:rPr lang="sv-SE"/>
              <a:t>Om Ekipagekontroll i befraktarinställningar är satt till NEJ kommer maxvikten alltid att hämtas från mätresultat transport vid överviktsavdrags och lastutfyllnadsberäkningar. Det innebär att ekipaget kan ha källa System i affärsnavet utan att det påverkar transportredovisningen</a:t>
            </a:r>
            <a:r>
              <a:rPr lang="sv-SE" sz="1800">
                <a:latin typeface="+mn-lt"/>
              </a:rPr>
              <a:t>.</a:t>
            </a:r>
          </a:p>
        </p:txBody>
      </p:sp>
      <p:pic>
        <p:nvPicPr>
          <p:cNvPr id="5" name="Bildobjekt 4">
            <a:extLst>
              <a:ext uri="{FF2B5EF4-FFF2-40B4-BE49-F238E27FC236}">
                <a16:creationId xmlns:a16="http://schemas.microsoft.com/office/drawing/2014/main" id="{F7B51A8E-A423-4409-A3D5-1B46AA4461E6}"/>
              </a:ext>
            </a:extLst>
          </p:cNvPr>
          <p:cNvPicPr>
            <a:picLocks noChangeAspect="1"/>
          </p:cNvPicPr>
          <p:nvPr/>
        </p:nvPicPr>
        <p:blipFill>
          <a:blip r:embed="rId2"/>
          <a:stretch>
            <a:fillRect/>
          </a:stretch>
        </p:blipFill>
        <p:spPr>
          <a:xfrm>
            <a:off x="8344275" y="5242265"/>
            <a:ext cx="3231470" cy="1615735"/>
          </a:xfrm>
          <a:prstGeom prst="rect">
            <a:avLst/>
          </a:prstGeom>
        </p:spPr>
      </p:pic>
    </p:spTree>
    <p:extLst>
      <p:ext uri="{BB962C8B-B14F-4D97-AF65-F5344CB8AC3E}">
        <p14:creationId xmlns:p14="http://schemas.microsoft.com/office/powerpoint/2010/main" val="3877613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5CE1782-538E-4C5F-B2D2-E309C904A81B}"/>
              </a:ext>
            </a:extLst>
          </p:cNvPr>
          <p:cNvSpPr/>
          <p:nvPr/>
        </p:nvSpPr>
        <p:spPr>
          <a:xfrm>
            <a:off x="545431" y="529389"/>
            <a:ext cx="5895473" cy="5799222"/>
          </a:xfrm>
          <a:prstGeom prst="rect">
            <a:avLst/>
          </a:prstGeom>
          <a:solidFill>
            <a:schemeClr val="bg2">
              <a:alpha val="60000"/>
            </a:schemeClr>
          </a:solid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4800" b="0" i="0" u="none" strike="noStrike" kern="1200" cap="none" spc="0" normalizeH="0" baseline="0" noProof="0">
                <a:ln>
                  <a:noFill/>
                </a:ln>
                <a:solidFill>
                  <a:srgbClr val="000000"/>
                </a:solidFill>
                <a:effectLst/>
                <a:uLnTx/>
                <a:uFillTx/>
                <a:latin typeface="Open Sans" panose="020B0606030504020204"/>
                <a:ea typeface="+mn-ea"/>
                <a:cs typeface="+mn-cs"/>
              </a:rPr>
              <a:t>  Agenda</a:t>
            </a:r>
            <a:endParaRPr kumimoji="0" lang="sv-SE"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Aktörer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Organisationsstruktur</a:t>
            </a:r>
          </a:p>
          <a:p>
            <a:pPr marL="742950" lvl="1" indent="-285750">
              <a:lnSpc>
                <a:spcPct val="150000"/>
              </a:lnSpc>
              <a:buFont typeface="Arial" panose="020B0604020202020204" pitchFamily="34" charset="0"/>
              <a:buChar char="•"/>
              <a:defRPr/>
            </a:pPr>
            <a:r>
              <a:rPr lang="sv-SE" sz="2000">
                <a:solidFill>
                  <a:srgbClr val="000000"/>
                </a:solidFill>
                <a:latin typeface="Open Sans" panose="020B0606030504020204"/>
              </a:rPr>
              <a:t>Transportenhet</a:t>
            </a:r>
            <a:endPar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v-SE" sz="2000">
                <a:solidFill>
                  <a:srgbClr val="000000"/>
                </a:solidFill>
                <a:latin typeface="Open Sans" panose="020B0606030504020204"/>
              </a:rPr>
              <a:t>Fordon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Transportörsnummer försvinner?</a:t>
            </a:r>
          </a:p>
        </p:txBody>
      </p:sp>
    </p:spTree>
    <p:extLst>
      <p:ext uri="{BB962C8B-B14F-4D97-AF65-F5344CB8AC3E}">
        <p14:creationId xmlns:p14="http://schemas.microsoft.com/office/powerpoint/2010/main" val="541565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5CE1782-538E-4C5F-B2D2-E309C904A81B}"/>
              </a:ext>
            </a:extLst>
          </p:cNvPr>
          <p:cNvSpPr/>
          <p:nvPr/>
        </p:nvSpPr>
        <p:spPr>
          <a:xfrm>
            <a:off x="545431" y="529389"/>
            <a:ext cx="5895473" cy="5799222"/>
          </a:xfrm>
          <a:prstGeom prst="rect">
            <a:avLst/>
          </a:prstGeom>
          <a:solidFill>
            <a:schemeClr val="bg2">
              <a:alpha val="60000"/>
            </a:schemeClr>
          </a:solid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4800" b="0" i="0" u="none" strike="noStrike" kern="1200" cap="none" spc="0" normalizeH="0" baseline="0" noProof="0">
                <a:ln>
                  <a:noFill/>
                </a:ln>
                <a:solidFill>
                  <a:srgbClr val="000000"/>
                </a:solidFill>
                <a:effectLst/>
                <a:uLnTx/>
                <a:uFillTx/>
                <a:latin typeface="Open Sans" panose="020B0606030504020204"/>
                <a:ea typeface="+mn-ea"/>
                <a:cs typeface="+mn-cs"/>
              </a:rPr>
              <a:t>  Agenda</a:t>
            </a:r>
            <a:endParaRPr kumimoji="0" lang="sv-SE"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Aktörer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Organisationsstruktur</a:t>
            </a:r>
          </a:p>
          <a:p>
            <a:pPr marL="742950" lvl="1" indent="-285750">
              <a:lnSpc>
                <a:spcPct val="150000"/>
              </a:lnSpc>
              <a:buFont typeface="Arial" panose="020B0604020202020204" pitchFamily="34" charset="0"/>
              <a:buChar char="•"/>
              <a:defRPr/>
            </a:pPr>
            <a:r>
              <a:rPr lang="sv-SE" sz="2000">
                <a:solidFill>
                  <a:srgbClr val="000000"/>
                </a:solidFill>
                <a:latin typeface="Open Sans" panose="020B0606030504020204"/>
              </a:rPr>
              <a:t>Transportenhet</a:t>
            </a:r>
            <a:endPar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v-SE" sz="2000">
                <a:solidFill>
                  <a:srgbClr val="000000"/>
                </a:solidFill>
                <a:latin typeface="Open Sans" panose="020B0606030504020204"/>
              </a:rPr>
              <a:t>Fordon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1" i="0" u="none" strike="noStrike" kern="1200" cap="none" spc="0" normalizeH="0" baseline="0" noProof="0">
                <a:ln>
                  <a:noFill/>
                </a:ln>
                <a:solidFill>
                  <a:srgbClr val="000000"/>
                </a:solidFill>
                <a:effectLst/>
                <a:uLnTx/>
                <a:uFillTx/>
                <a:latin typeface="Open Sans" panose="020B0606030504020204"/>
                <a:ea typeface="+mn-ea"/>
                <a:cs typeface="+mn-cs"/>
              </a:rPr>
              <a:t>Transportörsnummer försvinner?</a:t>
            </a:r>
          </a:p>
        </p:txBody>
      </p:sp>
    </p:spTree>
    <p:extLst>
      <p:ext uri="{BB962C8B-B14F-4D97-AF65-F5344CB8AC3E}">
        <p14:creationId xmlns:p14="http://schemas.microsoft.com/office/powerpoint/2010/main" val="785431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A2DF09-4DC5-408B-AA70-6E9C1EC951FD}"/>
              </a:ext>
            </a:extLst>
          </p:cNvPr>
          <p:cNvSpPr>
            <a:spLocks noGrp="1"/>
          </p:cNvSpPr>
          <p:nvPr>
            <p:ph type="title"/>
          </p:nvPr>
        </p:nvSpPr>
        <p:spPr/>
        <p:txBody>
          <a:bodyPr/>
          <a:lstStyle/>
          <a:p>
            <a:r>
              <a:rPr lang="sv-SE"/>
              <a:t>Transportörsnummer försvinner i VIOL3? </a:t>
            </a:r>
          </a:p>
        </p:txBody>
      </p:sp>
      <p:sp>
        <p:nvSpPr>
          <p:cNvPr id="3" name="Platshållare för text 2">
            <a:extLst>
              <a:ext uri="{FF2B5EF4-FFF2-40B4-BE49-F238E27FC236}">
                <a16:creationId xmlns:a16="http://schemas.microsoft.com/office/drawing/2014/main" id="{D409351C-33C8-4AA9-A11C-7386273D02C2}"/>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444420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EBC95-0C5C-8204-2351-4B3CC5003A03}"/>
              </a:ext>
            </a:extLst>
          </p:cNvPr>
          <p:cNvSpPr>
            <a:spLocks noGrp="1"/>
          </p:cNvSpPr>
          <p:nvPr>
            <p:ph type="title"/>
          </p:nvPr>
        </p:nvSpPr>
        <p:spPr/>
        <p:txBody>
          <a:bodyPr/>
          <a:lstStyle/>
          <a:p>
            <a:r>
              <a:rPr lang="sv-SE"/>
              <a:t>Svårigheter med transportörsnummer idag</a:t>
            </a:r>
          </a:p>
        </p:txBody>
      </p:sp>
      <p:sp>
        <p:nvSpPr>
          <p:cNvPr id="3" name="Platshållare för innehåll 2">
            <a:extLst>
              <a:ext uri="{FF2B5EF4-FFF2-40B4-BE49-F238E27FC236}">
                <a16:creationId xmlns:a16="http://schemas.microsoft.com/office/drawing/2014/main" id="{AD055B1E-D974-A733-990C-9673D1995B3D}"/>
              </a:ext>
            </a:extLst>
          </p:cNvPr>
          <p:cNvSpPr>
            <a:spLocks noGrp="1"/>
          </p:cNvSpPr>
          <p:nvPr>
            <p:ph idx="1"/>
          </p:nvPr>
        </p:nvSpPr>
        <p:spPr/>
        <p:txBody>
          <a:bodyPr/>
          <a:lstStyle/>
          <a:p>
            <a:r>
              <a:rPr lang="sv-SE"/>
              <a:t>Transportörsnumret är en term som försöker definiera fordonsegenskaper samt aktör och affär med en och samma kod. Det finns idag inte ett regelverk vad ett transportörsnummer ska representera och alternativanvändningarna är många. </a:t>
            </a:r>
          </a:p>
          <a:p>
            <a:r>
              <a:rPr lang="sv-SE"/>
              <a:t>Informationsstrukturen kring transportörsnummer håller inte som verksamheten har utvecklat sig och registren blir för svåra att vårda och hålla uppdaterade. Detta medför felaktig information till både transportaffär och mätning.</a:t>
            </a:r>
          </a:p>
        </p:txBody>
      </p:sp>
    </p:spTree>
    <p:extLst>
      <p:ext uri="{BB962C8B-B14F-4D97-AF65-F5344CB8AC3E}">
        <p14:creationId xmlns:p14="http://schemas.microsoft.com/office/powerpoint/2010/main" val="196872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D09982-3866-4D83-8002-4A2817A8CE32}"/>
              </a:ext>
            </a:extLst>
          </p:cNvPr>
          <p:cNvSpPr>
            <a:spLocks noGrp="1"/>
          </p:cNvSpPr>
          <p:nvPr>
            <p:ph type="title"/>
          </p:nvPr>
        </p:nvSpPr>
        <p:spPr/>
        <p:txBody>
          <a:bodyPr/>
          <a:lstStyle/>
          <a:p>
            <a:r>
              <a:rPr lang="sv-SE"/>
              <a:t>Transportörsnummer försvinner?</a:t>
            </a:r>
          </a:p>
        </p:txBody>
      </p:sp>
      <p:sp>
        <p:nvSpPr>
          <p:cNvPr id="3" name="Platshållare för innehåll 2">
            <a:extLst>
              <a:ext uri="{FF2B5EF4-FFF2-40B4-BE49-F238E27FC236}">
                <a16:creationId xmlns:a16="http://schemas.microsoft.com/office/drawing/2014/main" id="{748A1F31-CDB6-48F1-B14E-E681765F982C}"/>
              </a:ext>
            </a:extLst>
          </p:cNvPr>
          <p:cNvSpPr>
            <a:spLocks noGrp="1"/>
          </p:cNvSpPr>
          <p:nvPr>
            <p:ph idx="1"/>
          </p:nvPr>
        </p:nvSpPr>
        <p:spPr/>
        <p:txBody>
          <a:bodyPr>
            <a:normAutofit/>
          </a:bodyPr>
          <a:lstStyle/>
          <a:p>
            <a:r>
              <a:rPr lang="sv-SE" b="1"/>
              <a:t>Hur fungerar det i VIOL 3?</a:t>
            </a:r>
            <a:br>
              <a:rPr lang="sv-SE" b="1"/>
            </a:br>
            <a:r>
              <a:rPr lang="sv-SE"/>
              <a:t>Transportörsnummer ersätts av Aktör, Ekipage och Transportenhet. Ekipage läggs upp per Huvudkod- och Internummer.  </a:t>
            </a:r>
          </a:p>
          <a:p>
            <a:r>
              <a:rPr lang="sv-SE" b="1"/>
              <a:t>Varför ersätts Transportörsnummer?</a:t>
            </a:r>
            <a:br>
              <a:rPr lang="sv-SE" b="1"/>
            </a:br>
            <a:r>
              <a:rPr lang="sv-SE"/>
              <a:t>För att vi vill kunna ha unikt identifierbara parter, vilket var ett krav från branschen. Varje Ekipage kommer därför rent administrativt ha en ägare.  </a:t>
            </a:r>
          </a:p>
          <a:p>
            <a:pPr lvl="1"/>
            <a:r>
              <a:rPr lang="sv-SE"/>
              <a:t>Om alla aktörer som har ett eget organisationsnummer också får sitt eget aktörsnummer i VIOL 3 och det är dessa aktörsnummer som affärsledskedjan byggs med, innebär det att samtliga aktörer får samma chans till löpande ekonomiska uppföljningar.</a:t>
            </a:r>
            <a:endParaRPr lang="sv-SE">
              <a:highlight>
                <a:srgbClr val="FFFF00"/>
              </a:highlight>
            </a:endParaRPr>
          </a:p>
          <a:p>
            <a:endParaRPr lang="sv-SE"/>
          </a:p>
          <a:p>
            <a:pPr marL="4762" indent="0">
              <a:buNone/>
            </a:pPr>
            <a:endParaRPr lang="sv-SE"/>
          </a:p>
        </p:txBody>
      </p:sp>
    </p:spTree>
    <p:extLst>
      <p:ext uri="{BB962C8B-B14F-4D97-AF65-F5344CB8AC3E}">
        <p14:creationId xmlns:p14="http://schemas.microsoft.com/office/powerpoint/2010/main" val="2066377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D5A545-9C62-81DB-A480-34C41950A400}"/>
              </a:ext>
            </a:extLst>
          </p:cNvPr>
          <p:cNvSpPr>
            <a:spLocks noGrp="1"/>
          </p:cNvSpPr>
          <p:nvPr>
            <p:ph type="title"/>
          </p:nvPr>
        </p:nvSpPr>
        <p:spPr/>
        <p:txBody>
          <a:bodyPr/>
          <a:lstStyle/>
          <a:p>
            <a:r>
              <a:rPr lang="sv-SE"/>
              <a:t>Frågor &amp; funderingar?</a:t>
            </a:r>
          </a:p>
        </p:txBody>
      </p:sp>
    </p:spTree>
    <p:extLst>
      <p:ext uri="{BB962C8B-B14F-4D97-AF65-F5344CB8AC3E}">
        <p14:creationId xmlns:p14="http://schemas.microsoft.com/office/powerpoint/2010/main" val="1995724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0D96A8-6AE8-F65A-ACB6-DD8A3C064525}"/>
              </a:ext>
            </a:extLst>
          </p:cNvPr>
          <p:cNvSpPr>
            <a:spLocks noGrp="1"/>
          </p:cNvSpPr>
          <p:nvPr>
            <p:ph type="title"/>
          </p:nvPr>
        </p:nvSpPr>
        <p:spPr/>
        <p:txBody>
          <a:bodyPr/>
          <a:lstStyle/>
          <a:p>
            <a:r>
              <a:rPr lang="sv-SE"/>
              <a:t>Kommande digitala träffar</a:t>
            </a:r>
          </a:p>
        </p:txBody>
      </p:sp>
      <p:pic>
        <p:nvPicPr>
          <p:cNvPr id="5" name="Platshållare för innehåll 4">
            <a:extLst>
              <a:ext uri="{FF2B5EF4-FFF2-40B4-BE49-F238E27FC236}">
                <a16:creationId xmlns:a16="http://schemas.microsoft.com/office/drawing/2014/main" id="{2133266A-A297-36D3-B2CF-90F87EAEAECE}"/>
              </a:ext>
            </a:extLst>
          </p:cNvPr>
          <p:cNvPicPr>
            <a:picLocks noGrp="1" noChangeAspect="1"/>
          </p:cNvPicPr>
          <p:nvPr>
            <p:ph idx="1"/>
          </p:nvPr>
        </p:nvPicPr>
        <p:blipFill>
          <a:blip r:embed="rId3">
            <a:duotone>
              <a:schemeClr val="accent4">
                <a:shade val="45000"/>
                <a:satMod val="135000"/>
              </a:schemeClr>
              <a:prstClr val="white"/>
            </a:duotone>
          </a:blip>
          <a:stretch>
            <a:fillRect/>
          </a:stretch>
        </p:blipFill>
        <p:spPr>
          <a:xfrm>
            <a:off x="838200" y="4354453"/>
            <a:ext cx="1092513" cy="1132001"/>
          </a:xfrm>
        </p:spPr>
      </p:pic>
      <p:sp>
        <p:nvSpPr>
          <p:cNvPr id="7" name="textruta 6">
            <a:extLst>
              <a:ext uri="{FF2B5EF4-FFF2-40B4-BE49-F238E27FC236}">
                <a16:creationId xmlns:a16="http://schemas.microsoft.com/office/drawing/2014/main" id="{9EB6DE5A-67BE-E485-540D-202957B016DF}"/>
              </a:ext>
            </a:extLst>
          </p:cNvPr>
          <p:cNvSpPr txBox="1"/>
          <p:nvPr/>
        </p:nvSpPr>
        <p:spPr>
          <a:xfrm>
            <a:off x="2110152" y="4557296"/>
            <a:ext cx="852708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Frågestund: Möjlighet att ställa frågor till våra tjänstespecialister</a:t>
            </a:r>
          </a:p>
        </p:txBody>
      </p:sp>
      <p:sp>
        <p:nvSpPr>
          <p:cNvPr id="8" name="textruta 7">
            <a:extLst>
              <a:ext uri="{FF2B5EF4-FFF2-40B4-BE49-F238E27FC236}">
                <a16:creationId xmlns:a16="http://schemas.microsoft.com/office/drawing/2014/main" id="{3C8E0DE6-93CF-658D-C673-11C5BC26C969}"/>
              </a:ext>
            </a:extLst>
          </p:cNvPr>
          <p:cNvSpPr txBox="1"/>
          <p:nvPr/>
        </p:nvSpPr>
        <p:spPr>
          <a:xfrm>
            <a:off x="2110153" y="4926628"/>
            <a:ext cx="3889131" cy="523220"/>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2023-05-10</a:t>
            </a:r>
            <a:b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10.00-12.00</a:t>
            </a:r>
          </a:p>
        </p:txBody>
      </p:sp>
      <p:cxnSp>
        <p:nvCxnSpPr>
          <p:cNvPr id="11" name="Rak koppling 10">
            <a:extLst>
              <a:ext uri="{FF2B5EF4-FFF2-40B4-BE49-F238E27FC236}">
                <a16:creationId xmlns:a16="http://schemas.microsoft.com/office/drawing/2014/main" id="{96A4DB6E-1CD0-B4BD-7494-E50BF3873C2B}"/>
              </a:ext>
            </a:extLst>
          </p:cNvPr>
          <p:cNvCxnSpPr/>
          <p:nvPr/>
        </p:nvCxnSpPr>
        <p:spPr>
          <a:xfrm>
            <a:off x="629516" y="3974842"/>
            <a:ext cx="10739535" cy="0"/>
          </a:xfrm>
          <a:prstGeom prst="line">
            <a:avLst/>
          </a:prstGeom>
          <a:ln w="38100">
            <a:solidFill>
              <a:schemeClr val="accent3">
                <a:alpha val="33000"/>
              </a:schemeClr>
            </a:solidFill>
          </a:ln>
        </p:spPr>
        <p:style>
          <a:lnRef idx="1">
            <a:schemeClr val="accent1"/>
          </a:lnRef>
          <a:fillRef idx="0">
            <a:schemeClr val="accent1"/>
          </a:fillRef>
          <a:effectRef idx="0">
            <a:schemeClr val="accent1"/>
          </a:effectRef>
          <a:fontRef idx="minor">
            <a:schemeClr val="tx1"/>
          </a:fontRef>
        </p:style>
      </p:cxnSp>
      <p:pic>
        <p:nvPicPr>
          <p:cNvPr id="16" name="Platshållare för innehåll 4">
            <a:extLst>
              <a:ext uri="{FF2B5EF4-FFF2-40B4-BE49-F238E27FC236}">
                <a16:creationId xmlns:a16="http://schemas.microsoft.com/office/drawing/2014/main" id="{25089F8F-FFBF-C8AC-4EED-CD6E5EC6D431}"/>
              </a:ext>
            </a:extLst>
          </p:cNvPr>
          <p:cNvPicPr>
            <a:picLocks noChangeAspect="1"/>
          </p:cNvPicPr>
          <p:nvPr/>
        </p:nvPicPr>
        <p:blipFill>
          <a:blip r:embed="rId3">
            <a:duotone>
              <a:schemeClr val="accent4">
                <a:shade val="45000"/>
                <a:satMod val="135000"/>
              </a:schemeClr>
              <a:prstClr val="white"/>
            </a:duotone>
          </a:blip>
          <a:stretch>
            <a:fillRect/>
          </a:stretch>
        </p:blipFill>
        <p:spPr>
          <a:xfrm>
            <a:off x="838200" y="1897230"/>
            <a:ext cx="1092512" cy="1132001"/>
          </a:xfrm>
          <a:prstGeom prst="rect">
            <a:avLst/>
          </a:prstGeom>
        </p:spPr>
      </p:pic>
      <p:sp>
        <p:nvSpPr>
          <p:cNvPr id="17" name="textruta 16">
            <a:extLst>
              <a:ext uri="{FF2B5EF4-FFF2-40B4-BE49-F238E27FC236}">
                <a16:creationId xmlns:a16="http://schemas.microsoft.com/office/drawing/2014/main" id="{8E4353B4-0651-EE8C-0AE2-27B354EBCEC1}"/>
              </a:ext>
            </a:extLst>
          </p:cNvPr>
          <p:cNvSpPr txBox="1"/>
          <p:nvPr/>
        </p:nvSpPr>
        <p:spPr>
          <a:xfrm>
            <a:off x="2110152" y="2057753"/>
            <a:ext cx="9243647" cy="369332"/>
          </a:xfrm>
          <a:prstGeom prst="rect">
            <a:avLst/>
          </a:prstGeom>
          <a:noFill/>
        </p:spPr>
        <p:txBody>
          <a:bodyPr wrap="square" rtlCol="0">
            <a:spAutoFit/>
          </a:bodyPr>
          <a:lstStyle/>
          <a:p>
            <a:r>
              <a:rPr lang="sv-SE" b="1">
                <a:solidFill>
                  <a:schemeClr val="bg1"/>
                </a:solidFill>
                <a:latin typeface="Open Sans" panose="020B0606030504020204" pitchFamily="34" charset="0"/>
                <a:ea typeface="Open Sans" panose="020B0606030504020204" pitchFamily="34" charset="0"/>
                <a:cs typeface="Open Sans" panose="020B0606030504020204" pitchFamily="34" charset="0"/>
              </a:rPr>
              <a:t>Milstolpar: Affärsflöden fastställda och Beslut om strukturer för masterdata</a:t>
            </a:r>
          </a:p>
        </p:txBody>
      </p:sp>
      <p:sp>
        <p:nvSpPr>
          <p:cNvPr id="18" name="textruta 17">
            <a:extLst>
              <a:ext uri="{FF2B5EF4-FFF2-40B4-BE49-F238E27FC236}">
                <a16:creationId xmlns:a16="http://schemas.microsoft.com/office/drawing/2014/main" id="{D3DC1901-3C67-220E-B859-08A8D8C37322}"/>
              </a:ext>
            </a:extLst>
          </p:cNvPr>
          <p:cNvSpPr txBox="1"/>
          <p:nvPr/>
        </p:nvSpPr>
        <p:spPr>
          <a:xfrm>
            <a:off x="2110153" y="2427085"/>
            <a:ext cx="3889131" cy="523220"/>
          </a:xfrm>
          <a:prstGeom prst="rect">
            <a:avLst/>
          </a:prstGeom>
          <a:noFill/>
        </p:spPr>
        <p:txBody>
          <a:bodyPr wrap="square" rtlCol="0">
            <a:spAutoFit/>
          </a:bodyPr>
          <a:lstStyle/>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Datum: 2023-05-03</a:t>
            </a:r>
          </a:p>
          <a:p>
            <a:r>
              <a:rPr lang="sv-SE" sz="1400">
                <a:solidFill>
                  <a:schemeClr val="bg1"/>
                </a:solidFill>
                <a:latin typeface="Open Sans" panose="020B0606030504020204" pitchFamily="34" charset="0"/>
                <a:ea typeface="Open Sans" panose="020B0606030504020204" pitchFamily="34" charset="0"/>
                <a:cs typeface="Open Sans" panose="020B0606030504020204" pitchFamily="34" charset="0"/>
              </a:rPr>
              <a:t>Tid: 9.00-10.30</a:t>
            </a:r>
          </a:p>
        </p:txBody>
      </p:sp>
      <p:sp>
        <p:nvSpPr>
          <p:cNvPr id="22" name="textruta 21">
            <a:extLst>
              <a:ext uri="{FF2B5EF4-FFF2-40B4-BE49-F238E27FC236}">
                <a16:creationId xmlns:a16="http://schemas.microsoft.com/office/drawing/2014/main" id="{19075EF0-9FD8-BCB9-CE2F-8E1B3D120075}"/>
              </a:ext>
            </a:extLst>
          </p:cNvPr>
          <p:cNvSpPr txBox="1"/>
          <p:nvPr/>
        </p:nvSpPr>
        <p:spPr>
          <a:xfrm>
            <a:off x="2110152" y="3163483"/>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kommer att gå ut via mejl. </a:t>
            </a:r>
            <a:br>
              <a:rPr lang="sv-SE" i="1"/>
            </a:br>
            <a:r>
              <a:rPr lang="sv-SE" i="1"/>
              <a:t>Anslutningslänk kommer även finnas på hemsidan på dagen för mötet.</a:t>
            </a:r>
          </a:p>
        </p:txBody>
      </p:sp>
      <p:sp>
        <p:nvSpPr>
          <p:cNvPr id="3" name="textruta 2">
            <a:extLst>
              <a:ext uri="{FF2B5EF4-FFF2-40B4-BE49-F238E27FC236}">
                <a16:creationId xmlns:a16="http://schemas.microsoft.com/office/drawing/2014/main" id="{630BCE5B-6C95-AA2B-6820-CCDBE635B867}"/>
              </a:ext>
            </a:extLst>
          </p:cNvPr>
          <p:cNvSpPr txBox="1"/>
          <p:nvPr/>
        </p:nvSpPr>
        <p:spPr>
          <a:xfrm>
            <a:off x="2110153" y="5648023"/>
            <a:ext cx="6035472" cy="523220"/>
          </a:xfrm>
          <a:prstGeom prst="rect">
            <a:avLst/>
          </a:prstGeom>
          <a:noFill/>
        </p:spPr>
        <p:txBody>
          <a:bodyPr wrap="square" rtlCol="0">
            <a:spAutoFit/>
          </a:bodyPr>
          <a:lstStyle>
            <a:defPPr>
              <a:defRPr lang="sv-SE"/>
            </a:defPPr>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i="1"/>
              <a:t>Inbjudan kommer att gå ut via mejl. </a:t>
            </a:r>
            <a:br>
              <a:rPr lang="sv-SE" i="1"/>
            </a:br>
            <a:r>
              <a:rPr lang="sv-SE" i="1"/>
              <a:t>Anslutningslänk kommer även finnas på hemsidan på dagen för mötet.</a:t>
            </a:r>
          </a:p>
        </p:txBody>
      </p:sp>
    </p:spTree>
    <p:extLst>
      <p:ext uri="{BB962C8B-B14F-4D97-AF65-F5344CB8AC3E}">
        <p14:creationId xmlns:p14="http://schemas.microsoft.com/office/powerpoint/2010/main" val="186238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BEE7FA-5EF9-9C4F-93C7-6F1D9DEED890}"/>
              </a:ext>
            </a:extLst>
          </p:cNvPr>
          <p:cNvSpPr>
            <a:spLocks noGrp="1"/>
          </p:cNvSpPr>
          <p:nvPr>
            <p:ph type="title"/>
          </p:nvPr>
        </p:nvSpPr>
        <p:spPr/>
        <p:txBody>
          <a:bodyPr/>
          <a:lstStyle/>
          <a:p>
            <a:r>
              <a:rPr lang="sv-SE"/>
              <a:t>Kommande milstolpar</a:t>
            </a:r>
          </a:p>
        </p:txBody>
      </p:sp>
      <p:pic>
        <p:nvPicPr>
          <p:cNvPr id="5" name="Bildobjekt 4">
            <a:extLst>
              <a:ext uri="{FF2B5EF4-FFF2-40B4-BE49-F238E27FC236}">
                <a16:creationId xmlns:a16="http://schemas.microsoft.com/office/drawing/2014/main" id="{06F147E3-6225-491B-C31A-B2C014C62165}"/>
              </a:ext>
            </a:extLst>
          </p:cNvPr>
          <p:cNvPicPr>
            <a:picLocks noChangeAspect="1"/>
          </p:cNvPicPr>
          <p:nvPr/>
        </p:nvPicPr>
        <p:blipFill>
          <a:blip r:embed="rId3">
            <a:duotone>
              <a:schemeClr val="accent4">
                <a:shade val="45000"/>
                <a:satMod val="135000"/>
              </a:schemeClr>
              <a:prstClr val="white"/>
            </a:duotone>
          </a:blip>
          <a:stretch>
            <a:fillRect/>
          </a:stretch>
        </p:blipFill>
        <p:spPr>
          <a:xfrm>
            <a:off x="995663" y="1619272"/>
            <a:ext cx="490275" cy="512560"/>
          </a:xfrm>
          <a:prstGeom prst="rect">
            <a:avLst/>
          </a:prstGeom>
        </p:spPr>
      </p:pic>
      <p:pic>
        <p:nvPicPr>
          <p:cNvPr id="7" name="Bildobjekt 6">
            <a:extLst>
              <a:ext uri="{FF2B5EF4-FFF2-40B4-BE49-F238E27FC236}">
                <a16:creationId xmlns:a16="http://schemas.microsoft.com/office/drawing/2014/main" id="{68B256A5-CE56-1B71-5757-E2A37471A02F}"/>
              </a:ext>
            </a:extLst>
          </p:cNvPr>
          <p:cNvPicPr>
            <a:picLocks noChangeAspect="1"/>
          </p:cNvPicPr>
          <p:nvPr/>
        </p:nvPicPr>
        <p:blipFill>
          <a:blip r:embed="rId4">
            <a:duotone>
              <a:schemeClr val="accent4">
                <a:shade val="45000"/>
                <a:satMod val="135000"/>
              </a:schemeClr>
              <a:prstClr val="white"/>
            </a:duotone>
          </a:blip>
          <a:stretch>
            <a:fillRect/>
          </a:stretch>
        </p:blipFill>
        <p:spPr>
          <a:xfrm>
            <a:off x="895398" y="2416551"/>
            <a:ext cx="581209" cy="615486"/>
          </a:xfrm>
          <a:prstGeom prst="rect">
            <a:avLst/>
          </a:prstGeom>
        </p:spPr>
      </p:pic>
      <p:sp>
        <p:nvSpPr>
          <p:cNvPr id="8" name="textruta 7">
            <a:extLst>
              <a:ext uri="{FF2B5EF4-FFF2-40B4-BE49-F238E27FC236}">
                <a16:creationId xmlns:a16="http://schemas.microsoft.com/office/drawing/2014/main" id="{0E1C73C5-47F7-D0BE-A119-D32FFEABC904}"/>
              </a:ext>
            </a:extLst>
          </p:cNvPr>
          <p:cNvSpPr txBox="1"/>
          <p:nvPr/>
        </p:nvSpPr>
        <p:spPr>
          <a:xfrm>
            <a:off x="1643402" y="2420765"/>
            <a:ext cx="5371323"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2: Plan för IT-leverantörer och egna system</a:t>
            </a:r>
          </a:p>
        </p:txBody>
      </p:sp>
      <p:sp>
        <p:nvSpPr>
          <p:cNvPr id="9" name="textruta 8">
            <a:extLst>
              <a:ext uri="{FF2B5EF4-FFF2-40B4-BE49-F238E27FC236}">
                <a16:creationId xmlns:a16="http://schemas.microsoft.com/office/drawing/2014/main" id="{350A8902-1A9B-27CA-4CC0-E0AEE9B955F1}"/>
              </a:ext>
            </a:extLst>
          </p:cNvPr>
          <p:cNvSpPr txBox="1"/>
          <p:nvPr/>
        </p:nvSpPr>
        <p:spPr>
          <a:xfrm>
            <a:off x="1643402" y="1623059"/>
            <a:ext cx="4954555" cy="338554"/>
          </a:xfrm>
          <a:prstGeom prst="rect">
            <a:avLst/>
          </a:prstGeom>
          <a:noFill/>
        </p:spPr>
        <p:txBody>
          <a:bodyPr wrap="square" rtlCol="0">
            <a:spAutoFit/>
          </a:bodyPr>
          <a:lstStyle/>
          <a:p>
            <a:r>
              <a:rPr lang="sv-SE" sz="1600">
                <a:solidFill>
                  <a:schemeClr val="bg1"/>
                </a:solidFill>
                <a:latin typeface="Noto Serif" panose="02020600060500020200" pitchFamily="18" charset="0"/>
                <a:ea typeface="Noto Serif" panose="02020600060500020200" pitchFamily="18" charset="0"/>
                <a:cs typeface="Noto Serif" panose="02020600060500020200" pitchFamily="18" charset="0"/>
              </a:rPr>
              <a:t>Milstolpe 1: Projektplan med Biometria</a:t>
            </a:r>
          </a:p>
        </p:txBody>
      </p:sp>
      <p:sp>
        <p:nvSpPr>
          <p:cNvPr id="10" name="textruta 9">
            <a:extLst>
              <a:ext uri="{FF2B5EF4-FFF2-40B4-BE49-F238E27FC236}">
                <a16:creationId xmlns:a16="http://schemas.microsoft.com/office/drawing/2014/main" id="{B77F7D7F-72C7-DA85-6C69-A5A5DF86DEAC}"/>
              </a:ext>
            </a:extLst>
          </p:cNvPr>
          <p:cNvSpPr txBox="1"/>
          <p:nvPr/>
        </p:nvSpPr>
        <p:spPr>
          <a:xfrm>
            <a:off x="1643402" y="2724294"/>
            <a:ext cx="5371323" cy="307777"/>
          </a:xfrm>
          <a:prstGeom prst="rect">
            <a:avLst/>
          </a:prstGeom>
          <a:noFill/>
        </p:spPr>
        <p:txBody>
          <a:bodyPr wrap="square" rtlCol="0">
            <a:spAutoFit/>
          </a:bodyPr>
          <a:lstStyle/>
          <a:p>
            <a:r>
              <a:rPr lang="sv-SE" sz="1400" i="1">
                <a:solidFill>
                  <a:schemeClr val="bg1"/>
                </a:solidFill>
                <a:latin typeface="Noto Serif" panose="02020600060500020200" pitchFamily="18" charset="0"/>
                <a:ea typeface="Noto Serif" panose="02020600060500020200" pitchFamily="18" charset="0"/>
                <a:cs typeface="Noto Serif" panose="02020600060500020200" pitchFamily="18" charset="0"/>
              </a:rPr>
              <a:t>Deadline 31:a maj</a:t>
            </a:r>
          </a:p>
        </p:txBody>
      </p:sp>
      <p:sp>
        <p:nvSpPr>
          <p:cNvPr id="11" name="textruta 10">
            <a:extLst>
              <a:ext uri="{FF2B5EF4-FFF2-40B4-BE49-F238E27FC236}">
                <a16:creationId xmlns:a16="http://schemas.microsoft.com/office/drawing/2014/main" id="{EE91CD24-7E4F-BC10-4031-10FCD98D9D35}"/>
              </a:ext>
            </a:extLst>
          </p:cNvPr>
          <p:cNvSpPr txBox="1"/>
          <p:nvPr/>
        </p:nvSpPr>
        <p:spPr>
          <a:xfrm>
            <a:off x="1643401" y="1942661"/>
            <a:ext cx="5371323" cy="307777"/>
          </a:xfrm>
          <a:prstGeom prst="rect">
            <a:avLst/>
          </a:prstGeom>
          <a:noFill/>
        </p:spPr>
        <p:txBody>
          <a:bodyPr wrap="square" rtlCol="0">
            <a:spAutoFit/>
          </a:bodyPr>
          <a:lstStyle/>
          <a:p>
            <a:r>
              <a:rPr lang="sv-SE" sz="1400" i="1">
                <a:solidFill>
                  <a:schemeClr val="bg1"/>
                </a:solidFill>
                <a:latin typeface="Noto Serif" panose="02020600060500020200" pitchFamily="18" charset="0"/>
                <a:ea typeface="Noto Serif" panose="02020600060500020200" pitchFamily="18" charset="0"/>
                <a:cs typeface="Noto Serif" panose="02020600060500020200" pitchFamily="18" charset="0"/>
              </a:rPr>
              <a:t>Deadline 30:e april</a:t>
            </a:r>
          </a:p>
        </p:txBody>
      </p:sp>
      <p:cxnSp>
        <p:nvCxnSpPr>
          <p:cNvPr id="12" name="Rak koppling 11">
            <a:extLst>
              <a:ext uri="{FF2B5EF4-FFF2-40B4-BE49-F238E27FC236}">
                <a16:creationId xmlns:a16="http://schemas.microsoft.com/office/drawing/2014/main" id="{503966BB-630E-376D-93E0-5282FD178882}"/>
              </a:ext>
            </a:extLst>
          </p:cNvPr>
          <p:cNvCxnSpPr/>
          <p:nvPr/>
        </p:nvCxnSpPr>
        <p:spPr>
          <a:xfrm>
            <a:off x="726232" y="3704255"/>
            <a:ext cx="10739535" cy="0"/>
          </a:xfrm>
          <a:prstGeom prst="line">
            <a:avLst/>
          </a:prstGeom>
          <a:ln w="38100">
            <a:solidFill>
              <a:srgbClr val="A9C057">
                <a:alpha val="62000"/>
              </a:srgbClr>
            </a:solidFill>
            <a:prstDash val="dash"/>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4CCD26A8-5E08-70D2-FAA0-B2BB195EA1BB}"/>
              </a:ext>
            </a:extLst>
          </p:cNvPr>
          <p:cNvSpPr txBox="1">
            <a:spLocks/>
          </p:cNvSpPr>
          <p:nvPr/>
        </p:nvSpPr>
        <p:spPr>
          <a:xfrm>
            <a:off x="838200" y="4308206"/>
            <a:ext cx="10515600" cy="89528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2400" b="1" i="0" kern="1200" spc="-4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a:t>Övrig information</a:t>
            </a:r>
          </a:p>
        </p:txBody>
      </p:sp>
      <p:sp>
        <p:nvSpPr>
          <p:cNvPr id="14" name="Platshållare för innehåll 2">
            <a:extLst>
              <a:ext uri="{FF2B5EF4-FFF2-40B4-BE49-F238E27FC236}">
                <a16:creationId xmlns:a16="http://schemas.microsoft.com/office/drawing/2014/main" id="{AE4DEDD7-8045-EA07-618A-C06AD1BED4E7}"/>
              </a:ext>
            </a:extLst>
          </p:cNvPr>
          <p:cNvSpPr>
            <a:spLocks noGrp="1"/>
          </p:cNvSpPr>
          <p:nvPr>
            <p:ph idx="1"/>
          </p:nvPr>
        </p:nvSpPr>
        <p:spPr>
          <a:xfrm>
            <a:off x="838200" y="5045265"/>
            <a:ext cx="10515600" cy="1131697"/>
          </a:xfrm>
        </p:spPr>
        <p:txBody>
          <a:bodyPr/>
          <a:lstStyle/>
          <a:p>
            <a:r>
              <a:rPr lang="sv-SE" b="1">
                <a:solidFill>
                  <a:schemeClr val="accent3"/>
                </a:solidFill>
              </a:rPr>
              <a:t>TIPS! </a:t>
            </a:r>
            <a:r>
              <a:rPr lang="sv-SE"/>
              <a:t>Schema för samtliga digitala träffar finns på Kundgrupp </a:t>
            </a:r>
            <a:r>
              <a:rPr lang="sv-SE" err="1"/>
              <a:t>Blå:s</a:t>
            </a:r>
            <a:r>
              <a:rPr lang="sv-SE"/>
              <a:t> sida på Biometria.se </a:t>
            </a:r>
          </a:p>
        </p:txBody>
      </p:sp>
    </p:spTree>
    <p:extLst>
      <p:ext uri="{BB962C8B-B14F-4D97-AF65-F5344CB8AC3E}">
        <p14:creationId xmlns:p14="http://schemas.microsoft.com/office/powerpoint/2010/main" val="1308016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01F2DD-85A5-A28A-E4E7-BC8A83E30223}"/>
              </a:ext>
            </a:extLst>
          </p:cNvPr>
          <p:cNvSpPr>
            <a:spLocks noGrp="1"/>
          </p:cNvSpPr>
          <p:nvPr>
            <p:ph type="title"/>
          </p:nvPr>
        </p:nvSpPr>
        <p:spPr>
          <a:xfrm>
            <a:off x="725685" y="4139619"/>
            <a:ext cx="6439422" cy="1325563"/>
          </a:xfrm>
        </p:spPr>
        <p:txBody>
          <a:bodyPr/>
          <a:lstStyle/>
          <a:p>
            <a:r>
              <a:rPr lang="sv-SE"/>
              <a:t>Tack för idag!</a:t>
            </a:r>
          </a:p>
        </p:txBody>
      </p:sp>
      <p:sp>
        <p:nvSpPr>
          <p:cNvPr id="2" name="textruta 1">
            <a:extLst>
              <a:ext uri="{FF2B5EF4-FFF2-40B4-BE49-F238E27FC236}">
                <a16:creationId xmlns:a16="http://schemas.microsoft.com/office/drawing/2014/main" id="{C82D1296-1049-1419-D1B6-529B1C193C47}"/>
              </a:ext>
            </a:extLst>
          </p:cNvPr>
          <p:cNvSpPr txBox="1"/>
          <p:nvPr/>
        </p:nvSpPr>
        <p:spPr>
          <a:xfrm>
            <a:off x="1247913" y="4999576"/>
            <a:ext cx="9455605" cy="523220"/>
          </a:xfrm>
          <a:prstGeom prst="rect">
            <a:avLst/>
          </a:prstGeom>
          <a:noFill/>
        </p:spPr>
        <p:txBody>
          <a:bodyPr wrap="square" rtlCol="0">
            <a:spAutoFit/>
          </a:bodyPr>
          <a:lstStyle/>
          <a:p>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Glöm inte att ni alltid är välkomna att skicka in frågor och </a:t>
            </a:r>
            <a:b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br>
            <a:r>
              <a:rPr lang="sv-SE" sz="1400">
                <a:solidFill>
                  <a:schemeClr val="bg1">
                    <a:lumMod val="75000"/>
                  </a:schemeClr>
                </a:solidFill>
                <a:latin typeface="Noto Serif" panose="02020600060500020200" pitchFamily="18" charset="0"/>
                <a:ea typeface="Noto Serif" panose="02020600060500020200" pitchFamily="18" charset="0"/>
                <a:cs typeface="Noto Serif" panose="02020600060500020200" pitchFamily="18" charset="0"/>
              </a:rPr>
              <a:t>funderingar via Mina Ärenden på Biometria.se</a:t>
            </a:r>
          </a:p>
        </p:txBody>
      </p:sp>
      <p:pic>
        <p:nvPicPr>
          <p:cNvPr id="5" name="Bildobjekt 4">
            <a:extLst>
              <a:ext uri="{FF2B5EF4-FFF2-40B4-BE49-F238E27FC236}">
                <a16:creationId xmlns:a16="http://schemas.microsoft.com/office/drawing/2014/main" id="{99E37AD1-E341-42E3-2A01-3185293BBADA}"/>
              </a:ext>
            </a:extLst>
          </p:cNvPr>
          <p:cNvPicPr>
            <a:picLocks noChangeAspect="1"/>
          </p:cNvPicPr>
          <p:nvPr/>
        </p:nvPicPr>
        <p:blipFill>
          <a:blip r:embed="rId2"/>
          <a:stretch>
            <a:fillRect/>
          </a:stretch>
        </p:blipFill>
        <p:spPr>
          <a:xfrm>
            <a:off x="725685" y="5057191"/>
            <a:ext cx="522228" cy="407991"/>
          </a:xfrm>
          <a:prstGeom prst="rect">
            <a:avLst/>
          </a:prstGeom>
        </p:spPr>
      </p:pic>
    </p:spTree>
    <p:extLst>
      <p:ext uri="{BB962C8B-B14F-4D97-AF65-F5344CB8AC3E}">
        <p14:creationId xmlns:p14="http://schemas.microsoft.com/office/powerpoint/2010/main" val="99140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5CE1782-538E-4C5F-B2D2-E309C904A81B}"/>
              </a:ext>
            </a:extLst>
          </p:cNvPr>
          <p:cNvSpPr/>
          <p:nvPr/>
        </p:nvSpPr>
        <p:spPr>
          <a:xfrm>
            <a:off x="545431" y="529389"/>
            <a:ext cx="5895473" cy="5799222"/>
          </a:xfrm>
          <a:prstGeom prst="rect">
            <a:avLst/>
          </a:prstGeom>
          <a:solidFill>
            <a:schemeClr val="bg2">
              <a:alpha val="60000"/>
            </a:schemeClr>
          </a:solidFill>
          <a:ln>
            <a:solidFill>
              <a:schemeClr val="bg1">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4800" b="0" i="0" u="none" strike="noStrike" kern="1200" cap="none" spc="0" normalizeH="0" baseline="0" noProof="0">
                <a:ln>
                  <a:noFill/>
                </a:ln>
                <a:solidFill>
                  <a:srgbClr val="000000"/>
                </a:solidFill>
                <a:effectLst/>
                <a:uLnTx/>
                <a:uFillTx/>
                <a:latin typeface="Open Sans" panose="020B0606030504020204"/>
                <a:ea typeface="+mn-ea"/>
                <a:cs typeface="+mn-cs"/>
              </a:rPr>
              <a:t>  Agenda</a:t>
            </a:r>
            <a:endParaRPr kumimoji="0" lang="sv-SE"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1" i="0" u="none" strike="noStrike" kern="1200" cap="none" spc="0" normalizeH="0" baseline="0" noProof="0">
                <a:ln>
                  <a:noFill/>
                </a:ln>
                <a:solidFill>
                  <a:srgbClr val="000000"/>
                </a:solidFill>
                <a:effectLst/>
                <a:uLnTx/>
                <a:uFillTx/>
                <a:latin typeface="Open Sans" panose="020B0606030504020204"/>
                <a:ea typeface="+mn-ea"/>
                <a:cs typeface="+mn-cs"/>
              </a:rPr>
              <a:t>Aktörer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Organisationsstruktur</a:t>
            </a:r>
          </a:p>
          <a:p>
            <a:pPr marL="742950" lvl="1" indent="-285750">
              <a:lnSpc>
                <a:spcPct val="150000"/>
              </a:lnSpc>
              <a:buFont typeface="Arial" panose="020B0604020202020204" pitchFamily="34" charset="0"/>
              <a:buChar char="•"/>
              <a:defRPr/>
            </a:pPr>
            <a:r>
              <a:rPr lang="sv-SE" sz="2000">
                <a:solidFill>
                  <a:srgbClr val="000000"/>
                </a:solidFill>
                <a:latin typeface="Open Sans" panose="020B0606030504020204"/>
              </a:rPr>
              <a:t>Transportenhet</a:t>
            </a:r>
            <a:endPar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sv-SE" sz="2000">
                <a:solidFill>
                  <a:srgbClr val="000000"/>
                </a:solidFill>
                <a:latin typeface="Open Sans" panose="020B0606030504020204"/>
              </a:rPr>
              <a:t>Fordon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a:ln>
                  <a:noFill/>
                </a:ln>
                <a:solidFill>
                  <a:srgbClr val="000000"/>
                </a:solidFill>
                <a:effectLst/>
                <a:uLnTx/>
                <a:uFillTx/>
                <a:latin typeface="Open Sans" panose="020B0606030504020204"/>
                <a:ea typeface="+mn-ea"/>
                <a:cs typeface="+mn-cs"/>
              </a:rPr>
              <a:t>Transportörsnummer försvinner?</a:t>
            </a:r>
          </a:p>
        </p:txBody>
      </p:sp>
    </p:spTree>
    <p:extLst>
      <p:ext uri="{BB962C8B-B14F-4D97-AF65-F5344CB8AC3E}">
        <p14:creationId xmlns:p14="http://schemas.microsoft.com/office/powerpoint/2010/main" val="420493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CDAE21BE-A6FF-4711-92A5-4E0EFED549B3}"/>
              </a:ext>
            </a:extLst>
          </p:cNvPr>
          <p:cNvSpPr/>
          <p:nvPr/>
        </p:nvSpPr>
        <p:spPr>
          <a:xfrm>
            <a:off x="838200" y="3100321"/>
            <a:ext cx="4846203" cy="3081403"/>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Open Sans" panose="020B0606030504020204"/>
                <a:ea typeface="+mn-ea"/>
                <a:cs typeface="+mn-cs"/>
              </a:rPr>
              <a:t>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Personnummer (via SPAR) | Person ID (ej svenskt personnummer)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Namn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Adress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a:ln>
                  <a:noFill/>
                </a:ln>
                <a:solidFill>
                  <a:srgbClr val="000000"/>
                </a:solidFill>
                <a:effectLst/>
                <a:uLnTx/>
                <a:uFillTx/>
                <a:latin typeface="Open Sans" panose="020B0606030504020204"/>
                <a:ea typeface="+mn-ea"/>
                <a:cs typeface="+mn-cs"/>
              </a:rPr>
              <a:t>En person finns bara en gång i aktörsregistret – inga dubbletter.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p:txBody>
      </p:sp>
      <p:sp>
        <p:nvSpPr>
          <p:cNvPr id="2" name="Rubrik 1">
            <a:extLst>
              <a:ext uri="{FF2B5EF4-FFF2-40B4-BE49-F238E27FC236}">
                <a16:creationId xmlns:a16="http://schemas.microsoft.com/office/drawing/2014/main" id="{30FC0279-D50E-B24A-AEAF-F3D70938C5E2}"/>
              </a:ext>
            </a:extLst>
          </p:cNvPr>
          <p:cNvSpPr>
            <a:spLocks noGrp="1"/>
          </p:cNvSpPr>
          <p:nvPr>
            <p:ph type="title"/>
          </p:nvPr>
        </p:nvSpPr>
        <p:spPr>
          <a:xfrm>
            <a:off x="838200" y="573459"/>
            <a:ext cx="10515600" cy="895285"/>
          </a:xfrm>
        </p:spPr>
        <p:txBody>
          <a:bodyPr/>
          <a:lstStyle/>
          <a:p>
            <a:r>
              <a:rPr lang="sv-SE"/>
              <a:t>Aktörer</a:t>
            </a:r>
          </a:p>
        </p:txBody>
      </p:sp>
      <p:cxnSp>
        <p:nvCxnSpPr>
          <p:cNvPr id="4" name="Rak koppling 3">
            <a:extLst>
              <a:ext uri="{FF2B5EF4-FFF2-40B4-BE49-F238E27FC236}">
                <a16:creationId xmlns:a16="http://schemas.microsoft.com/office/drawing/2014/main" id="{81811B94-6DEC-495E-9E58-10B8767B3272}"/>
              </a:ext>
            </a:extLst>
          </p:cNvPr>
          <p:cNvCxnSpPr>
            <a:cxnSpLocks/>
          </p:cNvCxnSpPr>
          <p:nvPr/>
        </p:nvCxnSpPr>
        <p:spPr>
          <a:xfrm>
            <a:off x="935471" y="1065960"/>
            <a:ext cx="8176445" cy="0"/>
          </a:xfrm>
          <a:prstGeom prst="line">
            <a:avLst/>
          </a:prstGeom>
          <a:ln w="22225">
            <a:solidFill>
              <a:schemeClr val="bg2">
                <a:lumMod val="95000"/>
              </a:schemeClr>
            </a:solidFill>
          </a:ln>
        </p:spPr>
        <p:style>
          <a:lnRef idx="1">
            <a:schemeClr val="accent1"/>
          </a:lnRef>
          <a:fillRef idx="0">
            <a:schemeClr val="accent1"/>
          </a:fillRef>
          <a:effectRef idx="0">
            <a:schemeClr val="accent1"/>
          </a:effectRef>
          <a:fontRef idx="minor">
            <a:schemeClr val="tx1"/>
          </a:fontRef>
        </p:style>
      </p:cxnSp>
      <p:sp>
        <p:nvSpPr>
          <p:cNvPr id="7" name="Rektangel 6">
            <a:extLst>
              <a:ext uri="{FF2B5EF4-FFF2-40B4-BE49-F238E27FC236}">
                <a16:creationId xmlns:a16="http://schemas.microsoft.com/office/drawing/2014/main" id="{3586AEE5-8CBA-4897-9FE8-CFA4ED3C5662}"/>
              </a:ext>
            </a:extLst>
          </p:cNvPr>
          <p:cNvSpPr/>
          <p:nvPr/>
        </p:nvSpPr>
        <p:spPr>
          <a:xfrm>
            <a:off x="838200" y="1444404"/>
            <a:ext cx="9894454" cy="47964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300" normalizeH="0" baseline="0" noProof="0">
                <a:ln>
                  <a:noFill/>
                </a:ln>
                <a:solidFill>
                  <a:srgbClr val="FFFFFF"/>
                </a:solidFill>
                <a:effectLst/>
                <a:uLnTx/>
                <a:uFillTx/>
                <a:latin typeface="Open Sans" panose="020B0606030504020204"/>
                <a:ea typeface="+mn-ea"/>
                <a:cs typeface="+mn-cs"/>
              </a:rPr>
              <a:t>Aktörer i VIOL 3</a:t>
            </a:r>
          </a:p>
        </p:txBody>
      </p:sp>
      <p:sp>
        <p:nvSpPr>
          <p:cNvPr id="8" name="Rektangel: rundade hörn 7">
            <a:extLst>
              <a:ext uri="{FF2B5EF4-FFF2-40B4-BE49-F238E27FC236}">
                <a16:creationId xmlns:a16="http://schemas.microsoft.com/office/drawing/2014/main" id="{2BDDCB25-4173-4321-B65D-EA5F6170DBCB}"/>
              </a:ext>
            </a:extLst>
          </p:cNvPr>
          <p:cNvSpPr/>
          <p:nvPr/>
        </p:nvSpPr>
        <p:spPr>
          <a:xfrm>
            <a:off x="838200" y="2133600"/>
            <a:ext cx="4846203" cy="91440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Open Sans" panose="020B0606030504020204"/>
                <a:ea typeface="+mn-ea"/>
                <a:cs typeface="+mn-cs"/>
              </a:rPr>
              <a:t>Person</a:t>
            </a:r>
          </a:p>
        </p:txBody>
      </p:sp>
      <p:sp>
        <p:nvSpPr>
          <p:cNvPr id="9" name="Rektangel: rundade hörn 8">
            <a:extLst>
              <a:ext uri="{FF2B5EF4-FFF2-40B4-BE49-F238E27FC236}">
                <a16:creationId xmlns:a16="http://schemas.microsoft.com/office/drawing/2014/main" id="{A2BD86CC-F7BA-420A-9E10-B5103C8D26BE}"/>
              </a:ext>
            </a:extLst>
          </p:cNvPr>
          <p:cNvSpPr/>
          <p:nvPr/>
        </p:nvSpPr>
        <p:spPr>
          <a:xfrm>
            <a:off x="5886450" y="2133600"/>
            <a:ext cx="4846203" cy="91440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kumimoji="0" lang="sv-SE" sz="1800" b="0" i="0" u="none" strike="noStrike" kern="1200" cap="none" spc="0" normalizeH="0" baseline="0" noProof="0">
                <a:ln>
                  <a:noFill/>
                </a:ln>
                <a:solidFill>
                  <a:srgbClr val="000000"/>
                </a:solidFill>
                <a:effectLst/>
                <a:uLnTx/>
                <a:uFillTx/>
                <a:latin typeface="Open Sans" panose="020B0606030504020204"/>
                <a:ea typeface="+mn-ea"/>
                <a:cs typeface="+mn-cs"/>
              </a:rPr>
              <a:t>Organisation</a:t>
            </a:r>
          </a:p>
        </p:txBody>
      </p:sp>
      <p:sp>
        <p:nvSpPr>
          <p:cNvPr id="14" name="Rektangel 13">
            <a:extLst>
              <a:ext uri="{FF2B5EF4-FFF2-40B4-BE49-F238E27FC236}">
                <a16:creationId xmlns:a16="http://schemas.microsoft.com/office/drawing/2014/main" id="{71370671-3D9B-4BF4-99A1-613DB61813B0}"/>
              </a:ext>
            </a:extLst>
          </p:cNvPr>
          <p:cNvSpPr/>
          <p:nvPr/>
        </p:nvSpPr>
        <p:spPr>
          <a:xfrm>
            <a:off x="5886450" y="3100322"/>
            <a:ext cx="4846204" cy="3081402"/>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Open Sans" panose="020B0606030504020204"/>
                <a:ea typeface="+mn-ea"/>
                <a:cs typeface="+mn-cs"/>
              </a:rPr>
              <a:t>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Huvudkod + internnummer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Namn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Organisationsnummer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Adress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err="1">
                <a:ln>
                  <a:noFill/>
                </a:ln>
                <a:solidFill>
                  <a:srgbClr val="000000"/>
                </a:solidFill>
                <a:effectLst/>
                <a:uLnTx/>
                <a:uFillTx/>
                <a:latin typeface="Open Sans" panose="020B0606030504020204"/>
                <a:ea typeface="+mn-ea"/>
                <a:cs typeface="+mn-cs"/>
              </a:rPr>
              <a:t>pGPI</a:t>
            </a: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-nummer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000000"/>
                </a:solidFill>
                <a:effectLst/>
                <a:uLnTx/>
                <a:uFillTx/>
                <a:latin typeface="Open Sans" panose="020B0606030504020204"/>
                <a:ea typeface="+mn-ea"/>
                <a:cs typeface="+mn-cs"/>
              </a:rPr>
              <a:t>Typ: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Råvarusäljare/-köpare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Transportföretag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Befraktare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Avverkningsföretag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Mätande företag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Kontrollorganisation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rPr>
              <a:t>Tjänsteutförande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359768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A4871D-3F72-EF0B-9006-C56A232E3634}"/>
              </a:ext>
            </a:extLst>
          </p:cNvPr>
          <p:cNvSpPr>
            <a:spLocks noGrp="1"/>
          </p:cNvSpPr>
          <p:nvPr>
            <p:ph type="title"/>
          </p:nvPr>
        </p:nvSpPr>
        <p:spPr/>
        <p:txBody>
          <a:bodyPr/>
          <a:lstStyle/>
          <a:p>
            <a:r>
              <a:rPr lang="sv-SE"/>
              <a:t>Person i VIOL 3</a:t>
            </a:r>
          </a:p>
        </p:txBody>
      </p:sp>
      <p:sp>
        <p:nvSpPr>
          <p:cNvPr id="3" name="Platshållare för innehåll 2">
            <a:extLst>
              <a:ext uri="{FF2B5EF4-FFF2-40B4-BE49-F238E27FC236}">
                <a16:creationId xmlns:a16="http://schemas.microsoft.com/office/drawing/2014/main" id="{60702551-5F9A-A11E-0C74-CCF45E56C8BA}"/>
              </a:ext>
            </a:extLst>
          </p:cNvPr>
          <p:cNvSpPr>
            <a:spLocks noGrp="1"/>
          </p:cNvSpPr>
          <p:nvPr>
            <p:ph idx="1"/>
          </p:nvPr>
        </p:nvSpPr>
        <p:spPr>
          <a:xfrm>
            <a:off x="420948" y="1648071"/>
            <a:ext cx="6394380" cy="4351338"/>
          </a:xfrm>
        </p:spPr>
        <p:txBody>
          <a:bodyPr/>
          <a:lstStyle/>
          <a:p>
            <a:r>
              <a:rPr lang="sv-SE"/>
              <a:t>Privatpersoner som säljer skog räknas som personer i VIOL 3. </a:t>
            </a:r>
          </a:p>
          <a:p>
            <a:r>
              <a:rPr lang="sv-SE" b="1"/>
              <a:t>För att skapa kontrakt mellan organisation och person måste det finnas en leverantörsrelation. </a:t>
            </a:r>
          </a:p>
          <a:p>
            <a:r>
              <a:rPr lang="sv-SE"/>
              <a:t>Finns inte personen redan upplagt i VIOL 3 skapas de automatiskt via integration av nytt kontrakt. Uppgifter hämtas från SPAR. Leverantörsrelation skapas automatiskt i samma skede.</a:t>
            </a:r>
          </a:p>
          <a:p>
            <a:r>
              <a:rPr lang="sv-SE"/>
              <a:t>Personer med utländskt personnummer måste läggas upp genom beställning till Biometria. </a:t>
            </a:r>
          </a:p>
          <a:p>
            <a:endParaRPr lang="sv-SE"/>
          </a:p>
          <a:p>
            <a:endParaRPr lang="sv-SE"/>
          </a:p>
        </p:txBody>
      </p:sp>
      <p:sp>
        <p:nvSpPr>
          <p:cNvPr id="4" name="Rektangel: rundade hörn 3">
            <a:extLst>
              <a:ext uri="{FF2B5EF4-FFF2-40B4-BE49-F238E27FC236}">
                <a16:creationId xmlns:a16="http://schemas.microsoft.com/office/drawing/2014/main" id="{607409D0-B9A9-84CE-3BF2-ED6464EF1E34}"/>
              </a:ext>
            </a:extLst>
          </p:cNvPr>
          <p:cNvSpPr/>
          <p:nvPr/>
        </p:nvSpPr>
        <p:spPr>
          <a:xfrm>
            <a:off x="6960648" y="1769612"/>
            <a:ext cx="4846203" cy="91440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defRPr/>
            </a:pPr>
            <a:r>
              <a:rPr lang="sv-SE">
                <a:solidFill>
                  <a:srgbClr val="000000"/>
                </a:solidFill>
                <a:latin typeface="Open Sans" panose="020B0606030504020204"/>
              </a:rPr>
              <a:t>Leverantörsrelation</a:t>
            </a:r>
            <a:endParaRPr kumimoji="0" lang="sv-SE" sz="1800" b="0" i="0" u="none" strike="noStrike" kern="1200" cap="none" spc="0" normalizeH="0" baseline="0" noProof="0">
              <a:ln>
                <a:noFill/>
              </a:ln>
              <a:solidFill>
                <a:srgbClr val="000000"/>
              </a:solidFill>
              <a:effectLst/>
              <a:uLnTx/>
              <a:uFillTx/>
              <a:latin typeface="Open Sans" panose="020B0606030504020204"/>
              <a:ea typeface="+mn-ea"/>
              <a:cs typeface="+mn-cs"/>
            </a:endParaRPr>
          </a:p>
        </p:txBody>
      </p:sp>
      <p:sp>
        <p:nvSpPr>
          <p:cNvPr id="5" name="Rektangel 4">
            <a:extLst>
              <a:ext uri="{FF2B5EF4-FFF2-40B4-BE49-F238E27FC236}">
                <a16:creationId xmlns:a16="http://schemas.microsoft.com/office/drawing/2014/main" id="{A52FFB42-DF0A-8CEB-8BC1-CF376BF54F37}"/>
              </a:ext>
            </a:extLst>
          </p:cNvPr>
          <p:cNvSpPr/>
          <p:nvPr/>
        </p:nvSpPr>
        <p:spPr>
          <a:xfrm>
            <a:off x="6969525" y="2754093"/>
            <a:ext cx="4846204" cy="3451398"/>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285750" indent="-285750">
              <a:buFont typeface="Arial" panose="020B0604020202020204" pitchFamily="34" charset="0"/>
              <a:buChar char="•"/>
              <a:defRPr/>
            </a:pPr>
            <a:r>
              <a:rPr lang="sv-SE" sz="1600"/>
              <a:t>Relation </a:t>
            </a:r>
            <a:r>
              <a:rPr lang="sv-SE" sz="1600" b="1"/>
              <a:t>mellan Person och Organisation.</a:t>
            </a:r>
            <a:r>
              <a:rPr lang="sv-SE" sz="1600"/>
              <a:t> </a:t>
            </a:r>
          </a:p>
          <a:p>
            <a:pPr>
              <a:defRPr/>
            </a:pPr>
            <a:endParaRPr lang="sv-SE" sz="1600"/>
          </a:p>
          <a:p>
            <a:pPr marL="285750" indent="-285750">
              <a:buFont typeface="Arial" panose="020B0604020202020204" pitchFamily="34" charset="0"/>
              <a:buChar char="•"/>
              <a:defRPr/>
            </a:pPr>
            <a:r>
              <a:rPr lang="sv-SE" sz="1600"/>
              <a:t>Organisationen får endast se sin egen leverantörsrelation med personen, inte de övrigas. </a:t>
            </a:r>
          </a:p>
          <a:p>
            <a:pPr>
              <a:defRPr/>
            </a:pPr>
            <a:endParaRPr lang="sv-SE" sz="1600"/>
          </a:p>
          <a:p>
            <a:pPr marL="285750" indent="-285750">
              <a:buFont typeface="Arial" panose="020B0604020202020204" pitchFamily="34" charset="0"/>
              <a:buChar char="•"/>
              <a:defRPr/>
            </a:pPr>
            <a:r>
              <a:rPr lang="sv-SE" sz="1600"/>
              <a:t>I leverantörsrelationen ska organisationen kunna lägga upp sitt </a:t>
            </a:r>
            <a:r>
              <a:rPr lang="sv-SE" sz="1600" b="1"/>
              <a:t>eget leverantörsnummer (extern referens) på personen </a:t>
            </a:r>
            <a:r>
              <a:rPr lang="sv-SE" sz="1600"/>
              <a:t>samt om denne är medlem/förmånskund.</a:t>
            </a:r>
          </a:p>
          <a:p>
            <a:pPr>
              <a:defRPr/>
            </a:pPr>
            <a:endParaRPr lang="sv-SE" sz="1600"/>
          </a:p>
          <a:p>
            <a:pPr marL="285750" indent="-285750">
              <a:buFont typeface="Arial" panose="020B0604020202020204" pitchFamily="34" charset="0"/>
              <a:buChar char="•"/>
              <a:defRPr/>
            </a:pPr>
            <a:r>
              <a:rPr lang="sv-SE" sz="1600"/>
              <a:t>Leverantörsrelationen knyts till valfri organisatorisk enhet i organisationsstrukturen.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srgbClr val="000000"/>
              </a:solidFill>
              <a:effectLst/>
              <a:uLnTx/>
              <a:uFillTx/>
              <a:latin typeface="Open Sans" panose="020B0606030504020204"/>
              <a:ea typeface="+mn-ea"/>
              <a:cs typeface="+mn-cs"/>
            </a:endParaRPr>
          </a:p>
        </p:txBody>
      </p:sp>
    </p:spTree>
    <p:extLst>
      <p:ext uri="{BB962C8B-B14F-4D97-AF65-F5344CB8AC3E}">
        <p14:creationId xmlns:p14="http://schemas.microsoft.com/office/powerpoint/2010/main" val="38266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A4871D-3F72-EF0B-9006-C56A232E3634}"/>
              </a:ext>
            </a:extLst>
          </p:cNvPr>
          <p:cNvSpPr>
            <a:spLocks noGrp="1"/>
          </p:cNvSpPr>
          <p:nvPr>
            <p:ph type="title"/>
          </p:nvPr>
        </p:nvSpPr>
        <p:spPr/>
        <p:txBody>
          <a:bodyPr/>
          <a:lstStyle/>
          <a:p>
            <a:r>
              <a:rPr lang="sv-SE"/>
              <a:t>Organisation i VIOL 3</a:t>
            </a:r>
          </a:p>
        </p:txBody>
      </p:sp>
      <p:sp>
        <p:nvSpPr>
          <p:cNvPr id="3" name="Platshållare för innehåll 2">
            <a:extLst>
              <a:ext uri="{FF2B5EF4-FFF2-40B4-BE49-F238E27FC236}">
                <a16:creationId xmlns:a16="http://schemas.microsoft.com/office/drawing/2014/main" id="{60702551-5F9A-A11E-0C74-CCF45E56C8BA}"/>
              </a:ext>
            </a:extLst>
          </p:cNvPr>
          <p:cNvSpPr>
            <a:spLocks noGrp="1"/>
          </p:cNvSpPr>
          <p:nvPr>
            <p:ph idx="1"/>
          </p:nvPr>
        </p:nvSpPr>
        <p:spPr/>
        <p:txBody>
          <a:bodyPr/>
          <a:lstStyle/>
          <a:p>
            <a:r>
              <a:rPr lang="sv-SE"/>
              <a:t>Alla aktörer som har ett eget organisationsnummer får en egen huvudkod i VIOL 3.</a:t>
            </a:r>
          </a:p>
          <a:p>
            <a:r>
              <a:rPr lang="sv-SE"/>
              <a:t>Befintliga huvudkoder fortsätter att användas.</a:t>
            </a:r>
          </a:p>
          <a:p>
            <a:r>
              <a:rPr lang="sv-SE"/>
              <a:t>Nya huvudkoder skapas av Biometria.</a:t>
            </a:r>
          </a:p>
          <a:p>
            <a:r>
              <a:rPr lang="sv-SE"/>
              <a:t>Internnummer kan varje aktör lägga upp själv.</a:t>
            </a:r>
          </a:p>
          <a:p>
            <a:endParaRPr lang="sv-SE"/>
          </a:p>
        </p:txBody>
      </p:sp>
      <p:graphicFrame>
        <p:nvGraphicFramePr>
          <p:cNvPr id="4" name="Diagram 3">
            <a:extLst>
              <a:ext uri="{FF2B5EF4-FFF2-40B4-BE49-F238E27FC236}">
                <a16:creationId xmlns:a16="http://schemas.microsoft.com/office/drawing/2014/main" id="{8A64FE28-5B30-53A0-B287-A7C5EAB81A02}"/>
              </a:ext>
            </a:extLst>
          </p:cNvPr>
          <p:cNvGraphicFramePr/>
          <p:nvPr>
            <p:extLst>
              <p:ext uri="{D42A27DB-BD31-4B8C-83A1-F6EECF244321}">
                <p14:modId xmlns:p14="http://schemas.microsoft.com/office/powerpoint/2010/main" val="1479011961"/>
              </p:ext>
            </p:extLst>
          </p:nvPr>
        </p:nvGraphicFramePr>
        <p:xfrm>
          <a:off x="6826928" y="2849731"/>
          <a:ext cx="3879541" cy="3327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88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935B5F-2BD2-9A34-2CE4-187F6E3EB9AF}"/>
              </a:ext>
            </a:extLst>
          </p:cNvPr>
          <p:cNvSpPr>
            <a:spLocks noGrp="1"/>
          </p:cNvSpPr>
          <p:nvPr>
            <p:ph type="title"/>
          </p:nvPr>
        </p:nvSpPr>
        <p:spPr>
          <a:xfrm>
            <a:off x="838200" y="5508431"/>
            <a:ext cx="10515600" cy="1325563"/>
          </a:xfrm>
        </p:spPr>
        <p:txBody>
          <a:bodyPr/>
          <a:lstStyle/>
          <a:p>
            <a:r>
              <a:rPr lang="sv-SE"/>
              <a:t>Vi kikar i systemet!</a:t>
            </a:r>
          </a:p>
        </p:txBody>
      </p:sp>
    </p:spTree>
    <p:extLst>
      <p:ext uri="{BB962C8B-B14F-4D97-AF65-F5344CB8AC3E}">
        <p14:creationId xmlns:p14="http://schemas.microsoft.com/office/powerpoint/2010/main" val="896595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DCFEF2-54F0-CD3E-B95A-0DBFFD0348B8}"/>
              </a:ext>
            </a:extLst>
          </p:cNvPr>
          <p:cNvSpPr>
            <a:spLocks noGrp="1"/>
          </p:cNvSpPr>
          <p:nvPr>
            <p:ph type="title"/>
          </p:nvPr>
        </p:nvSpPr>
        <p:spPr/>
        <p:txBody>
          <a:bodyPr/>
          <a:lstStyle/>
          <a:p>
            <a:r>
              <a:rPr lang="sv-SE"/>
              <a:t>Personnr att använda nu i testmiljön</a:t>
            </a:r>
          </a:p>
        </p:txBody>
      </p:sp>
      <p:graphicFrame>
        <p:nvGraphicFramePr>
          <p:cNvPr id="4" name="Platshållare för innehåll 3">
            <a:extLst>
              <a:ext uri="{FF2B5EF4-FFF2-40B4-BE49-F238E27FC236}">
                <a16:creationId xmlns:a16="http://schemas.microsoft.com/office/drawing/2014/main" id="{D839BAF8-9E97-C2DD-332B-74EE77390FEC}"/>
              </a:ext>
            </a:extLst>
          </p:cNvPr>
          <p:cNvGraphicFramePr>
            <a:graphicFrameLocks noGrp="1"/>
          </p:cNvGraphicFramePr>
          <p:nvPr>
            <p:ph idx="1"/>
            <p:extLst>
              <p:ext uri="{D42A27DB-BD31-4B8C-83A1-F6EECF244321}">
                <p14:modId xmlns:p14="http://schemas.microsoft.com/office/powerpoint/2010/main" val="3522481150"/>
              </p:ext>
            </p:extLst>
          </p:nvPr>
        </p:nvGraphicFramePr>
        <p:xfrm>
          <a:off x="1610759" y="2210330"/>
          <a:ext cx="1342263" cy="3300252"/>
        </p:xfrm>
        <a:graphic>
          <a:graphicData uri="http://schemas.openxmlformats.org/drawingml/2006/table">
            <a:tbl>
              <a:tblPr>
                <a:tableStyleId>{5C22544A-7EE6-4342-B048-85BDC9FD1C3A}</a:tableStyleId>
              </a:tblPr>
              <a:tblGrid>
                <a:gridCol w="1342263">
                  <a:extLst>
                    <a:ext uri="{9D8B030D-6E8A-4147-A177-3AD203B41FA5}">
                      <a16:colId xmlns:a16="http://schemas.microsoft.com/office/drawing/2014/main" val="138182682"/>
                    </a:ext>
                  </a:extLst>
                </a:gridCol>
              </a:tblGrid>
              <a:tr h="287612">
                <a:tc>
                  <a:txBody>
                    <a:bodyPr/>
                    <a:lstStyle/>
                    <a:p>
                      <a:pPr algn="l" fontAlgn="b"/>
                      <a:r>
                        <a:rPr lang="sv-SE" sz="1100" u="none" strike="noStrike">
                          <a:effectLst/>
                        </a:rPr>
                        <a:t>19790618-9282</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051636615"/>
                  </a:ext>
                </a:extLst>
              </a:tr>
              <a:tr h="301264">
                <a:tc>
                  <a:txBody>
                    <a:bodyPr/>
                    <a:lstStyle/>
                    <a:p>
                      <a:pPr algn="l" fontAlgn="b"/>
                      <a:r>
                        <a:rPr lang="sv-SE" sz="1100" u="none" strike="noStrike">
                          <a:effectLst/>
                        </a:rPr>
                        <a:t>19790620-9239</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90186973"/>
                  </a:ext>
                </a:extLst>
              </a:tr>
              <a:tr h="301264">
                <a:tc>
                  <a:txBody>
                    <a:bodyPr/>
                    <a:lstStyle/>
                    <a:p>
                      <a:pPr algn="l" fontAlgn="b"/>
                      <a:r>
                        <a:rPr lang="sv-SE" sz="1100" u="none" strike="noStrike">
                          <a:effectLst/>
                        </a:rPr>
                        <a:t>19790709-9282</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72149220"/>
                  </a:ext>
                </a:extLst>
              </a:tr>
              <a:tr h="301264">
                <a:tc>
                  <a:txBody>
                    <a:bodyPr/>
                    <a:lstStyle/>
                    <a:p>
                      <a:pPr algn="l" fontAlgn="b"/>
                      <a:r>
                        <a:rPr lang="sv-SE" sz="1100" u="none" strike="noStrike">
                          <a:effectLst/>
                        </a:rPr>
                        <a:t>19790717-9191</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44195960"/>
                  </a:ext>
                </a:extLst>
              </a:tr>
              <a:tr h="301264">
                <a:tc>
                  <a:txBody>
                    <a:bodyPr/>
                    <a:lstStyle/>
                    <a:p>
                      <a:pPr algn="l" fontAlgn="b"/>
                      <a:r>
                        <a:rPr lang="sv-SE" sz="1100" u="none" strike="noStrike">
                          <a:effectLst/>
                        </a:rPr>
                        <a:t>19790808-9274</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9126200"/>
                  </a:ext>
                </a:extLst>
              </a:tr>
              <a:tr h="301264">
                <a:tc>
                  <a:txBody>
                    <a:bodyPr/>
                    <a:lstStyle/>
                    <a:p>
                      <a:pPr algn="l" fontAlgn="b"/>
                      <a:r>
                        <a:rPr lang="sv-SE" sz="1100" u="none" strike="noStrike">
                          <a:effectLst/>
                        </a:rPr>
                        <a:t>19790810-9288</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05330403"/>
                  </a:ext>
                </a:extLst>
              </a:tr>
              <a:tr h="301264">
                <a:tc>
                  <a:txBody>
                    <a:bodyPr/>
                    <a:lstStyle/>
                    <a:p>
                      <a:pPr algn="l" fontAlgn="b"/>
                      <a:r>
                        <a:rPr lang="sv-SE" sz="1100" u="none" strike="noStrike">
                          <a:effectLst/>
                        </a:rPr>
                        <a:t>19790908-9265</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19569603"/>
                  </a:ext>
                </a:extLst>
              </a:tr>
              <a:tr h="301264">
                <a:tc>
                  <a:txBody>
                    <a:bodyPr/>
                    <a:lstStyle/>
                    <a:p>
                      <a:pPr algn="l" fontAlgn="b"/>
                      <a:r>
                        <a:rPr lang="sv-SE" sz="1100" u="none" strike="noStrike">
                          <a:effectLst/>
                        </a:rPr>
                        <a:t>19790918-9230</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25646316"/>
                  </a:ext>
                </a:extLst>
              </a:tr>
              <a:tr h="301264">
                <a:tc>
                  <a:txBody>
                    <a:bodyPr/>
                    <a:lstStyle/>
                    <a:p>
                      <a:pPr algn="l" fontAlgn="b"/>
                      <a:r>
                        <a:rPr lang="sv-SE" sz="1100" u="none" strike="noStrike">
                          <a:effectLst/>
                        </a:rPr>
                        <a:t>19791003-9283</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027426560"/>
                  </a:ext>
                </a:extLst>
              </a:tr>
              <a:tr h="301264">
                <a:tc>
                  <a:txBody>
                    <a:bodyPr/>
                    <a:lstStyle/>
                    <a:p>
                      <a:pPr algn="l" fontAlgn="b"/>
                      <a:r>
                        <a:rPr lang="sv-SE" sz="1100" u="none" strike="noStrike">
                          <a:effectLst/>
                        </a:rPr>
                        <a:t>19791020-9290</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5585443"/>
                  </a:ext>
                </a:extLst>
              </a:tr>
              <a:tr h="301264">
                <a:tc>
                  <a:txBody>
                    <a:bodyPr/>
                    <a:lstStyle/>
                    <a:p>
                      <a:pPr algn="l" fontAlgn="b"/>
                      <a:r>
                        <a:rPr lang="sv-SE" sz="1100" u="none" strike="noStrike">
                          <a:effectLst/>
                        </a:rPr>
                        <a:t>19791110-9291</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31098417"/>
                  </a:ext>
                </a:extLst>
              </a:tr>
            </a:tbl>
          </a:graphicData>
        </a:graphic>
      </p:graphicFrame>
      <p:pic>
        <p:nvPicPr>
          <p:cNvPr id="6" name="Bildobjekt 5">
            <a:extLst>
              <a:ext uri="{FF2B5EF4-FFF2-40B4-BE49-F238E27FC236}">
                <a16:creationId xmlns:a16="http://schemas.microsoft.com/office/drawing/2014/main" id="{01234A94-8784-DB99-B846-EEFCD5BDD236}"/>
              </a:ext>
            </a:extLst>
          </p:cNvPr>
          <p:cNvPicPr>
            <a:picLocks noChangeAspect="1"/>
          </p:cNvPicPr>
          <p:nvPr/>
        </p:nvPicPr>
        <p:blipFill>
          <a:blip r:embed="rId2"/>
          <a:stretch>
            <a:fillRect/>
          </a:stretch>
        </p:blipFill>
        <p:spPr>
          <a:xfrm>
            <a:off x="6534087" y="2802271"/>
            <a:ext cx="2126597" cy="2116373"/>
          </a:xfrm>
          <a:prstGeom prst="rect">
            <a:avLst/>
          </a:prstGeom>
        </p:spPr>
      </p:pic>
      <p:graphicFrame>
        <p:nvGraphicFramePr>
          <p:cNvPr id="7" name="Tabell 6">
            <a:extLst>
              <a:ext uri="{FF2B5EF4-FFF2-40B4-BE49-F238E27FC236}">
                <a16:creationId xmlns:a16="http://schemas.microsoft.com/office/drawing/2014/main" id="{59C2BC62-8816-3589-F1B7-92F818DCCEBA}"/>
              </a:ext>
            </a:extLst>
          </p:cNvPr>
          <p:cNvGraphicFramePr>
            <a:graphicFrameLocks noGrp="1"/>
          </p:cNvGraphicFramePr>
          <p:nvPr>
            <p:extLst>
              <p:ext uri="{D42A27DB-BD31-4B8C-83A1-F6EECF244321}">
                <p14:modId xmlns:p14="http://schemas.microsoft.com/office/powerpoint/2010/main" val="1967057629"/>
              </p:ext>
            </p:extLst>
          </p:nvPr>
        </p:nvGraphicFramePr>
        <p:xfrm>
          <a:off x="3846576" y="2207811"/>
          <a:ext cx="1395984" cy="3300253"/>
        </p:xfrm>
        <a:graphic>
          <a:graphicData uri="http://schemas.openxmlformats.org/drawingml/2006/table">
            <a:tbl>
              <a:tblPr>
                <a:tableStyleId>{5C22544A-7EE6-4342-B048-85BDC9FD1C3A}</a:tableStyleId>
              </a:tblPr>
              <a:tblGrid>
                <a:gridCol w="1395984">
                  <a:extLst>
                    <a:ext uri="{9D8B030D-6E8A-4147-A177-3AD203B41FA5}">
                      <a16:colId xmlns:a16="http://schemas.microsoft.com/office/drawing/2014/main" val="998518882"/>
                    </a:ext>
                  </a:extLst>
                </a:gridCol>
              </a:tblGrid>
              <a:tr h="300023">
                <a:tc>
                  <a:txBody>
                    <a:bodyPr/>
                    <a:lstStyle/>
                    <a:p>
                      <a:pPr algn="l" fontAlgn="b"/>
                      <a:r>
                        <a:rPr lang="sv-SE" sz="1100" u="none" strike="noStrike">
                          <a:effectLst/>
                        </a:rPr>
                        <a:t>19680502-9268</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375574232"/>
                  </a:ext>
                </a:extLst>
              </a:tr>
              <a:tr h="300023">
                <a:tc>
                  <a:txBody>
                    <a:bodyPr/>
                    <a:lstStyle/>
                    <a:p>
                      <a:pPr algn="l" fontAlgn="b"/>
                      <a:r>
                        <a:rPr lang="sv-SE" sz="1100" u="none" strike="noStrike">
                          <a:effectLst/>
                        </a:rPr>
                        <a:t>19680524-9288</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41164313"/>
                  </a:ext>
                </a:extLst>
              </a:tr>
              <a:tr h="300023">
                <a:tc>
                  <a:txBody>
                    <a:bodyPr/>
                    <a:lstStyle/>
                    <a:p>
                      <a:pPr algn="l" fontAlgn="b"/>
                      <a:r>
                        <a:rPr lang="sv-SE" sz="1100" u="none" strike="noStrike">
                          <a:effectLst/>
                        </a:rPr>
                        <a:t>19700123-9297</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18503661"/>
                  </a:ext>
                </a:extLst>
              </a:tr>
              <a:tr h="300023">
                <a:tc>
                  <a:txBody>
                    <a:bodyPr/>
                    <a:lstStyle/>
                    <a:p>
                      <a:pPr algn="l" fontAlgn="b"/>
                      <a:r>
                        <a:rPr lang="sv-SE" sz="1100" u="none" strike="noStrike">
                          <a:effectLst/>
                        </a:rPr>
                        <a:t>19710925-9288</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55654918"/>
                  </a:ext>
                </a:extLst>
              </a:tr>
              <a:tr h="300023">
                <a:tc>
                  <a:txBody>
                    <a:bodyPr/>
                    <a:lstStyle/>
                    <a:p>
                      <a:pPr algn="l" fontAlgn="b"/>
                      <a:r>
                        <a:rPr lang="sv-SE" sz="1100" u="none" strike="noStrike">
                          <a:effectLst/>
                        </a:rPr>
                        <a:t>19711002-1834</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95338448"/>
                  </a:ext>
                </a:extLst>
              </a:tr>
              <a:tr h="300023">
                <a:tc>
                  <a:txBody>
                    <a:bodyPr/>
                    <a:lstStyle/>
                    <a:p>
                      <a:pPr algn="l" fontAlgn="b"/>
                      <a:r>
                        <a:rPr lang="sv-SE" sz="1100" u="none" strike="noStrike">
                          <a:effectLst/>
                        </a:rPr>
                        <a:t>19750325-9280</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35008122"/>
                  </a:ext>
                </a:extLst>
              </a:tr>
              <a:tr h="300023">
                <a:tc>
                  <a:txBody>
                    <a:bodyPr/>
                    <a:lstStyle/>
                    <a:p>
                      <a:pPr algn="l" fontAlgn="b"/>
                      <a:r>
                        <a:rPr lang="sv-SE" sz="1100" u="none" strike="noStrike">
                          <a:effectLst/>
                        </a:rPr>
                        <a:t>19750330-9176</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24899696"/>
                  </a:ext>
                </a:extLst>
              </a:tr>
              <a:tr h="300023">
                <a:tc>
                  <a:txBody>
                    <a:bodyPr/>
                    <a:lstStyle/>
                    <a:p>
                      <a:pPr algn="l" fontAlgn="b"/>
                      <a:r>
                        <a:rPr lang="sv-SE" sz="1100" u="none" strike="noStrike">
                          <a:effectLst/>
                        </a:rPr>
                        <a:t>19750404-9292</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7634542"/>
                  </a:ext>
                </a:extLst>
              </a:tr>
              <a:tr h="300023">
                <a:tc>
                  <a:txBody>
                    <a:bodyPr/>
                    <a:lstStyle/>
                    <a:p>
                      <a:pPr algn="l" fontAlgn="b"/>
                      <a:r>
                        <a:rPr lang="sv-SE" sz="1100" u="none" strike="noStrike">
                          <a:effectLst/>
                        </a:rPr>
                        <a:t>19750424-9215</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811660245"/>
                  </a:ext>
                </a:extLst>
              </a:tr>
              <a:tr h="300023">
                <a:tc>
                  <a:txBody>
                    <a:bodyPr/>
                    <a:lstStyle/>
                    <a:p>
                      <a:pPr algn="l" fontAlgn="b"/>
                      <a:r>
                        <a:rPr lang="sv-SE" sz="1100" u="none" strike="noStrike">
                          <a:effectLst/>
                        </a:rPr>
                        <a:t>19760583-2380</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98650362"/>
                  </a:ext>
                </a:extLst>
              </a:tr>
              <a:tr h="300023">
                <a:tc>
                  <a:txBody>
                    <a:bodyPr/>
                    <a:lstStyle/>
                    <a:p>
                      <a:pPr algn="l" fontAlgn="b"/>
                      <a:r>
                        <a:rPr lang="sv-SE" sz="1100" u="none" strike="noStrike">
                          <a:effectLst/>
                        </a:rPr>
                        <a:t>19790104-9283</a:t>
                      </a:r>
                      <a:endParaRPr lang="sv-SE"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76033223"/>
                  </a:ext>
                </a:extLst>
              </a:tr>
            </a:tbl>
          </a:graphicData>
        </a:graphic>
      </p:graphicFrame>
    </p:spTree>
    <p:extLst>
      <p:ext uri="{BB962C8B-B14F-4D97-AF65-F5344CB8AC3E}">
        <p14:creationId xmlns:p14="http://schemas.microsoft.com/office/powerpoint/2010/main" val="834990393"/>
      </p:ext>
    </p:extLst>
  </p:cSld>
  <p:clrMapOvr>
    <a:masterClrMapping/>
  </p:clrMapOvr>
</p:sld>
</file>

<file path=ppt/theme/theme1.xml><?xml version="1.0" encoding="utf-8"?>
<a:theme xmlns:a="http://schemas.openxmlformats.org/drawingml/2006/main" name="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oktober 2022" id="{25D3BB66-EB4A-43AD-94DE-B3A6CE25BE07}" vid="{6EA05DEA-5033-4964-A6CA-F55F0AAB5E7C}"/>
    </a:ext>
  </a:extLst>
</a:theme>
</file>

<file path=ppt/theme/theme2.xml><?xml version="1.0" encoding="utf-8"?>
<a:theme xmlns:a="http://schemas.openxmlformats.org/drawingml/2006/main" name="1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small Biometria" id="{0DD1E3CD-7CDE-4B7C-89BA-5A72321A1CDA}" vid="{77ED58C0-97C3-4FF0-9623-C69080EB9980}"/>
    </a:ext>
  </a:extLst>
</a:theme>
</file>

<file path=ppt/theme/theme3.xml><?xml version="1.0" encoding="utf-8"?>
<a:theme xmlns:a="http://schemas.openxmlformats.org/drawingml/2006/main" name="Biomeria justerad">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omeria justerad" id="{BA42E968-3EBC-4084-8DEC-E75CEE02385D}" vid="{4B599438-5F8F-407B-9B0E-C7A833EC03CA}"/>
    </a:ext>
  </a:extLst>
</a:theme>
</file>

<file path=ppt/theme/theme4.xml><?xml version="1.0" encoding="utf-8"?>
<a:theme xmlns:a="http://schemas.openxmlformats.org/drawingml/2006/main" name="3_Office-tema">
  <a:themeElements>
    <a:clrScheme name="Biometria">
      <a:dk1>
        <a:srgbClr val="000000"/>
      </a:dk1>
      <a:lt1>
        <a:srgbClr val="FFFFFF"/>
      </a:lt1>
      <a:dk2>
        <a:srgbClr val="000000"/>
      </a:dk2>
      <a:lt2>
        <a:srgbClr val="FFFFFF"/>
      </a:lt2>
      <a:accent1>
        <a:srgbClr val="3B9637"/>
      </a:accent1>
      <a:accent2>
        <a:srgbClr val="007950"/>
      </a:accent2>
      <a:accent3>
        <a:srgbClr val="F59D24"/>
      </a:accent3>
      <a:accent4>
        <a:srgbClr val="A2C617"/>
      </a:accent4>
      <a:accent5>
        <a:srgbClr val="A0306E"/>
      </a:accent5>
      <a:accent6>
        <a:srgbClr val="DFDCD8"/>
      </a:accent6>
      <a:hlink>
        <a:srgbClr val="1F6575"/>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7098069-99D5-4524-A025-B816943A5DD9}" vid="{8411566E-C2E3-4A22-B2CD-38AA163AB672}"/>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FA43716AADED64A9B36A5ABA83975D6" ma:contentTypeVersion="6" ma:contentTypeDescription="Skapa ett nytt dokument." ma:contentTypeScope="" ma:versionID="ff259c1eee4295e9dff0a2f5ffbfa7e7">
  <xsd:schema xmlns:xsd="http://www.w3.org/2001/XMLSchema" xmlns:xs="http://www.w3.org/2001/XMLSchema" xmlns:p="http://schemas.microsoft.com/office/2006/metadata/properties" xmlns:ns2="851b9d64-29d1-4c32-b6bc-d94d6c9c2da6" xmlns:ns3="f314094a-a6e6-4b38-95cf-160d2c3454fe" targetNamespace="http://schemas.microsoft.com/office/2006/metadata/properties" ma:root="true" ma:fieldsID="15aabab525f752069f9a1ab87edad234" ns2:_="" ns3:_="">
    <xsd:import namespace="851b9d64-29d1-4c32-b6bc-d94d6c9c2da6"/>
    <xsd:import namespace="f314094a-a6e6-4b38-95cf-160d2c3454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1b9d64-29d1-4c32-b6bc-d94d6c9c2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14094a-a6e6-4b38-95cf-160d2c3454f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867AA-83A1-4054-9E1D-66DF2E63435D}">
  <ds:schemaRefs>
    <ds:schemaRef ds:uri="851b9d64-29d1-4c32-b6bc-d94d6c9c2da6"/>
    <ds:schemaRef ds:uri="f314094a-a6e6-4b38-95cf-160d2c3454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D123AA-AEB7-478E-B727-B6E913D5283C}">
  <ds:schemaRefs>
    <ds:schemaRef ds:uri="851b9d64-29d1-4c32-b6bc-d94d6c9c2da6"/>
    <ds:schemaRef ds:uri="f314094a-a6e6-4b38-95cf-160d2c3454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393CF5-9E86-4748-B3F1-2D1107BCD3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Presentationsmall Biometria oktober 2022</Template>
  <Application>Microsoft Office PowerPoint</Application>
  <PresentationFormat>Widescreen</PresentationFormat>
  <Slides>37</Slides>
  <Notes>9</Notes>
  <HiddenSlides>0</HiddenSlides>
  <ScaleCrop>false</ScaleCrop>
  <HeadingPairs>
    <vt:vector size="4" baseType="variant">
      <vt:variant>
        <vt:lpstr>Theme</vt:lpstr>
      </vt:variant>
      <vt:variant>
        <vt:i4>4</vt:i4>
      </vt:variant>
      <vt:variant>
        <vt:lpstr>Slide Titles</vt:lpstr>
      </vt:variant>
      <vt:variant>
        <vt:i4>37</vt:i4>
      </vt:variant>
    </vt:vector>
  </HeadingPairs>
  <TitlesOfParts>
    <vt:vector size="41" baseType="lpstr">
      <vt:lpstr>Office-tema</vt:lpstr>
      <vt:lpstr>1_Office-tema</vt:lpstr>
      <vt:lpstr>Biomeria justerad</vt:lpstr>
      <vt:lpstr>3_Office-tema</vt:lpstr>
      <vt:lpstr>PowerPoint Presentation</vt:lpstr>
      <vt:lpstr>Aktör, ekipage och transportenhet i VIOL 3</vt:lpstr>
      <vt:lpstr>PowerPoint Presentation</vt:lpstr>
      <vt:lpstr>PowerPoint Presentation</vt:lpstr>
      <vt:lpstr>Aktörer</vt:lpstr>
      <vt:lpstr>Person i VIOL 3</vt:lpstr>
      <vt:lpstr>Organisation i VIOL 3</vt:lpstr>
      <vt:lpstr>Vi kikar i systemet!</vt:lpstr>
      <vt:lpstr>Personnr att använda nu i testmiljön</vt:lpstr>
      <vt:lpstr>PowerPoint Presentation</vt:lpstr>
      <vt:lpstr>Organisationsstruktur</vt:lpstr>
      <vt:lpstr>Organisationsstruktur | Behörigheter exempel </vt:lpstr>
      <vt:lpstr>Organisationsstruktur | Behörigheter exempel </vt:lpstr>
      <vt:lpstr>PowerPoint Presentation</vt:lpstr>
      <vt:lpstr>Transportenhet – Aktuellt för organisationstypen transportföretag.</vt:lpstr>
      <vt:lpstr>Vi kikar i systemet!</vt:lpstr>
      <vt:lpstr>PowerPoint Presentation</vt:lpstr>
      <vt:lpstr>Fordon i VIOL 3</vt:lpstr>
      <vt:lpstr>Fordonsregistret</vt:lpstr>
      <vt:lpstr>Fordonsregistret – Ansvarig aktör</vt:lpstr>
      <vt:lpstr>Transportmedel (Bilen)</vt:lpstr>
      <vt:lpstr>Transportmedel</vt:lpstr>
      <vt:lpstr>Transportmedel</vt:lpstr>
      <vt:lpstr>Lastbärare </vt:lpstr>
      <vt:lpstr>Lastbärare</vt:lpstr>
      <vt:lpstr>Lastbärare</vt:lpstr>
      <vt:lpstr>Ekipage</vt:lpstr>
      <vt:lpstr>Ekipage</vt:lpstr>
      <vt:lpstr>Ekipage – ekipagekontroll i befraktarinställningarna?</vt:lpstr>
      <vt:lpstr>PowerPoint Presentation</vt:lpstr>
      <vt:lpstr>Transportörsnummer försvinner i VIOL3? </vt:lpstr>
      <vt:lpstr>Svårigheter med transportörsnummer idag</vt:lpstr>
      <vt:lpstr>Transportörsnummer försvinner?</vt:lpstr>
      <vt:lpstr>Frågor &amp; funderingar?</vt:lpstr>
      <vt:lpstr>Kommande digitala träffar</vt:lpstr>
      <vt:lpstr>Kommande milstolpar</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Samuel Rönnbäck</dc:creator>
  <cp:revision>1</cp:revision>
  <dcterms:created xsi:type="dcterms:W3CDTF">2023-04-06T06:30:50Z</dcterms:created>
  <dcterms:modified xsi:type="dcterms:W3CDTF">2023-04-24T07:08:03Z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0x0101003FA43716AADED64A9B36A5ABA83975D6</vt:lpwstr>
  </property>
</Properties>
</file>