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1"/>
  </p:notesMasterIdLst>
  <p:sldIdLst>
    <p:sldId id="268" r:id="rId5"/>
    <p:sldId id="2147472054" r:id="rId6"/>
    <p:sldId id="2147472043" r:id="rId7"/>
    <p:sldId id="2147472048" r:id="rId8"/>
    <p:sldId id="2147472062" r:id="rId9"/>
    <p:sldId id="2147472049" r:id="rId10"/>
    <p:sldId id="324" r:id="rId11"/>
    <p:sldId id="2147472063" r:id="rId12"/>
    <p:sldId id="2147472045" r:id="rId13"/>
    <p:sldId id="2147472055" r:id="rId14"/>
    <p:sldId id="2147472061" r:id="rId15"/>
    <p:sldId id="2147472060" r:id="rId16"/>
    <p:sldId id="2147472051" r:id="rId17"/>
    <p:sldId id="1940" r:id="rId18"/>
    <p:sldId id="2147472053" r:id="rId19"/>
    <p:sldId id="1930" r:id="rId20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C023C9C-9EAD-6DF4-6D39-A8A6213C1697}" name="Lizette Söderlund" initials="LS" userId="S::Lizette.Soderlund@biometria.se::ffb87a56-3ba4-4d87-b182-bccbc9485587" providerId="AD"/>
  <p188:author id="{4E8DF5DE-891D-D5B1-81D3-53D9F82B949B}" name="Amanda Lundberg" initials="AL" userId="S::Amanda.Lundberg@biometria.se::ace7a99f-853f-4c42-b04f-2675a9048d9e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B9637"/>
    <a:srgbClr val="007B4F"/>
    <a:srgbClr val="0F0F0F"/>
    <a:srgbClr val="0404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AB5CD38-0EAC-44D2-B09A-CFF1415F67C8}" v="2" dt="2024-04-22T06:10:43.251"/>
    <p1510:client id="{F18133E6-4C93-4D82-A635-9941CD7BE256}" v="103" dt="2024-04-22T09:07:45.77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8" d="100"/>
          <a:sy n="118" d="100"/>
        </p:scale>
        <p:origin x="61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28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ulia Wall" userId="ea3ab28a-0e7b-46a6-8787-b6f9daa8a492" providerId="ADAL" clId="{3AB5CD38-0EAC-44D2-B09A-CFF1415F67C8}"/>
    <pc:docChg chg="modSld">
      <pc:chgData name="Julia Wall" userId="ea3ab28a-0e7b-46a6-8787-b6f9daa8a492" providerId="ADAL" clId="{3AB5CD38-0EAC-44D2-B09A-CFF1415F67C8}" dt="2024-04-22T06:10:43.251" v="1" actId="20577"/>
      <pc:docMkLst>
        <pc:docMk/>
      </pc:docMkLst>
      <pc:sldChg chg="modSp">
        <pc:chgData name="Julia Wall" userId="ea3ab28a-0e7b-46a6-8787-b6f9daa8a492" providerId="ADAL" clId="{3AB5CD38-0EAC-44D2-B09A-CFF1415F67C8}" dt="2024-04-22T06:10:43.251" v="1" actId="20577"/>
        <pc:sldMkLst>
          <pc:docMk/>
          <pc:sldMk cId="3521011548" sldId="2147472055"/>
        </pc:sldMkLst>
        <pc:spChg chg="mod">
          <ac:chgData name="Julia Wall" userId="ea3ab28a-0e7b-46a6-8787-b6f9daa8a492" providerId="ADAL" clId="{3AB5CD38-0EAC-44D2-B09A-CFF1415F67C8}" dt="2024-04-22T06:10:43.251" v="1" actId="20577"/>
          <ac:spMkLst>
            <pc:docMk/>
            <pc:sldMk cId="3521011548" sldId="2147472055"/>
            <ac:spMk id="4" creationId="{B847BA2E-333C-866C-67FB-8D5E633B0290}"/>
          </ac:spMkLst>
        </pc:spChg>
      </pc:sldChg>
    </pc:docChg>
  </pc:docChgLst>
  <pc:docChgLst>
    <pc:chgData name="Julia Wall" userId="S::julia.wall@biometria.se::ea3ab28a-0e7b-46a6-8787-b6f9daa8a492" providerId="AD" clId="Web-{8CA633B5-B776-4435-98BE-4236C7E43A35}"/>
    <pc:docChg chg="modSld">
      <pc:chgData name="Julia Wall" userId="S::julia.wall@biometria.se::ea3ab28a-0e7b-46a6-8787-b6f9daa8a492" providerId="AD" clId="Web-{8CA633B5-B776-4435-98BE-4236C7E43A35}" dt="2024-04-15T08:35:25.350" v="14" actId="20577"/>
      <pc:docMkLst>
        <pc:docMk/>
      </pc:docMkLst>
      <pc:sldChg chg="modSp">
        <pc:chgData name="Julia Wall" userId="S::julia.wall@biometria.se::ea3ab28a-0e7b-46a6-8787-b6f9daa8a492" providerId="AD" clId="Web-{8CA633B5-B776-4435-98BE-4236C7E43A35}" dt="2024-04-15T08:35:25.350" v="14" actId="20577"/>
        <pc:sldMkLst>
          <pc:docMk/>
          <pc:sldMk cId="1250817928" sldId="2147472054"/>
        </pc:sldMkLst>
        <pc:spChg chg="mod">
          <ac:chgData name="Julia Wall" userId="S::julia.wall@biometria.se::ea3ab28a-0e7b-46a6-8787-b6f9daa8a492" providerId="AD" clId="Web-{8CA633B5-B776-4435-98BE-4236C7E43A35}" dt="2024-04-15T08:35:25.350" v="14" actId="20577"/>
          <ac:spMkLst>
            <pc:docMk/>
            <pc:sldMk cId="1250817928" sldId="2147472054"/>
            <ac:spMk id="4" creationId="{4263C4C8-AAD1-C7F5-7124-9DCC4873F65C}"/>
          </ac:spMkLst>
        </pc:spChg>
      </pc:sldChg>
    </pc:docChg>
  </pc:docChgLst>
  <pc:docChgLst>
    <pc:chgData name="Sebastian Hansson" userId="1a9b6e62-9362-4432-bb84-6c5bd32e56fc" providerId="ADAL" clId="{9EC0275F-A5B2-473C-935E-61034B4B892F}"/>
    <pc:docChg chg="delSld">
      <pc:chgData name="Sebastian Hansson" userId="1a9b6e62-9362-4432-bb84-6c5bd32e56fc" providerId="ADAL" clId="{9EC0275F-A5B2-473C-935E-61034B4B892F}" dt="2024-04-15T09:04:17.576" v="1" actId="47"/>
      <pc:docMkLst>
        <pc:docMk/>
      </pc:docMkLst>
      <pc:sldChg chg="del">
        <pc:chgData name="Sebastian Hansson" userId="1a9b6e62-9362-4432-bb84-6c5bd32e56fc" providerId="ADAL" clId="{9EC0275F-A5B2-473C-935E-61034B4B892F}" dt="2024-04-15T09:04:17.576" v="1" actId="47"/>
        <pc:sldMkLst>
          <pc:docMk/>
          <pc:sldMk cId="3959244885" sldId="2147472049"/>
        </pc:sldMkLst>
      </pc:sldChg>
      <pc:sldChg chg="del">
        <pc:chgData name="Sebastian Hansson" userId="1a9b6e62-9362-4432-bb84-6c5bd32e56fc" providerId="ADAL" clId="{9EC0275F-A5B2-473C-935E-61034B4B892F}" dt="2024-04-15T08:54:13.044" v="0" actId="47"/>
        <pc:sldMkLst>
          <pc:docMk/>
          <pc:sldMk cId="906025859" sldId="2147472052"/>
        </pc:sldMkLst>
      </pc:sldChg>
    </pc:docChg>
  </pc:docChgLst>
  <pc:docChgLst>
    <pc:chgData name="Sebastian Hansson" userId="1a9b6e62-9362-4432-bb84-6c5bd32e56fc" providerId="ADAL" clId="{01DCCA9B-0CC9-40A1-80E7-24C5B4B9728B}"/>
    <pc:docChg chg="modSld">
      <pc:chgData name="Sebastian Hansson" userId="1a9b6e62-9362-4432-bb84-6c5bd32e56fc" providerId="ADAL" clId="{01DCCA9B-0CC9-40A1-80E7-24C5B4B9728B}" dt="2024-04-23T06:01:38.707" v="2" actId="20577"/>
      <pc:docMkLst>
        <pc:docMk/>
      </pc:docMkLst>
      <pc:sldChg chg="modSp mod">
        <pc:chgData name="Sebastian Hansson" userId="1a9b6e62-9362-4432-bb84-6c5bd32e56fc" providerId="ADAL" clId="{01DCCA9B-0CC9-40A1-80E7-24C5B4B9728B}" dt="2024-04-23T06:01:38.707" v="2" actId="20577"/>
        <pc:sldMkLst>
          <pc:docMk/>
          <pc:sldMk cId="3993699991" sldId="2147472062"/>
        </pc:sldMkLst>
        <pc:spChg chg="mod">
          <ac:chgData name="Sebastian Hansson" userId="1a9b6e62-9362-4432-bb84-6c5bd32e56fc" providerId="ADAL" clId="{01DCCA9B-0CC9-40A1-80E7-24C5B4B9728B}" dt="2024-04-23T06:01:38.707" v="2" actId="20577"/>
          <ac:spMkLst>
            <pc:docMk/>
            <pc:sldMk cId="3993699991" sldId="2147472062"/>
            <ac:spMk id="5" creationId="{46F30D08-1863-2717-8151-551898FF0A78}"/>
          </ac:spMkLst>
        </pc:spChg>
      </pc:sldChg>
    </pc:docChg>
  </pc:docChgLst>
  <pc:docChgLst>
    <pc:chgData name="Simon Lundström" userId="f1cab179-663b-4e85-89e7-8590db45beb5" providerId="ADAL" clId="{F18133E6-4C93-4D82-A635-9941CD7BE256}"/>
    <pc:docChg chg="custSel addSld delSld modSld sldOrd">
      <pc:chgData name="Simon Lundström" userId="f1cab179-663b-4e85-89e7-8590db45beb5" providerId="ADAL" clId="{F18133E6-4C93-4D82-A635-9941CD7BE256}" dt="2024-04-22T09:07:45.775" v="262" actId="1076"/>
      <pc:docMkLst>
        <pc:docMk/>
      </pc:docMkLst>
      <pc:sldChg chg="addSp delSp modSp mod ord modClrScheme chgLayout">
        <pc:chgData name="Simon Lundström" userId="f1cab179-663b-4e85-89e7-8590db45beb5" providerId="ADAL" clId="{F18133E6-4C93-4D82-A635-9941CD7BE256}" dt="2024-04-22T09:07:45.775" v="262" actId="1076"/>
        <pc:sldMkLst>
          <pc:docMk/>
          <pc:sldMk cId="3134039743" sldId="324"/>
        </pc:sldMkLst>
        <pc:spChg chg="add del mod ord">
          <ac:chgData name="Simon Lundström" userId="f1cab179-663b-4e85-89e7-8590db45beb5" providerId="ADAL" clId="{F18133E6-4C93-4D82-A635-9941CD7BE256}" dt="2024-04-15T09:07:31.705" v="5" actId="700"/>
          <ac:spMkLst>
            <pc:docMk/>
            <pc:sldMk cId="3134039743" sldId="324"/>
            <ac:spMk id="4" creationId="{87DCDDFC-BD93-CF2B-2CF8-524CC72B396C}"/>
          </ac:spMkLst>
        </pc:spChg>
        <pc:spChg chg="add del mod ord">
          <ac:chgData name="Simon Lundström" userId="f1cab179-663b-4e85-89e7-8590db45beb5" providerId="ADAL" clId="{F18133E6-4C93-4D82-A635-9941CD7BE256}" dt="2024-04-15T09:07:31.705" v="5" actId="700"/>
          <ac:spMkLst>
            <pc:docMk/>
            <pc:sldMk cId="3134039743" sldId="324"/>
            <ac:spMk id="5" creationId="{FF6A3A74-F7DC-1B59-F9D7-C1407AB321E3}"/>
          </ac:spMkLst>
        </pc:spChg>
        <pc:spChg chg="add del mod ord">
          <ac:chgData name="Simon Lundström" userId="f1cab179-663b-4e85-89e7-8590db45beb5" providerId="ADAL" clId="{F18133E6-4C93-4D82-A635-9941CD7BE256}" dt="2024-04-15T09:07:40.670" v="6" actId="700"/>
          <ac:spMkLst>
            <pc:docMk/>
            <pc:sldMk cId="3134039743" sldId="324"/>
            <ac:spMk id="7" creationId="{49D213E9-4235-B5AD-6C7C-1F614D6B8902}"/>
          </ac:spMkLst>
        </pc:spChg>
        <pc:spChg chg="add del mod ord">
          <ac:chgData name="Simon Lundström" userId="f1cab179-663b-4e85-89e7-8590db45beb5" providerId="ADAL" clId="{F18133E6-4C93-4D82-A635-9941CD7BE256}" dt="2024-04-15T09:07:40.670" v="6" actId="700"/>
          <ac:spMkLst>
            <pc:docMk/>
            <pc:sldMk cId="3134039743" sldId="324"/>
            <ac:spMk id="9" creationId="{3E8120EF-6410-A826-4B14-C1618FC77D2D}"/>
          </ac:spMkLst>
        </pc:spChg>
        <pc:spChg chg="add del mod ord">
          <ac:chgData name="Simon Lundström" userId="f1cab179-663b-4e85-89e7-8590db45beb5" providerId="ADAL" clId="{F18133E6-4C93-4D82-A635-9941CD7BE256}" dt="2024-04-15T09:07:50.021" v="7" actId="478"/>
          <ac:spMkLst>
            <pc:docMk/>
            <pc:sldMk cId="3134039743" sldId="324"/>
            <ac:spMk id="10" creationId="{AFC2B30C-3ABE-DDDD-C4D1-84D16F59A33F}"/>
          </ac:spMkLst>
        </pc:spChg>
        <pc:spChg chg="add mod">
          <ac:chgData name="Simon Lundström" userId="f1cab179-663b-4e85-89e7-8590db45beb5" providerId="ADAL" clId="{F18133E6-4C93-4D82-A635-9941CD7BE256}" dt="2024-04-22T09:03:02.187" v="196" actId="14100"/>
          <ac:spMkLst>
            <pc:docMk/>
            <pc:sldMk cId="3134039743" sldId="324"/>
            <ac:spMk id="11" creationId="{229641DA-DE93-B5AD-B79C-64E30C265AFB}"/>
          </ac:spMkLst>
        </pc:spChg>
        <pc:spChg chg="add del mod ord">
          <ac:chgData name="Simon Lundström" userId="f1cab179-663b-4e85-89e7-8590db45beb5" providerId="ADAL" clId="{F18133E6-4C93-4D82-A635-9941CD7BE256}" dt="2024-04-15T09:07:51.413" v="8" actId="478"/>
          <ac:spMkLst>
            <pc:docMk/>
            <pc:sldMk cId="3134039743" sldId="324"/>
            <ac:spMk id="11" creationId="{5A41FACE-295E-C9E4-1050-BA5B3BCA9755}"/>
          </ac:spMkLst>
        </pc:spChg>
        <pc:spChg chg="add mod">
          <ac:chgData name="Simon Lundström" userId="f1cab179-663b-4e85-89e7-8590db45beb5" providerId="ADAL" clId="{F18133E6-4C93-4D82-A635-9941CD7BE256}" dt="2024-04-22T09:04:33.081" v="256" actId="1076"/>
          <ac:spMkLst>
            <pc:docMk/>
            <pc:sldMk cId="3134039743" sldId="324"/>
            <ac:spMk id="13" creationId="{02F38D82-09F0-892D-C5E4-236C8925C3DA}"/>
          </ac:spMkLst>
        </pc:spChg>
        <pc:spChg chg="add mod">
          <ac:chgData name="Simon Lundström" userId="f1cab179-663b-4e85-89e7-8590db45beb5" providerId="ADAL" clId="{F18133E6-4C93-4D82-A635-9941CD7BE256}" dt="2024-04-22T09:04:37.783" v="257" actId="1076"/>
          <ac:spMkLst>
            <pc:docMk/>
            <pc:sldMk cId="3134039743" sldId="324"/>
            <ac:spMk id="15" creationId="{15C87DB3-C886-D975-DB48-3323C8B7A6A9}"/>
          </ac:spMkLst>
        </pc:spChg>
        <pc:spChg chg="add mod">
          <ac:chgData name="Simon Lundström" userId="f1cab179-663b-4e85-89e7-8590db45beb5" providerId="ADAL" clId="{F18133E6-4C93-4D82-A635-9941CD7BE256}" dt="2024-04-22T09:03:24.752" v="219" actId="1076"/>
          <ac:spMkLst>
            <pc:docMk/>
            <pc:sldMk cId="3134039743" sldId="324"/>
            <ac:spMk id="17" creationId="{697E3A11-F24B-ADD3-9E38-7A6055D280EF}"/>
          </ac:spMkLst>
        </pc:spChg>
        <pc:spChg chg="add mod">
          <ac:chgData name="Simon Lundström" userId="f1cab179-663b-4e85-89e7-8590db45beb5" providerId="ADAL" clId="{F18133E6-4C93-4D82-A635-9941CD7BE256}" dt="2024-04-22T09:04:16.921" v="251" actId="1076"/>
          <ac:spMkLst>
            <pc:docMk/>
            <pc:sldMk cId="3134039743" sldId="324"/>
            <ac:spMk id="19" creationId="{F58C662A-764A-77DB-DC54-2038468D8BA5}"/>
          </ac:spMkLst>
        </pc:spChg>
        <pc:spChg chg="del mod">
          <ac:chgData name="Simon Lundström" userId="f1cab179-663b-4e85-89e7-8590db45beb5" providerId="ADAL" clId="{F18133E6-4C93-4D82-A635-9941CD7BE256}" dt="2024-04-22T09:07:38.291" v="261" actId="478"/>
          <ac:spMkLst>
            <pc:docMk/>
            <pc:sldMk cId="3134039743" sldId="324"/>
            <ac:spMk id="27" creationId="{00A82FCA-03C8-F8E5-E2F2-CEA7111AC30B}"/>
          </ac:spMkLst>
        </pc:spChg>
        <pc:spChg chg="mod">
          <ac:chgData name="Simon Lundström" userId="f1cab179-663b-4e85-89e7-8590db45beb5" providerId="ADAL" clId="{F18133E6-4C93-4D82-A635-9941CD7BE256}" dt="2024-04-22T09:07:45.775" v="262" actId="1076"/>
          <ac:spMkLst>
            <pc:docMk/>
            <pc:sldMk cId="3134039743" sldId="324"/>
            <ac:spMk id="28" creationId="{D977EB6A-A52B-6DF4-9D82-F9C7AE2C0AF6}"/>
          </ac:spMkLst>
        </pc:spChg>
        <pc:spChg chg="mod">
          <ac:chgData name="Simon Lundström" userId="f1cab179-663b-4e85-89e7-8590db45beb5" providerId="ADAL" clId="{F18133E6-4C93-4D82-A635-9941CD7BE256}" dt="2024-04-22T09:01:40.762" v="174" actId="14100"/>
          <ac:spMkLst>
            <pc:docMk/>
            <pc:sldMk cId="3134039743" sldId="324"/>
            <ac:spMk id="41" creationId="{0BC30DB1-7D1F-20AF-0266-ED4037B5ABA0}"/>
          </ac:spMkLst>
        </pc:spChg>
        <pc:spChg chg="mod">
          <ac:chgData name="Simon Lundström" userId="f1cab179-663b-4e85-89e7-8590db45beb5" providerId="ADAL" clId="{F18133E6-4C93-4D82-A635-9941CD7BE256}" dt="2024-04-22T09:03:48.117" v="226" actId="1076"/>
          <ac:spMkLst>
            <pc:docMk/>
            <pc:sldMk cId="3134039743" sldId="324"/>
            <ac:spMk id="42" creationId="{451376A8-08A7-47A2-696E-5BA44A9DE6A5}"/>
          </ac:spMkLst>
        </pc:spChg>
        <pc:spChg chg="mod">
          <ac:chgData name="Simon Lundström" userId="f1cab179-663b-4e85-89e7-8590db45beb5" providerId="ADAL" clId="{F18133E6-4C93-4D82-A635-9941CD7BE256}" dt="2024-04-22T09:05:51.307" v="258" actId="14100"/>
          <ac:spMkLst>
            <pc:docMk/>
            <pc:sldMk cId="3134039743" sldId="324"/>
            <ac:spMk id="43" creationId="{3E75681C-F00F-6901-47C8-011B52CCB709}"/>
          </ac:spMkLst>
        </pc:spChg>
        <pc:grpChg chg="add mod">
          <ac:chgData name="Simon Lundström" userId="f1cab179-663b-4e85-89e7-8590db45beb5" providerId="ADAL" clId="{F18133E6-4C93-4D82-A635-9941CD7BE256}" dt="2024-04-22T09:04:23.215" v="253" actId="14100"/>
          <ac:grpSpMkLst>
            <pc:docMk/>
            <pc:sldMk cId="3134039743" sldId="324"/>
            <ac:grpSpMk id="4" creationId="{340B2E66-DB57-9BEE-8611-F7F85D06113C}"/>
          </ac:grpSpMkLst>
        </pc:grpChg>
        <pc:grpChg chg="mod">
          <ac:chgData name="Simon Lundström" userId="f1cab179-663b-4e85-89e7-8590db45beb5" providerId="ADAL" clId="{F18133E6-4C93-4D82-A635-9941CD7BE256}" dt="2024-04-22T09:01:44.601" v="176"/>
          <ac:grpSpMkLst>
            <pc:docMk/>
            <pc:sldMk cId="3134039743" sldId="324"/>
            <ac:grpSpMk id="7" creationId="{433E1A72-BBF9-E154-8137-0BFE5ED17511}"/>
          </ac:grpSpMkLst>
        </pc:grpChg>
        <pc:grpChg chg="add mod">
          <ac:chgData name="Simon Lundström" userId="f1cab179-663b-4e85-89e7-8590db45beb5" providerId="ADAL" clId="{F18133E6-4C93-4D82-A635-9941CD7BE256}" dt="2024-04-22T09:04:29.321" v="255" actId="1076"/>
          <ac:grpSpMkLst>
            <pc:docMk/>
            <pc:sldMk cId="3134039743" sldId="324"/>
            <ac:grpSpMk id="21" creationId="{F8D2278A-D484-4854-C591-5470F9F4E151}"/>
          </ac:grpSpMkLst>
        </pc:grpChg>
        <pc:grpChg chg="mod">
          <ac:chgData name="Simon Lundström" userId="f1cab179-663b-4e85-89e7-8590db45beb5" providerId="ADAL" clId="{F18133E6-4C93-4D82-A635-9941CD7BE256}" dt="2024-04-22T09:04:26.054" v="254"/>
          <ac:grpSpMkLst>
            <pc:docMk/>
            <pc:sldMk cId="3134039743" sldId="324"/>
            <ac:grpSpMk id="24" creationId="{BBB3E727-7350-2E69-1FBD-2319092CF329}"/>
          </ac:grpSpMkLst>
        </pc:grpChg>
        <pc:grpChg chg="del mod">
          <ac:chgData name="Simon Lundström" userId="f1cab179-663b-4e85-89e7-8590db45beb5" providerId="ADAL" clId="{F18133E6-4C93-4D82-A635-9941CD7BE256}" dt="2024-04-22T09:04:09.282" v="248" actId="478"/>
          <ac:grpSpMkLst>
            <pc:docMk/>
            <pc:sldMk cId="3134039743" sldId="324"/>
            <ac:grpSpMk id="55" creationId="{707C29A8-5726-DEB6-71FF-E5D065CC55FE}"/>
          </ac:grpSpMkLst>
        </pc:grpChg>
        <pc:picChg chg="mod">
          <ac:chgData name="Simon Lundström" userId="f1cab179-663b-4e85-89e7-8590db45beb5" providerId="ADAL" clId="{F18133E6-4C93-4D82-A635-9941CD7BE256}" dt="2024-04-22T09:01:44.601" v="176"/>
          <ac:picMkLst>
            <pc:docMk/>
            <pc:sldMk cId="3134039743" sldId="324"/>
            <ac:picMk id="5" creationId="{0156F4DE-2641-5515-74B3-61B28B2648DA}"/>
          </ac:picMkLst>
        </pc:picChg>
        <pc:picChg chg="mod">
          <ac:chgData name="Simon Lundström" userId="f1cab179-663b-4e85-89e7-8590db45beb5" providerId="ADAL" clId="{F18133E6-4C93-4D82-A635-9941CD7BE256}" dt="2024-04-22T09:02:34.592" v="189" actId="1076"/>
          <ac:picMkLst>
            <pc:docMk/>
            <pc:sldMk cId="3134039743" sldId="324"/>
            <ac:picMk id="6" creationId="{D896BFC8-82A8-D924-7927-7996DB44BE50}"/>
          </ac:picMkLst>
        </pc:picChg>
        <pc:picChg chg="mod">
          <ac:chgData name="Simon Lundström" userId="f1cab179-663b-4e85-89e7-8590db45beb5" providerId="ADAL" clId="{F18133E6-4C93-4D82-A635-9941CD7BE256}" dt="2024-04-22T09:02:34.592" v="189" actId="1076"/>
          <ac:picMkLst>
            <pc:docMk/>
            <pc:sldMk cId="3134039743" sldId="324"/>
            <ac:picMk id="8" creationId="{30D96C0F-4A0D-CAB2-C0C3-E045C7BF209D}"/>
          </ac:picMkLst>
        </pc:picChg>
        <pc:picChg chg="mod">
          <ac:chgData name="Simon Lundström" userId="f1cab179-663b-4e85-89e7-8590db45beb5" providerId="ADAL" clId="{F18133E6-4C93-4D82-A635-9941CD7BE256}" dt="2024-04-22T09:01:44.601" v="176"/>
          <ac:picMkLst>
            <pc:docMk/>
            <pc:sldMk cId="3134039743" sldId="324"/>
            <ac:picMk id="9" creationId="{A94FE669-F816-75F7-71FA-F6B058CA4BC4}"/>
          </ac:picMkLst>
        </pc:picChg>
        <pc:picChg chg="mod">
          <ac:chgData name="Simon Lundström" userId="f1cab179-663b-4e85-89e7-8590db45beb5" providerId="ADAL" clId="{F18133E6-4C93-4D82-A635-9941CD7BE256}" dt="2024-04-22T09:02:52.735" v="193" actId="1076"/>
          <ac:picMkLst>
            <pc:docMk/>
            <pc:sldMk cId="3134039743" sldId="324"/>
            <ac:picMk id="12" creationId="{39F2D6FF-EDC5-FFE2-F809-954C24D21D2D}"/>
          </ac:picMkLst>
        </pc:picChg>
        <pc:picChg chg="mod">
          <ac:chgData name="Simon Lundström" userId="f1cab179-663b-4e85-89e7-8590db45beb5" providerId="ADAL" clId="{F18133E6-4C93-4D82-A635-9941CD7BE256}" dt="2024-04-22T09:02:52.735" v="193" actId="1076"/>
          <ac:picMkLst>
            <pc:docMk/>
            <pc:sldMk cId="3134039743" sldId="324"/>
            <ac:picMk id="14" creationId="{DAC2EF35-B16F-3AE8-4F07-BE5D71759E4A}"/>
          </ac:picMkLst>
        </pc:picChg>
        <pc:picChg chg="del">
          <ac:chgData name="Simon Lundström" userId="f1cab179-663b-4e85-89e7-8590db45beb5" providerId="ADAL" clId="{F18133E6-4C93-4D82-A635-9941CD7BE256}" dt="2024-04-22T09:03:42.226" v="224" actId="478"/>
          <ac:picMkLst>
            <pc:docMk/>
            <pc:sldMk cId="3134039743" sldId="324"/>
            <ac:picMk id="22" creationId="{B8A70A3F-77D8-737F-69DE-8C19D2D7C23E}"/>
          </ac:picMkLst>
        </pc:picChg>
        <pc:picChg chg="mod">
          <ac:chgData name="Simon Lundström" userId="f1cab179-663b-4e85-89e7-8590db45beb5" providerId="ADAL" clId="{F18133E6-4C93-4D82-A635-9941CD7BE256}" dt="2024-04-22T09:04:26.054" v="254"/>
          <ac:picMkLst>
            <pc:docMk/>
            <pc:sldMk cId="3134039743" sldId="324"/>
            <ac:picMk id="23" creationId="{C917C3BE-FCA3-DCC6-4F70-204A3F93B9A2}"/>
          </ac:picMkLst>
        </pc:picChg>
        <pc:picChg chg="del mod">
          <ac:chgData name="Simon Lundström" userId="f1cab179-663b-4e85-89e7-8590db45beb5" providerId="ADAL" clId="{F18133E6-4C93-4D82-A635-9941CD7BE256}" dt="2024-04-22T09:07:34.495" v="259" actId="478"/>
          <ac:picMkLst>
            <pc:docMk/>
            <pc:sldMk cId="3134039743" sldId="324"/>
            <ac:picMk id="25" creationId="{5D3D24F0-CAC8-67E1-24BE-6CEC6E630A86}"/>
          </ac:picMkLst>
        </pc:picChg>
        <pc:picChg chg="mod">
          <ac:chgData name="Simon Lundström" userId="f1cab179-663b-4e85-89e7-8590db45beb5" providerId="ADAL" clId="{F18133E6-4C93-4D82-A635-9941CD7BE256}" dt="2024-04-22T09:02:46.783" v="192" actId="14100"/>
          <ac:picMkLst>
            <pc:docMk/>
            <pc:sldMk cId="3134039743" sldId="324"/>
            <ac:picMk id="26" creationId="{5CBFA573-3CB5-753E-80EB-729FAE9EEDDD}"/>
          </ac:picMkLst>
        </pc:picChg>
        <pc:picChg chg="del mod">
          <ac:chgData name="Simon Lundström" userId="f1cab179-663b-4e85-89e7-8590db45beb5" providerId="ADAL" clId="{F18133E6-4C93-4D82-A635-9941CD7BE256}" dt="2024-04-22T09:07:34.495" v="259" actId="478"/>
          <ac:picMkLst>
            <pc:docMk/>
            <pc:sldMk cId="3134039743" sldId="324"/>
            <ac:picMk id="30" creationId="{7C1F08E6-1B17-4D4D-36EE-44BDAD1859E7}"/>
          </ac:picMkLst>
        </pc:picChg>
        <pc:picChg chg="mod">
          <ac:chgData name="Simon Lundström" userId="f1cab179-663b-4e85-89e7-8590db45beb5" providerId="ADAL" clId="{F18133E6-4C93-4D82-A635-9941CD7BE256}" dt="2024-04-22T09:00:49.748" v="173" actId="1076"/>
          <ac:picMkLst>
            <pc:docMk/>
            <pc:sldMk cId="3134039743" sldId="324"/>
            <ac:picMk id="31" creationId="{FB3A336F-F824-64B3-077D-FFB4B7C6B97F}"/>
          </ac:picMkLst>
        </pc:picChg>
        <pc:picChg chg="mod">
          <ac:chgData name="Simon Lundström" userId="f1cab179-663b-4e85-89e7-8590db45beb5" providerId="ADAL" clId="{F18133E6-4C93-4D82-A635-9941CD7BE256}" dt="2024-04-22T09:04:26.054" v="254"/>
          <ac:picMkLst>
            <pc:docMk/>
            <pc:sldMk cId="3134039743" sldId="324"/>
            <ac:picMk id="34" creationId="{BCBF14ED-2B51-94D2-4DC5-AF7E99D0C5C1}"/>
          </ac:picMkLst>
        </pc:picChg>
        <pc:picChg chg="del">
          <ac:chgData name="Simon Lundström" userId="f1cab179-663b-4e85-89e7-8590db45beb5" providerId="ADAL" clId="{F18133E6-4C93-4D82-A635-9941CD7BE256}" dt="2024-04-22T09:03:40.985" v="223" actId="478"/>
          <ac:picMkLst>
            <pc:docMk/>
            <pc:sldMk cId="3134039743" sldId="324"/>
            <ac:picMk id="47" creationId="{00D337FA-F815-9A63-BF73-6BC635F2B3D4}"/>
          </ac:picMkLst>
        </pc:picChg>
        <pc:cxnChg chg="mod">
          <ac:chgData name="Simon Lundström" userId="f1cab179-663b-4e85-89e7-8590db45beb5" providerId="ADAL" clId="{F18133E6-4C93-4D82-A635-9941CD7BE256}" dt="2024-04-22T09:01:44.601" v="176"/>
          <ac:cxnSpMkLst>
            <pc:docMk/>
            <pc:sldMk cId="3134039743" sldId="324"/>
            <ac:cxnSpMk id="10" creationId="{8800D131-D94D-8DE9-88DE-019AA4161A1E}"/>
          </ac:cxnSpMkLst>
        </pc:cxnChg>
        <pc:cxnChg chg="mod">
          <ac:chgData name="Simon Lundström" userId="f1cab179-663b-4e85-89e7-8590db45beb5" providerId="ADAL" clId="{F18133E6-4C93-4D82-A635-9941CD7BE256}" dt="2024-04-22T09:04:26.054" v="254"/>
          <ac:cxnSpMkLst>
            <pc:docMk/>
            <pc:sldMk cId="3134039743" sldId="324"/>
            <ac:cxnSpMk id="35" creationId="{613C0B5C-77E4-AD1A-7D71-E67DA7D8922C}"/>
          </ac:cxnSpMkLst>
        </pc:cxnChg>
        <pc:cxnChg chg="mod">
          <ac:chgData name="Simon Lundström" userId="f1cab179-663b-4e85-89e7-8590db45beb5" providerId="ADAL" clId="{F18133E6-4C93-4D82-A635-9941CD7BE256}" dt="2024-04-22T09:04:09.282" v="248" actId="478"/>
          <ac:cxnSpMkLst>
            <pc:docMk/>
            <pc:sldMk cId="3134039743" sldId="324"/>
            <ac:cxnSpMk id="52" creationId="{63028884-E5DC-B0B0-7652-1F61D59BC3C7}"/>
          </ac:cxnSpMkLst>
        </pc:cxnChg>
      </pc:sldChg>
      <pc:sldChg chg="modSp mod">
        <pc:chgData name="Simon Lundström" userId="f1cab179-663b-4e85-89e7-8590db45beb5" providerId="ADAL" clId="{F18133E6-4C93-4D82-A635-9941CD7BE256}" dt="2024-04-19T08:17:00.765" v="80" actId="1076"/>
        <pc:sldMkLst>
          <pc:docMk/>
          <pc:sldMk cId="3959244885" sldId="2147472049"/>
        </pc:sldMkLst>
        <pc:spChg chg="mod">
          <ac:chgData name="Simon Lundström" userId="f1cab179-663b-4e85-89e7-8590db45beb5" providerId="ADAL" clId="{F18133E6-4C93-4D82-A635-9941CD7BE256}" dt="2024-04-19T08:17:00.765" v="80" actId="1076"/>
          <ac:spMkLst>
            <pc:docMk/>
            <pc:sldMk cId="3959244885" sldId="2147472049"/>
            <ac:spMk id="2" creationId="{4DD77309-3CA8-0463-D35B-212431EFCB32}"/>
          </ac:spMkLst>
        </pc:spChg>
      </pc:sldChg>
      <pc:sldChg chg="delSp del mod">
        <pc:chgData name="Simon Lundström" userId="f1cab179-663b-4e85-89e7-8590db45beb5" providerId="ADAL" clId="{F18133E6-4C93-4D82-A635-9941CD7BE256}" dt="2024-04-15T09:07:12.372" v="3" actId="47"/>
        <pc:sldMkLst>
          <pc:docMk/>
          <pc:sldMk cId="2741630399" sldId="2147472061"/>
        </pc:sldMkLst>
        <pc:picChg chg="del">
          <ac:chgData name="Simon Lundström" userId="f1cab179-663b-4e85-89e7-8590db45beb5" providerId="ADAL" clId="{F18133E6-4C93-4D82-A635-9941CD7BE256}" dt="2024-04-15T09:06:32.574" v="0" actId="478"/>
          <ac:picMkLst>
            <pc:docMk/>
            <pc:sldMk cId="2741630399" sldId="2147472061"/>
            <ac:picMk id="4" creationId="{5C2975A3-2812-1FA4-99BC-C0CF9F7D57E0}"/>
          </ac:picMkLst>
        </pc:picChg>
      </pc:sldChg>
      <pc:sldChg chg="add del">
        <pc:chgData name="Simon Lundström" userId="f1cab179-663b-4e85-89e7-8590db45beb5" providerId="ADAL" clId="{F18133E6-4C93-4D82-A635-9941CD7BE256}" dt="2024-04-15T09:07:04.371" v="2"/>
        <pc:sldMkLst>
          <pc:docMk/>
          <pc:sldMk cId="4178456419" sldId="2147472062"/>
        </pc:sldMkLst>
      </pc:sldChg>
      <pc:sldChg chg="addSp delSp modSp new mod modClrScheme chgLayout">
        <pc:chgData name="Simon Lundström" userId="f1cab179-663b-4e85-89e7-8590db45beb5" providerId="ADAL" clId="{F18133E6-4C93-4D82-A635-9941CD7BE256}" dt="2024-04-22T08:36:21.764" v="167" actId="1076"/>
        <pc:sldMkLst>
          <pc:docMk/>
          <pc:sldMk cId="3407157168" sldId="2147472063"/>
        </pc:sldMkLst>
        <pc:spChg chg="mod">
          <ac:chgData name="Simon Lundström" userId="f1cab179-663b-4e85-89e7-8590db45beb5" providerId="ADAL" clId="{F18133E6-4C93-4D82-A635-9941CD7BE256}" dt="2024-04-22T08:18:11.710" v="154" actId="26606"/>
          <ac:spMkLst>
            <pc:docMk/>
            <pc:sldMk cId="3407157168" sldId="2147472063"/>
            <ac:spMk id="2" creationId="{99464127-D4F9-7FEF-8C8C-6B38AA8D5D50}"/>
          </ac:spMkLst>
        </pc:spChg>
        <pc:spChg chg="del">
          <ac:chgData name="Simon Lundström" userId="f1cab179-663b-4e85-89e7-8590db45beb5" providerId="ADAL" clId="{F18133E6-4C93-4D82-A635-9941CD7BE256}" dt="2024-04-22T08:17:10.741" v="148" actId="478"/>
          <ac:spMkLst>
            <pc:docMk/>
            <pc:sldMk cId="3407157168" sldId="2147472063"/>
            <ac:spMk id="3" creationId="{4F71DC4E-D3B5-8010-9291-A5A0D7299B41}"/>
          </ac:spMkLst>
        </pc:spChg>
        <pc:picChg chg="add mod">
          <ac:chgData name="Simon Lundström" userId="f1cab179-663b-4e85-89e7-8590db45beb5" providerId="ADAL" clId="{F18133E6-4C93-4D82-A635-9941CD7BE256}" dt="2024-04-22T08:36:21.764" v="167" actId="1076"/>
          <ac:picMkLst>
            <pc:docMk/>
            <pc:sldMk cId="3407157168" sldId="2147472063"/>
            <ac:picMk id="5" creationId="{17E88E92-C53A-B6FB-68E6-C952E2464C34}"/>
          </ac:picMkLst>
        </pc:picChg>
        <pc:picChg chg="add mod">
          <ac:chgData name="Simon Lundström" userId="f1cab179-663b-4e85-89e7-8590db45beb5" providerId="ADAL" clId="{F18133E6-4C93-4D82-A635-9941CD7BE256}" dt="2024-04-22T08:36:19.652" v="166" actId="1076"/>
          <ac:picMkLst>
            <pc:docMk/>
            <pc:sldMk cId="3407157168" sldId="2147472063"/>
            <ac:picMk id="1026" creationId="{167A4A1E-C0F5-BE82-4DDA-807B82C94162}"/>
          </ac:picMkLst>
        </pc:picChg>
      </pc:sldChg>
    </pc:docChg>
  </pc:docChgLst>
  <pc:docChgLst>
    <pc:chgData name="Julia Wall" userId="S::julia.wall@biometria.se::ea3ab28a-0e7b-46a6-8787-b6f9daa8a492" providerId="AD" clId="Web-{33DBF599-4565-4CCD-990F-47B925F80F07}"/>
    <pc:docChg chg="modSld">
      <pc:chgData name="Julia Wall" userId="S::julia.wall@biometria.se::ea3ab28a-0e7b-46a6-8787-b6f9daa8a492" providerId="AD" clId="Web-{33DBF599-4565-4CCD-990F-47B925F80F07}" dt="2024-04-15T13:44:31.022" v="0"/>
      <pc:docMkLst>
        <pc:docMk/>
      </pc:docMkLst>
      <pc:sldChg chg="addSp">
        <pc:chgData name="Julia Wall" userId="S::julia.wall@biometria.se::ea3ab28a-0e7b-46a6-8787-b6f9daa8a492" providerId="AD" clId="Web-{33DBF599-4565-4CCD-990F-47B925F80F07}" dt="2024-04-15T13:44:31.022" v="0"/>
        <pc:sldMkLst>
          <pc:docMk/>
          <pc:sldMk cId="186238030" sldId="1940"/>
        </pc:sldMkLst>
        <pc:spChg chg="add">
          <ac:chgData name="Julia Wall" userId="S::julia.wall@biometria.se::ea3ab28a-0e7b-46a6-8787-b6f9daa8a492" providerId="AD" clId="Web-{33DBF599-4565-4CCD-990F-47B925F80F07}" dt="2024-04-15T13:44:31.022" v="0"/>
          <ac:spMkLst>
            <pc:docMk/>
            <pc:sldMk cId="186238030" sldId="1940"/>
            <ac:spMk id="6" creationId="{933ABE30-0D79-5908-79D3-3E96F4092359}"/>
          </ac:spMkLst>
        </pc:spChg>
      </pc:sldChg>
    </pc:docChg>
  </pc:docChgLst>
  <pc:docChgLst>
    <pc:chgData name="Simon Lundström" userId="S::simon.lundstrom@biometria.se::f1cab179-663b-4e85-89e7-8590db45beb5" providerId="AD" clId="Web-{78095025-6161-44C3-A42F-B34DE43A815F}"/>
    <pc:docChg chg="addSld modSld">
      <pc:chgData name="Simon Lundström" userId="S::simon.lundstrom@biometria.se::f1cab179-663b-4e85-89e7-8590db45beb5" providerId="AD" clId="Web-{78095025-6161-44C3-A42F-B34DE43A815F}" dt="2024-04-15T09:03:51.308" v="14" actId="1076"/>
      <pc:docMkLst>
        <pc:docMk/>
      </pc:docMkLst>
      <pc:sldChg chg="addSp delSp modSp new">
        <pc:chgData name="Simon Lundström" userId="S::simon.lundstrom@biometria.se::f1cab179-663b-4e85-89e7-8590db45beb5" providerId="AD" clId="Web-{78095025-6161-44C3-A42F-B34DE43A815F}" dt="2024-04-15T09:03:51.308" v="14" actId="1076"/>
        <pc:sldMkLst>
          <pc:docMk/>
          <pc:sldMk cId="2741630399" sldId="2147472061"/>
        </pc:sldMkLst>
        <pc:spChg chg="mod">
          <ac:chgData name="Simon Lundström" userId="S::simon.lundstrom@biometria.se::f1cab179-663b-4e85-89e7-8590db45beb5" providerId="AD" clId="Web-{78095025-6161-44C3-A42F-B34DE43A815F}" dt="2024-04-15T09:03:37.917" v="11" actId="20577"/>
          <ac:spMkLst>
            <pc:docMk/>
            <pc:sldMk cId="2741630399" sldId="2147472061"/>
            <ac:spMk id="2" creationId="{AF700590-7846-4E79-B17B-8E0EC06B7710}"/>
          </ac:spMkLst>
        </pc:spChg>
        <pc:spChg chg="del">
          <ac:chgData name="Simon Lundström" userId="S::simon.lundstrom@biometria.se::f1cab179-663b-4e85-89e7-8590db45beb5" providerId="AD" clId="Web-{78095025-6161-44C3-A42F-B34DE43A815F}" dt="2024-04-15T09:03:43.276" v="12"/>
          <ac:spMkLst>
            <pc:docMk/>
            <pc:sldMk cId="2741630399" sldId="2147472061"/>
            <ac:spMk id="3" creationId="{858A5F8E-6E22-F375-8143-CF8AF94E3C72}"/>
          </ac:spMkLst>
        </pc:spChg>
        <pc:picChg chg="add mod">
          <ac:chgData name="Simon Lundström" userId="S::simon.lundstrom@biometria.se::f1cab179-663b-4e85-89e7-8590db45beb5" providerId="AD" clId="Web-{78095025-6161-44C3-A42F-B34DE43A815F}" dt="2024-04-15T09:03:51.308" v="14" actId="1076"/>
          <ac:picMkLst>
            <pc:docMk/>
            <pc:sldMk cId="2741630399" sldId="2147472061"/>
            <ac:picMk id="4" creationId="{5C2975A3-2812-1FA4-99BC-C0CF9F7D57E0}"/>
          </ac:picMkLst>
        </pc:picChg>
      </pc:sldChg>
    </pc:docChg>
  </pc:docChgLst>
  <pc:docChgLst>
    <pc:chgData name="Julia Wall" userId="S::julia.wall@biometria.se::ea3ab28a-0e7b-46a6-8787-b6f9daa8a492" providerId="AD" clId="Web-{6876B8A5-4C4C-4947-BB5C-945DDBBD6875}"/>
    <pc:docChg chg="modSld">
      <pc:chgData name="Julia Wall" userId="S::julia.wall@biometria.se::ea3ab28a-0e7b-46a6-8787-b6f9daa8a492" providerId="AD" clId="Web-{6876B8A5-4C4C-4947-BB5C-945DDBBD6875}" dt="2024-04-15T08:47:04.329" v="24" actId="20577"/>
      <pc:docMkLst>
        <pc:docMk/>
      </pc:docMkLst>
      <pc:sldChg chg="modSp">
        <pc:chgData name="Julia Wall" userId="S::julia.wall@biometria.se::ea3ab28a-0e7b-46a6-8787-b6f9daa8a492" providerId="AD" clId="Web-{6876B8A5-4C4C-4947-BB5C-945DDBBD6875}" dt="2024-04-15T08:47:04.329" v="24" actId="20577"/>
        <pc:sldMkLst>
          <pc:docMk/>
          <pc:sldMk cId="2526075158" sldId="2147472053"/>
        </pc:sldMkLst>
        <pc:spChg chg="mod">
          <ac:chgData name="Julia Wall" userId="S::julia.wall@biometria.se::ea3ab28a-0e7b-46a6-8787-b6f9daa8a492" providerId="AD" clId="Web-{6876B8A5-4C4C-4947-BB5C-945DDBBD6875}" dt="2024-04-15T08:47:04.329" v="24" actId="20577"/>
          <ac:spMkLst>
            <pc:docMk/>
            <pc:sldMk cId="2526075158" sldId="2147472053"/>
            <ac:spMk id="5" creationId="{F8025828-9330-9084-8630-24C43D773C04}"/>
          </ac:spMkLst>
        </pc:spChg>
      </pc:sldChg>
      <pc:sldChg chg="modSp">
        <pc:chgData name="Julia Wall" userId="S::julia.wall@biometria.se::ea3ab28a-0e7b-46a6-8787-b6f9daa8a492" providerId="AD" clId="Web-{6876B8A5-4C4C-4947-BB5C-945DDBBD6875}" dt="2024-04-15T08:46:29.156" v="21" actId="20577"/>
        <pc:sldMkLst>
          <pc:docMk/>
          <pc:sldMk cId="3521011548" sldId="2147472055"/>
        </pc:sldMkLst>
        <pc:spChg chg="mod">
          <ac:chgData name="Julia Wall" userId="S::julia.wall@biometria.se::ea3ab28a-0e7b-46a6-8787-b6f9daa8a492" providerId="AD" clId="Web-{6876B8A5-4C4C-4947-BB5C-945DDBBD6875}" dt="2024-04-15T08:46:29.156" v="21" actId="20577"/>
          <ac:spMkLst>
            <pc:docMk/>
            <pc:sldMk cId="3521011548" sldId="2147472055"/>
            <ac:spMk id="4" creationId="{B847BA2E-333C-866C-67FB-8D5E633B0290}"/>
          </ac:spMkLst>
        </pc:spChg>
      </pc:sldChg>
    </pc:docChg>
  </pc:docChgLst>
  <pc:docChgLst>
    <pc:chgData name="Julia Wall" userId="S::julia.wall@biometria.se::ea3ab28a-0e7b-46a6-8787-b6f9daa8a492" providerId="AD" clId="Web-{980353E6-5971-453E-9A95-5D67151C418F}"/>
    <pc:docChg chg="addSld delSld">
      <pc:chgData name="Julia Wall" userId="S::julia.wall@biometria.se::ea3ab28a-0e7b-46a6-8787-b6f9daa8a492" providerId="AD" clId="Web-{980353E6-5971-453E-9A95-5D67151C418F}" dt="2024-04-16T13:15:15.592" v="1"/>
      <pc:docMkLst>
        <pc:docMk/>
      </pc:docMkLst>
      <pc:sldChg chg="del">
        <pc:chgData name="Julia Wall" userId="S::julia.wall@biometria.se::ea3ab28a-0e7b-46a6-8787-b6f9daa8a492" providerId="AD" clId="Web-{980353E6-5971-453E-9A95-5D67151C418F}" dt="2024-04-16T13:15:11.108" v="0"/>
        <pc:sldMkLst>
          <pc:docMk/>
          <pc:sldMk cId="2694342606" sldId="2147472059"/>
        </pc:sldMkLst>
      </pc:sldChg>
      <pc:sldChg chg="add">
        <pc:chgData name="Julia Wall" userId="S::julia.wall@biometria.se::ea3ab28a-0e7b-46a6-8787-b6f9daa8a492" providerId="AD" clId="Web-{980353E6-5971-453E-9A95-5D67151C418F}" dt="2024-04-16T13:15:15.592" v="1"/>
        <pc:sldMkLst>
          <pc:docMk/>
          <pc:sldMk cId="2358621749" sldId="2147472061"/>
        </pc:sldMkLst>
      </pc:sldChg>
    </pc:docChg>
  </pc:docChgLst>
  <pc:docChgLst>
    <pc:chgData name="Julia Wall" userId="S::julia.wall@biometria.se::ea3ab28a-0e7b-46a6-8787-b6f9daa8a492" providerId="AD" clId="Web-{639325DD-4616-4CD2-8F93-B7DBD7CB27EE}"/>
    <pc:docChg chg="addSld delSld modSld">
      <pc:chgData name="Julia Wall" userId="S::julia.wall@biometria.se::ea3ab28a-0e7b-46a6-8787-b6f9daa8a492" providerId="AD" clId="Web-{639325DD-4616-4CD2-8F93-B7DBD7CB27EE}" dt="2024-04-17T09:33:52.874" v="2" actId="20577"/>
      <pc:docMkLst>
        <pc:docMk/>
      </pc:docMkLst>
      <pc:sldChg chg="del">
        <pc:chgData name="Julia Wall" userId="S::julia.wall@biometria.se::ea3ab28a-0e7b-46a6-8787-b6f9daa8a492" providerId="AD" clId="Web-{639325DD-4616-4CD2-8F93-B7DBD7CB27EE}" dt="2024-04-17T09:33:48.453" v="1"/>
        <pc:sldMkLst>
          <pc:docMk/>
          <pc:sldMk cId="2606274446" sldId="2147472058"/>
        </pc:sldMkLst>
      </pc:sldChg>
      <pc:sldChg chg="modSp add">
        <pc:chgData name="Julia Wall" userId="S::julia.wall@biometria.se::ea3ab28a-0e7b-46a6-8787-b6f9daa8a492" providerId="AD" clId="Web-{639325DD-4616-4CD2-8F93-B7DBD7CB27EE}" dt="2024-04-17T09:33:52.874" v="2" actId="20577"/>
        <pc:sldMkLst>
          <pc:docMk/>
          <pc:sldMk cId="3993699991" sldId="2147472062"/>
        </pc:sldMkLst>
        <pc:spChg chg="mod">
          <ac:chgData name="Julia Wall" userId="S::julia.wall@biometria.se::ea3ab28a-0e7b-46a6-8787-b6f9daa8a492" providerId="AD" clId="Web-{639325DD-4616-4CD2-8F93-B7DBD7CB27EE}" dt="2024-04-17T09:33:52.874" v="2" actId="20577"/>
          <ac:spMkLst>
            <pc:docMk/>
            <pc:sldMk cId="3993699991" sldId="2147472062"/>
            <ac:spMk id="5" creationId="{46F30D08-1863-2717-8151-551898FF0A78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FF8505-9155-40D1-BEF1-7801BDB045DC}" type="datetimeFigureOut">
              <a:rPr lang="sv-SE" smtClean="0"/>
              <a:t>2024-04-23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5F9135-D8E4-4BB9-9346-3FF4898EDC8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615024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5F9135-D8E4-4BB9-9346-3FF4898EDC80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155266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5F9135-D8E4-4BB9-9346-3FF4898EDC80}" type="slidenum">
              <a:rPr lang="sv-SE" smtClean="0"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848450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endParaRPr lang="sv-SE" sz="1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r>
              <a:rPr kumimoji="0" lang="sv-SE" sz="1800" b="1" i="0" u="none" strike="noStrike" kern="1200" cap="none" spc="0" normalizeH="0" baseline="0" noProof="0">
                <a:ln>
                  <a:noFill/>
                </a:ln>
                <a:solidFill>
                  <a:srgbClr val="313537"/>
                </a:solidFill>
                <a:effectLst/>
                <a:uLnTx/>
                <a:uFillTx/>
                <a:latin typeface="Open Sans" panose="020B0606030504020204" pitchFamily="34" charset="0"/>
                <a:ea typeface="Times New Roman" panose="02020603050405020304" pitchFamily="18" charset="0"/>
                <a:cs typeface="+mn-cs"/>
              </a:rPr>
              <a:t>Rapportportalen och mätbesked</a:t>
            </a: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>
                <a:ln>
                  <a:noFill/>
                </a:ln>
                <a:solidFill>
                  <a:srgbClr val="313537"/>
                </a:solidFill>
                <a:effectLst/>
                <a:uLnTx/>
                <a:uFillTx/>
                <a:latin typeface="Open Sans" panose="020B0606030504020204" pitchFamily="34" charset="0"/>
                <a:ea typeface="Times New Roman" panose="02020603050405020304" pitchFamily="18" charset="0"/>
                <a:cs typeface="+mn-cs"/>
              </a:rPr>
              <a:t>Rapportportalen är uppföljningsverktyget i VIOL 3. Här finns uppföljningsrapporter att titta på för organisationerna inblandade i affären.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srgbClr val="313537"/>
              </a:solidFill>
              <a:effectLst/>
              <a:uLnTx/>
              <a:uFillTx/>
              <a:latin typeface="Open Sans" panose="020B0606030504020204" pitchFamily="34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>
                <a:ln>
                  <a:noFill/>
                </a:ln>
                <a:solidFill>
                  <a:srgbClr val="313537"/>
                </a:solidFill>
                <a:effectLst/>
                <a:uLnTx/>
                <a:uFillTx/>
                <a:latin typeface="Open Sans" panose="020B0606030504020204" pitchFamily="34" charset="0"/>
                <a:ea typeface="Times New Roman" panose="02020603050405020304" pitchFamily="18" charset="0"/>
                <a:cs typeface="+mn-cs"/>
              </a:rPr>
              <a:t>Utifrån mätningen och den efterföljande redovisningen skickas ett mätbesked tillbaka till Elsa. </a:t>
            </a:r>
            <a:r>
              <a:rPr kumimoji="0" lang="sv-SE" sz="1800" b="0" i="0" u="none" strike="noStrike" kern="1200" cap="none" spc="0" normalizeH="0" baseline="0" noProof="0" err="1">
                <a:ln>
                  <a:noFill/>
                </a:ln>
                <a:solidFill>
                  <a:srgbClr val="313537"/>
                </a:solidFill>
                <a:effectLst/>
                <a:uLnTx/>
                <a:uFillTx/>
                <a:latin typeface="Open Sans" panose="020B0606030504020204" pitchFamily="34" charset="0"/>
                <a:ea typeface="Times New Roman" panose="02020603050405020304" pitchFamily="18" charset="0"/>
                <a:cs typeface="+mn-cs"/>
              </a:rPr>
              <a:t>Mätbeskedet</a:t>
            </a:r>
            <a:r>
              <a:rPr kumimoji="0" lang="sv-SE" sz="1800" b="0" i="0" u="none" strike="noStrike" kern="1200" cap="none" spc="0" normalizeH="0" baseline="0" noProof="0">
                <a:ln>
                  <a:noFill/>
                </a:ln>
                <a:solidFill>
                  <a:srgbClr val="313537"/>
                </a:solidFill>
                <a:effectLst/>
                <a:uLnTx/>
                <a:uFillTx/>
                <a:latin typeface="Open Sans" panose="020B0606030504020204" pitchFamily="34" charset="0"/>
                <a:ea typeface="Times New Roman" panose="02020603050405020304" pitchFamily="18" charset="0"/>
                <a:cs typeface="+mn-cs"/>
              </a:rPr>
              <a:t> sammanställer volymer och värden över det hon sålt.</a:t>
            </a: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683CBD-E336-42B6-B29C-944C25B6903D}" type="slidenum">
              <a:rPr lang="sv-SE" smtClean="0"/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772803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10ADCB-0016-37F3-F08B-B1DDEBDC35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3850A80C-610A-ADE5-338C-862E14AECB2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84CA13B1-ABD4-305B-85E9-181213B658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3E0686E4-5172-BC63-098A-2F61A26CFFF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8014BD-6A1F-4CC8-BD61-AE2A70E2E6CF}" type="slidenum">
              <a:rPr lang="sv-SE" smtClean="0"/>
              <a:t>10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879666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DD94AB-F4AE-4C61-4E00-8A9A7A6164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D1AAFB42-B56A-D64F-707F-E50957042E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30624663-7655-9DD1-64F3-BD6CF1E8C8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17824271-C2F2-A965-3D1C-C45E45A79E4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8014BD-6A1F-4CC8-BD61-AE2A70E2E6CF}" type="slidenum">
              <a:rPr lang="sv-SE" smtClean="0"/>
              <a:t>11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720404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DD94AB-F4AE-4C61-4E00-8A9A7A6164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D1AAFB42-B56A-D64F-707F-E50957042E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30624663-7655-9DD1-64F3-BD6CF1E8C8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17824271-C2F2-A965-3D1C-C45E45A79E4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8014BD-6A1F-4CC8-BD61-AE2A70E2E6CF}" type="slidenum">
              <a:rPr lang="sv-SE" smtClean="0"/>
              <a:t>12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699415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8014BD-6A1F-4CC8-BD61-AE2A70E2E6CF}" type="slidenum">
              <a:rPr lang="sv-SE" smtClean="0"/>
              <a:t>14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647058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C98EB1-C6D7-A0C1-638D-40B8DD9EFD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A559CAA9-94EB-A58B-CDF5-B6D2233AC6C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C3E1E7C7-DF21-C33C-B366-9EC63477C1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F28E4A0D-A1DA-43B7-E909-B25D07A5CDF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8014BD-6A1F-4CC8-BD61-AE2A70E2E6CF}" type="slidenum">
              <a:rPr lang="sv-SE" smtClean="0"/>
              <a:t>15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575452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1.png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3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9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1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1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png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Förstasida endas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En bild som visar träd, utomhus, skog, trä&#10;&#10;Automatiskt genererad beskrivning">
            <a:extLst>
              <a:ext uri="{FF2B5EF4-FFF2-40B4-BE49-F238E27FC236}">
                <a16:creationId xmlns:a16="http://schemas.microsoft.com/office/drawing/2014/main" id="{844745CF-7C36-3243-B9C6-AD5D1C2F5B1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Bildobjekt 6" descr="En bild som visar ritning&#10;&#10;Automatiskt genererad beskrivning">
            <a:extLst>
              <a:ext uri="{FF2B5EF4-FFF2-40B4-BE49-F238E27FC236}">
                <a16:creationId xmlns:a16="http://schemas.microsoft.com/office/drawing/2014/main" id="{43E5D5CC-697F-6844-939F-0A5A8BC965B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841326" y="2280912"/>
            <a:ext cx="8509348" cy="1994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1719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Mellansida Rubrik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utomhus, snö, stående, person&#10;&#10;Automatiskt genererad beskrivning">
            <a:extLst>
              <a:ext uri="{FF2B5EF4-FFF2-40B4-BE49-F238E27FC236}">
                <a16:creationId xmlns:a16="http://schemas.microsoft.com/office/drawing/2014/main" id="{EDA43F72-F58B-4A42-A6FA-37B1057F67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10515600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rubrik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D50FB88B-01F3-9A44-B0C5-25865009D0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2449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Mellansida Rubrik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träd, utomhus, transport, av trä&#10;&#10;Automatiskt genererad beskrivning">
            <a:extLst>
              <a:ext uri="{FF2B5EF4-FFF2-40B4-BE49-F238E27FC236}">
                <a16:creationId xmlns:a16="http://schemas.microsoft.com/office/drawing/2014/main" id="{9068025E-6855-214E-880C-F7376AE82D5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6439422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kort rubrik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D50FB88B-01F3-9A44-B0C5-25865009D0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8658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Mellansida Rubrik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 descr="En bild som visar träd, utomhus, växt, skog&#10;&#10;Automatiskt genererad beskrivning">
            <a:extLst>
              <a:ext uri="{FF2B5EF4-FFF2-40B4-BE49-F238E27FC236}">
                <a16:creationId xmlns:a16="http://schemas.microsoft.com/office/drawing/2014/main" id="{DD08B0C4-8633-7041-A346-C1115B476BB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6439422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kort rubrik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D50FB88B-01F3-9A44-B0C5-25865009D0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7627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Mellansida Rubrik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bit, choklad, nära&#10;&#10;Automatiskt genererad beskrivning">
            <a:extLst>
              <a:ext uri="{FF2B5EF4-FFF2-40B4-BE49-F238E27FC236}">
                <a16:creationId xmlns:a16="http://schemas.microsoft.com/office/drawing/2014/main" id="{5219BA8A-737E-7A40-BC15-66400703B6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6439422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kort rubrik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D50FB88B-01F3-9A44-B0C5-25865009D0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4880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_Mellansida Rubrik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 descr="En bild som visar tårta, leksak, födelsedag&#10;&#10;Automatiskt genererad beskrivning">
            <a:extLst>
              <a:ext uri="{FF2B5EF4-FFF2-40B4-BE49-F238E27FC236}">
                <a16:creationId xmlns:a16="http://schemas.microsoft.com/office/drawing/2014/main" id="{2F1CB311-7921-1D45-B6AC-44CA93726D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6439422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kort rubrik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D50FB88B-01F3-9A44-B0C5-25865009D0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7022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punktli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6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50759673-9500-5648-AEDB-11338B257BA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1987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brö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602260" cy="4351338"/>
          </a:xfrm>
        </p:spPr>
        <p:txBody>
          <a:bodyPr/>
          <a:lstStyle>
            <a:lvl1pPr marL="4763" indent="0">
              <a:lnSpc>
                <a:spcPct val="130000"/>
              </a:lnSpc>
              <a:spcAft>
                <a:spcPts val="1200"/>
              </a:spcAft>
              <a:buFont typeface="Arial" panose="020B0604020202020204" pitchFamily="34" charset="0"/>
              <a:buNone/>
              <a:tabLst/>
              <a:defRPr sz="16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 typeface="Systemtypsnitt normalt"/>
              <a:buNone/>
              <a:tabLst/>
              <a:defRPr sz="1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50759673-9500-5648-AEDB-11338B257BA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5366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Rubrik och punktlista">
    <p:bg>
      <p:bgPr>
        <a:solidFill>
          <a:srgbClr val="DFDC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>
            <a:extLst>
              <a:ext uri="{FF2B5EF4-FFF2-40B4-BE49-F238E27FC236}">
                <a16:creationId xmlns:a16="http://schemas.microsoft.com/office/drawing/2014/main" id="{AE373ED7-365C-4324-8A54-F8822D97EE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17288" y="296863"/>
            <a:ext cx="539631" cy="532800"/>
          </a:xfrm>
          <a:prstGeom prst="rect">
            <a:avLst/>
          </a:prstGeom>
        </p:spPr>
      </p:pic>
      <p:sp>
        <p:nvSpPr>
          <p:cNvPr id="5" name="Rubrik 1">
            <a:extLst>
              <a:ext uri="{FF2B5EF4-FFF2-40B4-BE49-F238E27FC236}">
                <a16:creationId xmlns:a16="http://schemas.microsoft.com/office/drawing/2014/main" id="{EED67C67-F8DF-482E-96DD-3E08F44A40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6439422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kort rubrik</a:t>
            </a:r>
          </a:p>
        </p:txBody>
      </p:sp>
      <p:sp>
        <p:nvSpPr>
          <p:cNvPr id="7" name="Platshållare för text 17">
            <a:extLst>
              <a:ext uri="{FF2B5EF4-FFF2-40B4-BE49-F238E27FC236}">
                <a16:creationId xmlns:a16="http://schemas.microsoft.com/office/drawing/2014/main" id="{E37F559B-BA39-40A8-A8E2-FD864868AD6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199" y="4117068"/>
            <a:ext cx="8452757" cy="1559990"/>
          </a:xfrm>
        </p:spPr>
        <p:txBody>
          <a:bodyPr/>
          <a:lstStyle>
            <a:lvl1pPr>
              <a:buFontTx/>
              <a:buNone/>
              <a:defRPr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5pPr>
              <a:buNone/>
              <a:defRPr/>
            </a:lvl5pPr>
          </a:lstStyle>
          <a:p>
            <a:pPr lvl="0"/>
            <a:r>
              <a:rPr lang="sv-SE"/>
              <a:t>Klicka här för att skriva en underrubrik</a:t>
            </a:r>
          </a:p>
        </p:txBody>
      </p:sp>
    </p:spTree>
    <p:extLst>
      <p:ext uri="{BB962C8B-B14F-4D97-AF65-F5344CB8AC3E}">
        <p14:creationId xmlns:p14="http://schemas.microsoft.com/office/powerpoint/2010/main" val="11855400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FBAE40"/>
          </p15:clr>
        </p15:guide>
        <p15:guide id="2" pos="715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Rubrik och punktlista">
    <p:bg>
      <p:bgPr>
        <a:solidFill>
          <a:srgbClr val="0F0F0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6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4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50759673-9500-5648-AEDB-11338B257BA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3509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Rubrik och brödtext">
    <p:bg>
      <p:bgPr>
        <a:solidFill>
          <a:srgbClr val="0F0F0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602260" cy="4351338"/>
          </a:xfrm>
        </p:spPr>
        <p:txBody>
          <a:bodyPr/>
          <a:lstStyle>
            <a:lvl1pPr marL="4763" indent="0">
              <a:lnSpc>
                <a:spcPct val="130000"/>
              </a:lnSpc>
              <a:spcAft>
                <a:spcPts val="1200"/>
              </a:spcAft>
              <a:buFont typeface="Arial" panose="020B0604020202020204" pitchFamily="34" charset="0"/>
              <a:buNone/>
              <a:tabLst/>
              <a:defRPr sz="16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 typeface="Systemtypsnitt normalt"/>
              <a:buNone/>
              <a:tabLst/>
              <a:defRPr sz="1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50759673-9500-5648-AEDB-11338B257BA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1933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Förstasida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 descr="En bild som visar inomhus, bit, choklad, nära&#10;&#10;Automatiskt genererad beskrivning">
            <a:extLst>
              <a:ext uri="{FF2B5EF4-FFF2-40B4-BE49-F238E27FC236}">
                <a16:creationId xmlns:a16="http://schemas.microsoft.com/office/drawing/2014/main" id="{D698C875-4914-3947-BDA0-1A8EDB48C67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5309DB69-9C4F-3247-AF7F-705F73A4D21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31267" y="1382707"/>
            <a:ext cx="6242137" cy="443314"/>
          </a:xfrm>
        </p:spPr>
        <p:txBody>
          <a:bodyPr anchor="t"/>
          <a:lstStyle>
            <a:lvl1pPr algn="l">
              <a:defRPr sz="1600" b="1" i="0" spc="-3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döpa presentationen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746FF08F-4952-E34F-8725-A2380E0A879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631267" y="1667233"/>
            <a:ext cx="4230941" cy="317575"/>
          </a:xfrm>
        </p:spPr>
        <p:txBody>
          <a:bodyPr/>
          <a:lstStyle>
            <a:lvl1pPr marL="0" indent="0" algn="l">
              <a:buNone/>
              <a:defRPr sz="11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skriva datum</a:t>
            </a:r>
          </a:p>
        </p:txBody>
      </p:sp>
      <p:pic>
        <p:nvPicPr>
          <p:cNvPr id="6" name="Bildobjekt 5" descr="En bild som visar ritning&#10;&#10;Automatiskt genererad beskrivning">
            <a:extLst>
              <a:ext uri="{FF2B5EF4-FFF2-40B4-BE49-F238E27FC236}">
                <a16:creationId xmlns:a16="http://schemas.microsoft.com/office/drawing/2014/main" id="{13A9E33A-5696-6347-B3A9-1F8412DFEBD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65758" y="503694"/>
            <a:ext cx="4106783" cy="962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6747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Rubrik och punktlista">
    <p:bg>
      <p:bgPr>
        <a:solidFill>
          <a:srgbClr val="1F65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5AD521E9-41BB-4C45-8FB4-7F302EDF255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  <p:sp>
        <p:nvSpPr>
          <p:cNvPr id="6" name="Rubrik 1">
            <a:extLst>
              <a:ext uri="{FF2B5EF4-FFF2-40B4-BE49-F238E27FC236}">
                <a16:creationId xmlns:a16="http://schemas.microsoft.com/office/drawing/2014/main" id="{4455CA7D-5F1E-47A7-A16A-DA19D8CA7E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6439422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kort rubrik</a:t>
            </a:r>
          </a:p>
        </p:txBody>
      </p:sp>
      <p:sp>
        <p:nvSpPr>
          <p:cNvPr id="7" name="Platshållare för text 17">
            <a:extLst>
              <a:ext uri="{FF2B5EF4-FFF2-40B4-BE49-F238E27FC236}">
                <a16:creationId xmlns:a16="http://schemas.microsoft.com/office/drawing/2014/main" id="{73030E92-01DB-4B95-8CB7-C4A02C83128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199" y="4117068"/>
            <a:ext cx="8452757" cy="1559990"/>
          </a:xfrm>
        </p:spPr>
        <p:txBody>
          <a:bodyPr/>
          <a:lstStyle>
            <a:lvl1pPr>
              <a:buFontTx/>
              <a:buNone/>
              <a:defRPr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5pPr>
              <a:buNone/>
              <a:defRPr/>
            </a:lvl5pPr>
          </a:lstStyle>
          <a:p>
            <a:pPr lvl="0"/>
            <a:r>
              <a:rPr lang="sv-SE"/>
              <a:t>Klicka här för att skriva en underrubrik</a:t>
            </a:r>
          </a:p>
        </p:txBody>
      </p:sp>
    </p:spTree>
    <p:extLst>
      <p:ext uri="{BB962C8B-B14F-4D97-AF65-F5344CB8AC3E}">
        <p14:creationId xmlns:p14="http://schemas.microsoft.com/office/powerpoint/2010/main" val="24190001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FBAE40"/>
          </p15:clr>
        </p15:guide>
        <p15:guide id="2" pos="715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Rubrik och punktlista">
    <p:bg>
      <p:bgPr>
        <a:solidFill>
          <a:srgbClr val="1F65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6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4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5AD521E9-41BB-4C45-8FB4-7F302EDF25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0334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FBAE40"/>
          </p15:clr>
        </p15:guide>
        <p15:guide id="2" pos="715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Rubrik och punktlista skog">
    <p:bg>
      <p:bgPr>
        <a:solidFill>
          <a:srgbClr val="1F65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5AD521E9-41BB-4C45-8FB4-7F302EDF255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  <p:sp>
        <p:nvSpPr>
          <p:cNvPr id="6" name="Rubrik 1">
            <a:extLst>
              <a:ext uri="{FF2B5EF4-FFF2-40B4-BE49-F238E27FC236}">
                <a16:creationId xmlns:a16="http://schemas.microsoft.com/office/drawing/2014/main" id="{4455CA7D-5F1E-47A7-A16A-DA19D8CA7E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6439422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kort rubrik</a:t>
            </a:r>
          </a:p>
        </p:txBody>
      </p:sp>
      <p:sp>
        <p:nvSpPr>
          <p:cNvPr id="7" name="Platshållare för text 17">
            <a:extLst>
              <a:ext uri="{FF2B5EF4-FFF2-40B4-BE49-F238E27FC236}">
                <a16:creationId xmlns:a16="http://schemas.microsoft.com/office/drawing/2014/main" id="{73030E92-01DB-4B95-8CB7-C4A02C83128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199" y="4117068"/>
            <a:ext cx="8452757" cy="1559990"/>
          </a:xfrm>
        </p:spPr>
        <p:txBody>
          <a:bodyPr/>
          <a:lstStyle>
            <a:lvl1pPr>
              <a:buFontTx/>
              <a:buNone/>
              <a:defRPr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5pPr>
              <a:buNone/>
              <a:defRPr/>
            </a:lvl5pPr>
          </a:lstStyle>
          <a:p>
            <a:pPr lvl="0"/>
            <a:r>
              <a:rPr lang="sv-SE"/>
              <a:t>Klicka här för att skriva en underrubrik</a:t>
            </a:r>
          </a:p>
        </p:txBody>
      </p:sp>
      <p:pic>
        <p:nvPicPr>
          <p:cNvPr id="8" name="Bildobjekt 7" descr="En bild som visar text, träd, utomhus, natur&#10;&#10;Automatiskt genererad beskrivning">
            <a:extLst>
              <a:ext uri="{FF2B5EF4-FFF2-40B4-BE49-F238E27FC236}">
                <a16:creationId xmlns:a16="http://schemas.microsoft.com/office/drawing/2014/main" id="{A96232E9-F9E3-4F98-94D0-77E4C9D89C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807181"/>
            <a:ext cx="12192000" cy="3050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1750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FBAE40"/>
          </p15:clr>
        </p15:guide>
        <p15:guide id="2" pos="715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7_Rubrik och punktlista skog">
    <p:bg>
      <p:bgPr>
        <a:solidFill>
          <a:srgbClr val="1F65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6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4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5AD521E9-41BB-4C45-8FB4-7F302EDF25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  <p:pic>
        <p:nvPicPr>
          <p:cNvPr id="8" name="Bildobjekt 7" descr="En bild som visar text, träd, utomhus, natur&#10;&#10;Automatiskt genererad beskrivning">
            <a:extLst>
              <a:ext uri="{FF2B5EF4-FFF2-40B4-BE49-F238E27FC236}">
                <a16:creationId xmlns:a16="http://schemas.microsoft.com/office/drawing/2014/main" id="{A959F5E3-4393-4ED4-9630-CA956E0373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807181"/>
            <a:ext cx="12192000" cy="3050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7484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FBAE40"/>
          </p15:clr>
        </p15:guide>
        <p15:guide id="2" pos="715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Rubrik och punktlista">
    <p:bg>
      <p:bgPr>
        <a:solidFill>
          <a:srgbClr val="007B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CB50E3FE-E99C-4304-95DC-9D1AE2AE85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  <p:sp>
        <p:nvSpPr>
          <p:cNvPr id="6" name="Rubrik 1">
            <a:extLst>
              <a:ext uri="{FF2B5EF4-FFF2-40B4-BE49-F238E27FC236}">
                <a16:creationId xmlns:a16="http://schemas.microsoft.com/office/drawing/2014/main" id="{635A18FD-F9DB-4EF3-900E-AB3E825F52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6439422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kort rubrik</a:t>
            </a:r>
          </a:p>
        </p:txBody>
      </p:sp>
      <p:sp>
        <p:nvSpPr>
          <p:cNvPr id="7" name="Platshållare för text 17">
            <a:extLst>
              <a:ext uri="{FF2B5EF4-FFF2-40B4-BE49-F238E27FC236}">
                <a16:creationId xmlns:a16="http://schemas.microsoft.com/office/drawing/2014/main" id="{7861597B-4C3A-4E44-BB94-8E312EBCEB6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199" y="4117068"/>
            <a:ext cx="8452757" cy="1559990"/>
          </a:xfrm>
        </p:spPr>
        <p:txBody>
          <a:bodyPr/>
          <a:lstStyle>
            <a:lvl1pPr>
              <a:buFontTx/>
              <a:buNone/>
              <a:defRPr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5pPr>
              <a:buNone/>
              <a:defRPr/>
            </a:lvl5pPr>
          </a:lstStyle>
          <a:p>
            <a:pPr lvl="0"/>
            <a:r>
              <a:rPr lang="sv-SE"/>
              <a:t>Klicka här för att skriva en underrubrik</a:t>
            </a:r>
          </a:p>
        </p:txBody>
      </p:sp>
    </p:spTree>
    <p:extLst>
      <p:ext uri="{BB962C8B-B14F-4D97-AF65-F5344CB8AC3E}">
        <p14:creationId xmlns:p14="http://schemas.microsoft.com/office/powerpoint/2010/main" val="12764880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FBAE40"/>
          </p15:clr>
        </p15:guide>
        <p15:guide id="2" pos="715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Rubrik och punktlista">
    <p:bg>
      <p:bgPr>
        <a:solidFill>
          <a:srgbClr val="007B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6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4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CB50E3FE-E99C-4304-95DC-9D1AE2AE856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6495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FBAE40"/>
          </p15:clr>
        </p15:guide>
        <p15:guide id="2" pos="715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Rubrik och punktlista">
    <p:bg>
      <p:bgPr>
        <a:solidFill>
          <a:srgbClr val="007B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CB50E3FE-E99C-4304-95DC-9D1AE2AE85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  <p:sp>
        <p:nvSpPr>
          <p:cNvPr id="6" name="Rubrik 1">
            <a:extLst>
              <a:ext uri="{FF2B5EF4-FFF2-40B4-BE49-F238E27FC236}">
                <a16:creationId xmlns:a16="http://schemas.microsoft.com/office/drawing/2014/main" id="{635A18FD-F9DB-4EF3-900E-AB3E825F52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6439422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kort rubrik</a:t>
            </a:r>
          </a:p>
        </p:txBody>
      </p:sp>
      <p:sp>
        <p:nvSpPr>
          <p:cNvPr id="7" name="Platshållare för text 17">
            <a:extLst>
              <a:ext uri="{FF2B5EF4-FFF2-40B4-BE49-F238E27FC236}">
                <a16:creationId xmlns:a16="http://schemas.microsoft.com/office/drawing/2014/main" id="{7861597B-4C3A-4E44-BB94-8E312EBCEB6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199" y="4117068"/>
            <a:ext cx="8452757" cy="1559990"/>
          </a:xfrm>
        </p:spPr>
        <p:txBody>
          <a:bodyPr/>
          <a:lstStyle>
            <a:lvl1pPr>
              <a:buFontTx/>
              <a:buNone/>
              <a:defRPr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5pPr>
              <a:buNone/>
              <a:defRPr/>
            </a:lvl5pPr>
          </a:lstStyle>
          <a:p>
            <a:pPr lvl="0"/>
            <a:r>
              <a:rPr lang="sv-SE"/>
              <a:t>Klicka här för att skriva en underrubrik</a:t>
            </a:r>
          </a:p>
        </p:txBody>
      </p:sp>
      <p:pic>
        <p:nvPicPr>
          <p:cNvPr id="3" name="Bildobjekt 2" descr="En bild som visar text, växt, natthimmel&#10;&#10;Automatiskt genererad beskrivning">
            <a:extLst>
              <a:ext uri="{FF2B5EF4-FFF2-40B4-BE49-F238E27FC236}">
                <a16:creationId xmlns:a16="http://schemas.microsoft.com/office/drawing/2014/main" id="{F6EB22F1-56EB-427F-9F7D-8BD801DCC9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810613"/>
            <a:ext cx="12192000" cy="3047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4855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FBAE40"/>
          </p15:clr>
        </p15:guide>
        <p15:guide id="2" pos="715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Rubrik och punktlista">
    <p:bg>
      <p:bgPr>
        <a:solidFill>
          <a:srgbClr val="007B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6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4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CB50E3FE-E99C-4304-95DC-9D1AE2AE856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  <p:pic>
        <p:nvPicPr>
          <p:cNvPr id="6" name="Bildobjekt 5" descr="En bild som visar text, växt, natthimmel&#10;&#10;Automatiskt genererad beskrivning">
            <a:extLst>
              <a:ext uri="{FF2B5EF4-FFF2-40B4-BE49-F238E27FC236}">
                <a16:creationId xmlns:a16="http://schemas.microsoft.com/office/drawing/2014/main" id="{608C5B33-718D-40E8-9021-6F58AE46CB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821763"/>
            <a:ext cx="12192000" cy="3036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7765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FBAE40"/>
          </p15:clr>
        </p15:guide>
        <p15:guide id="2" pos="7151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Mellansida Rubri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utomhus, himmel, föremål utomhus, rad&#10;&#10;Automatiskt genererad beskrivning">
            <a:extLst>
              <a:ext uri="{FF2B5EF4-FFF2-40B4-BE49-F238E27FC236}">
                <a16:creationId xmlns:a16="http://schemas.microsoft.com/office/drawing/2014/main" id="{CB8BBDA1-C9D2-E048-A654-0B56C6A04F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10515600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rubrik</a:t>
            </a:r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1A506F4A-FEB1-3448-8FB5-208E45A7891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30817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Mellansida Rubrik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träd, utomhus, skog, växt&#10;&#10;Automatiskt genererad beskrivning">
            <a:extLst>
              <a:ext uri="{FF2B5EF4-FFF2-40B4-BE49-F238E27FC236}">
                <a16:creationId xmlns:a16="http://schemas.microsoft.com/office/drawing/2014/main" id="{2C9D44E2-6AB2-3847-8709-32933A20EBE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5577468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rubrik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D50FB88B-01F3-9A44-B0C5-25865009D0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0721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309DB69-9C4F-3247-AF7F-705F73A4D2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393795"/>
            <a:ext cx="8127304" cy="1116168"/>
          </a:xfrm>
        </p:spPr>
        <p:txBody>
          <a:bodyPr anchor="t"/>
          <a:lstStyle>
            <a:lvl1pPr algn="l">
              <a:defRPr sz="3600" b="1" i="0" spc="-8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746FF08F-4952-E34F-8725-A2380E0A87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7D0B8E1C-8E9D-B44C-99B1-6CE46C9991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41445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4_Mellansida Rubrik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 descr="En bild som visar träd, utomhus, transport, skog&#10;&#10;Automatiskt genererad beskrivning">
            <a:extLst>
              <a:ext uri="{FF2B5EF4-FFF2-40B4-BE49-F238E27FC236}">
                <a16:creationId xmlns:a16="http://schemas.microsoft.com/office/drawing/2014/main" id="{583E969E-2309-714E-8EC1-B47605F58C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6439422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kort rubrik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D50FB88B-01F3-9A44-B0C5-25865009D0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5204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5_Mellansida Rubrik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träd, utomhus, skog, trä&#10;&#10;Automatiskt genererad beskrivning">
            <a:extLst>
              <a:ext uri="{FF2B5EF4-FFF2-40B4-BE49-F238E27FC236}">
                <a16:creationId xmlns:a16="http://schemas.microsoft.com/office/drawing/2014/main" id="{FE204568-3E71-624C-B70D-14E2EC4526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6439422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kort rubrik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D50FB88B-01F3-9A44-B0C5-25865009D0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11874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6_Mellansida Rubrik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 descr="En bild som visar utomhus, gräs, träd, växt&#10;&#10;Automatiskt genererad beskrivning">
            <a:extLst>
              <a:ext uri="{FF2B5EF4-FFF2-40B4-BE49-F238E27FC236}">
                <a16:creationId xmlns:a16="http://schemas.microsoft.com/office/drawing/2014/main" id="{DE5F308A-4224-664E-AC74-19DE6F9619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6439422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rubrik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D50FB88B-01F3-9A44-B0C5-25865009D0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09546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Rubriksida mål och fokus skog lj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En bild som visar text, växt, natthimmel&#10;&#10;Automatiskt genererad beskrivning">
            <a:extLst>
              <a:ext uri="{FF2B5EF4-FFF2-40B4-BE49-F238E27FC236}">
                <a16:creationId xmlns:a16="http://schemas.microsoft.com/office/drawing/2014/main" id="{ED4AF340-8D86-7791-AD7D-652282C9E5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 amt="15000"/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836857"/>
            <a:ext cx="12192000" cy="3021143"/>
          </a:xfrm>
          <a:prstGeom prst="rect">
            <a:avLst/>
          </a:prstGeom>
          <a:effectLst/>
        </p:spPr>
      </p:pic>
      <p:sp>
        <p:nvSpPr>
          <p:cNvPr id="9" name="Rubrik 1">
            <a:extLst>
              <a:ext uri="{FF2B5EF4-FFF2-40B4-BE49-F238E27FC236}">
                <a16:creationId xmlns:a16="http://schemas.microsoft.com/office/drawing/2014/main" id="{C7F4FCB0-2657-4930-B849-7EEA818B98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393795"/>
            <a:ext cx="8127304" cy="1116168"/>
          </a:xfrm>
        </p:spPr>
        <p:txBody>
          <a:bodyPr anchor="t"/>
          <a:lstStyle>
            <a:lvl1pPr algn="l">
              <a:defRPr sz="3600" b="1" i="0" spc="-8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0" name="Underrubrik 2">
            <a:extLst>
              <a:ext uri="{FF2B5EF4-FFF2-40B4-BE49-F238E27FC236}">
                <a16:creationId xmlns:a16="http://schemas.microsoft.com/office/drawing/2014/main" id="{210C97D0-28B7-4EDD-8C13-A112BCE5E3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9F96428B-E4C0-489F-9015-A102761A02F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36583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Rubrik och punktlista skog lj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6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3706BFC1-7309-4A14-9C77-0E0EF082BCC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7288" y="296863"/>
            <a:ext cx="539631" cy="532800"/>
          </a:xfrm>
          <a:prstGeom prst="rect">
            <a:avLst/>
          </a:prstGeom>
        </p:spPr>
      </p:pic>
      <p:pic>
        <p:nvPicPr>
          <p:cNvPr id="7" name="Bildobjekt 6" descr="En bild som visar text, växt, natthimmel&#10;&#10;Automatiskt genererad beskrivning">
            <a:extLst>
              <a:ext uri="{FF2B5EF4-FFF2-40B4-BE49-F238E27FC236}">
                <a16:creationId xmlns:a16="http://schemas.microsoft.com/office/drawing/2014/main" id="{74C213AF-6C3D-43A3-A57B-830BEB5811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alphaModFix amt="15000"/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836857"/>
            <a:ext cx="12192000" cy="3021143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20528440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Rubrik och brödtext liten textruta skog lj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text, växt, natthimmel&#10;&#10;Automatiskt genererad beskrivning">
            <a:extLst>
              <a:ext uri="{FF2B5EF4-FFF2-40B4-BE49-F238E27FC236}">
                <a16:creationId xmlns:a16="http://schemas.microsoft.com/office/drawing/2014/main" id="{8687B7DF-24F8-4FCC-8CF5-01FAFB9764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 amt="15000"/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836857"/>
            <a:ext cx="12192000" cy="3021143"/>
          </a:xfrm>
          <a:prstGeom prst="rect">
            <a:avLst/>
          </a:prstGeom>
          <a:effectLst/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602260" cy="4351338"/>
          </a:xfrm>
        </p:spPr>
        <p:txBody>
          <a:bodyPr>
            <a:noAutofit/>
          </a:bodyPr>
          <a:lstStyle>
            <a:lvl1pPr marL="4763" indent="0">
              <a:lnSpc>
                <a:spcPct val="130000"/>
              </a:lnSpc>
              <a:spcAft>
                <a:spcPts val="1200"/>
              </a:spcAft>
              <a:buFont typeface="Arial" panose="020B0604020202020204" pitchFamily="34" charset="0"/>
              <a:buNone/>
              <a:tabLst/>
              <a:defRPr sz="16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 typeface="Systemtypsnitt normalt"/>
              <a:buNone/>
              <a:tabLst/>
              <a:defRPr sz="1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BE81181C-596E-47B7-AB47-7A9AD1F1525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7288" y="296863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53260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Rubriksida mål och fokus skog grö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En bild som visar text, växt, natthimmel&#10;&#10;Automatiskt genererad beskrivning">
            <a:extLst>
              <a:ext uri="{FF2B5EF4-FFF2-40B4-BE49-F238E27FC236}">
                <a16:creationId xmlns:a16="http://schemas.microsoft.com/office/drawing/2014/main" id="{61119EC1-EAE9-4FF6-8300-3884E938315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36857"/>
            <a:ext cx="12192000" cy="3103143"/>
          </a:xfrm>
          <a:prstGeom prst="rect">
            <a:avLst/>
          </a:prstGeom>
          <a:effectLst/>
        </p:spPr>
      </p:pic>
      <p:sp>
        <p:nvSpPr>
          <p:cNvPr id="9" name="Rubrik 1">
            <a:extLst>
              <a:ext uri="{FF2B5EF4-FFF2-40B4-BE49-F238E27FC236}">
                <a16:creationId xmlns:a16="http://schemas.microsoft.com/office/drawing/2014/main" id="{C7F4FCB0-2657-4930-B849-7EEA818B98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393795"/>
            <a:ext cx="8127304" cy="1116168"/>
          </a:xfrm>
        </p:spPr>
        <p:txBody>
          <a:bodyPr anchor="t"/>
          <a:lstStyle>
            <a:lvl1pPr algn="l">
              <a:defRPr sz="3600" b="1" i="0" spc="-8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0" name="Underrubrik 2">
            <a:extLst>
              <a:ext uri="{FF2B5EF4-FFF2-40B4-BE49-F238E27FC236}">
                <a16:creationId xmlns:a16="http://schemas.microsoft.com/office/drawing/2014/main" id="{210C97D0-28B7-4EDD-8C13-A112BCE5E3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9F96428B-E4C0-489F-9015-A102761A02F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ABA4F4CE-E9D4-44F7-BBC7-2A1E00A6078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17288" y="296863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85442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Rubrik och text skog grö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text, växt, natthimmel&#10;&#10;Automatiskt genererad beskrivning">
            <a:extLst>
              <a:ext uri="{FF2B5EF4-FFF2-40B4-BE49-F238E27FC236}">
                <a16:creationId xmlns:a16="http://schemas.microsoft.com/office/drawing/2014/main" id="{0F636A2D-8C25-4F6A-90B1-56A1F5D75C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36857"/>
            <a:ext cx="12192000" cy="3103143"/>
          </a:xfrm>
          <a:prstGeom prst="rect">
            <a:avLst/>
          </a:prstGeom>
          <a:effectLst/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123482"/>
          </a:xfrm>
        </p:spPr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3"/>
              </a:buBlip>
              <a:tabLst/>
              <a:defRPr sz="16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3"/>
              </a:buBlip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3706BFC1-7309-4A14-9C77-0E0EF082BCC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17288" y="296863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1415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Rubrik och brödtext liten textruta skog grö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text, växt, natthimmel&#10;&#10;Automatiskt genererad beskrivning">
            <a:extLst>
              <a:ext uri="{FF2B5EF4-FFF2-40B4-BE49-F238E27FC236}">
                <a16:creationId xmlns:a16="http://schemas.microsoft.com/office/drawing/2014/main" id="{8687B7DF-24F8-4FCC-8CF5-01FAFB9764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36857"/>
            <a:ext cx="12192000" cy="3103143"/>
          </a:xfrm>
          <a:prstGeom prst="rect">
            <a:avLst/>
          </a:prstGeom>
          <a:effectLst/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602260" cy="4351338"/>
          </a:xfrm>
        </p:spPr>
        <p:txBody>
          <a:bodyPr>
            <a:noAutofit/>
          </a:bodyPr>
          <a:lstStyle>
            <a:lvl1pPr marL="4763" indent="0">
              <a:lnSpc>
                <a:spcPct val="130000"/>
              </a:lnSpc>
              <a:spcAft>
                <a:spcPts val="1200"/>
              </a:spcAft>
              <a:buFont typeface="Arial" panose="020B0604020202020204" pitchFamily="34" charset="0"/>
              <a:buNone/>
              <a:tabLst/>
              <a:defRPr sz="16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 typeface="Systemtypsnitt normalt"/>
              <a:buNone/>
              <a:tabLst/>
              <a:defRPr sz="1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BE81181C-596E-47B7-AB47-7A9AD1F1525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7288" y="296863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43446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Rubriksida mål och fokus skog 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ubrik 1">
            <a:extLst>
              <a:ext uri="{FF2B5EF4-FFF2-40B4-BE49-F238E27FC236}">
                <a16:creationId xmlns:a16="http://schemas.microsoft.com/office/drawing/2014/main" id="{C7F4FCB0-2657-4930-B849-7EEA818B98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393795"/>
            <a:ext cx="8127304" cy="1116168"/>
          </a:xfrm>
        </p:spPr>
        <p:txBody>
          <a:bodyPr anchor="t"/>
          <a:lstStyle>
            <a:lvl1pPr algn="l">
              <a:defRPr sz="3600" b="1" i="0" spc="-8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0" name="Underrubrik 2">
            <a:extLst>
              <a:ext uri="{FF2B5EF4-FFF2-40B4-BE49-F238E27FC236}">
                <a16:creationId xmlns:a16="http://schemas.microsoft.com/office/drawing/2014/main" id="{210C97D0-28B7-4EDD-8C13-A112BCE5E3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9F96428B-E4C0-489F-9015-A102761A02F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ABA4F4CE-E9D4-44F7-BBC7-2A1E00A6078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7288" y="296863"/>
            <a:ext cx="539631" cy="532800"/>
          </a:xfrm>
          <a:prstGeom prst="rect">
            <a:avLst/>
          </a:prstGeom>
        </p:spPr>
      </p:pic>
      <p:pic>
        <p:nvPicPr>
          <p:cNvPr id="11" name="Bildobjekt 10" descr="En bild som visar text, träd, utomhus, natur&#10;&#10;Automatiskt genererad beskrivning">
            <a:extLst>
              <a:ext uri="{FF2B5EF4-FFF2-40B4-BE49-F238E27FC236}">
                <a16:creationId xmlns:a16="http://schemas.microsoft.com/office/drawing/2014/main" id="{271A51A6-0CC7-4C24-B019-85A5927941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807181"/>
            <a:ext cx="12192000" cy="3050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9050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Mellansida Rubri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En bild som visar himmel, utomhus, föremål utomhus, rad&#10;&#10;Automatiskt genererad beskrivning">
            <a:extLst>
              <a:ext uri="{FF2B5EF4-FFF2-40B4-BE49-F238E27FC236}">
                <a16:creationId xmlns:a16="http://schemas.microsoft.com/office/drawing/2014/main" id="{90666055-DDF7-5044-974C-60C12F5A5E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10515600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rubrik</a:t>
            </a:r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1A506F4A-FEB1-3448-8FB5-208E45A7891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5839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4_Rubrik och punktlista skog 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6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3706BFC1-7309-4A14-9C77-0E0EF082BCC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7288" y="296863"/>
            <a:ext cx="539631" cy="532800"/>
          </a:xfrm>
          <a:prstGeom prst="rect">
            <a:avLst/>
          </a:prstGeom>
        </p:spPr>
      </p:pic>
      <p:pic>
        <p:nvPicPr>
          <p:cNvPr id="7" name="Bildobjekt 6" descr="En bild som visar text, träd, utomhus, natur&#10;&#10;Automatiskt genererad beskrivning">
            <a:extLst>
              <a:ext uri="{FF2B5EF4-FFF2-40B4-BE49-F238E27FC236}">
                <a16:creationId xmlns:a16="http://schemas.microsoft.com/office/drawing/2014/main" id="{BE2BA5EE-D5BB-406C-93B0-CA8F887936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807181"/>
            <a:ext cx="12192000" cy="3050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82710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Rubrik och brödtext liten textruta skog 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En bild som visar text, träd, utomhus, natur&#10;&#10;Automatiskt genererad beskrivning">
            <a:extLst>
              <a:ext uri="{FF2B5EF4-FFF2-40B4-BE49-F238E27FC236}">
                <a16:creationId xmlns:a16="http://schemas.microsoft.com/office/drawing/2014/main" id="{DD81890C-23DF-6210-0CDB-1E929B9420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807181"/>
            <a:ext cx="12192000" cy="3050819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602260" cy="4351338"/>
          </a:xfrm>
        </p:spPr>
        <p:txBody>
          <a:bodyPr>
            <a:noAutofit/>
          </a:bodyPr>
          <a:lstStyle>
            <a:lvl1pPr marL="4763" indent="0">
              <a:lnSpc>
                <a:spcPct val="130000"/>
              </a:lnSpc>
              <a:spcAft>
                <a:spcPts val="1200"/>
              </a:spcAft>
              <a:buFont typeface="Arial" panose="020B0604020202020204" pitchFamily="34" charset="0"/>
              <a:buNone/>
              <a:tabLst/>
              <a:defRPr sz="16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 typeface="Systemtypsnitt normalt"/>
              <a:buNone/>
              <a:tabLst/>
              <a:defRPr sz="1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BE81181C-596E-47B7-AB47-7A9AD1F1525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7288" y="296863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84227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Rubrik och punktlista handsla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duva&#10;&#10;Automatiskt genererad beskrivning">
            <a:extLst>
              <a:ext uri="{FF2B5EF4-FFF2-40B4-BE49-F238E27FC236}">
                <a16:creationId xmlns:a16="http://schemas.microsoft.com/office/drawing/2014/main" id="{7B3FEB56-2BD7-4995-8EB3-C8DE7B41454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3"/>
              </a:buBlip>
              <a:tabLst/>
              <a:defRPr sz="16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3706BFC1-7309-4A14-9C77-0E0EF082BCC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17288" y="296863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27964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Rubrik och punktlista handslag ljus to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duva&#10;&#10;Automatiskt genererad beskrivning">
            <a:extLst>
              <a:ext uri="{FF2B5EF4-FFF2-40B4-BE49-F238E27FC236}">
                <a16:creationId xmlns:a16="http://schemas.microsoft.com/office/drawing/2014/main" id="{7B3FEB56-2BD7-4995-8EB3-C8DE7B41454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ktangel 6">
            <a:extLst>
              <a:ext uri="{FF2B5EF4-FFF2-40B4-BE49-F238E27FC236}">
                <a16:creationId xmlns:a16="http://schemas.microsoft.com/office/drawing/2014/main" id="{45489A8B-6881-414C-AAA8-C5354BC0FB4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alpha val="46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3"/>
              </a:buBlip>
              <a:tabLst/>
              <a:defRPr sz="16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3706BFC1-7309-4A14-9C77-0E0EF082BCC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17288" y="296863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58193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Rubrik och punktlista blå bakgrund pussel">
    <p:bg>
      <p:bgPr>
        <a:solidFill>
          <a:srgbClr val="1F65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>
            <a:extLst>
              <a:ext uri="{FF2B5EF4-FFF2-40B4-BE49-F238E27FC236}">
                <a16:creationId xmlns:a16="http://schemas.microsoft.com/office/drawing/2014/main" id="{B23E3302-CC64-4EF7-B17C-7636606855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3"/>
              </a:buBlip>
              <a:tabLst/>
              <a:defRPr sz="16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3"/>
              </a:buBlip>
              <a:tabLst/>
              <a:defRPr sz="14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5AD521E9-41BB-4C45-8FB4-7F302EDF255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7410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FBAE40"/>
          </p15:clr>
        </p15:guide>
        <p15:guide id="2" pos="7151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Rubriksida mål och fokus grön bakgrund sko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083FF4CA-70AC-47A8-A306-987D5991B9C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ubrik 1">
            <a:extLst>
              <a:ext uri="{FF2B5EF4-FFF2-40B4-BE49-F238E27FC236}">
                <a16:creationId xmlns:a16="http://schemas.microsoft.com/office/drawing/2014/main" id="{C7F4FCB0-2657-4930-B849-7EEA818B98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393795"/>
            <a:ext cx="8127304" cy="1116168"/>
          </a:xfrm>
        </p:spPr>
        <p:txBody>
          <a:bodyPr anchor="t"/>
          <a:lstStyle>
            <a:lvl1pPr algn="l">
              <a:defRPr sz="3600" b="1" i="0" spc="-8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0" name="Underrubrik 2">
            <a:extLst>
              <a:ext uri="{FF2B5EF4-FFF2-40B4-BE49-F238E27FC236}">
                <a16:creationId xmlns:a16="http://schemas.microsoft.com/office/drawing/2014/main" id="{210C97D0-28B7-4EDD-8C13-A112BCE5E3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9F96428B-E4C0-489F-9015-A102761A02F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67500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Rubriksida mål och fokus blå bakgrund sko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En bild som visar vår, oskärpa, havsbotten&#10;&#10;Automatiskt genererad beskrivning">
            <a:extLst>
              <a:ext uri="{FF2B5EF4-FFF2-40B4-BE49-F238E27FC236}">
                <a16:creationId xmlns:a16="http://schemas.microsoft.com/office/drawing/2014/main" id="{FA705A57-FC75-428A-A2D0-216A038F2F0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ubrik 1">
            <a:extLst>
              <a:ext uri="{FF2B5EF4-FFF2-40B4-BE49-F238E27FC236}">
                <a16:creationId xmlns:a16="http://schemas.microsoft.com/office/drawing/2014/main" id="{C7F4FCB0-2657-4930-B849-7EEA818B98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393795"/>
            <a:ext cx="8127304" cy="1116168"/>
          </a:xfrm>
        </p:spPr>
        <p:txBody>
          <a:bodyPr anchor="t"/>
          <a:lstStyle>
            <a:lvl1pPr algn="l">
              <a:defRPr sz="3600" b="1" i="0" spc="-8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0" name="Underrubrik 2">
            <a:extLst>
              <a:ext uri="{FF2B5EF4-FFF2-40B4-BE49-F238E27FC236}">
                <a16:creationId xmlns:a16="http://schemas.microsoft.com/office/drawing/2014/main" id="{210C97D0-28B7-4EDD-8C13-A112BCE5E3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9F96428B-E4C0-489F-9015-A102761A02F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41070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Rubrik och punktlista pussel lj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FC7A0564-F709-4FBD-9315-712441A16B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ktangel 3">
            <a:extLst>
              <a:ext uri="{FF2B5EF4-FFF2-40B4-BE49-F238E27FC236}">
                <a16:creationId xmlns:a16="http://schemas.microsoft.com/office/drawing/2014/main" id="{341DACD4-61AE-4542-A805-0FDA3E1A7E1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alpha val="46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3"/>
              </a:buBlip>
              <a:tabLst/>
              <a:defRPr sz="16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3"/>
              </a:buBlip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3706BFC1-7309-4A14-9C77-0E0EF082BCC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17288" y="296863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22583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Rubriksida mål och fokus puss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>
            <a:extLst>
              <a:ext uri="{FF2B5EF4-FFF2-40B4-BE49-F238E27FC236}">
                <a16:creationId xmlns:a16="http://schemas.microsoft.com/office/drawing/2014/main" id="{D84DA6C6-552A-42CE-981A-75BBFEF3C4C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ubrik 1">
            <a:extLst>
              <a:ext uri="{FF2B5EF4-FFF2-40B4-BE49-F238E27FC236}">
                <a16:creationId xmlns:a16="http://schemas.microsoft.com/office/drawing/2014/main" id="{C7F4FCB0-2657-4930-B849-7EEA818B98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393795"/>
            <a:ext cx="8127304" cy="1116168"/>
          </a:xfrm>
        </p:spPr>
        <p:txBody>
          <a:bodyPr anchor="t"/>
          <a:lstStyle>
            <a:lvl1pPr algn="l">
              <a:defRPr sz="3600" b="1" i="0" spc="-8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0" name="Underrubrik 2">
            <a:extLst>
              <a:ext uri="{FF2B5EF4-FFF2-40B4-BE49-F238E27FC236}">
                <a16:creationId xmlns:a16="http://schemas.microsoft.com/office/drawing/2014/main" id="{210C97D0-28B7-4EDD-8C13-A112BCE5E3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9F96428B-E4C0-489F-9015-A102761A02F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  <p:pic>
        <p:nvPicPr>
          <p:cNvPr id="2" name="Bildobjekt 1">
            <a:extLst>
              <a:ext uri="{FF2B5EF4-FFF2-40B4-BE49-F238E27FC236}">
                <a16:creationId xmlns:a16="http://schemas.microsoft.com/office/drawing/2014/main" id="{1DB32E4F-3972-5F7B-998D-769AFCE3074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17288" y="296863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87063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090DBE3-5934-F94B-117D-41850CA8A6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4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CEA471F8-9AF6-BEB1-F4BD-5217A41672E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17288" y="296863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477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Mellansida Rubri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grön, sitter, skog, träd&#10;&#10;Automatiskt genererad beskrivning">
            <a:extLst>
              <a:ext uri="{FF2B5EF4-FFF2-40B4-BE49-F238E27FC236}">
                <a16:creationId xmlns:a16="http://schemas.microsoft.com/office/drawing/2014/main" id="{922A2FA4-7B6B-4B4A-8C6A-280873A755F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10515600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rubrik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D50FB88B-01F3-9A44-B0C5-25865009D0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337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ellansida Rubri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En bild som visar utomhus, träd, skog, växt&#10;&#10;Automatiskt genererad beskrivning">
            <a:extLst>
              <a:ext uri="{FF2B5EF4-FFF2-40B4-BE49-F238E27FC236}">
                <a16:creationId xmlns:a16="http://schemas.microsoft.com/office/drawing/2014/main" id="{D05B3671-A5BB-C92A-C73F-68063F4B9F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0000"/>
                    </a14:imgEffect>
                    <a14:imgEffect>
                      <a14:brightnessContrast contrast="-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10515600" cy="1325563"/>
          </a:xfrm>
          <a:effectLst>
            <a:outerShdw blurRad="63500" dist="38100" dir="18900000" algn="bl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rubrik</a:t>
            </a:r>
          </a:p>
        </p:txBody>
      </p:sp>
      <p:sp>
        <p:nvSpPr>
          <p:cNvPr id="18" name="Platshållare för text 17">
            <a:extLst>
              <a:ext uri="{FF2B5EF4-FFF2-40B4-BE49-F238E27FC236}">
                <a16:creationId xmlns:a16="http://schemas.microsoft.com/office/drawing/2014/main" id="{887B0604-5438-4DCD-88B7-2DF8A287489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199" y="4117068"/>
            <a:ext cx="8452757" cy="1559990"/>
          </a:xfrm>
        </p:spPr>
        <p:txBody>
          <a:bodyPr/>
          <a:lstStyle>
            <a:lvl1pPr>
              <a:buFontTx/>
              <a:buNone/>
              <a:defRPr sz="28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5pPr>
              <a:buNone/>
              <a:defRPr/>
            </a:lvl5pPr>
          </a:lstStyle>
          <a:p>
            <a:pPr lvl="0"/>
            <a:r>
              <a:rPr lang="sv-SE"/>
              <a:t>Klicka här för att skriva en underrubrik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55854DE9-2CFB-45C4-8325-43FF1AE76EB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0886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ellansida Rubri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 descr="En bild som visar träd, växt, utomhus, löv&#10;&#10;Automatiskt genererad beskrivning">
            <a:extLst>
              <a:ext uri="{FF2B5EF4-FFF2-40B4-BE49-F238E27FC236}">
                <a16:creationId xmlns:a16="http://schemas.microsoft.com/office/drawing/2014/main" id="{CCCBB8AC-2B37-F50A-184A-6B4687A880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5000"/>
                    </a14:imgEffect>
                    <a14:imgEffect>
                      <a14:colorTemperature colorTemp="7200"/>
                    </a14:imgEffect>
                    <a14:imgEffect>
                      <a14:saturation sat="81000"/>
                    </a14:imgEffect>
                    <a14:imgEffect>
                      <a14:brightnessContrast bright="-24000"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218997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10515600" cy="1325563"/>
          </a:xfrm>
          <a:effectLst>
            <a:outerShdw blurRad="63500" dist="38100" dir="18900000" algn="bl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rubrik</a:t>
            </a:r>
          </a:p>
        </p:txBody>
      </p:sp>
      <p:sp>
        <p:nvSpPr>
          <p:cNvPr id="18" name="Platshållare för text 17">
            <a:extLst>
              <a:ext uri="{FF2B5EF4-FFF2-40B4-BE49-F238E27FC236}">
                <a16:creationId xmlns:a16="http://schemas.microsoft.com/office/drawing/2014/main" id="{887B0604-5438-4DCD-88B7-2DF8A287489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199" y="4117068"/>
            <a:ext cx="8452757" cy="1559990"/>
          </a:xfrm>
        </p:spPr>
        <p:txBody>
          <a:bodyPr/>
          <a:lstStyle>
            <a:lvl1pPr>
              <a:buFontTx/>
              <a:buNone/>
              <a:defRPr sz="28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5pPr>
              <a:buNone/>
              <a:defRPr/>
            </a:lvl5pPr>
          </a:lstStyle>
          <a:p>
            <a:pPr lvl="0"/>
            <a:r>
              <a:rPr lang="sv-SE"/>
              <a:t>Klicka här för att skriva en underrubrik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55854DE9-2CFB-45C4-8325-43FF1AE76EB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1615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Mellansida Rubrik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gräs&#10;&#10;Automatiskt genererad beskrivning">
            <a:extLst>
              <a:ext uri="{FF2B5EF4-FFF2-40B4-BE49-F238E27FC236}">
                <a16:creationId xmlns:a16="http://schemas.microsoft.com/office/drawing/2014/main" id="{658C782C-89B4-254C-A0A9-6C93B1645F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10515600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rubrik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D50FB88B-01F3-9A44-B0C5-25865009D0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2648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Mellansida Rubrik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 descr="En bild som visar träd, utomhus, gräs, skog&#10;&#10;Automatiskt genererad beskrivning">
            <a:extLst>
              <a:ext uri="{FF2B5EF4-FFF2-40B4-BE49-F238E27FC236}">
                <a16:creationId xmlns:a16="http://schemas.microsoft.com/office/drawing/2014/main" id="{2065AC02-8907-0B41-A36A-ADB110B29B3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10515600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rubrik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D50FB88B-01F3-9A44-B0C5-25865009D0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0242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CC2A48DD-DCF3-F147-8A83-D4DBAA8C3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A1120664-BCC5-EA40-8A3E-D97D345E8D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A835E7F-1923-2B4E-8792-250CFBB348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37D77F-9B0E-A448-B81E-B6100637E94F}" type="datetimeFigureOut">
              <a:rPr lang="sv-SE" smtClean="0"/>
              <a:t>2024-04-23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4AF51D83-120C-794C-9089-DF6BF25576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76B92AA7-8AD5-6A44-8B93-B38C992A6A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58DE52-BC3F-934E-9E28-15BE3F642BA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08705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49" r:id="rId3"/>
    <p:sldLayoutId id="2147483654" r:id="rId4"/>
    <p:sldLayoutId id="2147483660" r:id="rId5"/>
    <p:sldLayoutId id="2147483678" r:id="rId6"/>
    <p:sldLayoutId id="2147483679" r:id="rId7"/>
    <p:sldLayoutId id="2147483661" r:id="rId8"/>
    <p:sldLayoutId id="2147483662" r:id="rId9"/>
    <p:sldLayoutId id="2147483664" r:id="rId10"/>
    <p:sldLayoutId id="2147483663" r:id="rId11"/>
    <p:sldLayoutId id="2147483668" r:id="rId12"/>
    <p:sldLayoutId id="2147483669" r:id="rId13"/>
    <p:sldLayoutId id="2147483670" r:id="rId14"/>
    <p:sldLayoutId id="2147483650" r:id="rId15"/>
    <p:sldLayoutId id="2147483667" r:id="rId16"/>
    <p:sldLayoutId id="2147483713" r:id="rId17"/>
    <p:sldLayoutId id="2147483671" r:id="rId18"/>
    <p:sldLayoutId id="2147483672" r:id="rId19"/>
    <p:sldLayoutId id="2147483699" r:id="rId20"/>
    <p:sldLayoutId id="2147483689" r:id="rId21"/>
    <p:sldLayoutId id="2147483701" r:id="rId22"/>
    <p:sldLayoutId id="2147483693" r:id="rId23"/>
    <p:sldLayoutId id="2147483704" r:id="rId24"/>
    <p:sldLayoutId id="2147483702" r:id="rId25"/>
    <p:sldLayoutId id="2147483705" r:id="rId26"/>
    <p:sldLayoutId id="2147483703" r:id="rId27"/>
    <p:sldLayoutId id="2147483673" r:id="rId28"/>
    <p:sldLayoutId id="2147483674" r:id="rId29"/>
    <p:sldLayoutId id="2147483675" r:id="rId30"/>
    <p:sldLayoutId id="2147483676" r:id="rId31"/>
    <p:sldLayoutId id="2147483677" r:id="rId32"/>
    <p:sldLayoutId id="2147483711" r:id="rId33"/>
    <p:sldLayoutId id="2147483681" r:id="rId34"/>
    <p:sldLayoutId id="2147483688" r:id="rId35"/>
    <p:sldLayoutId id="2147483709" r:id="rId36"/>
    <p:sldLayoutId id="2147483716" r:id="rId37"/>
    <p:sldLayoutId id="2147483687" r:id="rId38"/>
    <p:sldLayoutId id="2147483710" r:id="rId39"/>
    <p:sldLayoutId id="2147483683" r:id="rId40"/>
    <p:sldLayoutId id="2147483717" r:id="rId41"/>
    <p:sldLayoutId id="2147483685" r:id="rId42"/>
    <p:sldLayoutId id="2147483686" r:id="rId43"/>
    <p:sldLayoutId id="2147483694" r:id="rId44"/>
    <p:sldLayoutId id="2147483712" r:id="rId45"/>
    <p:sldLayoutId id="2147483706" r:id="rId46"/>
    <p:sldLayoutId id="2147483707" r:id="rId47"/>
    <p:sldLayoutId id="2147483708" r:id="rId48"/>
    <p:sldLayoutId id="2147483680" r:id="rId4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iometria.se/viol-3/om-viol-3/kundorganisationen-forest-storm/kundgrupp-blaa/" TargetMode="External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7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52.png"/><Relationship Id="rId2" Type="http://schemas.openxmlformats.org/officeDocument/2006/relationships/slideLayout" Target="../slideLayouts/slideLayout21.xml"/><Relationship Id="rId1" Type="http://schemas.openxmlformats.org/officeDocument/2006/relationships/video" Target="https://www.youtube.com/embed/tDEn4FqA4XA?start=3&amp;feature=oembed" TargetMode="External"/><Relationship Id="rId6" Type="http://schemas.openxmlformats.org/officeDocument/2006/relationships/image" Target="../media/image51.png"/><Relationship Id="rId5" Type="http://schemas.openxmlformats.org/officeDocument/2006/relationships/hyperlink" Target="https://www.biometria.se/viol-3/om-viol-3/kundorganisationen-forest-storm/kundgrupp-blaa/" TargetMode="External"/><Relationship Id="rId10" Type="http://schemas.openxmlformats.org/officeDocument/2006/relationships/image" Target="../media/image55.jpeg"/><Relationship Id="rId4" Type="http://schemas.openxmlformats.org/officeDocument/2006/relationships/image" Target="../media/image37.png"/><Relationship Id="rId9" Type="http://schemas.openxmlformats.org/officeDocument/2006/relationships/image" Target="../media/image5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37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hyperlink" Target="https://www.biometria.se/viol-3/om-viol-3/kundorganisationen-forest-storm/kundgrupp-blaa/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5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iometria.se/viol-3/om-viol-3/kundorganisationen-forest-storm/kundgrupp-blaa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iometria.se/viol-3/din-resa-mot-viol-3/bestaellning-av-data-till-produktionsmiljoen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Relationship Id="rId4" Type="http://schemas.openxmlformats.org/officeDocument/2006/relationships/hyperlink" Target="https://www.biometria.se/media/aktuellt/nyheter/2024/03/biometria-infoer-stoed-foer-avskogningsfoerordningen-i-viol/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2" Type="http://schemas.openxmlformats.org/officeDocument/2006/relationships/slideLayout" Target="../slideLayouts/slideLayout34.xml"/><Relationship Id="rId1" Type="http://schemas.openxmlformats.org/officeDocument/2006/relationships/tags" Target="../tags/tag1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openclipart.org/detail/35413/tango%20applications%20system" TargetMode="Externa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4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iometria.se/media/4ghnuhxg/oeversikt-milstolpar-kundgrupp-blaa-digital.pdf" TargetMode="External"/><Relationship Id="rId2" Type="http://schemas.openxmlformats.org/officeDocument/2006/relationships/hyperlink" Target="https://www.biometria.se/viol-3/din-resa-mot-viol-3/milstolpar-foer-dig-som-kund/" TargetMode="External"/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96732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B62198-9C5C-152F-9F01-ABCE50CE92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3BE611B-ABB8-724F-FF82-92FDDBA54B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980" y="342804"/>
            <a:ext cx="10515600" cy="895285"/>
          </a:xfrm>
        </p:spPr>
        <p:txBody>
          <a:bodyPr/>
          <a:lstStyle/>
          <a:p>
            <a:r>
              <a:rPr lang="sv-SE">
                <a:latin typeface="Candara" panose="020E0502030303020204" pitchFamily="34" charset="0"/>
              </a:rPr>
              <a:t>Passerad milstolpe</a:t>
            </a:r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45DDD3BB-B6E5-DE2E-B8C4-16572AC330E0}"/>
              </a:ext>
            </a:extLst>
          </p:cNvPr>
          <p:cNvSpPr txBox="1"/>
          <p:nvPr/>
        </p:nvSpPr>
        <p:spPr>
          <a:xfrm>
            <a:off x="2328723" y="946023"/>
            <a:ext cx="495455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>
                <a:solidFill>
                  <a:schemeClr val="bg1"/>
                </a:solidFill>
                <a:latin typeface="Aptos" panose="020B0004020202020204" pitchFamily="34" charset="0"/>
                <a:ea typeface="Noto Serif" panose="02020600060500020200" pitchFamily="18" charset="0"/>
                <a:cs typeface="Noto Serif" panose="02020600060500020200" pitchFamily="18" charset="0"/>
              </a:rPr>
              <a:t>Milstolpe 1: Projektplan med Biometria</a:t>
            </a:r>
          </a:p>
          <a:p>
            <a:r>
              <a:rPr lang="sv-SE" sz="1600">
                <a:solidFill>
                  <a:schemeClr val="bg1"/>
                </a:solidFill>
                <a:latin typeface="Aptos" panose="020B0004020202020204" pitchFamily="34" charset="0"/>
                <a:ea typeface="Noto Serif" panose="02020600060500020200" pitchFamily="18" charset="0"/>
                <a:cs typeface="Noto Serif" panose="02020600060500020200" pitchFamily="18" charset="0"/>
              </a:rPr>
              <a:t>Milstolpe 2: Plan för IT-leverantör </a:t>
            </a:r>
          </a:p>
          <a:p>
            <a:r>
              <a:rPr lang="sv-SE" sz="1600">
                <a:solidFill>
                  <a:schemeClr val="bg1"/>
                </a:solidFill>
                <a:latin typeface="Aptos" panose="020B0004020202020204" pitchFamily="34" charset="0"/>
                <a:ea typeface="Noto Serif" panose="02020600060500020200" pitchFamily="18" charset="0"/>
                <a:cs typeface="Noto Serif" panose="02020600060500020200" pitchFamily="18" charset="0"/>
              </a:rPr>
              <a:t>Milstolpe 4: Affärsflöden fastställda </a:t>
            </a:r>
            <a:br>
              <a:rPr lang="sv-SE" sz="1600">
                <a:solidFill>
                  <a:schemeClr val="bg1"/>
                </a:solidFill>
                <a:latin typeface="Aptos" panose="020B0004020202020204" pitchFamily="34" charset="0"/>
                <a:ea typeface="Noto Serif" panose="02020600060500020200" pitchFamily="18" charset="0"/>
                <a:cs typeface="Noto Serif" panose="02020600060500020200" pitchFamily="18" charset="0"/>
              </a:rPr>
            </a:br>
            <a:r>
              <a:rPr lang="sv-SE" sz="1600">
                <a:solidFill>
                  <a:schemeClr val="bg1"/>
                </a:solidFill>
                <a:latin typeface="Aptos" panose="020B0004020202020204" pitchFamily="34" charset="0"/>
                <a:ea typeface="Noto Serif" panose="02020600060500020200" pitchFamily="18" charset="0"/>
                <a:cs typeface="Noto Serif" panose="02020600060500020200" pitchFamily="18" charset="0"/>
              </a:rPr>
              <a:t>Milstolpe 5: Plan för masterdata</a:t>
            </a:r>
          </a:p>
        </p:txBody>
      </p:sp>
      <p:cxnSp>
        <p:nvCxnSpPr>
          <p:cNvPr id="12" name="Rak koppling 11">
            <a:extLst>
              <a:ext uri="{FF2B5EF4-FFF2-40B4-BE49-F238E27FC236}">
                <a16:creationId xmlns:a16="http://schemas.microsoft.com/office/drawing/2014/main" id="{B8016B7E-55E0-2E5B-32B3-ED6799301420}"/>
              </a:ext>
            </a:extLst>
          </p:cNvPr>
          <p:cNvCxnSpPr/>
          <p:nvPr/>
        </p:nvCxnSpPr>
        <p:spPr>
          <a:xfrm>
            <a:off x="1388963" y="2127580"/>
            <a:ext cx="10739535" cy="0"/>
          </a:xfrm>
          <a:prstGeom prst="line">
            <a:avLst/>
          </a:prstGeom>
          <a:ln w="38100">
            <a:solidFill>
              <a:srgbClr val="A9C057">
                <a:alpha val="62000"/>
              </a:srgb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ruta 16">
            <a:extLst>
              <a:ext uri="{FF2B5EF4-FFF2-40B4-BE49-F238E27FC236}">
                <a16:creationId xmlns:a16="http://schemas.microsoft.com/office/drawing/2014/main" id="{72BA7F62-1911-AD50-E926-7C15461233BF}"/>
              </a:ext>
            </a:extLst>
          </p:cNvPr>
          <p:cNvSpPr txBox="1"/>
          <p:nvPr/>
        </p:nvSpPr>
        <p:spPr>
          <a:xfrm>
            <a:off x="2328723" y="3695173"/>
            <a:ext cx="53713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>
                <a:solidFill>
                  <a:schemeClr val="bg1"/>
                </a:solidFill>
                <a:latin typeface="Aptos" panose="020B0004020202020204" pitchFamily="34" charset="0"/>
                <a:ea typeface="Noto Serif" panose="02020600060500020200" pitchFamily="18" charset="0"/>
                <a:cs typeface="Noto Serif" panose="02020600060500020200" pitchFamily="18" charset="0"/>
              </a:rPr>
              <a:t>Milstolpe 3: Utbildning från </a:t>
            </a:r>
            <a:r>
              <a:rPr lang="sv-SE" sz="1600" err="1">
                <a:solidFill>
                  <a:schemeClr val="bg1"/>
                </a:solidFill>
                <a:latin typeface="Aptos" panose="020B0004020202020204" pitchFamily="34" charset="0"/>
                <a:ea typeface="Noto Serif" panose="02020600060500020200" pitchFamily="18" charset="0"/>
                <a:cs typeface="Noto Serif" panose="02020600060500020200" pitchFamily="18" charset="0"/>
              </a:rPr>
              <a:t>Biometria</a:t>
            </a:r>
            <a:r>
              <a:rPr lang="sv-SE" sz="1600">
                <a:solidFill>
                  <a:schemeClr val="bg1"/>
                </a:solidFill>
                <a:latin typeface="Aptos" panose="020B0004020202020204" pitchFamily="34" charset="0"/>
                <a:ea typeface="Noto Serif" panose="02020600060500020200" pitchFamily="18" charset="0"/>
                <a:cs typeface="Noto Serif" panose="02020600060500020200" pitchFamily="18" charset="0"/>
              </a:rPr>
              <a:t> genomförd</a:t>
            </a:r>
          </a:p>
        </p:txBody>
      </p:sp>
      <p:sp>
        <p:nvSpPr>
          <p:cNvPr id="18" name="textruta 17">
            <a:extLst>
              <a:ext uri="{FF2B5EF4-FFF2-40B4-BE49-F238E27FC236}">
                <a16:creationId xmlns:a16="http://schemas.microsoft.com/office/drawing/2014/main" id="{692CF491-B013-F9CF-C935-0AE69CEABCE3}"/>
              </a:ext>
            </a:extLst>
          </p:cNvPr>
          <p:cNvSpPr txBox="1"/>
          <p:nvPr/>
        </p:nvSpPr>
        <p:spPr>
          <a:xfrm>
            <a:off x="2476488" y="4006869"/>
            <a:ext cx="537132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sv-SE"/>
            </a:defPPr>
            <a:lvl1pPr>
              <a:defRPr sz="1200">
                <a:solidFill>
                  <a:schemeClr val="bg1"/>
                </a:solidFill>
              </a:defRPr>
            </a:lvl1pPr>
          </a:lstStyle>
          <a:p>
            <a:r>
              <a:rPr lang="sv-SE"/>
              <a:t>Deadline 31 maj | </a:t>
            </a:r>
            <a:r>
              <a:rPr lang="sv-SE" err="1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Lärostig</a:t>
            </a:r>
            <a:r>
              <a:rPr lang="sv-SE"/>
              <a:t> </a:t>
            </a:r>
          </a:p>
        </p:txBody>
      </p:sp>
      <p:sp>
        <p:nvSpPr>
          <p:cNvPr id="20" name="Rubrik 1">
            <a:extLst>
              <a:ext uri="{FF2B5EF4-FFF2-40B4-BE49-F238E27FC236}">
                <a16:creationId xmlns:a16="http://schemas.microsoft.com/office/drawing/2014/main" id="{9AE20E45-A253-4B3C-BD30-2370AEB2D58F}"/>
              </a:ext>
            </a:extLst>
          </p:cNvPr>
          <p:cNvSpPr txBox="1">
            <a:spLocks/>
          </p:cNvSpPr>
          <p:nvPr/>
        </p:nvSpPr>
        <p:spPr>
          <a:xfrm>
            <a:off x="1005980" y="2366537"/>
            <a:ext cx="10515600" cy="62318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defPPr>
              <a:defRPr lang="sv-SE"/>
            </a:defPPr>
            <a:lvl1pPr>
              <a:lnSpc>
                <a:spcPct val="100000"/>
              </a:lnSpc>
              <a:spcBef>
                <a:spcPct val="0"/>
              </a:spcBef>
              <a:buNone/>
              <a:defRPr sz="2400" b="1" i="0" spc="-40" baseline="0">
                <a:solidFill>
                  <a:schemeClr val="bg1"/>
                </a:solidFill>
                <a:latin typeface="Candara" panose="020E0502030303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Pågående milstolpe</a:t>
            </a:r>
          </a:p>
        </p:txBody>
      </p:sp>
      <p:pic>
        <p:nvPicPr>
          <p:cNvPr id="22" name="Bildobjekt 21" descr="En bild som visar text, skylt, klocka&#10;&#10;Automatiskt genererad beskrivning">
            <a:extLst>
              <a:ext uri="{FF2B5EF4-FFF2-40B4-BE49-F238E27FC236}">
                <a16:creationId xmlns:a16="http://schemas.microsoft.com/office/drawing/2014/main" id="{3B34A329-89B0-3A37-7C5F-494FC907738A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632169" y="3766971"/>
            <a:ext cx="613068" cy="462089"/>
          </a:xfrm>
          <a:prstGeom prst="rect">
            <a:avLst/>
          </a:prstGeom>
        </p:spPr>
      </p:pic>
      <p:sp>
        <p:nvSpPr>
          <p:cNvPr id="4" name="textruta 3">
            <a:extLst>
              <a:ext uri="{FF2B5EF4-FFF2-40B4-BE49-F238E27FC236}">
                <a16:creationId xmlns:a16="http://schemas.microsoft.com/office/drawing/2014/main" id="{B847BA2E-333C-866C-67FB-8D5E633B0290}"/>
              </a:ext>
            </a:extLst>
          </p:cNvPr>
          <p:cNvSpPr txBox="1"/>
          <p:nvPr/>
        </p:nvSpPr>
        <p:spPr>
          <a:xfrm>
            <a:off x="7847811" y="1272739"/>
            <a:ext cx="3603517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sv-SE" sz="2400" i="1">
                <a:solidFill>
                  <a:schemeClr val="bg1">
                    <a:lumMod val="95000"/>
                  </a:schemeClr>
                </a:solidFill>
              </a:rPr>
              <a:t>Status milstolpar: 22/44</a:t>
            </a:r>
            <a:endParaRPr lang="sv-SE" sz="240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13" name="Bildobjekt 12">
            <a:extLst>
              <a:ext uri="{FF2B5EF4-FFF2-40B4-BE49-F238E27FC236}">
                <a16:creationId xmlns:a16="http://schemas.microsoft.com/office/drawing/2014/main" id="{5C6C77ED-7242-F6CB-5ABE-CB062D689DD5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596411" y="1045890"/>
            <a:ext cx="581209" cy="615486"/>
          </a:xfrm>
          <a:prstGeom prst="rect">
            <a:avLst/>
          </a:prstGeom>
        </p:spPr>
      </p:pic>
      <p:sp>
        <p:nvSpPr>
          <p:cNvPr id="21" name="textruta 20">
            <a:extLst>
              <a:ext uri="{FF2B5EF4-FFF2-40B4-BE49-F238E27FC236}">
                <a16:creationId xmlns:a16="http://schemas.microsoft.com/office/drawing/2014/main" id="{15E15A38-4322-344E-2009-742053996BA5}"/>
              </a:ext>
            </a:extLst>
          </p:cNvPr>
          <p:cNvSpPr txBox="1"/>
          <p:nvPr/>
        </p:nvSpPr>
        <p:spPr>
          <a:xfrm>
            <a:off x="2306133" y="2952135"/>
            <a:ext cx="53713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>
                <a:solidFill>
                  <a:schemeClr val="bg1"/>
                </a:solidFill>
                <a:latin typeface="Aptos" panose="020B0004020202020204" pitchFamily="34" charset="0"/>
                <a:ea typeface="Noto Serif" panose="02020600060500020200" pitchFamily="18" charset="0"/>
                <a:cs typeface="Noto Serif" panose="02020600060500020200" pitchFamily="18" charset="0"/>
              </a:rPr>
              <a:t>Milstolpe 6: Affärsflöden verifierade</a:t>
            </a: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AEF34758-957A-236A-9EAA-53724E130D67}"/>
              </a:ext>
            </a:extLst>
          </p:cNvPr>
          <p:cNvSpPr txBox="1"/>
          <p:nvPr/>
        </p:nvSpPr>
        <p:spPr>
          <a:xfrm>
            <a:off x="2399323" y="5260409"/>
            <a:ext cx="60134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>
                <a:solidFill>
                  <a:schemeClr val="bg1"/>
                </a:solidFill>
                <a:latin typeface="Aptos" panose="020B0004020202020204" pitchFamily="34" charset="0"/>
                <a:ea typeface="Noto Serif" panose="02020600060500020200" pitchFamily="18" charset="0"/>
                <a:cs typeface="Noto Serif" panose="02020600060500020200" pitchFamily="18" charset="0"/>
              </a:rPr>
              <a:t>Milstolpe 7: Omläggningsplan &amp; Migreringsplan skapad</a:t>
            </a: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6DDDE399-9A75-D660-D21B-80A3B43D05EF}"/>
              </a:ext>
            </a:extLst>
          </p:cNvPr>
          <p:cNvSpPr txBox="1"/>
          <p:nvPr/>
        </p:nvSpPr>
        <p:spPr>
          <a:xfrm>
            <a:off x="2476488" y="5574344"/>
            <a:ext cx="522355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sv-SE"/>
            </a:defPPr>
            <a:lvl1pPr>
              <a:defRPr sz="1200">
                <a:solidFill>
                  <a:schemeClr val="bg1"/>
                </a:solidFill>
              </a:defRPr>
            </a:lvl1pPr>
          </a:lstStyle>
          <a:p>
            <a:r>
              <a:rPr lang="sv-SE"/>
              <a:t>Deadline 30 september – 7A </a:t>
            </a:r>
          </a:p>
          <a:p>
            <a:r>
              <a:rPr lang="sv-SE"/>
              <a:t>Deadline 31 oktober – 7B </a:t>
            </a:r>
          </a:p>
        </p:txBody>
      </p:sp>
      <p:cxnSp>
        <p:nvCxnSpPr>
          <p:cNvPr id="7" name="Rak koppling 6">
            <a:extLst>
              <a:ext uri="{FF2B5EF4-FFF2-40B4-BE49-F238E27FC236}">
                <a16:creationId xmlns:a16="http://schemas.microsoft.com/office/drawing/2014/main" id="{2CACA337-220E-FD57-5691-C0F9A13D6E53}"/>
              </a:ext>
            </a:extLst>
          </p:cNvPr>
          <p:cNvCxnSpPr/>
          <p:nvPr/>
        </p:nvCxnSpPr>
        <p:spPr>
          <a:xfrm>
            <a:off x="1388963" y="4660467"/>
            <a:ext cx="10739535" cy="0"/>
          </a:xfrm>
          <a:prstGeom prst="line">
            <a:avLst/>
          </a:prstGeom>
          <a:ln w="38100">
            <a:solidFill>
              <a:srgbClr val="A9C057">
                <a:alpha val="62000"/>
              </a:srgb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ubrik 1">
            <a:extLst>
              <a:ext uri="{FF2B5EF4-FFF2-40B4-BE49-F238E27FC236}">
                <a16:creationId xmlns:a16="http://schemas.microsoft.com/office/drawing/2014/main" id="{E546A39D-D8A7-BC3A-8318-0C5787CE5A4A}"/>
              </a:ext>
            </a:extLst>
          </p:cNvPr>
          <p:cNvSpPr txBox="1">
            <a:spLocks/>
          </p:cNvSpPr>
          <p:nvPr/>
        </p:nvSpPr>
        <p:spPr>
          <a:xfrm>
            <a:off x="1005980" y="4753612"/>
            <a:ext cx="10515600" cy="89528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lnSpc>
                <a:spcPct val="100000"/>
              </a:lnSpc>
              <a:spcBef>
                <a:spcPct val="0"/>
              </a:spcBef>
              <a:buNone/>
              <a:defRPr sz="2400" b="1" i="0" spc="-40" baseline="0">
                <a:solidFill>
                  <a:schemeClr val="bg1"/>
                </a:solidFill>
                <a:latin typeface="Candara" panose="020E0502030303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Kommande milstolpar</a:t>
            </a:r>
          </a:p>
        </p:txBody>
      </p:sp>
      <p:pic>
        <p:nvPicPr>
          <p:cNvPr id="27" name="Bildobjekt 26">
            <a:extLst>
              <a:ext uri="{FF2B5EF4-FFF2-40B4-BE49-F238E27FC236}">
                <a16:creationId xmlns:a16="http://schemas.microsoft.com/office/drawing/2014/main" id="{D94B6F22-703F-9058-9DDE-08846653F508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754961" y="5224071"/>
            <a:ext cx="490275" cy="512560"/>
          </a:xfrm>
          <a:prstGeom prst="rect">
            <a:avLst/>
          </a:prstGeom>
        </p:spPr>
      </p:pic>
      <p:pic>
        <p:nvPicPr>
          <p:cNvPr id="29" name="Bildobjekt 28" descr="En bild som visar clipart, Grafik, cirkel, tecknad serie&#10;&#10;Automatiskt genererad beskrivning">
            <a:extLst>
              <a:ext uri="{FF2B5EF4-FFF2-40B4-BE49-F238E27FC236}">
                <a16:creationId xmlns:a16="http://schemas.microsoft.com/office/drawing/2014/main" id="{A57D7053-32B1-8A1C-6E64-E85CAE782734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647113" y="2841697"/>
            <a:ext cx="598123" cy="622306"/>
          </a:xfrm>
          <a:prstGeom prst="rect">
            <a:avLst/>
          </a:prstGeom>
        </p:spPr>
      </p:pic>
      <p:sp>
        <p:nvSpPr>
          <p:cNvPr id="8" name="textruta 7">
            <a:extLst>
              <a:ext uri="{FF2B5EF4-FFF2-40B4-BE49-F238E27FC236}">
                <a16:creationId xmlns:a16="http://schemas.microsoft.com/office/drawing/2014/main" id="{667759FB-F731-4102-B59C-35D84501551F}"/>
              </a:ext>
            </a:extLst>
          </p:cNvPr>
          <p:cNvSpPr txBox="1"/>
          <p:nvPr/>
        </p:nvSpPr>
        <p:spPr>
          <a:xfrm>
            <a:off x="2399323" y="3246288"/>
            <a:ext cx="674467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1200">
                <a:solidFill>
                  <a:schemeClr val="bg1"/>
                </a:solidFill>
              </a:rPr>
              <a:t>Deadline 30 november </a:t>
            </a:r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4004E6BE-B67C-8343-5A68-2FC2720A6FF2}"/>
              </a:ext>
            </a:extLst>
          </p:cNvPr>
          <p:cNvSpPr txBox="1"/>
          <p:nvPr/>
        </p:nvSpPr>
        <p:spPr>
          <a:xfrm>
            <a:off x="2399323" y="6056173"/>
            <a:ext cx="60134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>
                <a:solidFill>
                  <a:schemeClr val="bg1"/>
                </a:solidFill>
                <a:latin typeface="Aptos" panose="020B0004020202020204" pitchFamily="34" charset="0"/>
                <a:ea typeface="Noto Serif" panose="02020600060500020200" pitchFamily="18" charset="0"/>
                <a:cs typeface="Noto Serif" panose="02020600060500020200" pitchFamily="18" charset="0"/>
              </a:rPr>
              <a:t>Milstolpe 8: Beställa grunduppsättning till produktionsmiljön</a:t>
            </a:r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id="{637A5B48-0C88-5E93-EFBE-EEE7BFB16232}"/>
              </a:ext>
            </a:extLst>
          </p:cNvPr>
          <p:cNvSpPr txBox="1"/>
          <p:nvPr/>
        </p:nvSpPr>
        <p:spPr>
          <a:xfrm>
            <a:off x="2476488" y="6370108"/>
            <a:ext cx="522355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sv-SE"/>
            </a:defPPr>
            <a:lvl1pPr>
              <a:defRPr sz="1200">
                <a:solidFill>
                  <a:schemeClr val="bg1"/>
                </a:solidFill>
              </a:defRPr>
            </a:lvl1pPr>
          </a:lstStyle>
          <a:p>
            <a:r>
              <a:rPr lang="sv-SE"/>
              <a:t>Deadline 30 september</a:t>
            </a:r>
          </a:p>
        </p:txBody>
      </p:sp>
    </p:spTree>
    <p:extLst>
      <p:ext uri="{BB962C8B-B14F-4D97-AF65-F5344CB8AC3E}">
        <p14:creationId xmlns:p14="http://schemas.microsoft.com/office/powerpoint/2010/main" val="352101154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15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284926-56BF-EC28-45C9-CEB0F4AF4C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C4719A9-7268-3896-D04F-925CE90F2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440902"/>
            <a:ext cx="10515600" cy="895285"/>
          </a:xfrm>
        </p:spPr>
        <p:txBody>
          <a:bodyPr/>
          <a:lstStyle/>
          <a:p>
            <a:r>
              <a:rPr lang="sv-SE">
                <a:latin typeface="Candara"/>
                <a:ea typeface="Open Sans"/>
                <a:cs typeface="Open Sans"/>
              </a:rPr>
              <a:t>Genomgång av Milstolpe 5A-C</a:t>
            </a:r>
            <a:endParaRPr lang="sv-SE">
              <a:latin typeface="Candara" panose="020E0502030303020204" pitchFamily="34" charset="0"/>
            </a:endParaRPr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7782C939-BEF7-5B42-F965-134384BCAEF9}"/>
              </a:ext>
            </a:extLst>
          </p:cNvPr>
          <p:cNvSpPr txBox="1"/>
          <p:nvPr/>
        </p:nvSpPr>
        <p:spPr>
          <a:xfrm>
            <a:off x="852347" y="806497"/>
            <a:ext cx="5223559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sv-SE"/>
            </a:defPPr>
            <a:lvl1pPr>
              <a:defRPr sz="1200" b="1" i="1">
                <a:solidFill>
                  <a:schemeClr val="accent3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</a:lstStyle>
          <a:p>
            <a:r>
              <a:rPr lang="sv-SE">
                <a:latin typeface="Noto Serif"/>
                <a:ea typeface="Noto Serif"/>
                <a:cs typeface="Noto Serif"/>
              </a:rPr>
              <a:t>Deadline passerat – 31 mars </a:t>
            </a:r>
            <a:endParaRPr lang="sv-SE"/>
          </a:p>
        </p:txBody>
      </p:sp>
      <p:pic>
        <p:nvPicPr>
          <p:cNvPr id="21" name="Bildobjekt 20">
            <a:extLst>
              <a:ext uri="{FF2B5EF4-FFF2-40B4-BE49-F238E27FC236}">
                <a16:creationId xmlns:a16="http://schemas.microsoft.com/office/drawing/2014/main" id="{1D32B74E-CAA6-BAE0-163C-D5E5A7A99EB4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47924" y="321902"/>
            <a:ext cx="490275" cy="512560"/>
          </a:xfrm>
          <a:prstGeom prst="rect">
            <a:avLst/>
          </a:prstGeom>
        </p:spPr>
      </p:pic>
      <p:sp>
        <p:nvSpPr>
          <p:cNvPr id="32" name="textruta 31">
            <a:extLst>
              <a:ext uri="{FF2B5EF4-FFF2-40B4-BE49-F238E27FC236}">
                <a16:creationId xmlns:a16="http://schemas.microsoft.com/office/drawing/2014/main" id="{4BB593B4-6813-747D-0D0C-36329039A37A}"/>
              </a:ext>
            </a:extLst>
          </p:cNvPr>
          <p:cNvSpPr txBox="1"/>
          <p:nvPr/>
        </p:nvSpPr>
        <p:spPr>
          <a:xfrm>
            <a:off x="9999027" y="6451151"/>
            <a:ext cx="21929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400" i="1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Länk till milstolpedokument</a:t>
            </a:r>
            <a:endParaRPr lang="sv-SE" sz="1400" i="1">
              <a:solidFill>
                <a:schemeClr val="bg1"/>
              </a:solidFill>
            </a:endParaRPr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317C220E-95F2-E2AC-4D6E-F30485134EBC}"/>
              </a:ext>
            </a:extLst>
          </p:cNvPr>
          <p:cNvSpPr txBox="1"/>
          <p:nvPr/>
        </p:nvSpPr>
        <p:spPr>
          <a:xfrm>
            <a:off x="866272" y="1368698"/>
            <a:ext cx="4954555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sv-SE" sz="1600" b="1">
                <a:solidFill>
                  <a:schemeClr val="bg1"/>
                </a:solidFill>
                <a:latin typeface="Candara"/>
                <a:ea typeface="Noto Serif"/>
                <a:cs typeface="Noto Serif"/>
              </a:rPr>
              <a:t>5: Kartläggning Masterdata</a:t>
            </a:r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C950454B-6BD1-FB22-05FF-E539C16CD934}"/>
              </a:ext>
            </a:extLst>
          </p:cNvPr>
          <p:cNvSpPr txBox="1"/>
          <p:nvPr/>
        </p:nvSpPr>
        <p:spPr>
          <a:xfrm>
            <a:off x="1094703" y="1708751"/>
            <a:ext cx="3613977" cy="116955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sv-SE" sz="1400" b="1">
                <a:solidFill>
                  <a:schemeClr val="bg1"/>
                </a:solidFill>
              </a:rPr>
              <a:t>Beskrivning: </a:t>
            </a:r>
          </a:p>
          <a:p>
            <a:r>
              <a:rPr lang="sv-SE" sz="1400">
                <a:solidFill>
                  <a:schemeClr val="bg1"/>
                </a:solidFill>
              </a:rPr>
              <a:t>Kund har tagit fram plan för hur de avser nyttja organisationsstrukturen, sortimentsstrukturen samt platsstrukturen i VIOL 3, enligt mall tillhandahållen av </a:t>
            </a:r>
            <a:r>
              <a:rPr lang="sv-SE" sz="1400" err="1">
                <a:solidFill>
                  <a:schemeClr val="bg1"/>
                </a:solidFill>
              </a:rPr>
              <a:t>Biometria</a:t>
            </a:r>
            <a:endParaRPr lang="sv-SE" sz="1400">
              <a:solidFill>
                <a:schemeClr val="bg1"/>
              </a:solidFill>
              <a:ea typeface="Calibri"/>
              <a:cs typeface="Calibri"/>
            </a:endParaRPr>
          </a:p>
        </p:txBody>
      </p:sp>
      <p:cxnSp>
        <p:nvCxnSpPr>
          <p:cNvPr id="3" name="Rak koppling 2">
            <a:extLst>
              <a:ext uri="{FF2B5EF4-FFF2-40B4-BE49-F238E27FC236}">
                <a16:creationId xmlns:a16="http://schemas.microsoft.com/office/drawing/2014/main" id="{A52E7CB3-F1B2-B1F2-2DB2-DD5744612F1F}"/>
              </a:ext>
            </a:extLst>
          </p:cNvPr>
          <p:cNvCxnSpPr>
            <a:cxnSpLocks/>
          </p:cNvCxnSpPr>
          <p:nvPr/>
        </p:nvCxnSpPr>
        <p:spPr>
          <a:xfrm>
            <a:off x="669071" y="3301838"/>
            <a:ext cx="11015692" cy="0"/>
          </a:xfrm>
          <a:prstGeom prst="line">
            <a:avLst/>
          </a:prstGeom>
          <a:ln w="38100">
            <a:solidFill>
              <a:srgbClr val="A9C057">
                <a:alpha val="62000"/>
              </a:srgb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Bildobjekt 14" descr="En bild som visar clipart, Grafik, tecknad serie, design&#10;&#10;Automatiskt genererad beskrivning">
            <a:extLst>
              <a:ext uri="{FF2B5EF4-FFF2-40B4-BE49-F238E27FC236}">
                <a16:creationId xmlns:a16="http://schemas.microsoft.com/office/drawing/2014/main" id="{C1D84B43-34A3-0262-D1FA-027C54365E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6272" y="3425843"/>
            <a:ext cx="1335290" cy="1389277"/>
          </a:xfrm>
          <a:prstGeom prst="rect">
            <a:avLst/>
          </a:prstGeom>
        </p:spPr>
      </p:pic>
      <p:pic>
        <p:nvPicPr>
          <p:cNvPr id="17" name="Bildobjekt 16" descr="En bild som visar logotyp, Grafik, Teckensnitt, symbol&#10;&#10;Automatiskt genererad beskrivning">
            <a:extLst>
              <a:ext uri="{FF2B5EF4-FFF2-40B4-BE49-F238E27FC236}">
                <a16:creationId xmlns:a16="http://schemas.microsoft.com/office/drawing/2014/main" id="{A8A959C1-FD47-9EFB-4E2C-D99703D7CB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14792" y="4815120"/>
            <a:ext cx="838071" cy="654743"/>
          </a:xfrm>
          <a:prstGeom prst="rect">
            <a:avLst/>
          </a:prstGeom>
        </p:spPr>
      </p:pic>
      <p:pic>
        <p:nvPicPr>
          <p:cNvPr id="19" name="Bildobjekt 18" descr="En bild som visar linje, kub, design, origami&#10;&#10;Automatiskt genererad beskrivning">
            <a:extLst>
              <a:ext uri="{FF2B5EF4-FFF2-40B4-BE49-F238E27FC236}">
                <a16:creationId xmlns:a16="http://schemas.microsoft.com/office/drawing/2014/main" id="{A523C115-29A9-2B9C-7843-31BC1305E44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47756" y="5944735"/>
            <a:ext cx="905107" cy="519324"/>
          </a:xfrm>
          <a:prstGeom prst="rect">
            <a:avLst/>
          </a:prstGeom>
        </p:spPr>
      </p:pic>
      <p:pic>
        <p:nvPicPr>
          <p:cNvPr id="22" name="Bildobjekt 21" descr="En bild som visar clipart, Grafik, design&#10;&#10;Automatiskt genererad beskrivning">
            <a:extLst>
              <a:ext uri="{FF2B5EF4-FFF2-40B4-BE49-F238E27FC236}">
                <a16:creationId xmlns:a16="http://schemas.microsoft.com/office/drawing/2014/main" id="{4EBDBE41-BF1C-5EBB-1B05-5AC379C0932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6272" y="4955756"/>
            <a:ext cx="1118912" cy="1248641"/>
          </a:xfrm>
          <a:prstGeom prst="rect">
            <a:avLst/>
          </a:prstGeom>
        </p:spPr>
      </p:pic>
      <p:sp>
        <p:nvSpPr>
          <p:cNvPr id="4" name="textruta 3">
            <a:extLst>
              <a:ext uri="{FF2B5EF4-FFF2-40B4-BE49-F238E27FC236}">
                <a16:creationId xmlns:a16="http://schemas.microsoft.com/office/drawing/2014/main" id="{FC3281CA-FBB7-3EE6-1A5F-F27EBB9CD818}"/>
              </a:ext>
            </a:extLst>
          </p:cNvPr>
          <p:cNvSpPr txBox="1"/>
          <p:nvPr/>
        </p:nvSpPr>
        <p:spPr>
          <a:xfrm>
            <a:off x="5990572" y="642513"/>
            <a:ext cx="30982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b="1">
                <a:solidFill>
                  <a:schemeClr val="bg1"/>
                </a:solidFill>
              </a:rPr>
              <a:t>Syfte 5A : </a:t>
            </a:r>
            <a:br>
              <a:rPr lang="sv-SE" sz="1400">
                <a:solidFill>
                  <a:schemeClr val="bg1"/>
                </a:solidFill>
              </a:rPr>
            </a:br>
            <a:r>
              <a:rPr lang="sv-SE" sz="1400">
                <a:solidFill>
                  <a:schemeClr val="bg1"/>
                </a:solidFill>
              </a:rPr>
              <a:t>Att kunden ska se över om organisationsstrukturen behöver förändras i och med VIOL 3.</a:t>
            </a: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CBFA3448-8F8B-1557-DEDC-E028304B9F08}"/>
              </a:ext>
            </a:extLst>
          </p:cNvPr>
          <p:cNvSpPr txBox="1"/>
          <p:nvPr/>
        </p:nvSpPr>
        <p:spPr>
          <a:xfrm>
            <a:off x="5990572" y="1631281"/>
            <a:ext cx="304307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b="1">
                <a:solidFill>
                  <a:schemeClr val="bg1"/>
                </a:solidFill>
              </a:rPr>
              <a:t>Syfte 5B : </a:t>
            </a:r>
            <a:br>
              <a:rPr lang="sv-SE" sz="1400">
                <a:solidFill>
                  <a:schemeClr val="bg1"/>
                </a:solidFill>
              </a:rPr>
            </a:br>
            <a:r>
              <a:rPr lang="sv-SE" sz="1400">
                <a:solidFill>
                  <a:schemeClr val="bg1"/>
                </a:solidFill>
              </a:rPr>
              <a:t>Att kunden ska se över hur de avser nyttja sortimentsstrukturen i VIOL 3.</a:t>
            </a: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2E5ED6F0-F993-4509-74AA-79E9AC288C49}"/>
              </a:ext>
            </a:extLst>
          </p:cNvPr>
          <p:cNvSpPr txBox="1"/>
          <p:nvPr/>
        </p:nvSpPr>
        <p:spPr>
          <a:xfrm>
            <a:off x="6001039" y="2419382"/>
            <a:ext cx="292483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b="1">
                <a:solidFill>
                  <a:schemeClr val="bg1"/>
                </a:solidFill>
              </a:rPr>
              <a:t>Syfte 5C: </a:t>
            </a:r>
            <a:br>
              <a:rPr lang="sv-SE" sz="1400">
                <a:solidFill>
                  <a:schemeClr val="bg1"/>
                </a:solidFill>
              </a:rPr>
            </a:br>
            <a:r>
              <a:rPr lang="sv-SE" sz="1400">
                <a:solidFill>
                  <a:schemeClr val="bg1"/>
                </a:solidFill>
              </a:rPr>
              <a:t>Att kunden ska se över hur de avser nyttja platsstrukturen i VIOL 3.</a:t>
            </a:r>
          </a:p>
        </p:txBody>
      </p:sp>
      <p:pic>
        <p:nvPicPr>
          <p:cNvPr id="16" name="Onlinemedia 15" title="Milstolpe 4 och 5, Kundgrupp Blå">
            <a:hlinkClick r:id="" action="ppaction://media"/>
            <a:extLst>
              <a:ext uri="{FF2B5EF4-FFF2-40B4-BE49-F238E27FC236}">
                <a16:creationId xmlns:a16="http://schemas.microsoft.com/office/drawing/2014/main" id="{BC9A096A-9391-F284-CA63-C363E2644423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10"/>
          <a:stretch>
            <a:fillRect/>
          </a:stretch>
        </p:blipFill>
        <p:spPr>
          <a:xfrm>
            <a:off x="7199976" y="4056427"/>
            <a:ext cx="3777689" cy="2134539"/>
          </a:xfrm>
          <a:prstGeom prst="rect">
            <a:avLst/>
          </a:prstGeom>
        </p:spPr>
      </p:pic>
      <p:sp>
        <p:nvSpPr>
          <p:cNvPr id="20" name="textruta 19">
            <a:extLst>
              <a:ext uri="{FF2B5EF4-FFF2-40B4-BE49-F238E27FC236}">
                <a16:creationId xmlns:a16="http://schemas.microsoft.com/office/drawing/2014/main" id="{FC2E7B49-FDD4-3BDC-A919-6908EBF301F8}"/>
              </a:ext>
            </a:extLst>
          </p:cNvPr>
          <p:cNvSpPr txBox="1"/>
          <p:nvPr/>
        </p:nvSpPr>
        <p:spPr>
          <a:xfrm>
            <a:off x="3033704" y="4781067"/>
            <a:ext cx="40390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>
                <a:solidFill>
                  <a:schemeClr val="bg1">
                    <a:lumMod val="85000"/>
                  </a:schemeClr>
                </a:solidFill>
              </a:rPr>
              <a:t>Digitalt möte genomgång Milstolpe 4-5 </a:t>
            </a:r>
          </a:p>
          <a:p>
            <a:r>
              <a:rPr lang="sv-SE">
                <a:solidFill>
                  <a:schemeClr val="bg1">
                    <a:lumMod val="85000"/>
                  </a:schemeClr>
                </a:solidFill>
              </a:rPr>
              <a:t>finns på hemsidan </a:t>
            </a:r>
          </a:p>
        </p:txBody>
      </p:sp>
    </p:spTree>
    <p:extLst>
      <p:ext uri="{BB962C8B-B14F-4D97-AF65-F5344CB8AC3E}">
        <p14:creationId xmlns:p14="http://schemas.microsoft.com/office/powerpoint/2010/main" val="235862174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15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284926-56BF-EC28-45C9-CEB0F4AF4C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C4719A9-7268-3896-D04F-925CE90F2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440902"/>
            <a:ext cx="10515600" cy="895285"/>
          </a:xfrm>
        </p:spPr>
        <p:txBody>
          <a:bodyPr/>
          <a:lstStyle/>
          <a:p>
            <a:r>
              <a:rPr lang="sv-SE">
                <a:latin typeface="Candara" panose="020E0502030303020204" pitchFamily="34" charset="0"/>
              </a:rPr>
              <a:t>Genomgång av Milstolpe 6 </a:t>
            </a:r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7782C939-BEF7-5B42-F965-134384BCAEF9}"/>
              </a:ext>
            </a:extLst>
          </p:cNvPr>
          <p:cNvSpPr txBox="1"/>
          <p:nvPr/>
        </p:nvSpPr>
        <p:spPr>
          <a:xfrm>
            <a:off x="852347" y="806497"/>
            <a:ext cx="52235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sv-SE"/>
            </a:defPPr>
            <a:lvl1pPr>
              <a:defRPr sz="1200" b="1" i="1">
                <a:solidFill>
                  <a:schemeClr val="accent3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</a:lstStyle>
          <a:p>
            <a:r>
              <a:rPr lang="sv-SE"/>
              <a:t>Deadline 30:e november </a:t>
            </a:r>
          </a:p>
        </p:txBody>
      </p:sp>
      <p:pic>
        <p:nvPicPr>
          <p:cNvPr id="21" name="Bildobjekt 20">
            <a:extLst>
              <a:ext uri="{FF2B5EF4-FFF2-40B4-BE49-F238E27FC236}">
                <a16:creationId xmlns:a16="http://schemas.microsoft.com/office/drawing/2014/main" id="{1D32B74E-CAA6-BAE0-163C-D5E5A7A99EB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47924" y="321902"/>
            <a:ext cx="490275" cy="512560"/>
          </a:xfrm>
          <a:prstGeom prst="rect">
            <a:avLst/>
          </a:prstGeom>
        </p:spPr>
      </p:pic>
      <p:sp>
        <p:nvSpPr>
          <p:cNvPr id="32" name="textruta 31">
            <a:extLst>
              <a:ext uri="{FF2B5EF4-FFF2-40B4-BE49-F238E27FC236}">
                <a16:creationId xmlns:a16="http://schemas.microsoft.com/office/drawing/2014/main" id="{4BB593B4-6813-747D-0D0C-36329039A37A}"/>
              </a:ext>
            </a:extLst>
          </p:cNvPr>
          <p:cNvSpPr txBox="1"/>
          <p:nvPr/>
        </p:nvSpPr>
        <p:spPr>
          <a:xfrm>
            <a:off x="9999027" y="6451151"/>
            <a:ext cx="21929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400" i="1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Länk till milstolpedokument</a:t>
            </a:r>
            <a:endParaRPr lang="sv-SE" sz="1400" i="1">
              <a:solidFill>
                <a:schemeClr val="bg1"/>
              </a:solidFill>
            </a:endParaRPr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317C220E-95F2-E2AC-4D6E-F30485134EBC}"/>
              </a:ext>
            </a:extLst>
          </p:cNvPr>
          <p:cNvSpPr txBox="1"/>
          <p:nvPr/>
        </p:nvSpPr>
        <p:spPr>
          <a:xfrm>
            <a:off x="866272" y="1368698"/>
            <a:ext cx="49545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b="1">
                <a:solidFill>
                  <a:schemeClr val="bg1"/>
                </a:solidFill>
                <a:latin typeface="Candara" panose="020E0502030303020204" pitchFamily="34" charset="0"/>
                <a:ea typeface="Noto Serif" panose="02020600060500020200" pitchFamily="18" charset="0"/>
                <a:cs typeface="Noto Serif" panose="02020600060500020200" pitchFamily="18" charset="0"/>
              </a:rPr>
              <a:t>6: Affärsflöden verifierade</a:t>
            </a:r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C950454B-6BD1-FB22-05FF-E539C16CD934}"/>
              </a:ext>
            </a:extLst>
          </p:cNvPr>
          <p:cNvSpPr txBox="1"/>
          <p:nvPr/>
        </p:nvSpPr>
        <p:spPr>
          <a:xfrm>
            <a:off x="1094703" y="1772251"/>
            <a:ext cx="348697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b="1">
                <a:solidFill>
                  <a:schemeClr val="bg1"/>
                </a:solidFill>
              </a:rPr>
              <a:t>Beskrivning: </a:t>
            </a:r>
          </a:p>
          <a:p>
            <a:r>
              <a:rPr lang="sv-SE" sz="1400">
                <a:solidFill>
                  <a:schemeClr val="bg1"/>
                </a:solidFill>
              </a:rPr>
              <a:t>Kund har verifierat tidigare fastställda Affärsflöden (milstolpe 4)</a:t>
            </a:r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id="{3B4305B8-E107-9514-A39A-0F25394B6DED}"/>
              </a:ext>
            </a:extLst>
          </p:cNvPr>
          <p:cNvSpPr txBox="1"/>
          <p:nvPr/>
        </p:nvSpPr>
        <p:spPr>
          <a:xfrm>
            <a:off x="4712770" y="1772251"/>
            <a:ext cx="3729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v-SE" sz="1400">
              <a:solidFill>
                <a:schemeClr val="bg1"/>
              </a:solidFill>
            </a:endParaRPr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15B0776F-8C51-D088-1CB1-AA31B5129DFB}"/>
              </a:ext>
            </a:extLst>
          </p:cNvPr>
          <p:cNvSpPr txBox="1"/>
          <p:nvPr/>
        </p:nvSpPr>
        <p:spPr>
          <a:xfrm>
            <a:off x="4581680" y="1772251"/>
            <a:ext cx="348697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b="1">
                <a:solidFill>
                  <a:schemeClr val="bg1"/>
                </a:solidFill>
              </a:rPr>
              <a:t>Syfte : </a:t>
            </a:r>
            <a:br>
              <a:rPr lang="sv-SE" sz="1400">
                <a:solidFill>
                  <a:schemeClr val="bg1"/>
                </a:solidFill>
              </a:rPr>
            </a:br>
            <a:r>
              <a:rPr lang="sv-SE" sz="1400">
                <a:solidFill>
                  <a:schemeClr val="bg1"/>
                </a:solidFill>
              </a:rPr>
              <a:t>Att säkerställa att kund kan genomföra sina affärer i VIOL 3 samt lägga grunden för kommande arbetssätt och skapa en trygghet inför Go Live.</a:t>
            </a:r>
          </a:p>
        </p:txBody>
      </p:sp>
      <p:sp>
        <p:nvSpPr>
          <p:cNvPr id="14" name="Platshållare för innehåll 4">
            <a:extLst>
              <a:ext uri="{FF2B5EF4-FFF2-40B4-BE49-F238E27FC236}">
                <a16:creationId xmlns:a16="http://schemas.microsoft.com/office/drawing/2014/main" id="{BE40EC19-2BC2-F551-6755-0771EFE2F5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50082" y="3696025"/>
            <a:ext cx="6994188" cy="2519462"/>
          </a:xfrm>
        </p:spPr>
        <p:txBody>
          <a:bodyPr anchor="ctr"/>
          <a:lstStyle/>
          <a:p>
            <a:r>
              <a:rPr lang="sv-SE" sz="1400"/>
              <a:t>Mer information om milstolpen – </a:t>
            </a:r>
            <a:r>
              <a:rPr lang="sv-SE" sz="1400" b="1"/>
              <a:t>Projektutbildning</a:t>
            </a:r>
            <a:r>
              <a:rPr lang="sv-SE" sz="1400"/>
              <a:t> </a:t>
            </a:r>
          </a:p>
          <a:p>
            <a:r>
              <a:rPr lang="sv-SE" sz="1400" b="1"/>
              <a:t>Mall</a:t>
            </a:r>
            <a:r>
              <a:rPr lang="sv-SE" sz="1400"/>
              <a:t> för milstolpen hittas på Kundgrupp Blå hemsida</a:t>
            </a:r>
          </a:p>
          <a:p>
            <a:r>
              <a:rPr lang="sv-SE" sz="1400" b="1"/>
              <a:t>E-utbildning</a:t>
            </a:r>
            <a:r>
              <a:rPr lang="sv-SE" sz="1400"/>
              <a:t>: Test i VIOL 3 </a:t>
            </a:r>
          </a:p>
          <a:p>
            <a:r>
              <a:rPr lang="sv-SE" sz="1400" b="1"/>
              <a:t>Fokusområde</a:t>
            </a:r>
            <a:r>
              <a:rPr lang="sv-SE" sz="1400"/>
              <a:t> – Hur testar jag ett flöde i systemet samt hur följer jag upp det?</a:t>
            </a:r>
          </a:p>
        </p:txBody>
      </p:sp>
      <p:cxnSp>
        <p:nvCxnSpPr>
          <p:cNvPr id="3" name="Rak koppling 2">
            <a:extLst>
              <a:ext uri="{FF2B5EF4-FFF2-40B4-BE49-F238E27FC236}">
                <a16:creationId xmlns:a16="http://schemas.microsoft.com/office/drawing/2014/main" id="{A52E7CB3-F1B2-B1F2-2DB2-DD5744612F1F}"/>
              </a:ext>
            </a:extLst>
          </p:cNvPr>
          <p:cNvCxnSpPr>
            <a:cxnSpLocks/>
          </p:cNvCxnSpPr>
          <p:nvPr/>
        </p:nvCxnSpPr>
        <p:spPr>
          <a:xfrm>
            <a:off x="676954" y="3167831"/>
            <a:ext cx="11015692" cy="0"/>
          </a:xfrm>
          <a:prstGeom prst="line">
            <a:avLst/>
          </a:prstGeom>
          <a:ln w="38100">
            <a:solidFill>
              <a:srgbClr val="A9C057">
                <a:alpha val="62000"/>
              </a:srgb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Bildobjekt 14" descr="En bild som visar clipart, Grafik, tecknad serie, design&#10;&#10;Automatiskt genererad beskrivning">
            <a:extLst>
              <a:ext uri="{FF2B5EF4-FFF2-40B4-BE49-F238E27FC236}">
                <a16:creationId xmlns:a16="http://schemas.microsoft.com/office/drawing/2014/main" id="{C1D84B43-34A3-0262-D1FA-027C54365E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6272" y="3425843"/>
            <a:ext cx="1335290" cy="1389277"/>
          </a:xfrm>
          <a:prstGeom prst="rect">
            <a:avLst/>
          </a:prstGeom>
        </p:spPr>
      </p:pic>
      <p:pic>
        <p:nvPicPr>
          <p:cNvPr id="17" name="Bildobjekt 16" descr="En bild som visar logotyp, Grafik, Teckensnitt, symbol&#10;&#10;Automatiskt genererad beskrivning">
            <a:extLst>
              <a:ext uri="{FF2B5EF4-FFF2-40B4-BE49-F238E27FC236}">
                <a16:creationId xmlns:a16="http://schemas.microsoft.com/office/drawing/2014/main" id="{A8A959C1-FD47-9EFB-4E2C-D99703D7CB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14792" y="4815120"/>
            <a:ext cx="838071" cy="654743"/>
          </a:xfrm>
          <a:prstGeom prst="rect">
            <a:avLst/>
          </a:prstGeom>
        </p:spPr>
      </p:pic>
      <p:pic>
        <p:nvPicPr>
          <p:cNvPr id="19" name="Bildobjekt 18" descr="En bild som visar linje, kub, design, origami&#10;&#10;Automatiskt genererad beskrivning">
            <a:extLst>
              <a:ext uri="{FF2B5EF4-FFF2-40B4-BE49-F238E27FC236}">
                <a16:creationId xmlns:a16="http://schemas.microsoft.com/office/drawing/2014/main" id="{A523C115-29A9-2B9C-7843-31BC1305E4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47756" y="5944735"/>
            <a:ext cx="905107" cy="519324"/>
          </a:xfrm>
          <a:prstGeom prst="rect">
            <a:avLst/>
          </a:prstGeom>
        </p:spPr>
      </p:pic>
      <p:pic>
        <p:nvPicPr>
          <p:cNvPr id="22" name="Bildobjekt 21" descr="En bild som visar clipart, Grafik, design&#10;&#10;Automatiskt genererad beskrivning">
            <a:extLst>
              <a:ext uri="{FF2B5EF4-FFF2-40B4-BE49-F238E27FC236}">
                <a16:creationId xmlns:a16="http://schemas.microsoft.com/office/drawing/2014/main" id="{4EBDBE41-BF1C-5EBB-1B05-5AC379C0932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6272" y="4955756"/>
            <a:ext cx="1118912" cy="1248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58225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15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FC1086-1FA7-62A4-8731-2E78F98C4C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BED75CD4-9380-2EFF-0AE2-3375BF2D28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862" y="2662716"/>
            <a:ext cx="11318497" cy="1325563"/>
          </a:xfrm>
        </p:spPr>
        <p:txBody>
          <a:bodyPr>
            <a:noAutofit/>
          </a:bodyPr>
          <a:lstStyle/>
          <a:p>
            <a:pPr algn="ctr"/>
            <a:r>
              <a:rPr lang="sv-SE" sz="5400">
                <a:solidFill>
                  <a:schemeClr val="bg1">
                    <a:lumMod val="85000"/>
                  </a:schemeClr>
                </a:solidFill>
              </a:rPr>
              <a:t>Nästa möte &amp; Hemläxa </a:t>
            </a:r>
            <a:endParaRPr lang="sv-SE" sz="3200">
              <a:solidFill>
                <a:schemeClr val="bg1"/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8695871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50D96A8-6AE8-F65A-ACB6-DD8A3C0645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20193"/>
            <a:ext cx="10515600" cy="895285"/>
          </a:xfrm>
        </p:spPr>
        <p:txBody>
          <a:bodyPr/>
          <a:lstStyle/>
          <a:p>
            <a:r>
              <a:rPr lang="sv-SE">
                <a:latin typeface="Candara" panose="020E0502030303020204" pitchFamily="34" charset="0"/>
              </a:rPr>
              <a:t>Kommande träffar</a:t>
            </a:r>
          </a:p>
        </p:txBody>
      </p:sp>
      <p:cxnSp>
        <p:nvCxnSpPr>
          <p:cNvPr id="11" name="Rak koppling 10">
            <a:extLst>
              <a:ext uri="{FF2B5EF4-FFF2-40B4-BE49-F238E27FC236}">
                <a16:creationId xmlns:a16="http://schemas.microsoft.com/office/drawing/2014/main" id="{96A4DB6E-1CD0-B4BD-7494-E50BF3873C2B}"/>
              </a:ext>
            </a:extLst>
          </p:cNvPr>
          <p:cNvCxnSpPr/>
          <p:nvPr/>
        </p:nvCxnSpPr>
        <p:spPr>
          <a:xfrm>
            <a:off x="629516" y="3619722"/>
            <a:ext cx="10739535" cy="0"/>
          </a:xfrm>
          <a:prstGeom prst="line">
            <a:avLst/>
          </a:prstGeom>
          <a:ln w="38100">
            <a:solidFill>
              <a:schemeClr val="accent3">
                <a:alpha val="33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latshållare för innehåll 4">
            <a:extLst>
              <a:ext uri="{FF2B5EF4-FFF2-40B4-BE49-F238E27FC236}">
                <a16:creationId xmlns:a16="http://schemas.microsoft.com/office/drawing/2014/main" id="{B9A23797-8E59-A26D-F442-CD4C9079DF0A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53452" y="1422385"/>
            <a:ext cx="1092512" cy="1132001"/>
          </a:xfrm>
          <a:prstGeom prst="rect">
            <a:avLst/>
          </a:prstGeom>
        </p:spPr>
      </p:pic>
      <p:pic>
        <p:nvPicPr>
          <p:cNvPr id="14" name="Platshållare för innehåll 4">
            <a:extLst>
              <a:ext uri="{FF2B5EF4-FFF2-40B4-BE49-F238E27FC236}">
                <a16:creationId xmlns:a16="http://schemas.microsoft.com/office/drawing/2014/main" id="{BF8B3B6E-4D7A-75EF-F345-EDDF395071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38200" y="3940099"/>
            <a:ext cx="1092513" cy="1132001"/>
          </a:xfrm>
        </p:spPr>
      </p:pic>
      <p:sp>
        <p:nvSpPr>
          <p:cNvPr id="15" name="textruta 14">
            <a:extLst>
              <a:ext uri="{FF2B5EF4-FFF2-40B4-BE49-F238E27FC236}">
                <a16:creationId xmlns:a16="http://schemas.microsoft.com/office/drawing/2014/main" id="{1A427E3A-E325-C1BD-98CF-B12E011756E2}"/>
              </a:ext>
            </a:extLst>
          </p:cNvPr>
          <p:cNvSpPr txBox="1"/>
          <p:nvPr/>
        </p:nvSpPr>
        <p:spPr>
          <a:xfrm>
            <a:off x="2110153" y="4142942"/>
            <a:ext cx="8527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 planerar hösten och återkommer innan sommaren med nytt upplägg </a:t>
            </a:r>
          </a:p>
        </p:txBody>
      </p:sp>
      <p:sp>
        <p:nvSpPr>
          <p:cNvPr id="16" name="textruta 15">
            <a:extLst>
              <a:ext uri="{FF2B5EF4-FFF2-40B4-BE49-F238E27FC236}">
                <a16:creationId xmlns:a16="http://schemas.microsoft.com/office/drawing/2014/main" id="{8337D786-2996-35BB-581E-7D7C2D9C111A}"/>
              </a:ext>
            </a:extLst>
          </p:cNvPr>
          <p:cNvSpPr txBox="1"/>
          <p:nvPr/>
        </p:nvSpPr>
        <p:spPr>
          <a:xfrm>
            <a:off x="2110153" y="4512274"/>
            <a:ext cx="388913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Skicka gärna in förslag på relevanta ämnen inom VIOL 3 som ni ser att vi diskuterar på kommande träffar </a:t>
            </a:r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635E1869-B0DD-D233-F135-CD77F3745E3D}"/>
              </a:ext>
            </a:extLst>
          </p:cNvPr>
          <p:cNvSpPr txBox="1"/>
          <p:nvPr/>
        </p:nvSpPr>
        <p:spPr>
          <a:xfrm>
            <a:off x="2206869" y="1569365"/>
            <a:ext cx="8527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Fysisk träff under maj/juni månad </a:t>
            </a: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505B4FDC-3895-0919-C605-F7BADFFA218E}"/>
              </a:ext>
            </a:extLst>
          </p:cNvPr>
          <p:cNvSpPr txBox="1"/>
          <p:nvPr/>
        </p:nvSpPr>
        <p:spPr>
          <a:xfrm>
            <a:off x="2206869" y="1938697"/>
            <a:ext cx="388913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Uppsala 16/5</a:t>
            </a:r>
            <a:br>
              <a:rPr lang="sv-SE" sz="1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sv-SE" sz="1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Jönköping 29/5 </a:t>
            </a:r>
          </a:p>
          <a:p>
            <a:r>
              <a:rPr lang="sv-SE" sz="1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Sundsvall 4/6</a:t>
            </a:r>
          </a:p>
        </p:txBody>
      </p:sp>
      <p:pic>
        <p:nvPicPr>
          <p:cNvPr id="13" name="Bildobjekt 12" descr="En bild som visar text, skärmbild, mönster&#10;&#10;Automatiskt genererad beskrivning">
            <a:extLst>
              <a:ext uri="{FF2B5EF4-FFF2-40B4-BE49-F238E27FC236}">
                <a16:creationId xmlns:a16="http://schemas.microsoft.com/office/drawing/2014/main" id="{984EF9BE-AA01-E3C1-BC80-E608EA8F3D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4846" y="395654"/>
            <a:ext cx="3033346" cy="3033346"/>
          </a:xfrm>
          <a:prstGeom prst="rect">
            <a:avLst/>
          </a:prstGeom>
        </p:spPr>
      </p:pic>
      <p:sp>
        <p:nvSpPr>
          <p:cNvPr id="6" name="textruta 5">
            <a:extLst>
              <a:ext uri="{FF2B5EF4-FFF2-40B4-BE49-F238E27FC236}">
                <a16:creationId xmlns:a16="http://schemas.microsoft.com/office/drawing/2014/main" id="{933ABE30-0D79-5908-79D3-3E96F4092359}"/>
              </a:ext>
            </a:extLst>
          </p:cNvPr>
          <p:cNvSpPr txBox="1"/>
          <p:nvPr/>
        </p:nvSpPr>
        <p:spPr>
          <a:xfrm>
            <a:off x="5099050" y="3060381"/>
            <a:ext cx="2743200" cy="36576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>
                <a:solidFill>
                  <a:schemeClr val="bg1">
                    <a:lumMod val="95000"/>
                  </a:schemeClr>
                </a:solidFill>
                <a:cs typeface="Calibri"/>
              </a:rPr>
              <a:t>Anmälan stänger 25/4</a:t>
            </a:r>
          </a:p>
        </p:txBody>
      </p:sp>
    </p:spTree>
    <p:extLst>
      <p:ext uri="{BB962C8B-B14F-4D97-AF65-F5344CB8AC3E}">
        <p14:creationId xmlns:p14="http://schemas.microsoft.com/office/powerpoint/2010/main" val="18623803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1500">
        <p159:morph option="byObject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4D652F-3E51-EFF0-2A4A-CB9D470B77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0E67BBE-A779-0746-8596-73D3C6C93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20193"/>
            <a:ext cx="10515600" cy="895285"/>
          </a:xfrm>
        </p:spPr>
        <p:txBody>
          <a:bodyPr/>
          <a:lstStyle/>
          <a:p>
            <a:r>
              <a:rPr lang="sv-SE">
                <a:latin typeface="Candara" panose="020E0502030303020204" pitchFamily="34" charset="0"/>
              </a:rPr>
              <a:t>Hemläxa </a:t>
            </a:r>
          </a:p>
        </p:txBody>
      </p:sp>
      <p:sp>
        <p:nvSpPr>
          <p:cNvPr id="5" name="Platshållare för innehåll 4">
            <a:extLst>
              <a:ext uri="{FF2B5EF4-FFF2-40B4-BE49-F238E27FC236}">
                <a16:creationId xmlns:a16="http://schemas.microsoft.com/office/drawing/2014/main" id="{F8025828-9330-9084-8630-24C43D773C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pPr indent="-175895"/>
            <a:r>
              <a:rPr lang="sv-SE">
                <a:latin typeface="Noto Serif"/>
                <a:ea typeface="Noto Serif"/>
                <a:cs typeface="Noto Serif"/>
              </a:rPr>
              <a:t>Skicka in milstolpe 1, 2, 4, 5 för er som inte gjort det – Passerad deadline </a:t>
            </a:r>
            <a:endParaRPr lang="sv-SE"/>
          </a:p>
          <a:p>
            <a:pPr lvl="1">
              <a:lnSpc>
                <a:spcPct val="100000"/>
              </a:lnSpc>
              <a:spcBef>
                <a:spcPts val="40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sv-SE">
                <a:latin typeface="Noto Serif"/>
                <a:ea typeface="Noto Serif"/>
                <a:cs typeface="Noto Serif"/>
              </a:rPr>
              <a:t>1. Projektplan </a:t>
            </a:r>
            <a:endParaRPr lang="sv-SE"/>
          </a:p>
          <a:p>
            <a:pPr lvl="1">
              <a:lnSpc>
                <a:spcPct val="100000"/>
              </a:lnSpc>
              <a:spcBef>
                <a:spcPts val="40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sv-SE">
                <a:latin typeface="Noto Serif"/>
                <a:ea typeface="Noto Serif"/>
                <a:cs typeface="Noto Serif"/>
              </a:rPr>
              <a:t>2. Plan för IT-leverantör </a:t>
            </a:r>
            <a:endParaRPr lang="sv-SE"/>
          </a:p>
          <a:p>
            <a:pPr lvl="1">
              <a:lnSpc>
                <a:spcPct val="100000"/>
              </a:lnSpc>
              <a:spcBef>
                <a:spcPts val="40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sv-SE">
                <a:latin typeface="Noto Serif"/>
                <a:ea typeface="Noto Serif"/>
                <a:cs typeface="Noto Serif"/>
              </a:rPr>
              <a:t>4. Affärsflöden fastställda</a:t>
            </a:r>
          </a:p>
          <a:p>
            <a:pPr lvl="1">
              <a:lnSpc>
                <a:spcPct val="100000"/>
              </a:lnSpc>
              <a:spcBef>
                <a:spcPts val="40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sv-SE">
                <a:latin typeface="Noto Serif"/>
                <a:ea typeface="Noto Serif"/>
                <a:cs typeface="Noto Serif"/>
              </a:rPr>
              <a:t>5. Plan för masterdata</a:t>
            </a:r>
          </a:p>
          <a:p>
            <a:pPr indent="-175895"/>
            <a:r>
              <a:rPr lang="sv-SE">
                <a:latin typeface="Noto Serif"/>
                <a:ea typeface="Noto Serif"/>
                <a:cs typeface="Noto Serif"/>
              </a:rPr>
              <a:t>Påbörja milstolpe 6, 7 &amp; 8</a:t>
            </a:r>
            <a:endParaRPr lang="sv-SE">
              <a:solidFill>
                <a:schemeClr val="accent3"/>
              </a:solidFill>
              <a:latin typeface="Noto Serif"/>
              <a:ea typeface="Noto Serif"/>
              <a:cs typeface="Noto Serif"/>
            </a:endParaRPr>
          </a:p>
          <a:p>
            <a:pPr indent="-175895"/>
            <a:r>
              <a:rPr lang="sv-SE">
                <a:latin typeface="Noto Serif"/>
                <a:ea typeface="Noto Serif"/>
                <a:cs typeface="Noto Serif"/>
              </a:rPr>
              <a:t>Genomför dessa e-utbildningar </a:t>
            </a:r>
            <a:endParaRPr lang="sv-SE"/>
          </a:p>
          <a:p>
            <a:pPr lvl="1"/>
            <a:r>
              <a:rPr lang="sv-SE">
                <a:latin typeface="Noto Serif"/>
                <a:ea typeface="Noto Serif"/>
                <a:cs typeface="Noto Serif"/>
              </a:rPr>
              <a:t>Test i VIOL 3 </a:t>
            </a:r>
            <a:endParaRPr lang="sv-SE"/>
          </a:p>
          <a:p>
            <a:pPr lvl="1"/>
            <a:r>
              <a:rPr lang="sv-SE">
                <a:latin typeface="Noto Serif"/>
                <a:ea typeface="Noto Serif"/>
                <a:cs typeface="Noto Serif"/>
              </a:rPr>
              <a:t>Uppföljning i VIOL 3</a:t>
            </a:r>
          </a:p>
          <a:p>
            <a:pPr lvl="1"/>
            <a:r>
              <a:rPr lang="sv-SE">
                <a:solidFill>
                  <a:schemeClr val="bg1">
                    <a:lumMod val="95000"/>
                  </a:schemeClr>
                </a:solidFill>
                <a:latin typeface="Noto Serif"/>
                <a:ea typeface="Noto Serif"/>
                <a:cs typeface="Noto Serif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Se lärostig</a:t>
            </a:r>
            <a:r>
              <a:rPr lang="sv-SE">
                <a:solidFill>
                  <a:schemeClr val="bg1">
                    <a:lumMod val="95000"/>
                  </a:schemeClr>
                </a:solidFill>
                <a:latin typeface="Noto Serif"/>
                <a:ea typeface="Noto Serif"/>
                <a:cs typeface="Noto Serif"/>
              </a:rPr>
              <a:t> </a:t>
            </a:r>
            <a:endParaRPr lang="sv-SE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60751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>
            <a:extLst>
              <a:ext uri="{FF2B5EF4-FFF2-40B4-BE49-F238E27FC236}">
                <a16:creationId xmlns:a16="http://schemas.microsoft.com/office/drawing/2014/main" id="{E201F2DD-85A5-A28A-E4E7-BC8A83E30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5685" y="4139619"/>
            <a:ext cx="6439422" cy="1325563"/>
          </a:xfrm>
        </p:spPr>
        <p:txBody>
          <a:bodyPr/>
          <a:lstStyle/>
          <a:p>
            <a:r>
              <a:rPr lang="sv-SE"/>
              <a:t>Tack för idag!</a:t>
            </a:r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id="{C82D1296-1049-1419-D1B6-529B1C193C47}"/>
              </a:ext>
            </a:extLst>
          </p:cNvPr>
          <p:cNvSpPr txBox="1"/>
          <p:nvPr/>
        </p:nvSpPr>
        <p:spPr>
          <a:xfrm>
            <a:off x="1247913" y="4999576"/>
            <a:ext cx="94556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>
                <a:solidFill>
                  <a:schemeClr val="bg1">
                    <a:lumMod val="75000"/>
                  </a:schemeClr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rPr>
              <a:t>Glöm inte att ni alltid är välkomna att skicka in frågor och </a:t>
            </a:r>
            <a:br>
              <a:rPr lang="sv-SE" sz="1400">
                <a:solidFill>
                  <a:schemeClr val="bg1">
                    <a:lumMod val="75000"/>
                  </a:schemeClr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rPr>
            </a:br>
            <a:r>
              <a:rPr lang="sv-SE" sz="1400">
                <a:solidFill>
                  <a:schemeClr val="bg1">
                    <a:lumMod val="75000"/>
                  </a:schemeClr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rPr>
              <a:t>funderingar via Mina Ärenden på Biometria.se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99E37AD1-E341-42E3-2A01-3185293BBA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685" y="5057191"/>
            <a:ext cx="522228" cy="407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4001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5BC76C-F730-00CE-806D-B69EE6E77F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4263C4C8-AAD1-C7F5-7124-9DCC4873F6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862" y="2662716"/>
            <a:ext cx="11318497" cy="1325563"/>
          </a:xfrm>
        </p:spPr>
        <p:txBody>
          <a:bodyPr>
            <a:noAutofit/>
          </a:bodyPr>
          <a:lstStyle/>
          <a:p>
            <a:pPr algn="ctr"/>
            <a:r>
              <a:rPr lang="sv-SE" sz="5400">
                <a:solidFill>
                  <a:schemeClr val="bg1">
                    <a:lumMod val="85000"/>
                  </a:schemeClr>
                </a:solidFill>
                <a:latin typeface="Open Sans"/>
                <a:ea typeface="Open Sans"/>
                <a:cs typeface="Open Sans"/>
              </a:rPr>
              <a:t>Blå Digital | Mottagande industri</a:t>
            </a:r>
            <a:endParaRPr lang="sv-SE" sz="3200">
              <a:solidFill>
                <a:schemeClr val="bg1">
                  <a:lumMod val="85000"/>
                </a:schemeClr>
              </a:solidFill>
              <a:highlight>
                <a:srgbClr val="FFFF00"/>
              </a:highlight>
            </a:endParaRPr>
          </a:p>
        </p:txBody>
      </p:sp>
      <p:grpSp>
        <p:nvGrpSpPr>
          <p:cNvPr id="2" name="Grupp 1">
            <a:extLst>
              <a:ext uri="{FF2B5EF4-FFF2-40B4-BE49-F238E27FC236}">
                <a16:creationId xmlns:a16="http://schemas.microsoft.com/office/drawing/2014/main" id="{24A47878-0540-E341-7BC5-5E5119DED3EB}"/>
              </a:ext>
            </a:extLst>
          </p:cNvPr>
          <p:cNvGrpSpPr/>
          <p:nvPr/>
        </p:nvGrpSpPr>
        <p:grpSpPr>
          <a:xfrm>
            <a:off x="789617" y="5929225"/>
            <a:ext cx="408873" cy="408873"/>
            <a:chOff x="789617" y="5929225"/>
            <a:chExt cx="408873" cy="408873"/>
          </a:xfrm>
        </p:grpSpPr>
        <p:sp>
          <p:nvSpPr>
            <p:cNvPr id="8" name="Ellips 7">
              <a:extLst>
                <a:ext uri="{FF2B5EF4-FFF2-40B4-BE49-F238E27FC236}">
                  <a16:creationId xmlns:a16="http://schemas.microsoft.com/office/drawing/2014/main" id="{CB52283E-6CBE-F8E0-95AC-AFB9B102BB6E}"/>
                </a:ext>
              </a:extLst>
            </p:cNvPr>
            <p:cNvSpPr/>
            <p:nvPr/>
          </p:nvSpPr>
          <p:spPr>
            <a:xfrm>
              <a:off x="789617" y="5929225"/>
              <a:ext cx="408873" cy="408873"/>
            </a:xfrm>
            <a:prstGeom prst="ellipse">
              <a:avLst/>
            </a:pr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9" name="Ellips 8">
              <a:extLst>
                <a:ext uri="{FF2B5EF4-FFF2-40B4-BE49-F238E27FC236}">
                  <a16:creationId xmlns:a16="http://schemas.microsoft.com/office/drawing/2014/main" id="{3F530202-6E66-F434-E2A8-21A6DD732BD0}"/>
                </a:ext>
              </a:extLst>
            </p:cNvPr>
            <p:cNvSpPr/>
            <p:nvPr/>
          </p:nvSpPr>
          <p:spPr>
            <a:xfrm>
              <a:off x="854891" y="5990000"/>
              <a:ext cx="283606" cy="283606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  <p:sp>
        <p:nvSpPr>
          <p:cNvPr id="10" name="textruta 9">
            <a:extLst>
              <a:ext uri="{FF2B5EF4-FFF2-40B4-BE49-F238E27FC236}">
                <a16:creationId xmlns:a16="http://schemas.microsoft.com/office/drawing/2014/main" id="{DD310599-C4CA-8424-5909-079D5BBB4588}"/>
              </a:ext>
            </a:extLst>
          </p:cNvPr>
          <p:cNvSpPr txBox="1"/>
          <p:nvPr/>
        </p:nvSpPr>
        <p:spPr>
          <a:xfrm>
            <a:off x="1208015" y="5960815"/>
            <a:ext cx="4152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i="1">
                <a:solidFill>
                  <a:schemeClr val="bg1"/>
                </a:solidFill>
              </a:rPr>
              <a:t>Detta möte spelas in</a:t>
            </a:r>
          </a:p>
        </p:txBody>
      </p:sp>
    </p:spTree>
    <p:extLst>
      <p:ext uri="{BB962C8B-B14F-4D97-AF65-F5344CB8AC3E}">
        <p14:creationId xmlns:p14="http://schemas.microsoft.com/office/powerpoint/2010/main" val="12508179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1E8C8C-A1CB-98A6-B412-A5B690C865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innehåll 4">
            <a:extLst>
              <a:ext uri="{FF2B5EF4-FFF2-40B4-BE49-F238E27FC236}">
                <a16:creationId xmlns:a16="http://schemas.microsoft.com/office/drawing/2014/main" id="{AF5856C1-5087-B58A-DDAF-0332619530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3370" y="1712414"/>
            <a:ext cx="9960429" cy="4351338"/>
          </a:xfrm>
        </p:spPr>
        <p:txBody>
          <a:bodyPr/>
          <a:lstStyle/>
          <a:p>
            <a:pPr marL="0" indent="0">
              <a:buNone/>
            </a:pPr>
            <a:r>
              <a:rPr lang="sv-SE" sz="1800" b="1"/>
              <a:t>Introduktion </a:t>
            </a:r>
            <a:r>
              <a:rPr lang="sv-SE"/>
              <a:t>| Kort information </a:t>
            </a:r>
          </a:p>
          <a:p>
            <a:pPr marL="0" indent="0">
              <a:buNone/>
            </a:pPr>
            <a:r>
              <a:rPr lang="sv-SE" sz="1800" b="1"/>
              <a:t>Fokusområde VIOL 3  </a:t>
            </a:r>
            <a:r>
              <a:rPr lang="sv-SE"/>
              <a:t>| Ett flöde i VIOL 3 &amp; Rapportportalen</a:t>
            </a:r>
          </a:p>
          <a:p>
            <a:pPr marL="0" indent="0">
              <a:buNone/>
            </a:pPr>
            <a:r>
              <a:rPr lang="sv-SE" sz="1800" b="1"/>
              <a:t>Milstolpar</a:t>
            </a:r>
            <a:r>
              <a:rPr lang="sv-SE" sz="2000" b="1"/>
              <a:t> </a:t>
            </a:r>
            <a:r>
              <a:rPr lang="sv-SE" sz="1800" b="1"/>
              <a:t>| </a:t>
            </a:r>
            <a:r>
              <a:rPr lang="sv-SE"/>
              <a:t>Uppföljning av genomförda, pågående och kommande milstolpar </a:t>
            </a:r>
            <a:endParaRPr lang="sv-SE" b="1"/>
          </a:p>
          <a:p>
            <a:pPr marL="0" indent="0">
              <a:buNone/>
            </a:pPr>
            <a:r>
              <a:rPr lang="sv-SE" sz="1800" b="1"/>
              <a:t>Nästa möte &amp; Hemläxa </a:t>
            </a:r>
            <a:r>
              <a:rPr lang="sv-SE"/>
              <a:t>| Fysisk träff </a:t>
            </a:r>
          </a:p>
        </p:txBody>
      </p:sp>
      <p:cxnSp>
        <p:nvCxnSpPr>
          <p:cNvPr id="2" name="Rak koppling 1">
            <a:extLst>
              <a:ext uri="{FF2B5EF4-FFF2-40B4-BE49-F238E27FC236}">
                <a16:creationId xmlns:a16="http://schemas.microsoft.com/office/drawing/2014/main" id="{916222AE-144B-34E8-CE3C-A3A5ACAAFDA4}"/>
              </a:ext>
            </a:extLst>
          </p:cNvPr>
          <p:cNvCxnSpPr>
            <a:cxnSpLocks/>
          </p:cNvCxnSpPr>
          <p:nvPr/>
        </p:nvCxnSpPr>
        <p:spPr>
          <a:xfrm>
            <a:off x="618866" y="1146842"/>
            <a:ext cx="3055409" cy="0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3" name="textruta 2">
            <a:extLst>
              <a:ext uri="{FF2B5EF4-FFF2-40B4-BE49-F238E27FC236}">
                <a16:creationId xmlns:a16="http://schemas.microsoft.com/office/drawing/2014/main" id="{A44D821A-28FF-4744-374C-932F57DD9231}"/>
              </a:ext>
            </a:extLst>
          </p:cNvPr>
          <p:cNvSpPr txBox="1"/>
          <p:nvPr/>
        </p:nvSpPr>
        <p:spPr>
          <a:xfrm>
            <a:off x="541231" y="681037"/>
            <a:ext cx="46160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Agenda April </a:t>
            </a:r>
          </a:p>
        </p:txBody>
      </p:sp>
    </p:spTree>
    <p:extLst>
      <p:ext uri="{BB962C8B-B14F-4D97-AF65-F5344CB8AC3E}">
        <p14:creationId xmlns:p14="http://schemas.microsoft.com/office/powerpoint/2010/main" val="38896748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653089-800A-D505-46C6-B7CB0296C5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77322D7A-A23E-CBB0-5A7D-3B65141A9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862" y="2662716"/>
            <a:ext cx="11318497" cy="1325563"/>
          </a:xfrm>
        </p:spPr>
        <p:txBody>
          <a:bodyPr>
            <a:noAutofit/>
          </a:bodyPr>
          <a:lstStyle/>
          <a:p>
            <a:pPr algn="ctr"/>
            <a:r>
              <a:rPr lang="sv-SE" sz="5400">
                <a:solidFill>
                  <a:schemeClr val="bg1">
                    <a:lumMod val="85000"/>
                  </a:schemeClr>
                </a:solidFill>
              </a:rPr>
              <a:t>Introduktion </a:t>
            </a:r>
            <a:endParaRPr lang="sv-SE" sz="3200">
              <a:solidFill>
                <a:schemeClr val="bg1"/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03630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26D034-7845-9483-677C-4712C16460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00B02075-CD1D-EB0F-6F12-73393A5E51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4"/>
            <a:ext cx="10515600" cy="546836"/>
          </a:xfrm>
        </p:spPr>
        <p:txBody>
          <a:bodyPr/>
          <a:lstStyle/>
          <a:p>
            <a:r>
              <a:rPr lang="sv-SE">
                <a:latin typeface="Candara" panose="020E0502030303020204" pitchFamily="34" charset="0"/>
              </a:rPr>
              <a:t>Introduktion | Kort information </a:t>
            </a:r>
          </a:p>
        </p:txBody>
      </p:sp>
      <p:sp>
        <p:nvSpPr>
          <p:cNvPr id="5" name="Platshållare för innehåll 4">
            <a:extLst>
              <a:ext uri="{FF2B5EF4-FFF2-40B4-BE49-F238E27FC236}">
                <a16:creationId xmlns:a16="http://schemas.microsoft.com/office/drawing/2014/main" id="{46F30D08-1863-2717-8151-551898FF0A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61855"/>
            <a:ext cx="10583008" cy="4317723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sv-SE" b="1" dirty="0"/>
              <a:t>Projektutbildningen</a:t>
            </a:r>
            <a:r>
              <a:rPr lang="sv-SE" dirty="0"/>
              <a:t> – Ett komplement i din VIOL 3 resa</a:t>
            </a:r>
          </a:p>
          <a:p>
            <a:r>
              <a:rPr lang="sv-SE" dirty="0"/>
              <a:t>E-utbildningen – </a:t>
            </a:r>
            <a:r>
              <a:rPr lang="sv-SE" b="1" dirty="0"/>
              <a:t>Uppföljning i VIOL 3</a:t>
            </a:r>
          </a:p>
          <a:p>
            <a:r>
              <a:rPr lang="sv-SE" dirty="0"/>
              <a:t>Information om </a:t>
            </a:r>
            <a:r>
              <a:rPr lang="sv-SE" b="1" dirty="0"/>
              <a:t>beställningar till produktionsmiljön</a:t>
            </a:r>
            <a:r>
              <a:rPr lang="sv-SE" dirty="0"/>
              <a:t>,</a:t>
            </a:r>
            <a:r>
              <a:rPr lang="sv-SE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länk här  </a:t>
            </a:r>
            <a:endParaRPr lang="sv-SE" dirty="0"/>
          </a:p>
          <a:p>
            <a:pPr indent="-175895"/>
            <a:r>
              <a:rPr lang="sv-SE" dirty="0">
                <a:latin typeface="Noto Serif"/>
                <a:ea typeface="Noto Serif"/>
                <a:cs typeface="Noto Serif"/>
              </a:rPr>
              <a:t>Nu finns det mer information om </a:t>
            </a:r>
            <a:r>
              <a:rPr lang="sv-SE" b="1" dirty="0">
                <a:latin typeface="Noto Serif"/>
                <a:ea typeface="Noto Serif"/>
                <a:cs typeface="Noto Serif"/>
              </a:rPr>
              <a:t>EUDR</a:t>
            </a:r>
            <a:r>
              <a:rPr lang="sv-SE" dirty="0">
                <a:latin typeface="Noto Serif"/>
                <a:ea typeface="Noto Serif"/>
                <a:cs typeface="Noto Serif"/>
              </a:rPr>
              <a:t>, </a:t>
            </a:r>
            <a:r>
              <a:rPr lang="sv-SE" dirty="0">
                <a:solidFill>
                  <a:schemeClr val="bg1">
                    <a:lumMod val="95000"/>
                  </a:schemeClr>
                </a:solidFill>
                <a:latin typeface="Noto Serif"/>
                <a:ea typeface="Noto Serif"/>
                <a:cs typeface="Noto Serif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länk här</a:t>
            </a:r>
            <a:endParaRPr lang="sv-SE" dirty="0">
              <a:solidFill>
                <a:schemeClr val="bg1">
                  <a:lumMod val="95000"/>
                </a:schemeClr>
              </a:solidFill>
              <a:latin typeface="Noto Serif"/>
              <a:ea typeface="Noto Serif"/>
              <a:cs typeface="Noto Serif"/>
            </a:endParaRPr>
          </a:p>
          <a:p>
            <a:r>
              <a:rPr lang="sv-SE" dirty="0"/>
              <a:t>Anmälan till </a:t>
            </a:r>
            <a:r>
              <a:rPr lang="sv-SE" b="1" dirty="0"/>
              <a:t>fysisk träff</a:t>
            </a:r>
            <a:r>
              <a:rPr lang="sv-SE" dirty="0"/>
              <a:t>, sista dagen för anmälan </a:t>
            </a:r>
            <a:r>
              <a:rPr lang="sv-SE" u="sng" dirty="0"/>
              <a:t>25 april </a:t>
            </a:r>
          </a:p>
          <a:p>
            <a:pPr lvl="2">
              <a:lnSpc>
                <a:spcPct val="100000"/>
              </a:lnSpc>
              <a:spcAft>
                <a:spcPts val="500"/>
              </a:spcAft>
            </a:pPr>
            <a:r>
              <a:rPr lang="sv-SE" sz="1200" dirty="0">
                <a:solidFill>
                  <a:schemeClr val="bg1"/>
                </a:solidFill>
              </a:rPr>
              <a:t>Föredrag med relevanta ämnen inom VIOL 3</a:t>
            </a:r>
          </a:p>
          <a:p>
            <a:pPr lvl="2">
              <a:lnSpc>
                <a:spcPct val="100000"/>
              </a:lnSpc>
              <a:spcAft>
                <a:spcPts val="500"/>
              </a:spcAft>
            </a:pPr>
            <a:r>
              <a:rPr lang="sv-SE" sz="1200" dirty="0">
                <a:solidFill>
                  <a:schemeClr val="bg1"/>
                </a:solidFill>
              </a:rPr>
              <a:t>Mingel med möjlighet att ställa frågor till oss på Biometria, individuellt och/eller i grupp. </a:t>
            </a:r>
          </a:p>
          <a:p>
            <a:pPr lvl="2">
              <a:lnSpc>
                <a:spcPct val="100000"/>
              </a:lnSpc>
              <a:spcAft>
                <a:spcPts val="500"/>
              </a:spcAft>
            </a:pPr>
            <a:r>
              <a:rPr lang="sv-SE" sz="1200" dirty="0">
                <a:solidFill>
                  <a:schemeClr val="bg1"/>
                </a:solidFill>
              </a:rPr>
              <a:t>Tillfälle att </a:t>
            </a:r>
            <a:r>
              <a:rPr lang="sv-SE" sz="1200" dirty="0" err="1">
                <a:solidFill>
                  <a:schemeClr val="bg1"/>
                </a:solidFill>
              </a:rPr>
              <a:t>nätverka</a:t>
            </a:r>
            <a:r>
              <a:rPr lang="sv-SE" sz="1200" dirty="0">
                <a:solidFill>
                  <a:schemeClr val="bg1"/>
                </a:solidFill>
              </a:rPr>
              <a:t> med branschkollegor</a:t>
            </a:r>
            <a:endParaRPr lang="sv-S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36999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7491DC-7D5C-1C38-FBA0-B5F5571AD6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33FE52A4-D6BD-276E-26AF-A7C628EBB5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862" y="2662716"/>
            <a:ext cx="11318497" cy="1325563"/>
          </a:xfrm>
        </p:spPr>
        <p:txBody>
          <a:bodyPr>
            <a:noAutofit/>
          </a:bodyPr>
          <a:lstStyle/>
          <a:p>
            <a:pPr algn="ctr"/>
            <a:r>
              <a:rPr lang="sv-SE" sz="5400">
                <a:solidFill>
                  <a:schemeClr val="bg1">
                    <a:lumMod val="85000"/>
                  </a:schemeClr>
                </a:solidFill>
              </a:rPr>
              <a:t>Fokusområde VIOL 3  </a:t>
            </a:r>
            <a:endParaRPr lang="sv-SE" sz="3200">
              <a:solidFill>
                <a:schemeClr val="bg1"/>
              </a:solidFill>
              <a:highlight>
                <a:srgbClr val="FFFF00"/>
              </a:highlight>
            </a:endParaRPr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id="{4DD77309-3CA8-0463-D35B-212431EFCB32}"/>
              </a:ext>
            </a:extLst>
          </p:cNvPr>
          <p:cNvSpPr txBox="1"/>
          <p:nvPr/>
        </p:nvSpPr>
        <p:spPr>
          <a:xfrm>
            <a:off x="2745883" y="3429000"/>
            <a:ext cx="64764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3200" i="1">
                <a:solidFill>
                  <a:schemeClr val="bg1"/>
                </a:solidFill>
              </a:rPr>
              <a:t>Ett flöde i VIOL 3 och Rapportportalen</a:t>
            </a:r>
          </a:p>
        </p:txBody>
      </p:sp>
    </p:spTree>
    <p:extLst>
      <p:ext uri="{BB962C8B-B14F-4D97-AF65-F5344CB8AC3E}">
        <p14:creationId xmlns:p14="http://schemas.microsoft.com/office/powerpoint/2010/main" val="39592448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>
            <a:extLst>
              <a:ext uri="{FF2B5EF4-FFF2-40B4-BE49-F238E27FC236}">
                <a16:creationId xmlns:a16="http://schemas.microsoft.com/office/drawing/2014/main" id="{30D96C0F-4A0D-CAB2-C0C3-E045C7BF20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61" y="3275736"/>
            <a:ext cx="751030" cy="747420"/>
          </a:xfrm>
          <a:prstGeom prst="rect">
            <a:avLst/>
          </a:prstGeom>
        </p:spPr>
      </p:pic>
      <p:pic>
        <p:nvPicPr>
          <p:cNvPr id="12" name="Bildobjekt 11">
            <a:extLst>
              <a:ext uri="{FF2B5EF4-FFF2-40B4-BE49-F238E27FC236}">
                <a16:creationId xmlns:a16="http://schemas.microsoft.com/office/drawing/2014/main" id="{39F2D6FF-EDC5-FFE2-F809-954C24D21D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5767" y="3367023"/>
            <a:ext cx="665612" cy="695867"/>
          </a:xfrm>
          <a:prstGeom prst="rect">
            <a:avLst/>
          </a:prstGeom>
        </p:spPr>
      </p:pic>
      <p:pic>
        <p:nvPicPr>
          <p:cNvPr id="14" name="Bildobjekt 13" descr="En bild som visar ljus&#10;&#10;Automatiskt genererad beskrivning">
            <a:extLst>
              <a:ext uri="{FF2B5EF4-FFF2-40B4-BE49-F238E27FC236}">
                <a16:creationId xmlns:a16="http://schemas.microsoft.com/office/drawing/2014/main" id="{DAC2EF35-B16F-3AE8-4F07-BE5D71759E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0943" y="4145054"/>
            <a:ext cx="404025" cy="242896"/>
          </a:xfrm>
          <a:prstGeom prst="rect">
            <a:avLst/>
          </a:prstGeom>
        </p:spPr>
      </p:pic>
      <p:pic>
        <p:nvPicPr>
          <p:cNvPr id="16" name="Bildobjekt 15">
            <a:extLst>
              <a:ext uri="{FF2B5EF4-FFF2-40B4-BE49-F238E27FC236}">
                <a16:creationId xmlns:a16="http://schemas.microsoft.com/office/drawing/2014/main" id="{59B50B2D-E0D7-7D2B-01F8-2E26E88BBAA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7833" y="2595455"/>
            <a:ext cx="1667087" cy="1667087"/>
          </a:xfrm>
          <a:prstGeom prst="rect">
            <a:avLst/>
          </a:prstGeom>
        </p:spPr>
      </p:pic>
      <p:pic>
        <p:nvPicPr>
          <p:cNvPr id="18" name="Bildobjekt 17">
            <a:extLst>
              <a:ext uri="{FF2B5EF4-FFF2-40B4-BE49-F238E27FC236}">
                <a16:creationId xmlns:a16="http://schemas.microsoft.com/office/drawing/2014/main" id="{05FD235E-37A0-52AA-0C8D-9F20A2E5E1E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3123" y="4831116"/>
            <a:ext cx="1453687" cy="1451799"/>
          </a:xfrm>
          <a:prstGeom prst="rect">
            <a:avLst/>
          </a:prstGeom>
        </p:spPr>
      </p:pic>
      <p:pic>
        <p:nvPicPr>
          <p:cNvPr id="20" name="Bildobjekt 19" descr="En bild som visar text, tallrik, kärl&#10;&#10;Automatiskt genererad beskrivning">
            <a:extLst>
              <a:ext uri="{FF2B5EF4-FFF2-40B4-BE49-F238E27FC236}">
                <a16:creationId xmlns:a16="http://schemas.microsoft.com/office/drawing/2014/main" id="{8E78F9CE-44AB-A938-4B98-BB42723732C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6706" y="5330803"/>
            <a:ext cx="651087" cy="724855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D896BFC8-82A8-D924-7927-7996DB44BE5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770" y="4004392"/>
            <a:ext cx="949372" cy="931930"/>
          </a:xfrm>
          <a:prstGeom prst="rect">
            <a:avLst/>
          </a:prstGeom>
        </p:spPr>
      </p:pic>
      <p:pic>
        <p:nvPicPr>
          <p:cNvPr id="26" name="Bildobjekt 25">
            <a:extLst>
              <a:ext uri="{FF2B5EF4-FFF2-40B4-BE49-F238E27FC236}">
                <a16:creationId xmlns:a16="http://schemas.microsoft.com/office/drawing/2014/main" id="{5CBFA573-3CB5-753E-80EB-729FAE9EED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3285" y="3210722"/>
            <a:ext cx="616566" cy="644592"/>
          </a:xfrm>
          <a:prstGeom prst="rect">
            <a:avLst/>
          </a:prstGeom>
        </p:spPr>
      </p:pic>
      <p:sp>
        <p:nvSpPr>
          <p:cNvPr id="28" name="textruta 27">
            <a:extLst>
              <a:ext uri="{FF2B5EF4-FFF2-40B4-BE49-F238E27FC236}">
                <a16:creationId xmlns:a16="http://schemas.microsoft.com/office/drawing/2014/main" id="{D977EB6A-A52B-6DF4-9D82-F9C7AE2C0AF6}"/>
              </a:ext>
            </a:extLst>
          </p:cNvPr>
          <p:cNvSpPr txBox="1"/>
          <p:nvPr/>
        </p:nvSpPr>
        <p:spPr>
          <a:xfrm>
            <a:off x="4660269" y="3151018"/>
            <a:ext cx="19357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" b="1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Open Sans Light"/>
              </a:rPr>
              <a:t>Skogsbolaget AB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600" b="1">
                <a:solidFill>
                  <a:srgbClr val="292929"/>
                </a:solidFill>
                <a:latin typeface="Open Sans Light"/>
              </a:rPr>
              <a:t>      Timmer</a:t>
            </a:r>
            <a:endParaRPr kumimoji="0" lang="sv-SE" sz="1600" b="1" i="0" u="none" strike="noStrike" kern="1200" cap="none" spc="0" normalizeH="0" baseline="0" noProof="0">
              <a:ln>
                <a:noFill/>
              </a:ln>
              <a:solidFill>
                <a:srgbClr val="292929"/>
              </a:solidFill>
              <a:effectLst/>
              <a:uLnTx/>
              <a:uFillTx/>
              <a:latin typeface="Open Sans Light"/>
            </a:endParaRPr>
          </a:p>
        </p:txBody>
      </p:sp>
      <p:sp>
        <p:nvSpPr>
          <p:cNvPr id="29" name="textruta 28">
            <a:extLst>
              <a:ext uri="{FF2B5EF4-FFF2-40B4-BE49-F238E27FC236}">
                <a16:creationId xmlns:a16="http://schemas.microsoft.com/office/drawing/2014/main" id="{BD689307-7DE9-9EF4-0346-93D54F1FE113}"/>
              </a:ext>
            </a:extLst>
          </p:cNvPr>
          <p:cNvSpPr txBox="1"/>
          <p:nvPr/>
        </p:nvSpPr>
        <p:spPr>
          <a:xfrm>
            <a:off x="9179100" y="3274129"/>
            <a:ext cx="19357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" b="1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Open Sans Light"/>
              </a:rPr>
              <a:t>Sågen AB</a:t>
            </a:r>
          </a:p>
        </p:txBody>
      </p:sp>
      <p:pic>
        <p:nvPicPr>
          <p:cNvPr id="31" name="Bildobjekt 30" descr="En bild som visar ljus&#10;&#10;Automatiskt genererad beskrivning">
            <a:extLst>
              <a:ext uri="{FF2B5EF4-FFF2-40B4-BE49-F238E27FC236}">
                <a16:creationId xmlns:a16="http://schemas.microsoft.com/office/drawing/2014/main" id="{FB3A336F-F824-64B3-077D-FFB4B7C6B9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8973" y="3970633"/>
            <a:ext cx="453394" cy="272576"/>
          </a:xfrm>
          <a:prstGeom prst="rect">
            <a:avLst/>
          </a:prstGeom>
        </p:spPr>
      </p:pic>
      <p:cxnSp>
        <p:nvCxnSpPr>
          <p:cNvPr id="37" name="Rak pilkoppling 36">
            <a:extLst>
              <a:ext uri="{FF2B5EF4-FFF2-40B4-BE49-F238E27FC236}">
                <a16:creationId xmlns:a16="http://schemas.microsoft.com/office/drawing/2014/main" id="{418DC8DF-D6A1-EC8A-ED95-084D48CF29BC}"/>
              </a:ext>
            </a:extLst>
          </p:cNvPr>
          <p:cNvCxnSpPr/>
          <p:nvPr/>
        </p:nvCxnSpPr>
        <p:spPr>
          <a:xfrm flipV="1">
            <a:off x="9835688" y="4262542"/>
            <a:ext cx="693229" cy="788852"/>
          </a:xfrm>
          <a:prstGeom prst="straightConnector1">
            <a:avLst/>
          </a:prstGeom>
          <a:ln w="38100">
            <a:solidFill>
              <a:srgbClr val="575656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Höger klammerparentes 40">
            <a:extLst>
              <a:ext uri="{FF2B5EF4-FFF2-40B4-BE49-F238E27FC236}">
                <a16:creationId xmlns:a16="http://schemas.microsoft.com/office/drawing/2014/main" id="{0BC30DB1-7D1F-20AF-0266-ED4037B5ABA0}"/>
              </a:ext>
            </a:extLst>
          </p:cNvPr>
          <p:cNvSpPr/>
          <p:nvPr/>
        </p:nvSpPr>
        <p:spPr>
          <a:xfrm rot="16200000">
            <a:off x="5639441" y="-312032"/>
            <a:ext cx="411636" cy="6118097"/>
          </a:xfrm>
          <a:prstGeom prst="rightBrace">
            <a:avLst/>
          </a:prstGeom>
          <a:ln w="19050">
            <a:solidFill>
              <a:srgbClr val="007B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2" name="Höger klammerparentes 41">
            <a:extLst>
              <a:ext uri="{FF2B5EF4-FFF2-40B4-BE49-F238E27FC236}">
                <a16:creationId xmlns:a16="http://schemas.microsoft.com/office/drawing/2014/main" id="{451376A8-08A7-47A2-696E-5BA44A9DE6A5}"/>
              </a:ext>
            </a:extLst>
          </p:cNvPr>
          <p:cNvSpPr/>
          <p:nvPr/>
        </p:nvSpPr>
        <p:spPr>
          <a:xfrm rot="16200000">
            <a:off x="6344216" y="-1922716"/>
            <a:ext cx="374589" cy="7621955"/>
          </a:xfrm>
          <a:prstGeom prst="rightBrace">
            <a:avLst>
              <a:gd name="adj1" fmla="val 0"/>
              <a:gd name="adj2" fmla="val 50000"/>
            </a:avLst>
          </a:prstGeom>
          <a:ln w="19050">
            <a:solidFill>
              <a:srgbClr val="007B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3" name="Höger klammerparentes 42">
            <a:extLst>
              <a:ext uri="{FF2B5EF4-FFF2-40B4-BE49-F238E27FC236}">
                <a16:creationId xmlns:a16="http://schemas.microsoft.com/office/drawing/2014/main" id="{3E75681C-F00F-6901-47C8-011B52CCB709}"/>
              </a:ext>
            </a:extLst>
          </p:cNvPr>
          <p:cNvSpPr/>
          <p:nvPr/>
        </p:nvSpPr>
        <p:spPr>
          <a:xfrm rot="16200000">
            <a:off x="6383678" y="-2805937"/>
            <a:ext cx="337329" cy="7953148"/>
          </a:xfrm>
          <a:prstGeom prst="rightBrace">
            <a:avLst/>
          </a:prstGeom>
          <a:ln w="19050">
            <a:solidFill>
              <a:srgbClr val="007B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57" name="Bildobjekt 56" descr="En bild som visar text, skärm, inomhus, nära&#10;&#10;Automatiskt genererad beskrivning">
            <a:extLst>
              <a:ext uri="{FF2B5EF4-FFF2-40B4-BE49-F238E27FC236}">
                <a16:creationId xmlns:a16="http://schemas.microsoft.com/office/drawing/2014/main" id="{8C0D8251-931B-03D3-34B6-41A193B139C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5507" y="5577048"/>
            <a:ext cx="372362" cy="462384"/>
          </a:xfrm>
          <a:prstGeom prst="rect">
            <a:avLst/>
          </a:prstGeom>
        </p:spPr>
      </p:pic>
      <p:cxnSp>
        <p:nvCxnSpPr>
          <p:cNvPr id="61" name="Rak pilkoppling 60">
            <a:extLst>
              <a:ext uri="{FF2B5EF4-FFF2-40B4-BE49-F238E27FC236}">
                <a16:creationId xmlns:a16="http://schemas.microsoft.com/office/drawing/2014/main" id="{EE0DFEF4-EC3C-6D31-75A8-DDDFF60D27C0}"/>
              </a:ext>
            </a:extLst>
          </p:cNvPr>
          <p:cNvCxnSpPr>
            <a:cxnSpLocks/>
          </p:cNvCxnSpPr>
          <p:nvPr/>
        </p:nvCxnSpPr>
        <p:spPr>
          <a:xfrm flipH="1" flipV="1">
            <a:off x="1764897" y="4620598"/>
            <a:ext cx="1021311" cy="931930"/>
          </a:xfrm>
          <a:prstGeom prst="straightConnector1">
            <a:avLst/>
          </a:prstGeom>
          <a:ln w="38100">
            <a:solidFill>
              <a:srgbClr val="575656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Båge 65">
            <a:extLst>
              <a:ext uri="{FF2B5EF4-FFF2-40B4-BE49-F238E27FC236}">
                <a16:creationId xmlns:a16="http://schemas.microsoft.com/office/drawing/2014/main" id="{BC0A69CE-002D-7C65-3F2A-597150C2FB69}"/>
              </a:ext>
            </a:extLst>
          </p:cNvPr>
          <p:cNvSpPr/>
          <p:nvPr/>
        </p:nvSpPr>
        <p:spPr>
          <a:xfrm rot="10998640">
            <a:off x="3195547" y="5515077"/>
            <a:ext cx="5315494" cy="925011"/>
          </a:xfrm>
          <a:prstGeom prst="arc">
            <a:avLst>
              <a:gd name="adj1" fmla="val 10941638"/>
              <a:gd name="adj2" fmla="val 21397169"/>
            </a:avLst>
          </a:prstGeom>
          <a:ln w="38100">
            <a:solidFill>
              <a:srgbClr val="57565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grpSp>
        <p:nvGrpSpPr>
          <p:cNvPr id="79" name="Grupp 78">
            <a:extLst>
              <a:ext uri="{FF2B5EF4-FFF2-40B4-BE49-F238E27FC236}">
                <a16:creationId xmlns:a16="http://schemas.microsoft.com/office/drawing/2014/main" id="{8E23FF39-0A67-2A52-80D6-C84D0A2BE9C0}"/>
              </a:ext>
            </a:extLst>
          </p:cNvPr>
          <p:cNvGrpSpPr/>
          <p:nvPr/>
        </p:nvGrpSpPr>
        <p:grpSpPr>
          <a:xfrm>
            <a:off x="1287366" y="4233190"/>
            <a:ext cx="3196393" cy="1456817"/>
            <a:chOff x="1287366" y="4233190"/>
            <a:chExt cx="3196393" cy="1456817"/>
          </a:xfrm>
        </p:grpSpPr>
        <p:sp>
          <p:nvSpPr>
            <p:cNvPr id="32" name="Båge 31">
              <a:extLst>
                <a:ext uri="{FF2B5EF4-FFF2-40B4-BE49-F238E27FC236}">
                  <a16:creationId xmlns:a16="http://schemas.microsoft.com/office/drawing/2014/main" id="{E23D9969-B9C7-74CC-2811-0ED392AC972F}"/>
                </a:ext>
              </a:extLst>
            </p:cNvPr>
            <p:cNvSpPr/>
            <p:nvPr/>
          </p:nvSpPr>
          <p:spPr>
            <a:xfrm rot="7671850">
              <a:off x="2461784" y="3058772"/>
              <a:ext cx="847558" cy="3196393"/>
            </a:xfrm>
            <a:prstGeom prst="arc">
              <a:avLst>
                <a:gd name="adj1" fmla="val 16680962"/>
                <a:gd name="adj2" fmla="val 4162980"/>
              </a:avLst>
            </a:prstGeom>
            <a:ln w="38100">
              <a:solidFill>
                <a:srgbClr val="575656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cxnSp>
          <p:nvCxnSpPr>
            <p:cNvPr id="70" name="Rak pilkoppling 69">
              <a:extLst>
                <a:ext uri="{FF2B5EF4-FFF2-40B4-BE49-F238E27FC236}">
                  <a16:creationId xmlns:a16="http://schemas.microsoft.com/office/drawing/2014/main" id="{9F6D762B-6273-F6A0-479A-D5D194CA2A43}"/>
                </a:ext>
              </a:extLst>
            </p:cNvPr>
            <p:cNvCxnSpPr>
              <a:cxnSpLocks/>
              <a:stCxn id="32" idx="0"/>
            </p:cNvCxnSpPr>
            <p:nvPr/>
          </p:nvCxnSpPr>
          <p:spPr>
            <a:xfrm>
              <a:off x="3877877" y="5680250"/>
              <a:ext cx="49013" cy="9757"/>
            </a:xfrm>
            <a:prstGeom prst="straightConnector1">
              <a:avLst/>
            </a:prstGeom>
            <a:ln w="38100">
              <a:solidFill>
                <a:srgbClr val="575656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5" name="Grupp 84">
            <a:extLst>
              <a:ext uri="{FF2B5EF4-FFF2-40B4-BE49-F238E27FC236}">
                <a16:creationId xmlns:a16="http://schemas.microsoft.com/office/drawing/2014/main" id="{B224243E-259C-79C0-3D5B-2D7868799DDA}"/>
              </a:ext>
            </a:extLst>
          </p:cNvPr>
          <p:cNvGrpSpPr/>
          <p:nvPr/>
        </p:nvGrpSpPr>
        <p:grpSpPr>
          <a:xfrm>
            <a:off x="4522809" y="5417696"/>
            <a:ext cx="4048742" cy="637961"/>
            <a:chOff x="4522809" y="5417696"/>
            <a:chExt cx="4048742" cy="637961"/>
          </a:xfrm>
        </p:grpSpPr>
        <p:sp>
          <p:nvSpPr>
            <p:cNvPr id="33" name="Båge 32">
              <a:extLst>
                <a:ext uri="{FF2B5EF4-FFF2-40B4-BE49-F238E27FC236}">
                  <a16:creationId xmlns:a16="http://schemas.microsoft.com/office/drawing/2014/main" id="{786D5C05-06B8-422A-0EC9-CC4E9E6E9551}"/>
                </a:ext>
              </a:extLst>
            </p:cNvPr>
            <p:cNvSpPr/>
            <p:nvPr/>
          </p:nvSpPr>
          <p:spPr>
            <a:xfrm rot="10800000">
              <a:off x="4522809" y="5417696"/>
              <a:ext cx="4048742" cy="637961"/>
            </a:xfrm>
            <a:prstGeom prst="arc">
              <a:avLst>
                <a:gd name="adj1" fmla="val 11149160"/>
                <a:gd name="adj2" fmla="val 21285331"/>
              </a:avLst>
            </a:prstGeom>
            <a:ln w="38100">
              <a:solidFill>
                <a:srgbClr val="575656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cxnSp>
          <p:nvCxnSpPr>
            <p:cNvPr id="81" name="Rak pilkoppling 80">
              <a:extLst>
                <a:ext uri="{FF2B5EF4-FFF2-40B4-BE49-F238E27FC236}">
                  <a16:creationId xmlns:a16="http://schemas.microsoft.com/office/drawing/2014/main" id="{3F7E8C3F-CBC6-97E3-4310-F2A807CD515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267297" y="5862428"/>
              <a:ext cx="46306" cy="27168"/>
            </a:xfrm>
            <a:prstGeom prst="straightConnector1">
              <a:avLst/>
            </a:prstGeom>
            <a:ln w="38100">
              <a:solidFill>
                <a:srgbClr val="575656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7" name="Rak pilkoppling 86">
            <a:extLst>
              <a:ext uri="{FF2B5EF4-FFF2-40B4-BE49-F238E27FC236}">
                <a16:creationId xmlns:a16="http://schemas.microsoft.com/office/drawing/2014/main" id="{31071F18-D6A5-E21C-9744-7103F3D079A2}"/>
              </a:ext>
            </a:extLst>
          </p:cNvPr>
          <p:cNvCxnSpPr>
            <a:cxnSpLocks/>
          </p:cNvCxnSpPr>
          <p:nvPr/>
        </p:nvCxnSpPr>
        <p:spPr>
          <a:xfrm rot="-480000" flipH="1" flipV="1">
            <a:off x="3304737" y="5938561"/>
            <a:ext cx="19425" cy="22308"/>
          </a:xfrm>
          <a:prstGeom prst="straightConnector1">
            <a:avLst/>
          </a:prstGeom>
          <a:ln w="38100">
            <a:solidFill>
              <a:srgbClr val="57565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5" name="Bildobjekt 94">
            <a:extLst>
              <a:ext uri="{FF2B5EF4-FFF2-40B4-BE49-F238E27FC236}">
                <a16:creationId xmlns:a16="http://schemas.microsoft.com/office/drawing/2014/main" id="{D84537B9-F0CA-E210-E0A6-8EF237355AD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934" y="5642579"/>
            <a:ext cx="826157" cy="826157"/>
          </a:xfrm>
          <a:prstGeom prst="rect">
            <a:avLst/>
          </a:prstGeom>
        </p:spPr>
      </p:pic>
      <p:cxnSp>
        <p:nvCxnSpPr>
          <p:cNvPr id="100" name="Rak pilkoppling 99">
            <a:extLst>
              <a:ext uri="{FF2B5EF4-FFF2-40B4-BE49-F238E27FC236}">
                <a16:creationId xmlns:a16="http://schemas.microsoft.com/office/drawing/2014/main" id="{9EAA7D95-BA87-7708-90A2-1BB783543A96}"/>
              </a:ext>
            </a:extLst>
          </p:cNvPr>
          <p:cNvCxnSpPr>
            <a:cxnSpLocks/>
          </p:cNvCxnSpPr>
          <p:nvPr/>
        </p:nvCxnSpPr>
        <p:spPr>
          <a:xfrm>
            <a:off x="9941613" y="5790293"/>
            <a:ext cx="911240" cy="229082"/>
          </a:xfrm>
          <a:prstGeom prst="straightConnector1">
            <a:avLst/>
          </a:prstGeom>
          <a:ln w="38100">
            <a:solidFill>
              <a:srgbClr val="575656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ruta 1">
            <a:extLst>
              <a:ext uri="{FF2B5EF4-FFF2-40B4-BE49-F238E27FC236}">
                <a16:creationId xmlns:a16="http://schemas.microsoft.com/office/drawing/2014/main" id="{D24A6FBC-7231-3CAA-9E05-77FD6278A81B}"/>
              </a:ext>
            </a:extLst>
          </p:cNvPr>
          <p:cNvSpPr txBox="1"/>
          <p:nvPr/>
        </p:nvSpPr>
        <p:spPr>
          <a:xfrm>
            <a:off x="1541011" y="5717103"/>
            <a:ext cx="22143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Mätbesked</a:t>
            </a:r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71D7AEC4-2BCD-BD69-9E07-BC2EA44A2D85}"/>
              </a:ext>
            </a:extLst>
          </p:cNvPr>
          <p:cNvSpPr txBox="1"/>
          <p:nvPr/>
        </p:nvSpPr>
        <p:spPr>
          <a:xfrm>
            <a:off x="10336409" y="6487010"/>
            <a:ext cx="22143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Rapportportalen</a:t>
            </a:r>
          </a:p>
        </p:txBody>
      </p:sp>
      <p:sp>
        <p:nvSpPr>
          <p:cNvPr id="13" name="textruta 12">
            <a:extLst>
              <a:ext uri="{FF2B5EF4-FFF2-40B4-BE49-F238E27FC236}">
                <a16:creationId xmlns:a16="http://schemas.microsoft.com/office/drawing/2014/main" id="{02F38D82-09F0-892D-C5E4-236C8925C3DA}"/>
              </a:ext>
            </a:extLst>
          </p:cNvPr>
          <p:cNvSpPr txBox="1"/>
          <p:nvPr/>
        </p:nvSpPr>
        <p:spPr>
          <a:xfrm>
            <a:off x="5764993" y="1343889"/>
            <a:ext cx="23678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1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Open Sans Light"/>
              </a:rPr>
              <a:t>Kontraktskedja</a:t>
            </a:r>
          </a:p>
        </p:txBody>
      </p:sp>
      <p:sp>
        <p:nvSpPr>
          <p:cNvPr id="15" name="textruta 14">
            <a:extLst>
              <a:ext uri="{FF2B5EF4-FFF2-40B4-BE49-F238E27FC236}">
                <a16:creationId xmlns:a16="http://schemas.microsoft.com/office/drawing/2014/main" id="{15C87DB3-C886-D975-DB48-3323C8B7A6A9}"/>
              </a:ext>
            </a:extLst>
          </p:cNvPr>
          <p:cNvSpPr txBox="1"/>
          <p:nvPr/>
        </p:nvSpPr>
        <p:spPr>
          <a:xfrm>
            <a:off x="5095419" y="551682"/>
            <a:ext cx="31324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1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Open Sans Light"/>
              </a:rPr>
              <a:t>Redovisningshänvisning</a:t>
            </a:r>
          </a:p>
        </p:txBody>
      </p:sp>
      <p:grpSp>
        <p:nvGrpSpPr>
          <p:cNvPr id="4" name="Grupp 3">
            <a:extLst>
              <a:ext uri="{FF2B5EF4-FFF2-40B4-BE49-F238E27FC236}">
                <a16:creationId xmlns:a16="http://schemas.microsoft.com/office/drawing/2014/main" id="{340B2E66-DB57-9BEE-8611-F7F85D06113C}"/>
              </a:ext>
            </a:extLst>
          </p:cNvPr>
          <p:cNvGrpSpPr/>
          <p:nvPr/>
        </p:nvGrpSpPr>
        <p:grpSpPr>
          <a:xfrm>
            <a:off x="3948797" y="2482978"/>
            <a:ext cx="318417" cy="177749"/>
            <a:chOff x="6848353" y="2206370"/>
            <a:chExt cx="543751" cy="334828"/>
          </a:xfrm>
        </p:grpSpPr>
        <p:pic>
          <p:nvPicPr>
            <p:cNvPr id="5" name="Bildobjekt 4">
              <a:extLst>
                <a:ext uri="{FF2B5EF4-FFF2-40B4-BE49-F238E27FC236}">
                  <a16:creationId xmlns:a16="http://schemas.microsoft.com/office/drawing/2014/main" id="{0156F4DE-2641-5515-74B3-61B28B2648D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46681" y="2206370"/>
              <a:ext cx="245423" cy="334827"/>
            </a:xfrm>
            <a:prstGeom prst="rect">
              <a:avLst/>
            </a:prstGeom>
          </p:spPr>
        </p:pic>
        <p:grpSp>
          <p:nvGrpSpPr>
            <p:cNvPr id="7" name="Grupp 6">
              <a:extLst>
                <a:ext uri="{FF2B5EF4-FFF2-40B4-BE49-F238E27FC236}">
                  <a16:creationId xmlns:a16="http://schemas.microsoft.com/office/drawing/2014/main" id="{433E1A72-BBF9-E154-8137-0BFE5ED17511}"/>
                </a:ext>
              </a:extLst>
            </p:cNvPr>
            <p:cNvGrpSpPr/>
            <p:nvPr/>
          </p:nvGrpSpPr>
          <p:grpSpPr>
            <a:xfrm>
              <a:off x="6848353" y="2206371"/>
              <a:ext cx="298328" cy="334827"/>
              <a:chOff x="6848353" y="2206371"/>
              <a:chExt cx="298328" cy="334827"/>
            </a:xfrm>
          </p:grpSpPr>
          <p:pic>
            <p:nvPicPr>
              <p:cNvPr id="9" name="Bildobjekt 8">
                <a:extLst>
                  <a:ext uri="{FF2B5EF4-FFF2-40B4-BE49-F238E27FC236}">
                    <a16:creationId xmlns:a16="http://schemas.microsoft.com/office/drawing/2014/main" id="{A94FE669-F816-75F7-71FA-F6B058CA4B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48353" y="2206371"/>
                <a:ext cx="245423" cy="334827"/>
              </a:xfrm>
              <a:prstGeom prst="rect">
                <a:avLst/>
              </a:prstGeom>
            </p:spPr>
          </p:pic>
          <p:cxnSp>
            <p:nvCxnSpPr>
              <p:cNvPr id="10" name="Rak koppling 9">
                <a:extLst>
                  <a:ext uri="{FF2B5EF4-FFF2-40B4-BE49-F238E27FC236}">
                    <a16:creationId xmlns:a16="http://schemas.microsoft.com/office/drawing/2014/main" id="{8800D131-D94D-8DE9-88DE-019AA4161A1E}"/>
                  </a:ext>
                </a:extLst>
              </p:cNvPr>
              <p:cNvCxnSpPr>
                <a:stCxn id="9" idx="3"/>
                <a:endCxn id="5" idx="1"/>
              </p:cNvCxnSpPr>
              <p:nvPr/>
            </p:nvCxnSpPr>
            <p:spPr>
              <a:xfrm flipV="1">
                <a:off x="7093776" y="2373784"/>
                <a:ext cx="52905" cy="1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1" name="Höger klammerparentes 10">
            <a:extLst>
              <a:ext uri="{FF2B5EF4-FFF2-40B4-BE49-F238E27FC236}">
                <a16:creationId xmlns:a16="http://schemas.microsoft.com/office/drawing/2014/main" id="{229641DA-DE93-B5AD-B79C-64E30C265AFB}"/>
              </a:ext>
            </a:extLst>
          </p:cNvPr>
          <p:cNvSpPr/>
          <p:nvPr/>
        </p:nvSpPr>
        <p:spPr>
          <a:xfrm rot="16200000">
            <a:off x="1625921" y="1905540"/>
            <a:ext cx="435810" cy="2269670"/>
          </a:xfrm>
          <a:prstGeom prst="rightBrace">
            <a:avLst/>
          </a:prstGeom>
          <a:ln w="19050">
            <a:solidFill>
              <a:srgbClr val="007B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7" name="textruta 16">
            <a:extLst>
              <a:ext uri="{FF2B5EF4-FFF2-40B4-BE49-F238E27FC236}">
                <a16:creationId xmlns:a16="http://schemas.microsoft.com/office/drawing/2014/main" id="{697E3A11-F24B-ADD3-9E38-7A6055D280EF}"/>
              </a:ext>
            </a:extLst>
          </p:cNvPr>
          <p:cNvSpPr txBox="1"/>
          <p:nvPr/>
        </p:nvSpPr>
        <p:spPr>
          <a:xfrm>
            <a:off x="742602" y="2327896"/>
            <a:ext cx="19779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" b="1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Open Sans Light"/>
              </a:rPr>
              <a:t>Förstaledskontrakt</a:t>
            </a:r>
          </a:p>
        </p:txBody>
      </p:sp>
      <p:sp>
        <p:nvSpPr>
          <p:cNvPr id="19" name="textruta 18">
            <a:extLst>
              <a:ext uri="{FF2B5EF4-FFF2-40B4-BE49-F238E27FC236}">
                <a16:creationId xmlns:a16="http://schemas.microsoft.com/office/drawing/2014/main" id="{F58C662A-764A-77DB-DC54-2038468D8BA5}"/>
              </a:ext>
            </a:extLst>
          </p:cNvPr>
          <p:cNvSpPr txBox="1"/>
          <p:nvPr/>
        </p:nvSpPr>
        <p:spPr>
          <a:xfrm>
            <a:off x="5165461" y="2149893"/>
            <a:ext cx="29923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" b="1" i="0" u="none" strike="noStrike" kern="1200" cap="none" spc="0" normalizeH="0" baseline="0" noProof="0" err="1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Open Sans Light"/>
              </a:rPr>
              <a:t>Köparekontrakt</a:t>
            </a:r>
            <a:endParaRPr kumimoji="0" lang="sv-SE" sz="1600" b="1" i="0" u="none" strike="noStrike" kern="1200" cap="none" spc="0" normalizeH="0" baseline="0" noProof="0">
              <a:ln>
                <a:noFill/>
              </a:ln>
              <a:solidFill>
                <a:srgbClr val="292929"/>
              </a:solidFill>
              <a:effectLst/>
              <a:uLnTx/>
              <a:uFillTx/>
              <a:latin typeface="Open Sans Light"/>
            </a:endParaRPr>
          </a:p>
        </p:txBody>
      </p:sp>
      <p:grpSp>
        <p:nvGrpSpPr>
          <p:cNvPr id="21" name="Grupp 20">
            <a:extLst>
              <a:ext uri="{FF2B5EF4-FFF2-40B4-BE49-F238E27FC236}">
                <a16:creationId xmlns:a16="http://schemas.microsoft.com/office/drawing/2014/main" id="{F8D2278A-D484-4854-C591-5470F9F4E151}"/>
              </a:ext>
            </a:extLst>
          </p:cNvPr>
          <p:cNvGrpSpPr/>
          <p:nvPr/>
        </p:nvGrpSpPr>
        <p:grpSpPr>
          <a:xfrm>
            <a:off x="7839437" y="2441626"/>
            <a:ext cx="318417" cy="177749"/>
            <a:chOff x="6848353" y="2206370"/>
            <a:chExt cx="543751" cy="334828"/>
          </a:xfrm>
        </p:grpSpPr>
        <p:pic>
          <p:nvPicPr>
            <p:cNvPr id="23" name="Bildobjekt 22">
              <a:extLst>
                <a:ext uri="{FF2B5EF4-FFF2-40B4-BE49-F238E27FC236}">
                  <a16:creationId xmlns:a16="http://schemas.microsoft.com/office/drawing/2014/main" id="{C917C3BE-FCA3-DCC6-4F70-204A3F93B9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46681" y="2206370"/>
              <a:ext cx="245423" cy="334827"/>
            </a:xfrm>
            <a:prstGeom prst="rect">
              <a:avLst/>
            </a:prstGeom>
          </p:spPr>
        </p:pic>
        <p:grpSp>
          <p:nvGrpSpPr>
            <p:cNvPr id="24" name="Grupp 23">
              <a:extLst>
                <a:ext uri="{FF2B5EF4-FFF2-40B4-BE49-F238E27FC236}">
                  <a16:creationId xmlns:a16="http://schemas.microsoft.com/office/drawing/2014/main" id="{BBB3E727-7350-2E69-1FBD-2319092CF329}"/>
                </a:ext>
              </a:extLst>
            </p:cNvPr>
            <p:cNvGrpSpPr/>
            <p:nvPr/>
          </p:nvGrpSpPr>
          <p:grpSpPr>
            <a:xfrm>
              <a:off x="6848353" y="2206371"/>
              <a:ext cx="298328" cy="334827"/>
              <a:chOff x="6848353" y="2206371"/>
              <a:chExt cx="298328" cy="334827"/>
            </a:xfrm>
          </p:grpSpPr>
          <p:pic>
            <p:nvPicPr>
              <p:cNvPr id="34" name="Bildobjekt 33">
                <a:extLst>
                  <a:ext uri="{FF2B5EF4-FFF2-40B4-BE49-F238E27FC236}">
                    <a16:creationId xmlns:a16="http://schemas.microsoft.com/office/drawing/2014/main" id="{BCBF14ED-2B51-94D2-4DC5-AF7E99D0C5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48353" y="2206371"/>
                <a:ext cx="245423" cy="334827"/>
              </a:xfrm>
              <a:prstGeom prst="rect">
                <a:avLst/>
              </a:prstGeom>
            </p:spPr>
          </p:pic>
          <p:cxnSp>
            <p:nvCxnSpPr>
              <p:cNvPr id="35" name="Rak koppling 34">
                <a:extLst>
                  <a:ext uri="{FF2B5EF4-FFF2-40B4-BE49-F238E27FC236}">
                    <a16:creationId xmlns:a16="http://schemas.microsoft.com/office/drawing/2014/main" id="{613C0B5C-77E4-AD1A-7D71-E67DA7D8922C}"/>
                  </a:ext>
                </a:extLst>
              </p:cNvPr>
              <p:cNvCxnSpPr>
                <a:stCxn id="34" idx="3"/>
                <a:endCxn id="23" idx="1"/>
              </p:cNvCxnSpPr>
              <p:nvPr/>
            </p:nvCxnSpPr>
            <p:spPr>
              <a:xfrm flipV="1">
                <a:off x="7093776" y="2373784"/>
                <a:ext cx="52905" cy="1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31340397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9464127-D4F9-7FEF-8C8C-6B38AA8D5D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>
            <a:normAutofit/>
          </a:bodyPr>
          <a:lstStyle/>
          <a:p>
            <a:r>
              <a:rPr lang="sv-SE"/>
              <a:t>Vi tar en titt i VIOL 3 – klienten!</a:t>
            </a:r>
          </a:p>
        </p:txBody>
      </p:sp>
      <p:pic>
        <p:nvPicPr>
          <p:cNvPr id="5" name="Bildobjekt 4" descr="En bild som visar växel, bestick, cirkel, hjul&#10;&#10;Automatiskt genererad beskrivning">
            <a:extLst>
              <a:ext uri="{FF2B5EF4-FFF2-40B4-BE49-F238E27FC236}">
                <a16:creationId xmlns:a16="http://schemas.microsoft.com/office/drawing/2014/main" id="{17E88E92-C53A-B6FB-68E6-C952E2464C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575853" y="2862000"/>
            <a:ext cx="1493180" cy="1493180"/>
          </a:xfrm>
          <a:prstGeom prst="rect">
            <a:avLst/>
          </a:prstGeom>
          <a:noFill/>
        </p:spPr>
      </p:pic>
      <p:pic>
        <p:nvPicPr>
          <p:cNvPr id="1026" name="Picture 2" descr="Business Central - SplashDev">
            <a:extLst>
              <a:ext uri="{FF2B5EF4-FFF2-40B4-BE49-F238E27FC236}">
                <a16:creationId xmlns:a16="http://schemas.microsoft.com/office/drawing/2014/main" id="{167A4A1E-C0F5-BE82-4DDA-807B82C941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975" y="2597425"/>
            <a:ext cx="5583582" cy="3140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71571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0D47AF-CEF6-2DDA-44D1-E78BC97562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A37C138E-172F-B889-7BE4-D512C103E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860" y="2662716"/>
            <a:ext cx="11318497" cy="1325563"/>
          </a:xfrm>
        </p:spPr>
        <p:txBody>
          <a:bodyPr>
            <a:noAutofit/>
          </a:bodyPr>
          <a:lstStyle/>
          <a:p>
            <a:pPr algn="ctr"/>
            <a:r>
              <a:rPr lang="sv-SE" sz="540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Milstolpar </a:t>
            </a:r>
            <a:endParaRPr lang="sv-SE" sz="3200">
              <a:solidFill>
                <a:schemeClr val="bg1"/>
              </a:solidFill>
              <a:highlight>
                <a:srgbClr val="FFFF00"/>
              </a:highlight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id="{212E71C1-8FEC-C1A1-88A2-EBC3B67E3AE2}"/>
              </a:ext>
            </a:extLst>
          </p:cNvPr>
          <p:cNvSpPr txBox="1"/>
          <p:nvPr/>
        </p:nvSpPr>
        <p:spPr>
          <a:xfrm>
            <a:off x="3435079" y="3429000"/>
            <a:ext cx="53218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i="1">
                <a:solidFill>
                  <a:schemeClr val="bg1">
                    <a:lumMod val="75000"/>
                  </a:schemeClr>
                </a:solidFill>
              </a:rPr>
              <a:t>Klicka på milstolpar ovan för att komma till översikten</a:t>
            </a:r>
          </a:p>
        </p:txBody>
      </p:sp>
    </p:spTree>
    <p:extLst>
      <p:ext uri="{BB962C8B-B14F-4D97-AF65-F5344CB8AC3E}">
        <p14:creationId xmlns:p14="http://schemas.microsoft.com/office/powerpoint/2010/main" val="4976509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-tema">
  <a:themeElements>
    <a:clrScheme name="Biometria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B9637"/>
      </a:accent1>
      <a:accent2>
        <a:srgbClr val="007950"/>
      </a:accent2>
      <a:accent3>
        <a:srgbClr val="F59D24"/>
      </a:accent3>
      <a:accent4>
        <a:srgbClr val="A2C617"/>
      </a:accent4>
      <a:accent5>
        <a:srgbClr val="A0306E"/>
      </a:accent5>
      <a:accent6>
        <a:srgbClr val="DFDCD8"/>
      </a:accent6>
      <a:hlink>
        <a:srgbClr val="1F6575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small Biometria oktober 2022" id="{25D3BB66-EB4A-43AD-94DE-B3A6CE25BE07}" vid="{6EA05DEA-5033-4964-A6CA-F55F0AAB5E7C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f314094a-a6e6-4b38-95cf-160d2c3454fe">
      <UserInfo>
        <DisplayName>Anja Bäck</DisplayName>
        <AccountId>55</AccountId>
        <AccountType/>
      </UserInfo>
    </SharedWithUser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3FA43716AADED64A9B36A5ABA83975D6" ma:contentTypeVersion="10" ma:contentTypeDescription="Skapa ett nytt dokument." ma:contentTypeScope="" ma:versionID="537e181f698d670cd3c84a07136394fb">
  <xsd:schema xmlns:xsd="http://www.w3.org/2001/XMLSchema" xmlns:xs="http://www.w3.org/2001/XMLSchema" xmlns:p="http://schemas.microsoft.com/office/2006/metadata/properties" xmlns:ns2="851b9d64-29d1-4c32-b6bc-d94d6c9c2da6" xmlns:ns3="f314094a-a6e6-4b38-95cf-160d2c3454fe" targetNamespace="http://schemas.microsoft.com/office/2006/metadata/properties" ma:root="true" ma:fieldsID="1e277196b8dfd7a60fbf81659c12f957" ns2:_="" ns3:_="">
    <xsd:import namespace="851b9d64-29d1-4c32-b6bc-d94d6c9c2da6"/>
    <xsd:import namespace="f314094a-a6e6-4b38-95cf-160d2c3454f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51b9d64-29d1-4c32-b6bc-d94d6c9c2da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1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earchProperties" ma:index="17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14094a-a6e6-4b38-95cf-160d2c3454fe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Dela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Delat med information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0D123AA-AEB7-478E-B727-B6E913D5283C}">
  <ds:schemaRefs>
    <ds:schemaRef ds:uri="http://schemas.microsoft.com/office/2006/documentManagement/types"/>
    <ds:schemaRef ds:uri="http://schemas.microsoft.com/office/2006/metadata/properties"/>
    <ds:schemaRef ds:uri="851b9d64-29d1-4c32-b6bc-d94d6c9c2da6"/>
    <ds:schemaRef ds:uri="http://purl.org/dc/terms/"/>
    <ds:schemaRef ds:uri="http://schemas.microsoft.com/office/infopath/2007/PartnerControls"/>
    <ds:schemaRef ds:uri="http://purl.org/dc/dcmitype/"/>
    <ds:schemaRef ds:uri="http://purl.org/dc/elements/1.1/"/>
    <ds:schemaRef ds:uri="http://schemas.openxmlformats.org/package/2006/metadata/core-properties"/>
    <ds:schemaRef ds:uri="f314094a-a6e6-4b38-95cf-160d2c3454fe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1F2E71C2-473E-44CB-B5B6-23B4FA3D16C9}">
  <ds:schemaRefs>
    <ds:schemaRef ds:uri="851b9d64-29d1-4c32-b6bc-d94d6c9c2da6"/>
    <ds:schemaRef ds:uri="f314094a-a6e6-4b38-95cf-160d2c3454fe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A4393CF5-9E86-4748-B3F1-2D1107BCD3E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Presentationsmall Biometria oktober 2022</Template>
  <TotalTime>0</TotalTime>
  <Words>629</Words>
  <Application>Microsoft Office PowerPoint</Application>
  <PresentationFormat>Bredbild</PresentationFormat>
  <Paragraphs>103</Paragraphs>
  <Slides>16</Slides>
  <Notes>8</Notes>
  <HiddenSlides>0</HiddenSlides>
  <MMClips>1</MMClips>
  <ScaleCrop>false</ScaleCrop>
  <HeadingPairs>
    <vt:vector size="6" baseType="variant">
      <vt:variant>
        <vt:lpstr>Använt teckensnitt</vt:lpstr>
      </vt:variant>
      <vt:variant>
        <vt:i4>11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16</vt:i4>
      </vt:variant>
    </vt:vector>
  </HeadingPairs>
  <TitlesOfParts>
    <vt:vector size="28" baseType="lpstr">
      <vt:lpstr>Aptos</vt:lpstr>
      <vt:lpstr>Arial</vt:lpstr>
      <vt:lpstr>Calibri</vt:lpstr>
      <vt:lpstr>Calibri Light</vt:lpstr>
      <vt:lpstr>Candara</vt:lpstr>
      <vt:lpstr>Noto Serif</vt:lpstr>
      <vt:lpstr>Open Sans</vt:lpstr>
      <vt:lpstr>Open Sans Light</vt:lpstr>
      <vt:lpstr>Symbol</vt:lpstr>
      <vt:lpstr>Systemtypsnitt normalt</vt:lpstr>
      <vt:lpstr>Times New Roman</vt:lpstr>
      <vt:lpstr>Office-tema</vt:lpstr>
      <vt:lpstr>PowerPoint-presentation</vt:lpstr>
      <vt:lpstr>Blå Digital | Mottagande industri</vt:lpstr>
      <vt:lpstr>PowerPoint-presentation</vt:lpstr>
      <vt:lpstr>Introduktion </vt:lpstr>
      <vt:lpstr>Introduktion | Kort information </vt:lpstr>
      <vt:lpstr>Fokusområde VIOL 3  </vt:lpstr>
      <vt:lpstr>PowerPoint-presentation</vt:lpstr>
      <vt:lpstr>Vi tar en titt i VIOL 3 – klienten!</vt:lpstr>
      <vt:lpstr>Milstolpar </vt:lpstr>
      <vt:lpstr>Passerad milstolpe</vt:lpstr>
      <vt:lpstr>Genomgång av Milstolpe 5A-C</vt:lpstr>
      <vt:lpstr>Genomgång av Milstolpe 6 </vt:lpstr>
      <vt:lpstr>Nästa möte &amp; Hemläxa </vt:lpstr>
      <vt:lpstr>Kommande träffar</vt:lpstr>
      <vt:lpstr>Hemläxa </vt:lpstr>
      <vt:lpstr>Tack för idag!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Lizette Söderlund</dc:creator>
  <cp:lastModifiedBy>Sebastian Hansson</cp:lastModifiedBy>
  <cp:revision>1</cp:revision>
  <dcterms:created xsi:type="dcterms:W3CDTF">2024-02-06T11:57:07Z</dcterms:created>
  <dcterms:modified xsi:type="dcterms:W3CDTF">2024-04-23T06:01:50Z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0x0101003FA43716AADED64A9B36A5ABA83975D6</vt:lpwstr>
  </property>
</Properties>
</file>