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5" r:id="rId4"/>
  </p:sldMasterIdLst>
  <p:notesMasterIdLst>
    <p:notesMasterId r:id="rId26"/>
  </p:notesMasterIdLst>
  <p:sldIdLst>
    <p:sldId id="2147472089" r:id="rId5"/>
    <p:sldId id="2147472086" r:id="rId6"/>
    <p:sldId id="2147472078" r:id="rId7"/>
    <p:sldId id="2147472093" r:id="rId8"/>
    <p:sldId id="2147472107" r:id="rId9"/>
    <p:sldId id="292" r:id="rId10"/>
    <p:sldId id="296" r:id="rId11"/>
    <p:sldId id="2147472113" r:id="rId12"/>
    <p:sldId id="287" r:id="rId13"/>
    <p:sldId id="2147472111" r:id="rId14"/>
    <p:sldId id="2147472077" r:id="rId15"/>
    <p:sldId id="2147472112" r:id="rId16"/>
    <p:sldId id="2147472087" r:id="rId17"/>
    <p:sldId id="2147472100" r:id="rId18"/>
    <p:sldId id="2147472099" r:id="rId19"/>
    <p:sldId id="295" r:id="rId20"/>
    <p:sldId id="2147472104" r:id="rId21"/>
    <p:sldId id="294" r:id="rId22"/>
    <p:sldId id="2147472109" r:id="rId23"/>
    <p:sldId id="2147472092" r:id="rId24"/>
    <p:sldId id="2147472085" r:id="rId25"/>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EF68756-0892-69DE-40D5-FDD49B362E87}" name="Ann-Sofie Torgnysdotter" initials="AT" userId="S::Ann-Sofie.Torgnysdotter@biometria.se::8a9e36cf-4da8-4873-9c8a-fc36ba0d36ab" providerId="AD"/>
  <p188:author id="{1A7C6DEB-42D4-B70B-98CD-9D8988D93673}" name="Simon Åkerling" initials="SÅ" userId="S::Simon.Akerling@biometria.se::21b1da74-0336-4308-9b84-c47ae2c1b2e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D6AB"/>
    <a:srgbClr val="DFDCD8"/>
    <a:srgbClr val="007B4F"/>
    <a:srgbClr val="A0316E"/>
    <a:srgbClr val="FFCC00"/>
    <a:srgbClr val="FFFF66"/>
    <a:srgbClr val="040404"/>
    <a:srgbClr val="802858"/>
    <a:srgbClr val="0F0F0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D27395-0539-4281-A188-CCEACA65AF82}" v="63" dt="2025-03-11T07:37:08.8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mon Åkerling" userId="21b1da74-0336-4308-9b84-c47ae2c1b2ea" providerId="ADAL" clId="{CB33DDE1-027C-4E4A-9B2A-95868E6F428E}"/>
    <pc:docChg chg="undo custSel addSld delSld modSld sldOrd">
      <pc:chgData name="Simon Åkerling" userId="21b1da74-0336-4308-9b84-c47ae2c1b2ea" providerId="ADAL" clId="{CB33DDE1-027C-4E4A-9B2A-95868E6F428E}" dt="2025-03-11T07:05:04.779" v="2654" actId="20577"/>
      <pc:docMkLst>
        <pc:docMk/>
      </pc:docMkLst>
      <pc:sldChg chg="del">
        <pc:chgData name="Simon Åkerling" userId="21b1da74-0336-4308-9b84-c47ae2c1b2ea" providerId="ADAL" clId="{CB33DDE1-027C-4E4A-9B2A-95868E6F428E}" dt="2025-03-06T13:57:34.945" v="445" actId="47"/>
        <pc:sldMkLst>
          <pc:docMk/>
          <pc:sldMk cId="733431021" sldId="282"/>
        </pc:sldMkLst>
      </pc:sldChg>
      <pc:sldChg chg="del">
        <pc:chgData name="Simon Åkerling" userId="21b1da74-0336-4308-9b84-c47ae2c1b2ea" providerId="ADAL" clId="{CB33DDE1-027C-4E4A-9B2A-95868E6F428E}" dt="2025-03-06T13:57:34.945" v="445" actId="47"/>
        <pc:sldMkLst>
          <pc:docMk/>
          <pc:sldMk cId="2213022464" sldId="284"/>
        </pc:sldMkLst>
      </pc:sldChg>
      <pc:sldChg chg="del mod modShow">
        <pc:chgData name="Simon Åkerling" userId="21b1da74-0336-4308-9b84-c47ae2c1b2ea" providerId="ADAL" clId="{CB33DDE1-027C-4E4A-9B2A-95868E6F428E}" dt="2025-03-06T14:08:34.218" v="548" actId="2696"/>
        <pc:sldMkLst>
          <pc:docMk/>
          <pc:sldMk cId="696032499" sldId="288"/>
        </pc:sldMkLst>
      </pc:sldChg>
      <pc:sldChg chg="del mod modShow">
        <pc:chgData name="Simon Åkerling" userId="21b1da74-0336-4308-9b84-c47ae2c1b2ea" providerId="ADAL" clId="{CB33DDE1-027C-4E4A-9B2A-95868E6F428E}" dt="2025-03-06T14:08:34.218" v="548" actId="2696"/>
        <pc:sldMkLst>
          <pc:docMk/>
          <pc:sldMk cId="136640470" sldId="289"/>
        </pc:sldMkLst>
      </pc:sldChg>
      <pc:sldChg chg="del mod modShow">
        <pc:chgData name="Simon Åkerling" userId="21b1da74-0336-4308-9b84-c47ae2c1b2ea" providerId="ADAL" clId="{CB33DDE1-027C-4E4A-9B2A-95868E6F428E}" dt="2025-03-06T14:08:34.218" v="548" actId="2696"/>
        <pc:sldMkLst>
          <pc:docMk/>
          <pc:sldMk cId="3622242707" sldId="291"/>
        </pc:sldMkLst>
      </pc:sldChg>
      <pc:sldChg chg="modSp mod ord">
        <pc:chgData name="Simon Åkerling" userId="21b1da74-0336-4308-9b84-c47ae2c1b2ea" providerId="ADAL" clId="{CB33DDE1-027C-4E4A-9B2A-95868E6F428E}" dt="2025-03-10T19:03:19.356" v="2375" actId="20577"/>
        <pc:sldMkLst>
          <pc:docMk/>
          <pc:sldMk cId="2753208004" sldId="292"/>
        </pc:sldMkLst>
        <pc:spChg chg="mod">
          <ac:chgData name="Simon Åkerling" userId="21b1da74-0336-4308-9b84-c47ae2c1b2ea" providerId="ADAL" clId="{CB33DDE1-027C-4E4A-9B2A-95868E6F428E}" dt="2025-03-10T19:03:19.356" v="2375" actId="20577"/>
          <ac:spMkLst>
            <pc:docMk/>
            <pc:sldMk cId="2753208004" sldId="292"/>
            <ac:spMk id="3" creationId="{C8552AC9-69BB-7B9A-B860-3F857E403347}"/>
          </ac:spMkLst>
        </pc:spChg>
        <pc:picChg chg="mod">
          <ac:chgData name="Simon Åkerling" userId="21b1da74-0336-4308-9b84-c47ae2c1b2ea" providerId="ADAL" clId="{CB33DDE1-027C-4E4A-9B2A-95868E6F428E}" dt="2025-03-06T14:37:24.458" v="1081" actId="1076"/>
          <ac:picMkLst>
            <pc:docMk/>
            <pc:sldMk cId="2753208004" sldId="292"/>
            <ac:picMk id="6" creationId="{8AF34CF1-6DA2-B8E1-0D49-87A2811E6973}"/>
          </ac:picMkLst>
        </pc:picChg>
      </pc:sldChg>
      <pc:sldChg chg="del">
        <pc:chgData name="Simon Åkerling" userId="21b1da74-0336-4308-9b84-c47ae2c1b2ea" providerId="ADAL" clId="{CB33DDE1-027C-4E4A-9B2A-95868E6F428E}" dt="2025-03-06T14:41:30.036" v="1126" actId="2696"/>
        <pc:sldMkLst>
          <pc:docMk/>
          <pc:sldMk cId="585279432" sldId="293"/>
        </pc:sldMkLst>
      </pc:sldChg>
      <pc:sldChg chg="del">
        <pc:chgData name="Simon Åkerling" userId="21b1da74-0336-4308-9b84-c47ae2c1b2ea" providerId="ADAL" clId="{CB33DDE1-027C-4E4A-9B2A-95868E6F428E}" dt="2025-03-06T13:57:34.945" v="445" actId="47"/>
        <pc:sldMkLst>
          <pc:docMk/>
          <pc:sldMk cId="1180462159" sldId="346"/>
        </pc:sldMkLst>
      </pc:sldChg>
      <pc:sldChg chg="del mod modShow">
        <pc:chgData name="Simon Åkerling" userId="21b1da74-0336-4308-9b84-c47ae2c1b2ea" providerId="ADAL" clId="{CB33DDE1-027C-4E4A-9B2A-95868E6F428E}" dt="2025-03-06T14:08:34.218" v="548" actId="2696"/>
        <pc:sldMkLst>
          <pc:docMk/>
          <pc:sldMk cId="1540065431" sldId="1700"/>
        </pc:sldMkLst>
      </pc:sldChg>
      <pc:sldChg chg="del">
        <pc:chgData name="Simon Åkerling" userId="21b1da74-0336-4308-9b84-c47ae2c1b2ea" providerId="ADAL" clId="{CB33DDE1-027C-4E4A-9B2A-95868E6F428E}" dt="2025-03-06T13:58:19.229" v="457" actId="2696"/>
        <pc:sldMkLst>
          <pc:docMk/>
          <pc:sldMk cId="3728331693" sldId="2147472071"/>
        </pc:sldMkLst>
      </pc:sldChg>
      <pc:sldChg chg="del">
        <pc:chgData name="Simon Åkerling" userId="21b1da74-0336-4308-9b84-c47ae2c1b2ea" providerId="ADAL" clId="{CB33DDE1-027C-4E4A-9B2A-95868E6F428E}" dt="2025-03-06T13:58:19.229" v="457" actId="2696"/>
        <pc:sldMkLst>
          <pc:docMk/>
          <pc:sldMk cId="1654174780" sldId="2147472072"/>
        </pc:sldMkLst>
      </pc:sldChg>
      <pc:sldChg chg="del">
        <pc:chgData name="Simon Åkerling" userId="21b1da74-0336-4308-9b84-c47ae2c1b2ea" providerId="ADAL" clId="{CB33DDE1-027C-4E4A-9B2A-95868E6F428E}" dt="2025-03-06T13:58:19.229" v="457" actId="2696"/>
        <pc:sldMkLst>
          <pc:docMk/>
          <pc:sldMk cId="2033601548" sldId="2147472073"/>
        </pc:sldMkLst>
      </pc:sldChg>
      <pc:sldChg chg="del">
        <pc:chgData name="Simon Åkerling" userId="21b1da74-0336-4308-9b84-c47ae2c1b2ea" providerId="ADAL" clId="{CB33DDE1-027C-4E4A-9B2A-95868E6F428E}" dt="2025-03-06T13:58:19.229" v="457" actId="2696"/>
        <pc:sldMkLst>
          <pc:docMk/>
          <pc:sldMk cId="539494856" sldId="2147472074"/>
        </pc:sldMkLst>
      </pc:sldChg>
      <pc:sldChg chg="ord">
        <pc:chgData name="Simon Åkerling" userId="21b1da74-0336-4308-9b84-c47ae2c1b2ea" providerId="ADAL" clId="{CB33DDE1-027C-4E4A-9B2A-95868E6F428E}" dt="2025-03-08T08:58:22.109" v="1662"/>
        <pc:sldMkLst>
          <pc:docMk/>
          <pc:sldMk cId="1950187139" sldId="2147472077"/>
        </pc:sldMkLst>
      </pc:sldChg>
      <pc:sldChg chg="modSp mod">
        <pc:chgData name="Simon Åkerling" userId="21b1da74-0336-4308-9b84-c47ae2c1b2ea" providerId="ADAL" clId="{CB33DDE1-027C-4E4A-9B2A-95868E6F428E}" dt="2025-03-10T13:03:42.422" v="2317" actId="20577"/>
        <pc:sldMkLst>
          <pc:docMk/>
          <pc:sldMk cId="3129603483" sldId="2147472078"/>
        </pc:sldMkLst>
        <pc:spChg chg="mod">
          <ac:chgData name="Simon Åkerling" userId="21b1da74-0336-4308-9b84-c47ae2c1b2ea" providerId="ADAL" clId="{CB33DDE1-027C-4E4A-9B2A-95868E6F428E}" dt="2025-03-10T13:03:42.422" v="2317" actId="20577"/>
          <ac:spMkLst>
            <pc:docMk/>
            <pc:sldMk cId="3129603483" sldId="2147472078"/>
            <ac:spMk id="3" creationId="{CBCC40D6-4CD7-79CF-1DAB-67AA4E6A1F47}"/>
          </ac:spMkLst>
        </pc:spChg>
      </pc:sldChg>
      <pc:sldChg chg="del mod modShow">
        <pc:chgData name="Simon Åkerling" userId="21b1da74-0336-4308-9b84-c47ae2c1b2ea" providerId="ADAL" clId="{CB33DDE1-027C-4E4A-9B2A-95868E6F428E}" dt="2025-03-06T14:08:34.218" v="548" actId="2696"/>
        <pc:sldMkLst>
          <pc:docMk/>
          <pc:sldMk cId="3009423064" sldId="2147472080"/>
        </pc:sldMkLst>
      </pc:sldChg>
      <pc:sldChg chg="modSp mod">
        <pc:chgData name="Simon Åkerling" userId="21b1da74-0336-4308-9b84-c47ae2c1b2ea" providerId="ADAL" clId="{CB33DDE1-027C-4E4A-9B2A-95868E6F428E}" dt="2025-03-06T14:09:32.938" v="665" actId="20577"/>
        <pc:sldMkLst>
          <pc:docMk/>
          <pc:sldMk cId="161638374" sldId="2147472086"/>
        </pc:sldMkLst>
        <pc:spChg chg="mod">
          <ac:chgData name="Simon Åkerling" userId="21b1da74-0336-4308-9b84-c47ae2c1b2ea" providerId="ADAL" clId="{CB33DDE1-027C-4E4A-9B2A-95868E6F428E}" dt="2025-03-06T14:09:32.938" v="665" actId="20577"/>
          <ac:spMkLst>
            <pc:docMk/>
            <pc:sldMk cId="161638374" sldId="2147472086"/>
            <ac:spMk id="3" creationId="{54457A1B-3212-05D2-F9FC-845079CAB39F}"/>
          </ac:spMkLst>
        </pc:spChg>
      </pc:sldChg>
      <pc:sldChg chg="ord">
        <pc:chgData name="Simon Åkerling" userId="21b1da74-0336-4308-9b84-c47ae2c1b2ea" providerId="ADAL" clId="{CB33DDE1-027C-4E4A-9B2A-95868E6F428E}" dt="2025-03-08T08:58:02.101" v="1660"/>
        <pc:sldMkLst>
          <pc:docMk/>
          <pc:sldMk cId="1284147271" sldId="2147472087"/>
        </pc:sldMkLst>
      </pc:sldChg>
      <pc:sldChg chg="del">
        <pc:chgData name="Simon Åkerling" userId="21b1da74-0336-4308-9b84-c47ae2c1b2ea" providerId="ADAL" clId="{CB33DDE1-027C-4E4A-9B2A-95868E6F428E}" dt="2025-03-06T13:58:19.229" v="457" actId="2696"/>
        <pc:sldMkLst>
          <pc:docMk/>
          <pc:sldMk cId="997590832" sldId="2147472090"/>
        </pc:sldMkLst>
      </pc:sldChg>
      <pc:sldChg chg="ord">
        <pc:chgData name="Simon Åkerling" userId="21b1da74-0336-4308-9b84-c47ae2c1b2ea" providerId="ADAL" clId="{CB33DDE1-027C-4E4A-9B2A-95868E6F428E}" dt="2025-03-06T14:08:43.596" v="550"/>
        <pc:sldMkLst>
          <pc:docMk/>
          <pc:sldMk cId="641749146" sldId="2147472091"/>
        </pc:sldMkLst>
      </pc:sldChg>
      <pc:sldChg chg="modSp mod">
        <pc:chgData name="Simon Åkerling" userId="21b1da74-0336-4308-9b84-c47ae2c1b2ea" providerId="ADAL" clId="{CB33DDE1-027C-4E4A-9B2A-95868E6F428E}" dt="2025-03-11T07:05:04.779" v="2654" actId="20577"/>
        <pc:sldMkLst>
          <pc:docMk/>
          <pc:sldMk cId="2693556935" sldId="2147472093"/>
        </pc:sldMkLst>
        <pc:spChg chg="mod">
          <ac:chgData name="Simon Åkerling" userId="21b1da74-0336-4308-9b84-c47ae2c1b2ea" providerId="ADAL" clId="{CB33DDE1-027C-4E4A-9B2A-95868E6F428E}" dt="2025-03-11T07:05:04.779" v="2654" actId="20577"/>
          <ac:spMkLst>
            <pc:docMk/>
            <pc:sldMk cId="2693556935" sldId="2147472093"/>
            <ac:spMk id="3" creationId="{80CFA039-FB18-6196-0C77-865E3710C6FF}"/>
          </ac:spMkLst>
        </pc:spChg>
      </pc:sldChg>
      <pc:sldChg chg="del mod modShow">
        <pc:chgData name="Simon Åkerling" userId="21b1da74-0336-4308-9b84-c47ae2c1b2ea" providerId="ADAL" clId="{CB33DDE1-027C-4E4A-9B2A-95868E6F428E}" dt="2025-03-06T14:08:34.218" v="548" actId="2696"/>
        <pc:sldMkLst>
          <pc:docMk/>
          <pc:sldMk cId="3695996696" sldId="2147472094"/>
        </pc:sldMkLst>
      </pc:sldChg>
      <pc:sldChg chg="del mod modShow">
        <pc:chgData name="Simon Åkerling" userId="21b1da74-0336-4308-9b84-c47ae2c1b2ea" providerId="ADAL" clId="{CB33DDE1-027C-4E4A-9B2A-95868E6F428E}" dt="2025-03-06T14:08:34.218" v="548" actId="2696"/>
        <pc:sldMkLst>
          <pc:docMk/>
          <pc:sldMk cId="1814289684" sldId="2147472095"/>
        </pc:sldMkLst>
      </pc:sldChg>
      <pc:sldChg chg="del mod modShow">
        <pc:chgData name="Simon Åkerling" userId="21b1da74-0336-4308-9b84-c47ae2c1b2ea" providerId="ADAL" clId="{CB33DDE1-027C-4E4A-9B2A-95868E6F428E}" dt="2025-03-06T14:08:34.218" v="548" actId="2696"/>
        <pc:sldMkLst>
          <pc:docMk/>
          <pc:sldMk cId="852705049" sldId="2147472097"/>
        </pc:sldMkLst>
      </pc:sldChg>
      <pc:sldChg chg="del">
        <pc:chgData name="Simon Åkerling" userId="21b1da74-0336-4308-9b84-c47ae2c1b2ea" providerId="ADAL" clId="{CB33DDE1-027C-4E4A-9B2A-95868E6F428E}" dt="2025-03-06T14:41:30.036" v="1126" actId="2696"/>
        <pc:sldMkLst>
          <pc:docMk/>
          <pc:sldMk cId="2082730787" sldId="2147472098"/>
        </pc:sldMkLst>
      </pc:sldChg>
      <pc:sldChg chg="del">
        <pc:chgData name="Simon Åkerling" userId="21b1da74-0336-4308-9b84-c47ae2c1b2ea" providerId="ADAL" clId="{CB33DDE1-027C-4E4A-9B2A-95868E6F428E}" dt="2025-03-06T13:57:34.945" v="445" actId="47"/>
        <pc:sldMkLst>
          <pc:docMk/>
          <pc:sldMk cId="1627429307" sldId="2147472102"/>
        </pc:sldMkLst>
      </pc:sldChg>
      <pc:sldChg chg="del">
        <pc:chgData name="Simon Åkerling" userId="21b1da74-0336-4308-9b84-c47ae2c1b2ea" providerId="ADAL" clId="{CB33DDE1-027C-4E4A-9B2A-95868E6F428E}" dt="2025-03-10T19:00:32.009" v="2318" actId="2696"/>
        <pc:sldMkLst>
          <pc:docMk/>
          <pc:sldMk cId="335904468" sldId="2147472103"/>
        </pc:sldMkLst>
      </pc:sldChg>
      <pc:sldChg chg="del mod modShow">
        <pc:chgData name="Simon Åkerling" userId="21b1da74-0336-4308-9b84-c47ae2c1b2ea" providerId="ADAL" clId="{CB33DDE1-027C-4E4A-9B2A-95868E6F428E}" dt="2025-03-06T14:08:34.218" v="548" actId="2696"/>
        <pc:sldMkLst>
          <pc:docMk/>
          <pc:sldMk cId="2030014914" sldId="2147472105"/>
        </pc:sldMkLst>
      </pc:sldChg>
      <pc:sldChg chg="del mod modShow">
        <pc:chgData name="Simon Åkerling" userId="21b1da74-0336-4308-9b84-c47ae2c1b2ea" providerId="ADAL" clId="{CB33DDE1-027C-4E4A-9B2A-95868E6F428E}" dt="2025-03-06T14:08:34.218" v="548" actId="2696"/>
        <pc:sldMkLst>
          <pc:docMk/>
          <pc:sldMk cId="741283514" sldId="2147472106"/>
        </pc:sldMkLst>
      </pc:sldChg>
      <pc:sldChg chg="del">
        <pc:chgData name="Simon Åkerling" userId="21b1da74-0336-4308-9b84-c47ae2c1b2ea" providerId="ADAL" clId="{CB33DDE1-027C-4E4A-9B2A-95868E6F428E}" dt="2025-03-06T13:57:34.945" v="445" actId="47"/>
        <pc:sldMkLst>
          <pc:docMk/>
          <pc:sldMk cId="25219271" sldId="2147472108"/>
        </pc:sldMkLst>
      </pc:sldChg>
      <pc:sldChg chg="modSp mod">
        <pc:chgData name="Simon Åkerling" userId="21b1da74-0336-4308-9b84-c47ae2c1b2ea" providerId="ADAL" clId="{CB33DDE1-027C-4E4A-9B2A-95868E6F428E}" dt="2025-03-06T14:46:06.482" v="1197" actId="404"/>
        <pc:sldMkLst>
          <pc:docMk/>
          <pc:sldMk cId="1453847942" sldId="2147472109"/>
        </pc:sldMkLst>
        <pc:spChg chg="mod">
          <ac:chgData name="Simon Åkerling" userId="21b1da74-0336-4308-9b84-c47ae2c1b2ea" providerId="ADAL" clId="{CB33DDE1-027C-4E4A-9B2A-95868E6F428E}" dt="2025-03-06T14:46:06.482" v="1197" actId="404"/>
          <ac:spMkLst>
            <pc:docMk/>
            <pc:sldMk cId="1453847942" sldId="2147472109"/>
            <ac:spMk id="7" creationId="{0598FA94-07EE-25F6-2030-C04271AA25D4}"/>
          </ac:spMkLst>
        </pc:spChg>
      </pc:sldChg>
      <pc:sldChg chg="modSp new mod ord">
        <pc:chgData name="Simon Åkerling" userId="21b1da74-0336-4308-9b84-c47ae2c1b2ea" providerId="ADAL" clId="{CB33DDE1-027C-4E4A-9B2A-95868E6F428E}" dt="2025-03-10T13:02:57.219" v="2292"/>
        <pc:sldMkLst>
          <pc:docMk/>
          <pc:sldMk cId="3390007464" sldId="2147472110"/>
        </pc:sldMkLst>
      </pc:sldChg>
      <pc:sldChg chg="addSp delSp modSp new mod modClrScheme chgLayout">
        <pc:chgData name="Simon Åkerling" userId="21b1da74-0336-4308-9b84-c47ae2c1b2ea" providerId="ADAL" clId="{CB33DDE1-027C-4E4A-9B2A-95868E6F428E}" dt="2025-03-06T14:41:09.673" v="1125" actId="1076"/>
        <pc:sldMkLst>
          <pc:docMk/>
          <pc:sldMk cId="293593225" sldId="2147472111"/>
        </pc:sldMkLst>
        <pc:spChg chg="add mod ord">
          <ac:chgData name="Simon Åkerling" userId="21b1da74-0336-4308-9b84-c47ae2c1b2ea" providerId="ADAL" clId="{CB33DDE1-027C-4E4A-9B2A-95868E6F428E}" dt="2025-03-06T14:40:29.818" v="1120" actId="113"/>
          <ac:spMkLst>
            <pc:docMk/>
            <pc:sldMk cId="293593225" sldId="2147472111"/>
            <ac:spMk id="4" creationId="{4AC219E0-4031-9E2E-9DB4-11D1CA786CEA}"/>
          </ac:spMkLst>
        </pc:spChg>
        <pc:picChg chg="mod">
          <ac:chgData name="Simon Åkerling" userId="21b1da74-0336-4308-9b84-c47ae2c1b2ea" providerId="ADAL" clId="{CB33DDE1-027C-4E4A-9B2A-95868E6F428E}" dt="2025-03-06T14:41:09.673" v="1125" actId="1076"/>
          <ac:picMkLst>
            <pc:docMk/>
            <pc:sldMk cId="293593225" sldId="2147472111"/>
            <ac:picMk id="7" creationId="{64D12C19-1FD9-C62D-3BCC-CE34E8741578}"/>
          </ac:picMkLst>
        </pc:picChg>
      </pc:sldChg>
      <pc:sldChg chg="modSp new mod ord">
        <pc:chgData name="Simon Åkerling" userId="21b1da74-0336-4308-9b84-c47ae2c1b2ea" providerId="ADAL" clId="{CB33DDE1-027C-4E4A-9B2A-95868E6F428E}" dt="2025-03-11T06:38:30.191" v="2652" actId="20577"/>
        <pc:sldMkLst>
          <pc:docMk/>
          <pc:sldMk cId="3939568612" sldId="2147472112"/>
        </pc:sldMkLst>
        <pc:spChg chg="mod">
          <ac:chgData name="Simon Åkerling" userId="21b1da74-0336-4308-9b84-c47ae2c1b2ea" providerId="ADAL" clId="{CB33DDE1-027C-4E4A-9B2A-95868E6F428E}" dt="2025-03-08T09:14:08.287" v="2219" actId="313"/>
          <ac:spMkLst>
            <pc:docMk/>
            <pc:sldMk cId="3939568612" sldId="2147472112"/>
            <ac:spMk id="2" creationId="{D8AFA86D-F135-2A8A-7B79-54BAA1DBEA6D}"/>
          </ac:spMkLst>
        </pc:spChg>
        <pc:spChg chg="mod">
          <ac:chgData name="Simon Åkerling" userId="21b1da74-0336-4308-9b84-c47ae2c1b2ea" providerId="ADAL" clId="{CB33DDE1-027C-4E4A-9B2A-95868E6F428E}" dt="2025-03-11T06:38:30.191" v="2652" actId="20577"/>
          <ac:spMkLst>
            <pc:docMk/>
            <pc:sldMk cId="3939568612" sldId="2147472112"/>
            <ac:spMk id="3" creationId="{6ECDC110-9655-83D5-05B0-F1FF2641E1A5}"/>
          </ac:spMkLst>
        </pc:spChg>
      </pc:sldChg>
      <pc:sldMasterChg chg="delSldLayout">
        <pc:chgData name="Simon Åkerling" userId="21b1da74-0336-4308-9b84-c47ae2c1b2ea" providerId="ADAL" clId="{CB33DDE1-027C-4E4A-9B2A-95868E6F428E}" dt="2025-03-06T14:08:34.218" v="548" actId="2696"/>
        <pc:sldMasterMkLst>
          <pc:docMk/>
          <pc:sldMasterMk cId="2326304888" sldId="2147483795"/>
        </pc:sldMasterMkLst>
        <pc:sldLayoutChg chg="del">
          <pc:chgData name="Simon Åkerling" userId="21b1da74-0336-4308-9b84-c47ae2c1b2ea" providerId="ADAL" clId="{CB33DDE1-027C-4E4A-9B2A-95868E6F428E}" dt="2025-03-06T14:08:34.218" v="548" actId="2696"/>
          <pc:sldLayoutMkLst>
            <pc:docMk/>
            <pc:sldMasterMk cId="2326304888" sldId="2147483795"/>
            <pc:sldLayoutMk cId="1784669958" sldId="2147483896"/>
          </pc:sldLayoutMkLst>
        </pc:sldLayoutChg>
      </pc:sldMasterChg>
    </pc:docChg>
  </pc:docChgLst>
  <pc:docChgLst>
    <pc:chgData name="Julia Wall" userId="S::julia.wall@biometria.se::ea3ab28a-0e7b-46a6-8787-b6f9daa8a492" providerId="AD" clId="Web-{14C17F33-58F2-1163-59E3-84F9CD1618A9}"/>
    <pc:docChg chg="addSld modSld">
      <pc:chgData name="Julia Wall" userId="S::julia.wall@biometria.se::ea3ab28a-0e7b-46a6-8787-b6f9daa8a492" providerId="AD" clId="Web-{14C17F33-58F2-1163-59E3-84F9CD1618A9}" dt="2025-03-06T14:48:06.908" v="100" actId="1076"/>
      <pc:docMkLst>
        <pc:docMk/>
      </pc:docMkLst>
      <pc:sldChg chg="delSp modSp add">
        <pc:chgData name="Julia Wall" userId="S::julia.wall@biometria.se::ea3ab28a-0e7b-46a6-8787-b6f9daa8a492" providerId="AD" clId="Web-{14C17F33-58F2-1163-59E3-84F9CD1618A9}" dt="2025-03-06T14:23:29.617" v="11"/>
        <pc:sldMkLst>
          <pc:docMk/>
          <pc:sldMk cId="2753208004" sldId="292"/>
        </pc:sldMkLst>
        <pc:spChg chg="mod">
          <ac:chgData name="Julia Wall" userId="S::julia.wall@biometria.se::ea3ab28a-0e7b-46a6-8787-b6f9daa8a492" providerId="AD" clId="Web-{14C17F33-58F2-1163-59E3-84F9CD1618A9}" dt="2025-03-06T14:23:28.554" v="10" actId="20577"/>
          <ac:spMkLst>
            <pc:docMk/>
            <pc:sldMk cId="2753208004" sldId="292"/>
            <ac:spMk id="3" creationId="{C8552AC9-69BB-7B9A-B860-3F857E403347}"/>
          </ac:spMkLst>
        </pc:spChg>
      </pc:sldChg>
      <pc:sldChg chg="add">
        <pc:chgData name="Julia Wall" userId="S::julia.wall@biometria.se::ea3ab28a-0e7b-46a6-8787-b6f9daa8a492" providerId="AD" clId="Web-{14C17F33-58F2-1163-59E3-84F9CD1618A9}" dt="2025-03-06T14:22:32.476" v="3"/>
        <pc:sldMkLst>
          <pc:docMk/>
          <pc:sldMk cId="4018297707" sldId="296"/>
        </pc:sldMkLst>
      </pc:sldChg>
      <pc:sldChg chg="add">
        <pc:chgData name="Julia Wall" userId="S::julia.wall@biometria.se::ea3ab28a-0e7b-46a6-8787-b6f9daa8a492" providerId="AD" clId="Web-{14C17F33-58F2-1163-59E3-84F9CD1618A9}" dt="2025-03-06T14:21:51.273" v="0"/>
        <pc:sldMkLst>
          <pc:docMk/>
          <pc:sldMk cId="1950187139" sldId="2147472077"/>
        </pc:sldMkLst>
      </pc:sldChg>
      <pc:sldChg chg="add">
        <pc:chgData name="Julia Wall" userId="S::julia.wall@biometria.se::ea3ab28a-0e7b-46a6-8787-b6f9daa8a492" providerId="AD" clId="Web-{14C17F33-58F2-1163-59E3-84F9CD1618A9}" dt="2025-03-06T14:22:06.273" v="1"/>
        <pc:sldMkLst>
          <pc:docMk/>
          <pc:sldMk cId="1284147271" sldId="2147472087"/>
        </pc:sldMkLst>
      </pc:sldChg>
      <pc:sldChg chg="addSp delSp modSp">
        <pc:chgData name="Julia Wall" userId="S::julia.wall@biometria.se::ea3ab28a-0e7b-46a6-8787-b6f9daa8a492" providerId="AD" clId="Web-{14C17F33-58F2-1163-59E3-84F9CD1618A9}" dt="2025-03-06T14:48:06.908" v="100" actId="1076"/>
        <pc:sldMkLst>
          <pc:docMk/>
          <pc:sldMk cId="1453847942" sldId="2147472109"/>
        </pc:sldMkLst>
        <pc:spChg chg="mod">
          <ac:chgData name="Julia Wall" userId="S::julia.wall@biometria.se::ea3ab28a-0e7b-46a6-8787-b6f9daa8a492" providerId="AD" clId="Web-{14C17F33-58F2-1163-59E3-84F9CD1618A9}" dt="2025-03-06T14:47:27.205" v="99" actId="20577"/>
          <ac:spMkLst>
            <pc:docMk/>
            <pc:sldMk cId="1453847942" sldId="2147472109"/>
            <ac:spMk id="7" creationId="{0598FA94-07EE-25F6-2030-C04271AA25D4}"/>
          </ac:spMkLst>
        </pc:spChg>
        <pc:spChg chg="mod ord">
          <ac:chgData name="Julia Wall" userId="S::julia.wall@biometria.se::ea3ab28a-0e7b-46a6-8787-b6f9daa8a492" providerId="AD" clId="Web-{14C17F33-58F2-1163-59E3-84F9CD1618A9}" dt="2025-03-06T14:48:06.908" v="100" actId="1076"/>
          <ac:spMkLst>
            <pc:docMk/>
            <pc:sldMk cId="1453847942" sldId="2147472109"/>
            <ac:spMk id="10" creationId="{186AD5DE-9D9C-FE82-FE10-F5782F28841E}"/>
          </ac:spMkLst>
        </pc:spChg>
        <pc:spChg chg="mod ord">
          <ac:chgData name="Julia Wall" userId="S::julia.wall@biometria.se::ea3ab28a-0e7b-46a6-8787-b6f9daa8a492" providerId="AD" clId="Web-{14C17F33-58F2-1163-59E3-84F9CD1618A9}" dt="2025-03-06T14:43:30.047" v="33" actId="1076"/>
          <ac:spMkLst>
            <pc:docMk/>
            <pc:sldMk cId="1453847942" sldId="2147472109"/>
            <ac:spMk id="11" creationId="{2F9D99BA-342E-33DF-2AC7-DFDF1FB3DA0F}"/>
          </ac:spMkLst>
        </pc:spChg>
        <pc:picChg chg="add mod">
          <ac:chgData name="Julia Wall" userId="S::julia.wall@biometria.se::ea3ab28a-0e7b-46a6-8787-b6f9daa8a492" providerId="AD" clId="Web-{14C17F33-58F2-1163-59E3-84F9CD1618A9}" dt="2025-03-06T14:43:10.438" v="29" actId="1076"/>
          <ac:picMkLst>
            <pc:docMk/>
            <pc:sldMk cId="1453847942" sldId="2147472109"/>
            <ac:picMk id="3" creationId="{8A1DF4C8-6CC8-5E85-DC82-00219160D025}"/>
          </ac:picMkLst>
        </pc:picChg>
      </pc:sldChg>
      <pc:sldChg chg="addSp delSp modSp">
        <pc:chgData name="Julia Wall" userId="S::julia.wall@biometria.se::ea3ab28a-0e7b-46a6-8787-b6f9daa8a492" providerId="AD" clId="Web-{14C17F33-58F2-1163-59E3-84F9CD1618A9}" dt="2025-03-06T14:41:02.281" v="17"/>
        <pc:sldMkLst>
          <pc:docMk/>
          <pc:sldMk cId="293593225" sldId="2147472111"/>
        </pc:sldMkLst>
        <pc:picChg chg="add mod">
          <ac:chgData name="Julia Wall" userId="S::julia.wall@biometria.se::ea3ab28a-0e7b-46a6-8787-b6f9daa8a492" providerId="AD" clId="Web-{14C17F33-58F2-1163-59E3-84F9CD1618A9}" dt="2025-03-06T14:41:02.281" v="17"/>
          <ac:picMkLst>
            <pc:docMk/>
            <pc:sldMk cId="293593225" sldId="2147472111"/>
            <ac:picMk id="7" creationId="{64D12C19-1FD9-C62D-3BCC-CE34E8741578}"/>
          </ac:picMkLst>
        </pc:picChg>
      </pc:sldChg>
    </pc:docChg>
  </pc:docChgLst>
  <pc:docChgLst>
    <pc:chgData name="Julia Wall" userId="S::julia.wall@biometria.se::ea3ab28a-0e7b-46a6-8787-b6f9daa8a492" providerId="AD" clId="Web-{5DA75F8F-88E7-F560-E058-06ED98C9D82D}"/>
    <pc:docChg chg="addSld modSld sldOrd">
      <pc:chgData name="Julia Wall" userId="S::julia.wall@biometria.se::ea3ab28a-0e7b-46a6-8787-b6f9daa8a492" providerId="AD" clId="Web-{5DA75F8F-88E7-F560-E058-06ED98C9D82D}" dt="2025-03-10T13:05:34.497" v="92" actId="20577"/>
      <pc:docMkLst>
        <pc:docMk/>
      </pc:docMkLst>
      <pc:sldChg chg="modSp">
        <pc:chgData name="Julia Wall" userId="S::julia.wall@biometria.se::ea3ab28a-0e7b-46a6-8787-b6f9daa8a492" providerId="AD" clId="Web-{5DA75F8F-88E7-F560-E058-06ED98C9D82D}" dt="2025-03-10T13:05:34.497" v="92" actId="20577"/>
        <pc:sldMkLst>
          <pc:docMk/>
          <pc:sldMk cId="4124748005" sldId="294"/>
        </pc:sldMkLst>
        <pc:spChg chg="mod">
          <ac:chgData name="Julia Wall" userId="S::julia.wall@biometria.se::ea3ab28a-0e7b-46a6-8787-b6f9daa8a492" providerId="AD" clId="Web-{5DA75F8F-88E7-F560-E058-06ED98C9D82D}" dt="2025-03-10T13:05:34.497" v="92" actId="20577"/>
          <ac:spMkLst>
            <pc:docMk/>
            <pc:sldMk cId="4124748005" sldId="294"/>
            <ac:spMk id="3" creationId="{7829D5FC-0CFA-4466-5289-9883262FB02A}"/>
          </ac:spMkLst>
        </pc:spChg>
      </pc:sldChg>
      <pc:sldChg chg="ord">
        <pc:chgData name="Julia Wall" userId="S::julia.wall@biometria.se::ea3ab28a-0e7b-46a6-8787-b6f9daa8a492" providerId="AD" clId="Web-{5DA75F8F-88E7-F560-E058-06ED98C9D82D}" dt="2025-03-10T12:36:15.585" v="4"/>
        <pc:sldMkLst>
          <pc:docMk/>
          <pc:sldMk cId="4018297707" sldId="296"/>
        </pc:sldMkLst>
      </pc:sldChg>
      <pc:sldChg chg="modSp">
        <pc:chgData name="Julia Wall" userId="S::julia.wall@biometria.se::ea3ab28a-0e7b-46a6-8787-b6f9daa8a492" providerId="AD" clId="Web-{5DA75F8F-88E7-F560-E058-06ED98C9D82D}" dt="2025-03-10T13:03:13.666" v="47" actId="20577"/>
        <pc:sldMkLst>
          <pc:docMk/>
          <pc:sldMk cId="1959914405" sldId="2147472089"/>
        </pc:sldMkLst>
        <pc:spChg chg="mod">
          <ac:chgData name="Julia Wall" userId="S::julia.wall@biometria.se::ea3ab28a-0e7b-46a6-8787-b6f9daa8a492" providerId="AD" clId="Web-{5DA75F8F-88E7-F560-E058-06ED98C9D82D}" dt="2025-03-10T13:03:13.666" v="47" actId="20577"/>
          <ac:spMkLst>
            <pc:docMk/>
            <pc:sldMk cId="1959914405" sldId="2147472089"/>
            <ac:spMk id="7" creationId="{9C96A2CE-D1BB-3A56-C02C-41DF8078C7E8}"/>
          </ac:spMkLst>
        </pc:spChg>
      </pc:sldChg>
      <pc:sldChg chg="modSp">
        <pc:chgData name="Julia Wall" userId="S::julia.wall@biometria.se::ea3ab28a-0e7b-46a6-8787-b6f9daa8a492" providerId="AD" clId="Web-{5DA75F8F-88E7-F560-E058-06ED98C9D82D}" dt="2025-03-10T12:58:25.613" v="43" actId="20577"/>
        <pc:sldMkLst>
          <pc:docMk/>
          <pc:sldMk cId="3939568612" sldId="2147472112"/>
        </pc:sldMkLst>
        <pc:spChg chg="mod">
          <ac:chgData name="Julia Wall" userId="S::julia.wall@biometria.se::ea3ab28a-0e7b-46a6-8787-b6f9daa8a492" providerId="AD" clId="Web-{5DA75F8F-88E7-F560-E058-06ED98C9D82D}" dt="2025-03-10T12:58:25.613" v="43" actId="20577"/>
          <ac:spMkLst>
            <pc:docMk/>
            <pc:sldMk cId="3939568612" sldId="2147472112"/>
            <ac:spMk id="2" creationId="{D8AFA86D-F135-2A8A-7B79-54BAA1DBEA6D}"/>
          </ac:spMkLst>
        </pc:spChg>
        <pc:spChg chg="mod">
          <ac:chgData name="Julia Wall" userId="S::julia.wall@biometria.se::ea3ab28a-0e7b-46a6-8787-b6f9daa8a492" providerId="AD" clId="Web-{5DA75F8F-88E7-F560-E058-06ED98C9D82D}" dt="2025-03-10T12:34:25.645" v="2" actId="20577"/>
          <ac:spMkLst>
            <pc:docMk/>
            <pc:sldMk cId="3939568612" sldId="2147472112"/>
            <ac:spMk id="3" creationId="{6ECDC110-9655-83D5-05B0-F1FF2641E1A5}"/>
          </ac:spMkLst>
        </pc:spChg>
      </pc:sldChg>
      <pc:sldChg chg="modSp new mod modShow">
        <pc:chgData name="Julia Wall" userId="S::julia.wall@biometria.se::ea3ab28a-0e7b-46a6-8787-b6f9daa8a492" providerId="AD" clId="Web-{5DA75F8F-88E7-F560-E058-06ED98C9D82D}" dt="2025-03-10T13:04:52.949" v="90" actId="20577"/>
        <pc:sldMkLst>
          <pc:docMk/>
          <pc:sldMk cId="2875147621" sldId="2147472113"/>
        </pc:sldMkLst>
        <pc:spChg chg="mod">
          <ac:chgData name="Julia Wall" userId="S::julia.wall@biometria.se::ea3ab28a-0e7b-46a6-8787-b6f9daa8a492" providerId="AD" clId="Web-{5DA75F8F-88E7-F560-E058-06ED98C9D82D}" dt="2025-03-10T12:38:42.197" v="23" actId="20577"/>
          <ac:spMkLst>
            <pc:docMk/>
            <pc:sldMk cId="2875147621" sldId="2147472113"/>
            <ac:spMk id="2" creationId="{8A1B99B1-3344-51CC-003A-6F0FF2C0A500}"/>
          </ac:spMkLst>
        </pc:spChg>
        <pc:spChg chg="mod">
          <ac:chgData name="Julia Wall" userId="S::julia.wall@biometria.se::ea3ab28a-0e7b-46a6-8787-b6f9daa8a492" providerId="AD" clId="Web-{5DA75F8F-88E7-F560-E058-06ED98C9D82D}" dt="2025-03-10T13:04:52.949" v="90" actId="20577"/>
          <ac:spMkLst>
            <pc:docMk/>
            <pc:sldMk cId="2875147621" sldId="2147472113"/>
            <ac:spMk id="3" creationId="{2A4B1AED-629E-C545-4B4D-6A2210E7C04B}"/>
          </ac:spMkLst>
        </pc:spChg>
      </pc:sldChg>
    </pc:docChg>
  </pc:docChgLst>
  <pc:docChgLst>
    <pc:chgData name="Julia Wall" userId="ea3ab28a-0e7b-46a6-8787-b6f9daa8a492" providerId="ADAL" clId="{76D27395-0539-4281-A188-CCEACA65AF82}"/>
    <pc:docChg chg="undo redo custSel delSld modSld">
      <pc:chgData name="Julia Wall" userId="ea3ab28a-0e7b-46a6-8787-b6f9daa8a492" providerId="ADAL" clId="{76D27395-0539-4281-A188-CCEACA65AF82}" dt="2025-03-13T07:38:55.611" v="64" actId="47"/>
      <pc:docMkLst>
        <pc:docMk/>
      </pc:docMkLst>
      <pc:sldChg chg="addSp modSp mod">
        <pc:chgData name="Julia Wall" userId="ea3ab28a-0e7b-46a6-8787-b6f9daa8a492" providerId="ADAL" clId="{76D27395-0539-4281-A188-CCEACA65AF82}" dt="2025-03-11T07:37:08.875" v="62" actId="1076"/>
        <pc:sldMkLst>
          <pc:docMk/>
          <pc:sldMk cId="1959914405" sldId="2147472089"/>
        </pc:sldMkLst>
        <pc:spChg chg="add mod">
          <ac:chgData name="Julia Wall" userId="ea3ab28a-0e7b-46a6-8787-b6f9daa8a492" providerId="ADAL" clId="{76D27395-0539-4281-A188-CCEACA65AF82}" dt="2025-03-11T07:37:08.875" v="62" actId="1076"/>
          <ac:spMkLst>
            <pc:docMk/>
            <pc:sldMk cId="1959914405" sldId="2147472089"/>
            <ac:spMk id="2" creationId="{86960C96-6751-FD0A-3E96-9D467E973CA8}"/>
          </ac:spMkLst>
        </pc:spChg>
        <pc:spChg chg="mod">
          <ac:chgData name="Julia Wall" userId="ea3ab28a-0e7b-46a6-8787-b6f9daa8a492" providerId="ADAL" clId="{76D27395-0539-4281-A188-CCEACA65AF82}" dt="2025-03-11T07:34:30.256" v="16" actId="20577"/>
          <ac:spMkLst>
            <pc:docMk/>
            <pc:sldMk cId="1959914405" sldId="2147472089"/>
            <ac:spMk id="5" creationId="{BCD98C58-7D6E-B05C-05E8-4900DD2B4592}"/>
          </ac:spMkLst>
        </pc:spChg>
      </pc:sldChg>
      <pc:sldChg chg="del">
        <pc:chgData name="Julia Wall" userId="ea3ab28a-0e7b-46a6-8787-b6f9daa8a492" providerId="ADAL" clId="{76D27395-0539-4281-A188-CCEACA65AF82}" dt="2025-03-13T07:38:55.611" v="64" actId="47"/>
        <pc:sldMkLst>
          <pc:docMk/>
          <pc:sldMk cId="641749146" sldId="2147472091"/>
        </pc:sldMkLst>
      </pc:sldChg>
      <pc:sldChg chg="del">
        <pc:chgData name="Julia Wall" userId="ea3ab28a-0e7b-46a6-8787-b6f9daa8a492" providerId="ADAL" clId="{76D27395-0539-4281-A188-CCEACA65AF82}" dt="2025-03-13T07:38:52.375" v="63" actId="47"/>
        <pc:sldMkLst>
          <pc:docMk/>
          <pc:sldMk cId="3390007464" sldId="214747211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243F16-DF39-4400-B21A-B42FE1984C00}" type="datetimeFigureOut">
              <a:rPr lang="sv-SE" smtClean="0"/>
              <a:t>2025-03-13</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C1FB51-321E-4D2E-9108-E60F582233DC}" type="slidenum">
              <a:rPr lang="sv-SE" smtClean="0"/>
              <a:t>‹#›</a:t>
            </a:fld>
            <a:endParaRPr lang="sv-SE"/>
          </a:p>
        </p:txBody>
      </p:sp>
    </p:spTree>
    <p:extLst>
      <p:ext uri="{BB962C8B-B14F-4D97-AF65-F5344CB8AC3E}">
        <p14:creationId xmlns:p14="http://schemas.microsoft.com/office/powerpoint/2010/main" val="1354872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DDC1FB51-321E-4D2E-9108-E60F582233DC}" type="slidenum">
              <a:rPr lang="sv-SE" smtClean="0"/>
              <a:t>6</a:t>
            </a:fld>
            <a:endParaRPr lang="sv-SE"/>
          </a:p>
        </p:txBody>
      </p:sp>
    </p:spTree>
    <p:extLst>
      <p:ext uri="{BB962C8B-B14F-4D97-AF65-F5344CB8AC3E}">
        <p14:creationId xmlns:p14="http://schemas.microsoft.com/office/powerpoint/2010/main" val="3421188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A80CDFE-2D11-4ECC-AC73-8B4FCDE8A5E2}" type="slidenum">
              <a:rPr lang="sv-SE" smtClean="0"/>
              <a:t>9</a:t>
            </a:fld>
            <a:endParaRPr lang="sv-SE"/>
          </a:p>
        </p:txBody>
      </p:sp>
    </p:spTree>
    <p:extLst>
      <p:ext uri="{BB962C8B-B14F-4D97-AF65-F5344CB8AC3E}">
        <p14:creationId xmlns:p14="http://schemas.microsoft.com/office/powerpoint/2010/main" val="3626170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DDC1FB51-321E-4D2E-9108-E60F582233DC}" type="slidenum">
              <a:rPr lang="sv-SE" smtClean="0"/>
              <a:t>10</a:t>
            </a:fld>
            <a:endParaRPr lang="sv-SE"/>
          </a:p>
        </p:txBody>
      </p:sp>
    </p:spTree>
    <p:extLst>
      <p:ext uri="{BB962C8B-B14F-4D97-AF65-F5344CB8AC3E}">
        <p14:creationId xmlns:p14="http://schemas.microsoft.com/office/powerpoint/2010/main" val="3098140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DDC1FB51-321E-4D2E-9108-E60F582233DC}" type="slidenum">
              <a:rPr lang="sv-SE" smtClean="0"/>
              <a:t>11</a:t>
            </a:fld>
            <a:endParaRPr lang="sv-SE"/>
          </a:p>
        </p:txBody>
      </p:sp>
    </p:spTree>
    <p:extLst>
      <p:ext uri="{BB962C8B-B14F-4D97-AF65-F5344CB8AC3E}">
        <p14:creationId xmlns:p14="http://schemas.microsoft.com/office/powerpoint/2010/main" val="4187302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DDC1FB51-321E-4D2E-9108-E60F582233DC}" type="slidenum">
              <a:rPr lang="sv-SE" smtClean="0"/>
              <a:t>16</a:t>
            </a:fld>
            <a:endParaRPr lang="sv-SE"/>
          </a:p>
        </p:txBody>
      </p:sp>
    </p:spTree>
    <p:extLst>
      <p:ext uri="{BB962C8B-B14F-4D97-AF65-F5344CB8AC3E}">
        <p14:creationId xmlns:p14="http://schemas.microsoft.com/office/powerpoint/2010/main" val="23192056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jpe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0.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Förstasida endast logo">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844745CF-7C36-3243-B9C6-AD5D1C2F5B1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1"/>
            <a:ext cx="12263718" cy="6858001"/>
          </a:xfrm>
          <a:prstGeom prst="rect">
            <a:avLst/>
          </a:prstGeom>
        </p:spPr>
      </p:pic>
      <p:pic>
        <p:nvPicPr>
          <p:cNvPr id="7" name="Bildobjekt 6" descr="En bild som visar ritning&#10;&#10;Automatiskt genererad beskrivning">
            <a:extLst>
              <a:ext uri="{FF2B5EF4-FFF2-40B4-BE49-F238E27FC236}">
                <a16:creationId xmlns:a16="http://schemas.microsoft.com/office/drawing/2014/main" id="{43E5D5CC-697F-6844-939F-0A5A8BC965B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41326" y="2280912"/>
            <a:ext cx="8509348" cy="199437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946180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Mellansida Rubrik 2 linje">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CCCBB8AC-2B37-F50A-184A-6B4687A88070}"/>
              </a:ext>
            </a:extLst>
          </p:cNvPr>
          <p:cNvPicPr>
            <a:picLocks noGrp="1" noRot="1" noChangeAspect="1" noMove="1" noResize="1" noEditPoints="1" noAdjustHandles="1" noChangeArrowheads="1" noChangeShapeType="1" noCrop="1"/>
          </p:cNvPicPr>
          <p:nvPr userDrawn="1"/>
        </p:nvPicPr>
        <p:blipFill rotWithShape="1">
          <a:blip r:embed="rId2" cstate="screen">
            <a:extLst>
              <a:ext uri="{BEBA8EAE-BF5A-486C-A8C5-ECC9F3942E4B}">
                <a14:imgProps xmlns:a14="http://schemas.microsoft.com/office/drawing/2010/main">
                  <a14:imgLayer r:embed="rId3">
                    <a14:imgEffect>
                      <a14:sharpenSoften amount="10000"/>
                    </a14:imgEffect>
                    <a14:imgEffect>
                      <a14:colorTemperature colorTemp="5900"/>
                    </a14:imgEffect>
                    <a14:imgEffect>
                      <a14:brightnessContrast bright="-6000" contrast="5000"/>
                    </a14:imgEffect>
                  </a14:imgLayer>
                </a14:imgProps>
              </a:ext>
              <a:ext uri="{28A0092B-C50C-407E-A947-70E740481C1C}">
                <a14:useLocalDpi xmlns:a14="http://schemas.microsoft.com/office/drawing/2010/main"/>
              </a:ext>
            </a:extLst>
          </a:blip>
          <a:srcRect/>
          <a:stretch/>
        </p:blipFill>
        <p:spPr>
          <a:xfrm>
            <a:off x="0" y="-1"/>
            <a:ext cx="12185863" cy="6858001"/>
          </a:xfrm>
          <a:prstGeom prst="rect">
            <a:avLst/>
          </a:prstGeom>
        </p:spPr>
      </p:pic>
      <p:sp>
        <p:nvSpPr>
          <p:cNvPr id="11" name="Platshållare för text 17">
            <a:extLst>
              <a:ext uri="{FF2B5EF4-FFF2-40B4-BE49-F238E27FC236}">
                <a16:creationId xmlns:a16="http://schemas.microsoft.com/office/drawing/2014/main" id="{BEAC50C6-D276-D0D3-AF5A-3B8B58722F35}"/>
              </a:ext>
            </a:extLst>
          </p:cNvPr>
          <p:cNvSpPr>
            <a:spLocks noGrp="1"/>
          </p:cNvSpPr>
          <p:nvPr>
            <p:ph type="body" sz="quarter" idx="10" hasCustomPrompt="1"/>
          </p:nvPr>
        </p:nvSpPr>
        <p:spPr>
          <a:xfrm>
            <a:off x="838199" y="4117068"/>
            <a:ext cx="8452757" cy="1559990"/>
          </a:xfrm>
        </p:spPr>
        <p:txBody>
          <a:bodyPr>
            <a:normAutofit/>
          </a:bodyPr>
          <a:lstStyle>
            <a:lvl1pPr marL="0" indent="0">
              <a:lnSpc>
                <a:spcPct val="100000"/>
              </a:lnSpc>
              <a:buFontTx/>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2" name="Bildobjekt 1">
            <a:extLst>
              <a:ext uri="{FF2B5EF4-FFF2-40B4-BE49-F238E27FC236}">
                <a16:creationId xmlns:a16="http://schemas.microsoft.com/office/drawing/2014/main" id="{AF12C3DD-6ED7-8426-E5E4-5C7C9332E957}"/>
              </a:ext>
            </a:extLst>
          </p:cNvPr>
          <p:cNvPicPr>
            <a:picLocks noChangeAspect="1"/>
          </p:cNvPicPr>
          <p:nvPr userDrawn="1"/>
        </p:nvPicPr>
        <p:blipFill>
          <a:blip r:embed="rId4"/>
          <a:srcRect/>
          <a:stretch/>
        </p:blipFill>
        <p:spPr>
          <a:xfrm>
            <a:off x="11353800" y="310256"/>
            <a:ext cx="532356" cy="525617"/>
          </a:xfrm>
          <a:prstGeom prst="rect">
            <a:avLst/>
          </a:prstGeom>
        </p:spPr>
      </p:pic>
      <p:sp>
        <p:nvSpPr>
          <p:cNvPr id="3" name="Platshållare för text 2">
            <a:extLst>
              <a:ext uri="{FF2B5EF4-FFF2-40B4-BE49-F238E27FC236}">
                <a16:creationId xmlns:a16="http://schemas.microsoft.com/office/drawing/2014/main" id="{D1F7B09D-905B-8475-5568-C65D5ACD5CF9}"/>
              </a:ext>
            </a:extLst>
          </p:cNvPr>
          <p:cNvSpPr>
            <a:spLocks noGrp="1"/>
          </p:cNvSpPr>
          <p:nvPr>
            <p:ph type="body" sz="quarter" idx="11" hasCustomPrompt="1"/>
          </p:nvPr>
        </p:nvSpPr>
        <p:spPr>
          <a:xfrm>
            <a:off x="838200" y="5676900"/>
            <a:ext cx="5257800" cy="657225"/>
          </a:xfrm>
        </p:spPr>
        <p:txBody>
          <a:bodyPr/>
          <a:lstStyle>
            <a:lvl1pPr marL="0" indent="0">
              <a:buNone/>
              <a:defRPr>
                <a:solidFill>
                  <a:schemeClr val="bg1"/>
                </a:solidFill>
              </a:defRPr>
            </a:lvl1pPr>
            <a:lvl2pPr marL="0" indent="0">
              <a:buNone/>
              <a:defRPr sz="160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stStyle>
          <a:p>
            <a:pPr lvl="1"/>
            <a:r>
              <a:rPr lang="sv-SE"/>
              <a:t>2024-XX-XX</a:t>
            </a:r>
          </a:p>
        </p:txBody>
      </p:sp>
      <p:sp>
        <p:nvSpPr>
          <p:cNvPr id="6" name="Rubrik 1">
            <a:extLst>
              <a:ext uri="{FF2B5EF4-FFF2-40B4-BE49-F238E27FC236}">
                <a16:creationId xmlns:a16="http://schemas.microsoft.com/office/drawing/2014/main" id="{816FB3ED-7345-FB3E-2BAF-D26B2A628C90}"/>
              </a:ext>
            </a:extLst>
          </p:cNvPr>
          <p:cNvSpPr>
            <a:spLocks noGrp="1"/>
          </p:cNvSpPr>
          <p:nvPr>
            <p:ph type="title" hasCustomPrompt="1"/>
          </p:nvPr>
        </p:nvSpPr>
        <p:spPr>
          <a:xfrm>
            <a:off x="838200" y="2595369"/>
            <a:ext cx="8452756" cy="1325563"/>
          </a:xfrm>
        </p:spPr>
        <p:txBody>
          <a:bodyPr anchor="t">
            <a:normAutofit/>
          </a:bodyPr>
          <a:lstStyle>
            <a:lvl1pPr>
              <a:defRPr sz="4400" b="0" i="0" kern="0" cap="all" spc="0" baseline="0">
                <a:solidFill>
                  <a:schemeClr val="bg1">
                    <a:lumMod val="95000"/>
                  </a:schemeClr>
                </a:solidFill>
                <a:effectLst>
                  <a:outerShdw blurRad="50800" dist="38100" dir="2700000" algn="tl" rotWithShape="0">
                    <a:prstClr val="black">
                      <a:alpha val="65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cxnSp>
        <p:nvCxnSpPr>
          <p:cNvPr id="7" name="Rak koppling 6">
            <a:extLst>
              <a:ext uri="{FF2B5EF4-FFF2-40B4-BE49-F238E27FC236}">
                <a16:creationId xmlns:a16="http://schemas.microsoft.com/office/drawing/2014/main" id="{EE58499C-1C03-0912-BC93-E33740959A99}"/>
              </a:ext>
            </a:extLst>
          </p:cNvPr>
          <p:cNvCxnSpPr/>
          <p:nvPr userDrawn="1"/>
        </p:nvCxnSpPr>
        <p:spPr>
          <a:xfrm>
            <a:off x="730292" y="2595369"/>
            <a:ext cx="0" cy="13255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91520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Mellansida Rubrik 2">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CCCBB8AC-2B37-F50A-184A-6B4687A88070}"/>
              </a:ext>
            </a:extLst>
          </p:cNvPr>
          <p:cNvPicPr>
            <a:picLocks noGrp="1" noRot="1" noChangeAspect="1" noMove="1" noResize="1" noEditPoints="1" noAdjustHandles="1" noChangeArrowheads="1" noChangeShapeType="1" noCrop="1"/>
          </p:cNvPicPr>
          <p:nvPr userDrawn="1"/>
        </p:nvPicPr>
        <p:blipFill rotWithShape="1">
          <a:blip r:embed="rId2" cstate="screen">
            <a:extLst>
              <a:ext uri="{BEBA8EAE-BF5A-486C-A8C5-ECC9F3942E4B}">
                <a14:imgProps xmlns:a14="http://schemas.microsoft.com/office/drawing/2010/main">
                  <a14:imgLayer r:embed="rId3">
                    <a14:imgEffect>
                      <a14:sharpenSoften amount="10000"/>
                    </a14:imgEffect>
                    <a14:imgEffect>
                      <a14:colorTemperature colorTemp="5900"/>
                    </a14:imgEffect>
                    <a14:imgEffect>
                      <a14:brightnessContrast bright="-6000" contrast="5000"/>
                    </a14:imgEffect>
                  </a14:imgLayer>
                </a14:imgProps>
              </a:ext>
              <a:ext uri="{28A0092B-C50C-407E-A947-70E740481C1C}">
                <a14:useLocalDpi xmlns:a14="http://schemas.microsoft.com/office/drawing/2010/main"/>
              </a:ext>
            </a:extLst>
          </a:blip>
          <a:srcRect/>
          <a:stretch/>
        </p:blipFill>
        <p:spPr>
          <a:xfrm>
            <a:off x="0" y="-1"/>
            <a:ext cx="12185863" cy="6858001"/>
          </a:xfrm>
          <a:prstGeom prst="rect">
            <a:avLst/>
          </a:prstGeom>
        </p:spPr>
      </p:pic>
      <p:sp>
        <p:nvSpPr>
          <p:cNvPr id="11" name="Platshållare för text 17">
            <a:extLst>
              <a:ext uri="{FF2B5EF4-FFF2-40B4-BE49-F238E27FC236}">
                <a16:creationId xmlns:a16="http://schemas.microsoft.com/office/drawing/2014/main" id="{BEAC50C6-D276-D0D3-AF5A-3B8B58722F35}"/>
              </a:ext>
            </a:extLst>
          </p:cNvPr>
          <p:cNvSpPr>
            <a:spLocks noGrp="1"/>
          </p:cNvSpPr>
          <p:nvPr>
            <p:ph type="body" sz="quarter" idx="10" hasCustomPrompt="1"/>
          </p:nvPr>
        </p:nvSpPr>
        <p:spPr>
          <a:xfrm>
            <a:off x="838199" y="4117068"/>
            <a:ext cx="8452757" cy="1559990"/>
          </a:xfrm>
        </p:spPr>
        <p:txBody>
          <a:bodyPr>
            <a:normAutofit/>
          </a:bodyPr>
          <a:lstStyle>
            <a:lvl1pPr marL="0" indent="0">
              <a:lnSpc>
                <a:spcPct val="100000"/>
              </a:lnSpc>
              <a:buFontTx/>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2" name="Bildobjekt 1">
            <a:extLst>
              <a:ext uri="{FF2B5EF4-FFF2-40B4-BE49-F238E27FC236}">
                <a16:creationId xmlns:a16="http://schemas.microsoft.com/office/drawing/2014/main" id="{AF12C3DD-6ED7-8426-E5E4-5C7C9332E957}"/>
              </a:ext>
            </a:extLst>
          </p:cNvPr>
          <p:cNvPicPr>
            <a:picLocks noChangeAspect="1"/>
          </p:cNvPicPr>
          <p:nvPr userDrawn="1"/>
        </p:nvPicPr>
        <p:blipFill>
          <a:blip r:embed="rId4"/>
          <a:srcRect/>
          <a:stretch/>
        </p:blipFill>
        <p:spPr>
          <a:xfrm>
            <a:off x="11353800" y="310256"/>
            <a:ext cx="532356" cy="525617"/>
          </a:xfrm>
          <a:prstGeom prst="rect">
            <a:avLst/>
          </a:prstGeom>
        </p:spPr>
      </p:pic>
      <p:sp>
        <p:nvSpPr>
          <p:cNvPr id="3" name="Platshållare för text 2">
            <a:extLst>
              <a:ext uri="{FF2B5EF4-FFF2-40B4-BE49-F238E27FC236}">
                <a16:creationId xmlns:a16="http://schemas.microsoft.com/office/drawing/2014/main" id="{D1F7B09D-905B-8475-5568-C65D5ACD5CF9}"/>
              </a:ext>
            </a:extLst>
          </p:cNvPr>
          <p:cNvSpPr>
            <a:spLocks noGrp="1"/>
          </p:cNvSpPr>
          <p:nvPr>
            <p:ph type="body" sz="quarter" idx="11" hasCustomPrompt="1"/>
          </p:nvPr>
        </p:nvSpPr>
        <p:spPr>
          <a:xfrm>
            <a:off x="838200" y="5676900"/>
            <a:ext cx="5257800" cy="657225"/>
          </a:xfrm>
        </p:spPr>
        <p:txBody>
          <a:bodyPr/>
          <a:lstStyle>
            <a:lvl1pPr marL="0" indent="0">
              <a:buNone/>
              <a:defRPr>
                <a:solidFill>
                  <a:schemeClr val="bg1"/>
                </a:solidFill>
              </a:defRPr>
            </a:lvl1pPr>
            <a:lvl2pPr marL="0" indent="0">
              <a:buNone/>
              <a:defRPr sz="160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stStyle>
          <a:p>
            <a:pPr lvl="1"/>
            <a:r>
              <a:rPr lang="sv-SE"/>
              <a:t>2024-XX-XX</a:t>
            </a:r>
          </a:p>
        </p:txBody>
      </p:sp>
      <p:sp>
        <p:nvSpPr>
          <p:cNvPr id="6" name="Rubrik 1">
            <a:extLst>
              <a:ext uri="{FF2B5EF4-FFF2-40B4-BE49-F238E27FC236}">
                <a16:creationId xmlns:a16="http://schemas.microsoft.com/office/drawing/2014/main" id="{816FB3ED-7345-FB3E-2BAF-D26B2A628C90}"/>
              </a:ext>
            </a:extLst>
          </p:cNvPr>
          <p:cNvSpPr>
            <a:spLocks noGrp="1"/>
          </p:cNvSpPr>
          <p:nvPr>
            <p:ph type="title" hasCustomPrompt="1"/>
          </p:nvPr>
        </p:nvSpPr>
        <p:spPr>
          <a:xfrm>
            <a:off x="838200" y="2595369"/>
            <a:ext cx="8452756" cy="1325563"/>
          </a:xfrm>
        </p:spPr>
        <p:txBody>
          <a:bodyPr anchor="t">
            <a:normAutofit/>
          </a:bodyPr>
          <a:lstStyle>
            <a:lvl1pPr>
              <a:defRPr sz="4400" b="0" i="0" kern="0" cap="all" spc="0" baseline="0">
                <a:solidFill>
                  <a:schemeClr val="bg1">
                    <a:lumMod val="95000"/>
                  </a:schemeClr>
                </a:solidFill>
                <a:effectLst>
                  <a:outerShdw blurRad="50800" dist="38100" dir="2700000" algn="tl" rotWithShape="0">
                    <a:prstClr val="black">
                      <a:alpha val="65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Tree>
    <p:extLst>
      <p:ext uri="{BB962C8B-B14F-4D97-AF65-F5344CB8AC3E}">
        <p14:creationId xmlns:p14="http://schemas.microsoft.com/office/powerpoint/2010/main" val="15470135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Mellansida Rubrik 2 linje">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CCCBB8AC-2B37-F50A-184A-6B4687A8807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
            <a:ext cx="12185863" cy="6858001"/>
          </a:xfrm>
          <a:prstGeom prst="rect">
            <a:avLst/>
          </a:prstGeom>
        </p:spPr>
      </p:pic>
      <p:sp>
        <p:nvSpPr>
          <p:cNvPr id="11" name="Platshållare för text 17">
            <a:extLst>
              <a:ext uri="{FF2B5EF4-FFF2-40B4-BE49-F238E27FC236}">
                <a16:creationId xmlns:a16="http://schemas.microsoft.com/office/drawing/2014/main" id="{0F10BEBC-F508-33E1-D47A-872696709E65}"/>
              </a:ext>
            </a:extLst>
          </p:cNvPr>
          <p:cNvSpPr>
            <a:spLocks noGrp="1"/>
          </p:cNvSpPr>
          <p:nvPr>
            <p:ph type="body" sz="quarter" idx="10" hasCustomPrompt="1"/>
          </p:nvPr>
        </p:nvSpPr>
        <p:spPr>
          <a:xfrm>
            <a:off x="838199" y="4117068"/>
            <a:ext cx="8452757" cy="1559990"/>
          </a:xfrm>
        </p:spPr>
        <p:txBody>
          <a:bodyPr>
            <a:normAutofit/>
          </a:bodyPr>
          <a:lstStyle>
            <a:lvl1pPr marL="0" indent="0">
              <a:lnSpc>
                <a:spcPct val="100000"/>
              </a:lnSpc>
              <a:buFontTx/>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2" name="Bildobjekt 1">
            <a:extLst>
              <a:ext uri="{FF2B5EF4-FFF2-40B4-BE49-F238E27FC236}">
                <a16:creationId xmlns:a16="http://schemas.microsoft.com/office/drawing/2014/main" id="{4417AAEF-04C7-C835-A18B-2EA7FCA5C4F5}"/>
              </a:ext>
            </a:extLst>
          </p:cNvPr>
          <p:cNvPicPr>
            <a:picLocks noChangeAspect="1"/>
          </p:cNvPicPr>
          <p:nvPr userDrawn="1"/>
        </p:nvPicPr>
        <p:blipFill>
          <a:blip r:embed="rId3"/>
          <a:srcRect/>
          <a:stretch/>
        </p:blipFill>
        <p:spPr>
          <a:xfrm>
            <a:off x="11353800" y="310256"/>
            <a:ext cx="532356" cy="525617"/>
          </a:xfrm>
          <a:prstGeom prst="rect">
            <a:avLst/>
          </a:prstGeom>
        </p:spPr>
      </p:pic>
      <p:sp>
        <p:nvSpPr>
          <p:cNvPr id="4" name="Platshållare för text 2">
            <a:extLst>
              <a:ext uri="{FF2B5EF4-FFF2-40B4-BE49-F238E27FC236}">
                <a16:creationId xmlns:a16="http://schemas.microsoft.com/office/drawing/2014/main" id="{A3352554-5283-BDCA-D77F-2FF89DEA6468}"/>
              </a:ext>
            </a:extLst>
          </p:cNvPr>
          <p:cNvSpPr>
            <a:spLocks noGrp="1"/>
          </p:cNvSpPr>
          <p:nvPr>
            <p:ph type="body" sz="quarter" idx="11" hasCustomPrompt="1"/>
          </p:nvPr>
        </p:nvSpPr>
        <p:spPr>
          <a:xfrm>
            <a:off x="838200" y="5676900"/>
            <a:ext cx="5257800" cy="657225"/>
          </a:xfrm>
        </p:spPr>
        <p:txBody>
          <a:bodyPr/>
          <a:lstStyle>
            <a:lvl1pPr marL="0" indent="0">
              <a:buNone/>
              <a:defRPr>
                <a:solidFill>
                  <a:schemeClr val="bg1"/>
                </a:solidFill>
              </a:defRPr>
            </a:lvl1pPr>
            <a:lvl2pPr marL="0" indent="0">
              <a:buNone/>
              <a:defRPr sz="160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stStyle>
          <a:p>
            <a:pPr lvl="1"/>
            <a:r>
              <a:rPr lang="sv-SE"/>
              <a:t>2024-XX-XX</a:t>
            </a:r>
          </a:p>
        </p:txBody>
      </p:sp>
      <p:sp>
        <p:nvSpPr>
          <p:cNvPr id="6" name="Rubrik 1">
            <a:extLst>
              <a:ext uri="{FF2B5EF4-FFF2-40B4-BE49-F238E27FC236}">
                <a16:creationId xmlns:a16="http://schemas.microsoft.com/office/drawing/2014/main" id="{C0DB62F5-4530-E4EF-7E1D-96FF7D78A22A}"/>
              </a:ext>
            </a:extLst>
          </p:cNvPr>
          <p:cNvSpPr>
            <a:spLocks noGrp="1"/>
          </p:cNvSpPr>
          <p:nvPr>
            <p:ph type="title" hasCustomPrompt="1"/>
          </p:nvPr>
        </p:nvSpPr>
        <p:spPr>
          <a:xfrm>
            <a:off x="838200" y="2595369"/>
            <a:ext cx="8452756" cy="1325563"/>
          </a:xfrm>
        </p:spPr>
        <p:txBody>
          <a:bodyPr anchor="t">
            <a:normAutofit/>
          </a:bodyPr>
          <a:lstStyle>
            <a:lvl1pPr>
              <a:defRPr sz="4400" b="0" i="0" kern="0" cap="all" spc="0" baseline="0">
                <a:solidFill>
                  <a:schemeClr val="bg1">
                    <a:lumMod val="95000"/>
                  </a:schemeClr>
                </a:solidFill>
                <a:effectLst>
                  <a:outerShdw blurRad="50800" dist="38100" dir="2700000" algn="tl" rotWithShape="0">
                    <a:prstClr val="black">
                      <a:alpha val="65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cxnSp>
        <p:nvCxnSpPr>
          <p:cNvPr id="7" name="Rak koppling 6">
            <a:extLst>
              <a:ext uri="{FF2B5EF4-FFF2-40B4-BE49-F238E27FC236}">
                <a16:creationId xmlns:a16="http://schemas.microsoft.com/office/drawing/2014/main" id="{97072D53-67D2-C6C9-5555-08DFF40C8851}"/>
              </a:ext>
            </a:extLst>
          </p:cNvPr>
          <p:cNvCxnSpPr/>
          <p:nvPr userDrawn="1"/>
        </p:nvCxnSpPr>
        <p:spPr>
          <a:xfrm>
            <a:off x="730292" y="2595369"/>
            <a:ext cx="0" cy="13255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8856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Mellansida Rubrik 2">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CCCBB8AC-2B37-F50A-184A-6B4687A8807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
            <a:ext cx="12185863" cy="6858001"/>
          </a:xfrm>
          <a:prstGeom prst="rect">
            <a:avLst/>
          </a:prstGeom>
        </p:spPr>
      </p:pic>
      <p:sp>
        <p:nvSpPr>
          <p:cNvPr id="11" name="Platshållare för text 17">
            <a:extLst>
              <a:ext uri="{FF2B5EF4-FFF2-40B4-BE49-F238E27FC236}">
                <a16:creationId xmlns:a16="http://schemas.microsoft.com/office/drawing/2014/main" id="{0F10BEBC-F508-33E1-D47A-872696709E65}"/>
              </a:ext>
            </a:extLst>
          </p:cNvPr>
          <p:cNvSpPr>
            <a:spLocks noGrp="1"/>
          </p:cNvSpPr>
          <p:nvPr>
            <p:ph type="body" sz="quarter" idx="10" hasCustomPrompt="1"/>
          </p:nvPr>
        </p:nvSpPr>
        <p:spPr>
          <a:xfrm>
            <a:off x="838199" y="4117068"/>
            <a:ext cx="8452757" cy="1559990"/>
          </a:xfrm>
        </p:spPr>
        <p:txBody>
          <a:bodyPr>
            <a:normAutofit/>
          </a:bodyPr>
          <a:lstStyle>
            <a:lvl1pPr marL="0" indent="0">
              <a:lnSpc>
                <a:spcPct val="100000"/>
              </a:lnSpc>
              <a:buFontTx/>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2" name="Bildobjekt 1">
            <a:extLst>
              <a:ext uri="{FF2B5EF4-FFF2-40B4-BE49-F238E27FC236}">
                <a16:creationId xmlns:a16="http://schemas.microsoft.com/office/drawing/2014/main" id="{4417AAEF-04C7-C835-A18B-2EA7FCA5C4F5}"/>
              </a:ext>
            </a:extLst>
          </p:cNvPr>
          <p:cNvPicPr>
            <a:picLocks noChangeAspect="1"/>
          </p:cNvPicPr>
          <p:nvPr userDrawn="1"/>
        </p:nvPicPr>
        <p:blipFill>
          <a:blip r:embed="rId3"/>
          <a:srcRect/>
          <a:stretch/>
        </p:blipFill>
        <p:spPr>
          <a:xfrm>
            <a:off x="11353800" y="310256"/>
            <a:ext cx="532356" cy="525617"/>
          </a:xfrm>
          <a:prstGeom prst="rect">
            <a:avLst/>
          </a:prstGeom>
        </p:spPr>
      </p:pic>
      <p:sp>
        <p:nvSpPr>
          <p:cNvPr id="4" name="Platshållare för text 2">
            <a:extLst>
              <a:ext uri="{FF2B5EF4-FFF2-40B4-BE49-F238E27FC236}">
                <a16:creationId xmlns:a16="http://schemas.microsoft.com/office/drawing/2014/main" id="{A3352554-5283-BDCA-D77F-2FF89DEA6468}"/>
              </a:ext>
            </a:extLst>
          </p:cNvPr>
          <p:cNvSpPr>
            <a:spLocks noGrp="1"/>
          </p:cNvSpPr>
          <p:nvPr>
            <p:ph type="body" sz="quarter" idx="11" hasCustomPrompt="1"/>
          </p:nvPr>
        </p:nvSpPr>
        <p:spPr>
          <a:xfrm>
            <a:off x="838200" y="5676900"/>
            <a:ext cx="5257800" cy="657225"/>
          </a:xfrm>
        </p:spPr>
        <p:txBody>
          <a:bodyPr/>
          <a:lstStyle>
            <a:lvl1pPr marL="0" indent="0">
              <a:buNone/>
              <a:defRPr>
                <a:solidFill>
                  <a:schemeClr val="bg1"/>
                </a:solidFill>
              </a:defRPr>
            </a:lvl1pPr>
            <a:lvl2pPr marL="0" indent="0">
              <a:buNone/>
              <a:defRPr sz="160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stStyle>
          <a:p>
            <a:pPr lvl="1"/>
            <a:r>
              <a:rPr lang="sv-SE"/>
              <a:t>2024-XX-XX</a:t>
            </a:r>
          </a:p>
        </p:txBody>
      </p:sp>
      <p:sp>
        <p:nvSpPr>
          <p:cNvPr id="6" name="Rubrik 1">
            <a:extLst>
              <a:ext uri="{FF2B5EF4-FFF2-40B4-BE49-F238E27FC236}">
                <a16:creationId xmlns:a16="http://schemas.microsoft.com/office/drawing/2014/main" id="{C0DB62F5-4530-E4EF-7E1D-96FF7D78A22A}"/>
              </a:ext>
            </a:extLst>
          </p:cNvPr>
          <p:cNvSpPr>
            <a:spLocks noGrp="1"/>
          </p:cNvSpPr>
          <p:nvPr>
            <p:ph type="title" hasCustomPrompt="1"/>
          </p:nvPr>
        </p:nvSpPr>
        <p:spPr>
          <a:xfrm>
            <a:off x="838200" y="2595369"/>
            <a:ext cx="8452756" cy="1325563"/>
          </a:xfrm>
        </p:spPr>
        <p:txBody>
          <a:bodyPr anchor="t">
            <a:normAutofit/>
          </a:bodyPr>
          <a:lstStyle>
            <a:lvl1pPr>
              <a:defRPr sz="4400" b="0" i="0" kern="0" cap="all" spc="0" baseline="0">
                <a:solidFill>
                  <a:schemeClr val="bg1">
                    <a:lumMod val="95000"/>
                  </a:schemeClr>
                </a:solidFill>
                <a:effectLst>
                  <a:outerShdw blurRad="50800" dist="38100" dir="2700000" algn="tl" rotWithShape="0">
                    <a:prstClr val="black">
                      <a:alpha val="65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Tree>
    <p:extLst>
      <p:ext uri="{BB962C8B-B14F-4D97-AF65-F5344CB8AC3E}">
        <p14:creationId xmlns:p14="http://schemas.microsoft.com/office/powerpoint/2010/main" val="39019121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Mellansida Rubrik 2 vinter linje">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CCCBB8AC-2B37-F50A-184A-6B4687A88070}"/>
              </a:ext>
            </a:extLst>
          </p:cNvPr>
          <p:cNvPicPr>
            <a:picLocks noGrp="1" noRot="1" noChangeAspect="1" noMove="1" noResize="1" noEditPoints="1" noAdjustHandles="1" noChangeArrowheads="1" noChangeShapeType="1" noCrop="1"/>
          </p:cNvPicPr>
          <p:nvPr userDrawn="1"/>
        </p:nvPicPr>
        <p:blipFill>
          <a:blip r:embed="rId2"/>
          <a:srcRect/>
          <a:stretch/>
        </p:blipFill>
        <p:spPr>
          <a:xfrm>
            <a:off x="13497" y="0"/>
            <a:ext cx="12192000" cy="6858000"/>
          </a:xfrm>
          <a:prstGeom prst="rect">
            <a:avLst/>
          </a:prstGeom>
        </p:spPr>
      </p:pic>
      <p:sp>
        <p:nvSpPr>
          <p:cNvPr id="9" name="Platshållare för text 17">
            <a:extLst>
              <a:ext uri="{FF2B5EF4-FFF2-40B4-BE49-F238E27FC236}">
                <a16:creationId xmlns:a16="http://schemas.microsoft.com/office/drawing/2014/main" id="{5481A0A9-8F9B-8184-3B17-8B347D0A3CF6}"/>
              </a:ext>
            </a:extLst>
          </p:cNvPr>
          <p:cNvSpPr>
            <a:spLocks noGrp="1"/>
          </p:cNvSpPr>
          <p:nvPr>
            <p:ph type="body" sz="quarter" idx="10" hasCustomPrompt="1"/>
          </p:nvPr>
        </p:nvSpPr>
        <p:spPr>
          <a:xfrm>
            <a:off x="838199" y="4117068"/>
            <a:ext cx="8452757" cy="1559990"/>
          </a:xfrm>
          <a:effectLst>
            <a:outerShdw blurRad="50800" dist="38100" dir="2700000" algn="tl" rotWithShape="0">
              <a:prstClr val="black">
                <a:alpha val="40000"/>
              </a:prstClr>
            </a:outerShdw>
          </a:effectLst>
        </p:spPr>
        <p:txBody>
          <a:bodyPr>
            <a:normAutofit/>
          </a:bodyPr>
          <a:lstStyle>
            <a:lvl1pPr marL="0" indent="0">
              <a:lnSpc>
                <a:spcPct val="100000"/>
              </a:lnSpc>
              <a:buFontTx/>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2" name="Bildobjekt 1">
            <a:extLst>
              <a:ext uri="{FF2B5EF4-FFF2-40B4-BE49-F238E27FC236}">
                <a16:creationId xmlns:a16="http://schemas.microsoft.com/office/drawing/2014/main" id="{E22CB45F-D926-C224-A0E0-4B275A47CF6B}"/>
              </a:ext>
            </a:extLst>
          </p:cNvPr>
          <p:cNvPicPr>
            <a:picLocks noChangeAspect="1"/>
          </p:cNvPicPr>
          <p:nvPr userDrawn="1"/>
        </p:nvPicPr>
        <p:blipFill>
          <a:blip r:embed="rId3"/>
          <a:srcRect/>
          <a:stretch/>
        </p:blipFill>
        <p:spPr>
          <a:xfrm>
            <a:off x="11353800" y="310256"/>
            <a:ext cx="532356" cy="525617"/>
          </a:xfrm>
          <a:prstGeom prst="rect">
            <a:avLst/>
          </a:prstGeom>
          <a:effectLst>
            <a:outerShdw blurRad="76200" dist="12700" dir="2700000" algn="tl" rotWithShape="0">
              <a:prstClr val="black">
                <a:alpha val="30000"/>
              </a:prstClr>
            </a:outerShdw>
          </a:effectLst>
        </p:spPr>
      </p:pic>
      <p:sp>
        <p:nvSpPr>
          <p:cNvPr id="4" name="Platshållare för text 2">
            <a:extLst>
              <a:ext uri="{FF2B5EF4-FFF2-40B4-BE49-F238E27FC236}">
                <a16:creationId xmlns:a16="http://schemas.microsoft.com/office/drawing/2014/main" id="{E21B7258-64A6-013E-D032-2538B5F271CE}"/>
              </a:ext>
            </a:extLst>
          </p:cNvPr>
          <p:cNvSpPr>
            <a:spLocks noGrp="1"/>
          </p:cNvSpPr>
          <p:nvPr>
            <p:ph type="body" sz="quarter" idx="11" hasCustomPrompt="1"/>
          </p:nvPr>
        </p:nvSpPr>
        <p:spPr>
          <a:xfrm>
            <a:off x="838200" y="5676900"/>
            <a:ext cx="5257800" cy="657225"/>
          </a:xfrm>
        </p:spPr>
        <p:txBody>
          <a:bodyPr/>
          <a:lstStyle>
            <a:lvl1pPr marL="0" indent="0">
              <a:buNone/>
              <a:defRPr>
                <a:solidFill>
                  <a:schemeClr val="bg1"/>
                </a:solidFill>
              </a:defRPr>
            </a:lvl1pPr>
            <a:lvl2pPr marL="0" indent="0">
              <a:buNone/>
              <a:defRPr sz="160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stStyle>
          <a:p>
            <a:pPr lvl="1"/>
            <a:r>
              <a:rPr lang="sv-SE"/>
              <a:t>2024-XX-XX</a:t>
            </a:r>
          </a:p>
        </p:txBody>
      </p:sp>
      <p:sp>
        <p:nvSpPr>
          <p:cNvPr id="6" name="Rubrik 1">
            <a:extLst>
              <a:ext uri="{FF2B5EF4-FFF2-40B4-BE49-F238E27FC236}">
                <a16:creationId xmlns:a16="http://schemas.microsoft.com/office/drawing/2014/main" id="{E537509E-5610-D8AC-9636-2F431B7CD65A}"/>
              </a:ext>
            </a:extLst>
          </p:cNvPr>
          <p:cNvSpPr>
            <a:spLocks noGrp="1"/>
          </p:cNvSpPr>
          <p:nvPr>
            <p:ph type="title" hasCustomPrompt="1"/>
          </p:nvPr>
        </p:nvSpPr>
        <p:spPr>
          <a:xfrm>
            <a:off x="838200" y="2595369"/>
            <a:ext cx="8452756" cy="1325563"/>
          </a:xfrm>
        </p:spPr>
        <p:txBody>
          <a:bodyPr anchor="t">
            <a:normAutofit/>
          </a:bodyPr>
          <a:lstStyle>
            <a:lvl1pPr>
              <a:defRPr sz="4400" b="0" i="0" kern="0" cap="all" spc="0" baseline="0">
                <a:solidFill>
                  <a:schemeClr val="bg1">
                    <a:lumMod val="95000"/>
                  </a:schemeClr>
                </a:solidFill>
                <a:effectLst>
                  <a:outerShdw blurRad="50800" dist="38100" dir="2700000" algn="tl" rotWithShape="0">
                    <a:prstClr val="black">
                      <a:alpha val="65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cxnSp>
        <p:nvCxnSpPr>
          <p:cNvPr id="7" name="Rak koppling 6">
            <a:extLst>
              <a:ext uri="{FF2B5EF4-FFF2-40B4-BE49-F238E27FC236}">
                <a16:creationId xmlns:a16="http://schemas.microsoft.com/office/drawing/2014/main" id="{6B9BF080-966B-B2A5-6CF2-B263A2AD6863}"/>
              </a:ext>
            </a:extLst>
          </p:cNvPr>
          <p:cNvCxnSpPr/>
          <p:nvPr userDrawn="1"/>
        </p:nvCxnSpPr>
        <p:spPr>
          <a:xfrm>
            <a:off x="730292" y="2595369"/>
            <a:ext cx="0" cy="13255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79784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Mellansida Rubrik 2 vinter ">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CCCBB8AC-2B37-F50A-184A-6B4687A88070}"/>
              </a:ext>
            </a:extLst>
          </p:cNvPr>
          <p:cNvPicPr>
            <a:picLocks noGrp="1" noRot="1" noChangeAspect="1" noMove="1" noResize="1" noEditPoints="1" noAdjustHandles="1" noChangeArrowheads="1" noChangeShapeType="1" noCrop="1"/>
          </p:cNvPicPr>
          <p:nvPr userDrawn="1"/>
        </p:nvPicPr>
        <p:blipFill>
          <a:blip r:embed="rId2"/>
          <a:srcRect/>
          <a:stretch/>
        </p:blipFill>
        <p:spPr>
          <a:xfrm>
            <a:off x="13497" y="0"/>
            <a:ext cx="12192000" cy="6858000"/>
          </a:xfrm>
          <a:prstGeom prst="rect">
            <a:avLst/>
          </a:prstGeom>
        </p:spPr>
      </p:pic>
      <p:sp>
        <p:nvSpPr>
          <p:cNvPr id="9" name="Platshållare för text 17">
            <a:extLst>
              <a:ext uri="{FF2B5EF4-FFF2-40B4-BE49-F238E27FC236}">
                <a16:creationId xmlns:a16="http://schemas.microsoft.com/office/drawing/2014/main" id="{5481A0A9-8F9B-8184-3B17-8B347D0A3CF6}"/>
              </a:ext>
            </a:extLst>
          </p:cNvPr>
          <p:cNvSpPr>
            <a:spLocks noGrp="1"/>
          </p:cNvSpPr>
          <p:nvPr>
            <p:ph type="body" sz="quarter" idx="10" hasCustomPrompt="1"/>
          </p:nvPr>
        </p:nvSpPr>
        <p:spPr>
          <a:xfrm>
            <a:off x="838199" y="4117068"/>
            <a:ext cx="8452757" cy="1559990"/>
          </a:xfrm>
          <a:effectLst>
            <a:outerShdw blurRad="50800" dist="38100" dir="2700000" algn="tl" rotWithShape="0">
              <a:prstClr val="black">
                <a:alpha val="40000"/>
              </a:prstClr>
            </a:outerShdw>
          </a:effectLst>
        </p:spPr>
        <p:txBody>
          <a:bodyPr>
            <a:normAutofit/>
          </a:bodyPr>
          <a:lstStyle>
            <a:lvl1pPr marL="0" indent="0">
              <a:lnSpc>
                <a:spcPct val="100000"/>
              </a:lnSpc>
              <a:buFontTx/>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2" name="Bildobjekt 1">
            <a:extLst>
              <a:ext uri="{FF2B5EF4-FFF2-40B4-BE49-F238E27FC236}">
                <a16:creationId xmlns:a16="http://schemas.microsoft.com/office/drawing/2014/main" id="{E22CB45F-D926-C224-A0E0-4B275A47CF6B}"/>
              </a:ext>
            </a:extLst>
          </p:cNvPr>
          <p:cNvPicPr>
            <a:picLocks noChangeAspect="1"/>
          </p:cNvPicPr>
          <p:nvPr userDrawn="1"/>
        </p:nvPicPr>
        <p:blipFill>
          <a:blip r:embed="rId3"/>
          <a:srcRect/>
          <a:stretch/>
        </p:blipFill>
        <p:spPr>
          <a:xfrm>
            <a:off x="11353800" y="310256"/>
            <a:ext cx="532356" cy="525617"/>
          </a:xfrm>
          <a:prstGeom prst="rect">
            <a:avLst/>
          </a:prstGeom>
          <a:effectLst>
            <a:outerShdw blurRad="76200" dist="12700" dir="2700000" algn="tl" rotWithShape="0">
              <a:prstClr val="black">
                <a:alpha val="30000"/>
              </a:prstClr>
            </a:outerShdw>
          </a:effectLst>
        </p:spPr>
      </p:pic>
      <p:sp>
        <p:nvSpPr>
          <p:cNvPr id="4" name="Platshållare för text 2">
            <a:extLst>
              <a:ext uri="{FF2B5EF4-FFF2-40B4-BE49-F238E27FC236}">
                <a16:creationId xmlns:a16="http://schemas.microsoft.com/office/drawing/2014/main" id="{E21B7258-64A6-013E-D032-2538B5F271CE}"/>
              </a:ext>
            </a:extLst>
          </p:cNvPr>
          <p:cNvSpPr>
            <a:spLocks noGrp="1"/>
          </p:cNvSpPr>
          <p:nvPr>
            <p:ph type="body" sz="quarter" idx="11" hasCustomPrompt="1"/>
          </p:nvPr>
        </p:nvSpPr>
        <p:spPr>
          <a:xfrm>
            <a:off x="838200" y="5676900"/>
            <a:ext cx="5257800" cy="657225"/>
          </a:xfrm>
        </p:spPr>
        <p:txBody>
          <a:bodyPr/>
          <a:lstStyle>
            <a:lvl1pPr marL="0" indent="0">
              <a:buNone/>
              <a:defRPr>
                <a:solidFill>
                  <a:schemeClr val="bg1"/>
                </a:solidFill>
              </a:defRPr>
            </a:lvl1pPr>
            <a:lvl2pPr marL="0" indent="0">
              <a:buNone/>
              <a:defRPr sz="160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stStyle>
          <a:p>
            <a:pPr lvl="1"/>
            <a:r>
              <a:rPr lang="sv-SE"/>
              <a:t>2024-XX-XX</a:t>
            </a:r>
          </a:p>
        </p:txBody>
      </p:sp>
      <p:sp>
        <p:nvSpPr>
          <p:cNvPr id="6" name="Rubrik 1">
            <a:extLst>
              <a:ext uri="{FF2B5EF4-FFF2-40B4-BE49-F238E27FC236}">
                <a16:creationId xmlns:a16="http://schemas.microsoft.com/office/drawing/2014/main" id="{E537509E-5610-D8AC-9636-2F431B7CD65A}"/>
              </a:ext>
            </a:extLst>
          </p:cNvPr>
          <p:cNvSpPr>
            <a:spLocks noGrp="1"/>
          </p:cNvSpPr>
          <p:nvPr>
            <p:ph type="title" hasCustomPrompt="1"/>
          </p:nvPr>
        </p:nvSpPr>
        <p:spPr>
          <a:xfrm>
            <a:off x="838200" y="2595369"/>
            <a:ext cx="8452756" cy="1325563"/>
          </a:xfrm>
        </p:spPr>
        <p:txBody>
          <a:bodyPr anchor="t">
            <a:normAutofit/>
          </a:bodyPr>
          <a:lstStyle>
            <a:lvl1pPr>
              <a:defRPr sz="4400" b="0" i="0" kern="0" cap="all" spc="0" baseline="0">
                <a:solidFill>
                  <a:schemeClr val="bg1">
                    <a:lumMod val="95000"/>
                  </a:schemeClr>
                </a:solidFill>
                <a:effectLst>
                  <a:outerShdw blurRad="50800" dist="38100" dir="2700000" algn="tl" rotWithShape="0">
                    <a:prstClr val="black">
                      <a:alpha val="65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Tree>
    <p:extLst>
      <p:ext uri="{BB962C8B-B14F-4D97-AF65-F5344CB8AC3E}">
        <p14:creationId xmlns:p14="http://schemas.microsoft.com/office/powerpoint/2010/main" val="3498699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 Mellansida Rubrik linje">
    <p:spTree>
      <p:nvGrpSpPr>
        <p:cNvPr id="1" name=""/>
        <p:cNvGrpSpPr/>
        <p:nvPr/>
      </p:nvGrpSpPr>
      <p:grpSpPr>
        <a:xfrm>
          <a:off x="0" y="0"/>
          <a:ext cx="0" cy="0"/>
          <a:chOff x="0" y="0"/>
          <a:chExt cx="0" cy="0"/>
        </a:xfrm>
      </p:grpSpPr>
      <p:pic>
        <p:nvPicPr>
          <p:cNvPr id="5" name="Bildobjekt 4" descr="En bild som visar träd, utomhus, transport, av trä&#10;&#10;Automatiskt genererad beskrivning">
            <a:extLst>
              <a:ext uri="{FF2B5EF4-FFF2-40B4-BE49-F238E27FC236}">
                <a16:creationId xmlns:a16="http://schemas.microsoft.com/office/drawing/2014/main" id="{9068025E-6855-214E-880C-F7376AE82D52}"/>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3800" y="306887"/>
            <a:ext cx="532356" cy="532356"/>
          </a:xfrm>
          <a:prstGeom prst="rect">
            <a:avLst/>
          </a:prstGeom>
        </p:spPr>
      </p:pic>
      <p:sp>
        <p:nvSpPr>
          <p:cNvPr id="10" name="Platshållare för text 17">
            <a:extLst>
              <a:ext uri="{FF2B5EF4-FFF2-40B4-BE49-F238E27FC236}">
                <a16:creationId xmlns:a16="http://schemas.microsoft.com/office/drawing/2014/main" id="{55D54CF5-A20D-F263-1941-90D3EF7890C6}"/>
              </a:ext>
            </a:extLst>
          </p:cNvPr>
          <p:cNvSpPr>
            <a:spLocks noGrp="1"/>
          </p:cNvSpPr>
          <p:nvPr>
            <p:ph type="body" sz="quarter" idx="10" hasCustomPrompt="1"/>
          </p:nvPr>
        </p:nvSpPr>
        <p:spPr>
          <a:xfrm>
            <a:off x="838199" y="4117068"/>
            <a:ext cx="8452757" cy="1559990"/>
          </a:xfrm>
        </p:spPr>
        <p:txBody>
          <a:bodyPr>
            <a:normAutofit/>
          </a:bodyPr>
          <a:lstStyle>
            <a:lvl1pPr marL="0" indent="0">
              <a:lnSpc>
                <a:spcPct val="100000"/>
              </a:lnSpc>
              <a:buFontTx/>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sp>
        <p:nvSpPr>
          <p:cNvPr id="2" name="Platshållare för text 2">
            <a:extLst>
              <a:ext uri="{FF2B5EF4-FFF2-40B4-BE49-F238E27FC236}">
                <a16:creationId xmlns:a16="http://schemas.microsoft.com/office/drawing/2014/main" id="{B6EA5F53-DB30-7AA8-224B-E2DA99D67DB7}"/>
              </a:ext>
            </a:extLst>
          </p:cNvPr>
          <p:cNvSpPr>
            <a:spLocks noGrp="1"/>
          </p:cNvSpPr>
          <p:nvPr>
            <p:ph type="body" sz="quarter" idx="11" hasCustomPrompt="1"/>
          </p:nvPr>
        </p:nvSpPr>
        <p:spPr>
          <a:xfrm>
            <a:off x="838200" y="5676900"/>
            <a:ext cx="5257800" cy="657225"/>
          </a:xfrm>
        </p:spPr>
        <p:txBody>
          <a:bodyPr/>
          <a:lstStyle>
            <a:lvl1pPr marL="0" indent="0">
              <a:buNone/>
              <a:defRPr>
                <a:solidFill>
                  <a:schemeClr val="bg1"/>
                </a:solidFill>
              </a:defRPr>
            </a:lvl1pPr>
            <a:lvl2pPr marL="0" indent="0">
              <a:buNone/>
              <a:defRPr sz="160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stStyle>
          <a:p>
            <a:pPr lvl="1"/>
            <a:r>
              <a:rPr lang="sv-SE"/>
              <a:t>2024-XX-XX</a:t>
            </a:r>
          </a:p>
        </p:txBody>
      </p:sp>
      <p:sp>
        <p:nvSpPr>
          <p:cNvPr id="7" name="Rubrik 1">
            <a:extLst>
              <a:ext uri="{FF2B5EF4-FFF2-40B4-BE49-F238E27FC236}">
                <a16:creationId xmlns:a16="http://schemas.microsoft.com/office/drawing/2014/main" id="{672AAE07-53D8-1E46-8AA6-AFD773A9FA86}"/>
              </a:ext>
            </a:extLst>
          </p:cNvPr>
          <p:cNvSpPr>
            <a:spLocks noGrp="1"/>
          </p:cNvSpPr>
          <p:nvPr>
            <p:ph type="title" hasCustomPrompt="1"/>
          </p:nvPr>
        </p:nvSpPr>
        <p:spPr>
          <a:xfrm>
            <a:off x="838200" y="2595369"/>
            <a:ext cx="8452756" cy="1325563"/>
          </a:xfrm>
        </p:spPr>
        <p:txBody>
          <a:bodyPr anchor="t">
            <a:normAutofit/>
          </a:bodyPr>
          <a:lstStyle>
            <a:lvl1pPr>
              <a:defRPr sz="4400" b="0" i="0" kern="0" cap="all" spc="0" baseline="0">
                <a:solidFill>
                  <a:schemeClr val="bg1">
                    <a:lumMod val="95000"/>
                  </a:schemeClr>
                </a:solidFill>
                <a:effectLst>
                  <a:outerShdw blurRad="50800" dist="38100" dir="2700000" algn="tl" rotWithShape="0">
                    <a:prstClr val="black">
                      <a:alpha val="65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cxnSp>
        <p:nvCxnSpPr>
          <p:cNvPr id="8" name="Rak koppling 7">
            <a:extLst>
              <a:ext uri="{FF2B5EF4-FFF2-40B4-BE49-F238E27FC236}">
                <a16:creationId xmlns:a16="http://schemas.microsoft.com/office/drawing/2014/main" id="{085F7356-8F59-6A7B-9543-7F23F0B76D10}"/>
              </a:ext>
            </a:extLst>
          </p:cNvPr>
          <p:cNvCxnSpPr/>
          <p:nvPr userDrawn="1"/>
        </p:nvCxnSpPr>
        <p:spPr>
          <a:xfrm>
            <a:off x="730292" y="2595369"/>
            <a:ext cx="0" cy="13255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771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 Mellansida Rubrik ">
    <p:spTree>
      <p:nvGrpSpPr>
        <p:cNvPr id="1" name=""/>
        <p:cNvGrpSpPr/>
        <p:nvPr/>
      </p:nvGrpSpPr>
      <p:grpSpPr>
        <a:xfrm>
          <a:off x="0" y="0"/>
          <a:ext cx="0" cy="0"/>
          <a:chOff x="0" y="0"/>
          <a:chExt cx="0" cy="0"/>
        </a:xfrm>
      </p:grpSpPr>
      <p:pic>
        <p:nvPicPr>
          <p:cNvPr id="5" name="Bildobjekt 4" descr="En bild som visar träd, utomhus, transport, av trä&#10;&#10;Automatiskt genererad beskrivning">
            <a:extLst>
              <a:ext uri="{FF2B5EF4-FFF2-40B4-BE49-F238E27FC236}">
                <a16:creationId xmlns:a16="http://schemas.microsoft.com/office/drawing/2014/main" id="{9068025E-6855-214E-880C-F7376AE82D52}"/>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3800" y="306887"/>
            <a:ext cx="532356" cy="532356"/>
          </a:xfrm>
          <a:prstGeom prst="rect">
            <a:avLst/>
          </a:prstGeom>
        </p:spPr>
      </p:pic>
      <p:sp>
        <p:nvSpPr>
          <p:cNvPr id="10" name="Platshållare för text 17">
            <a:extLst>
              <a:ext uri="{FF2B5EF4-FFF2-40B4-BE49-F238E27FC236}">
                <a16:creationId xmlns:a16="http://schemas.microsoft.com/office/drawing/2014/main" id="{55D54CF5-A20D-F263-1941-90D3EF7890C6}"/>
              </a:ext>
            </a:extLst>
          </p:cNvPr>
          <p:cNvSpPr>
            <a:spLocks noGrp="1"/>
          </p:cNvSpPr>
          <p:nvPr>
            <p:ph type="body" sz="quarter" idx="10" hasCustomPrompt="1"/>
          </p:nvPr>
        </p:nvSpPr>
        <p:spPr>
          <a:xfrm>
            <a:off x="838199" y="4117068"/>
            <a:ext cx="8452757" cy="1559990"/>
          </a:xfrm>
        </p:spPr>
        <p:txBody>
          <a:bodyPr>
            <a:normAutofit/>
          </a:bodyPr>
          <a:lstStyle>
            <a:lvl1pPr marL="0" indent="0">
              <a:lnSpc>
                <a:spcPct val="100000"/>
              </a:lnSpc>
              <a:buFontTx/>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sp>
        <p:nvSpPr>
          <p:cNvPr id="2" name="Platshållare för text 2">
            <a:extLst>
              <a:ext uri="{FF2B5EF4-FFF2-40B4-BE49-F238E27FC236}">
                <a16:creationId xmlns:a16="http://schemas.microsoft.com/office/drawing/2014/main" id="{B6EA5F53-DB30-7AA8-224B-E2DA99D67DB7}"/>
              </a:ext>
            </a:extLst>
          </p:cNvPr>
          <p:cNvSpPr>
            <a:spLocks noGrp="1"/>
          </p:cNvSpPr>
          <p:nvPr>
            <p:ph type="body" sz="quarter" idx="11" hasCustomPrompt="1"/>
          </p:nvPr>
        </p:nvSpPr>
        <p:spPr>
          <a:xfrm>
            <a:off x="838200" y="5676900"/>
            <a:ext cx="5257800" cy="657225"/>
          </a:xfrm>
        </p:spPr>
        <p:txBody>
          <a:bodyPr/>
          <a:lstStyle>
            <a:lvl1pPr marL="0" indent="0">
              <a:buNone/>
              <a:defRPr>
                <a:solidFill>
                  <a:schemeClr val="bg1"/>
                </a:solidFill>
              </a:defRPr>
            </a:lvl1pPr>
            <a:lvl2pPr marL="0" indent="0">
              <a:buNone/>
              <a:defRPr sz="160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stStyle>
          <a:p>
            <a:pPr lvl="1"/>
            <a:r>
              <a:rPr lang="sv-SE"/>
              <a:t>2024-XX-XX</a:t>
            </a:r>
          </a:p>
        </p:txBody>
      </p:sp>
      <p:sp>
        <p:nvSpPr>
          <p:cNvPr id="7" name="Rubrik 1">
            <a:extLst>
              <a:ext uri="{FF2B5EF4-FFF2-40B4-BE49-F238E27FC236}">
                <a16:creationId xmlns:a16="http://schemas.microsoft.com/office/drawing/2014/main" id="{672AAE07-53D8-1E46-8AA6-AFD773A9FA86}"/>
              </a:ext>
            </a:extLst>
          </p:cNvPr>
          <p:cNvSpPr>
            <a:spLocks noGrp="1"/>
          </p:cNvSpPr>
          <p:nvPr>
            <p:ph type="title" hasCustomPrompt="1"/>
          </p:nvPr>
        </p:nvSpPr>
        <p:spPr>
          <a:xfrm>
            <a:off x="838200" y="2595369"/>
            <a:ext cx="8452756" cy="1325563"/>
          </a:xfrm>
        </p:spPr>
        <p:txBody>
          <a:bodyPr anchor="t">
            <a:normAutofit/>
          </a:bodyPr>
          <a:lstStyle>
            <a:lvl1pPr>
              <a:defRPr sz="4400" b="0" i="0" kern="0" cap="all" spc="0" baseline="0">
                <a:solidFill>
                  <a:schemeClr val="bg1">
                    <a:lumMod val="95000"/>
                  </a:schemeClr>
                </a:solidFill>
                <a:effectLst>
                  <a:outerShdw blurRad="50800" dist="38100" dir="2700000" algn="tl" rotWithShape="0">
                    <a:prstClr val="black">
                      <a:alpha val="65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Tree>
    <p:extLst>
      <p:ext uri="{BB962C8B-B14F-4D97-AF65-F5344CB8AC3E}">
        <p14:creationId xmlns:p14="http://schemas.microsoft.com/office/powerpoint/2010/main" val="809944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Mellansida Rubrik linje">
    <p:spTree>
      <p:nvGrpSpPr>
        <p:cNvPr id="1" name=""/>
        <p:cNvGrpSpPr/>
        <p:nvPr/>
      </p:nvGrpSpPr>
      <p:grpSpPr>
        <a:xfrm>
          <a:off x="0" y="0"/>
          <a:ext cx="0" cy="0"/>
          <a:chOff x="0" y="0"/>
          <a:chExt cx="0" cy="0"/>
        </a:xfrm>
      </p:grpSpPr>
      <p:pic>
        <p:nvPicPr>
          <p:cNvPr id="6" name="Bildobjekt 5" descr="En bild som visar träd, utomhus, växt, skog&#10;&#10;Automatiskt genererad beskrivning">
            <a:extLst>
              <a:ext uri="{FF2B5EF4-FFF2-40B4-BE49-F238E27FC236}">
                <a16:creationId xmlns:a16="http://schemas.microsoft.com/office/drawing/2014/main" id="{DD08B0C4-8633-7041-A346-C1115B476BB6}"/>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Platshållare för text 17">
            <a:extLst>
              <a:ext uri="{FF2B5EF4-FFF2-40B4-BE49-F238E27FC236}">
                <a16:creationId xmlns:a16="http://schemas.microsoft.com/office/drawing/2014/main" id="{62924740-C187-8DF3-5167-4FEA1EF8B36D}"/>
              </a:ext>
            </a:extLst>
          </p:cNvPr>
          <p:cNvSpPr>
            <a:spLocks noGrp="1"/>
          </p:cNvSpPr>
          <p:nvPr>
            <p:ph type="body" sz="quarter" idx="10" hasCustomPrompt="1"/>
          </p:nvPr>
        </p:nvSpPr>
        <p:spPr>
          <a:xfrm>
            <a:off x="838199" y="4117068"/>
            <a:ext cx="8452757" cy="1559990"/>
          </a:xfrm>
        </p:spPr>
        <p:txBody>
          <a:bodyPr>
            <a:normAutofit/>
          </a:bodyPr>
          <a:lstStyle>
            <a:lvl1pPr marL="0" indent="0">
              <a:lnSpc>
                <a:spcPct val="100000"/>
              </a:lnSpc>
              <a:buFontTx/>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sp>
        <p:nvSpPr>
          <p:cNvPr id="11" name="Platshållare för text 5">
            <a:extLst>
              <a:ext uri="{FF2B5EF4-FFF2-40B4-BE49-F238E27FC236}">
                <a16:creationId xmlns:a16="http://schemas.microsoft.com/office/drawing/2014/main" id="{ABDF81CB-E95D-B078-3B98-161207B04B36}"/>
              </a:ext>
            </a:extLst>
          </p:cNvPr>
          <p:cNvSpPr>
            <a:spLocks noGrp="1"/>
          </p:cNvSpPr>
          <p:nvPr>
            <p:ph type="body" sz="quarter" idx="11" hasCustomPrompt="1"/>
          </p:nvPr>
        </p:nvSpPr>
        <p:spPr>
          <a:xfrm>
            <a:off x="838200" y="5693277"/>
            <a:ext cx="4634852" cy="577850"/>
          </a:xfrm>
        </p:spPr>
        <p:txBody>
          <a:bodyPr>
            <a:normAutofit/>
          </a:bodyPr>
          <a:lstStyle>
            <a:lvl1pPr marL="0" indent="0">
              <a:buFontTx/>
              <a:buNone/>
              <a:defRPr/>
            </a:lvl1pPr>
            <a:lvl5pPr marL="0" indent="0" algn="l">
              <a:buNone/>
              <a:defRPr sz="1600">
                <a:solidFill>
                  <a:schemeClr val="bg1"/>
                </a:solidFill>
                <a:latin typeface="Noto Serif" panose="02020600060500020200" pitchFamily="18" charset="0"/>
                <a:ea typeface="Noto Serif" panose="02020600060500020200" pitchFamily="18" charset="0"/>
                <a:cs typeface="Noto Serif" panose="02020600060500020200" pitchFamily="18" charset="0"/>
              </a:defRPr>
            </a:lvl5pPr>
          </a:lstStyle>
          <a:p>
            <a:pPr lvl="4"/>
            <a:r>
              <a:rPr lang="sv-SE">
                <a:latin typeface="Noto Serif" panose="02020600060500020200" pitchFamily="18" charset="0"/>
                <a:ea typeface="Noto Serif" panose="02020600060500020200" pitchFamily="18" charset="0"/>
                <a:cs typeface="Noto Serif" panose="02020600060500020200" pitchFamily="18" charset="0"/>
              </a:rPr>
              <a:t>2024-XX-XX</a:t>
            </a:r>
            <a:endParaRPr lang="sv-SE"/>
          </a:p>
        </p:txBody>
      </p:sp>
      <p:pic>
        <p:nvPicPr>
          <p:cNvPr id="2" name="Bildobjekt 1">
            <a:extLst>
              <a:ext uri="{FF2B5EF4-FFF2-40B4-BE49-F238E27FC236}">
                <a16:creationId xmlns:a16="http://schemas.microsoft.com/office/drawing/2014/main" id="{F80B6A99-B785-72AD-FB8B-F03E0A822FA1}"/>
              </a:ext>
            </a:extLst>
          </p:cNvPr>
          <p:cNvPicPr>
            <a:picLocks noChangeAspect="1"/>
          </p:cNvPicPr>
          <p:nvPr userDrawn="1"/>
        </p:nvPicPr>
        <p:blipFill>
          <a:blip r:embed="rId3"/>
          <a:srcRect/>
          <a:stretch/>
        </p:blipFill>
        <p:spPr>
          <a:xfrm>
            <a:off x="11353800" y="310256"/>
            <a:ext cx="532356" cy="525617"/>
          </a:xfrm>
          <a:prstGeom prst="rect">
            <a:avLst/>
          </a:prstGeom>
        </p:spPr>
      </p:pic>
      <p:sp>
        <p:nvSpPr>
          <p:cNvPr id="4" name="Rubrik 1">
            <a:extLst>
              <a:ext uri="{FF2B5EF4-FFF2-40B4-BE49-F238E27FC236}">
                <a16:creationId xmlns:a16="http://schemas.microsoft.com/office/drawing/2014/main" id="{5392BB03-7DD2-AC5F-8DB3-27EB70C97220}"/>
              </a:ext>
            </a:extLst>
          </p:cNvPr>
          <p:cNvSpPr>
            <a:spLocks noGrp="1"/>
          </p:cNvSpPr>
          <p:nvPr>
            <p:ph type="title" hasCustomPrompt="1"/>
          </p:nvPr>
        </p:nvSpPr>
        <p:spPr>
          <a:xfrm>
            <a:off x="838200" y="2595369"/>
            <a:ext cx="8452756" cy="1325563"/>
          </a:xfrm>
        </p:spPr>
        <p:txBody>
          <a:bodyPr anchor="t">
            <a:normAutofit/>
          </a:bodyPr>
          <a:lstStyle>
            <a:lvl1pPr>
              <a:defRPr sz="4400" b="0" i="0" kern="0" cap="all" spc="0" baseline="0">
                <a:solidFill>
                  <a:schemeClr val="bg1">
                    <a:lumMod val="95000"/>
                  </a:schemeClr>
                </a:solidFill>
                <a:effectLst>
                  <a:outerShdw blurRad="50800" dist="38100" dir="2700000" algn="tl" rotWithShape="0">
                    <a:prstClr val="black">
                      <a:alpha val="65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cxnSp>
        <p:nvCxnSpPr>
          <p:cNvPr id="7" name="Rak koppling 6">
            <a:extLst>
              <a:ext uri="{FF2B5EF4-FFF2-40B4-BE49-F238E27FC236}">
                <a16:creationId xmlns:a16="http://schemas.microsoft.com/office/drawing/2014/main" id="{F5CF1D54-A418-E945-9664-82F7D88F0B41}"/>
              </a:ext>
            </a:extLst>
          </p:cNvPr>
          <p:cNvCxnSpPr/>
          <p:nvPr userDrawn="1"/>
        </p:nvCxnSpPr>
        <p:spPr>
          <a:xfrm>
            <a:off x="730292" y="2595369"/>
            <a:ext cx="0" cy="13255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42771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Mellansida Rubrik ">
    <p:spTree>
      <p:nvGrpSpPr>
        <p:cNvPr id="1" name=""/>
        <p:cNvGrpSpPr/>
        <p:nvPr/>
      </p:nvGrpSpPr>
      <p:grpSpPr>
        <a:xfrm>
          <a:off x="0" y="0"/>
          <a:ext cx="0" cy="0"/>
          <a:chOff x="0" y="0"/>
          <a:chExt cx="0" cy="0"/>
        </a:xfrm>
      </p:grpSpPr>
      <p:pic>
        <p:nvPicPr>
          <p:cNvPr id="6" name="Bildobjekt 5" descr="En bild som visar träd, utomhus, växt, skog&#10;&#10;Automatiskt genererad beskrivning">
            <a:extLst>
              <a:ext uri="{FF2B5EF4-FFF2-40B4-BE49-F238E27FC236}">
                <a16:creationId xmlns:a16="http://schemas.microsoft.com/office/drawing/2014/main" id="{DD08B0C4-8633-7041-A346-C1115B476BB6}"/>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Platshållare för text 17">
            <a:extLst>
              <a:ext uri="{FF2B5EF4-FFF2-40B4-BE49-F238E27FC236}">
                <a16:creationId xmlns:a16="http://schemas.microsoft.com/office/drawing/2014/main" id="{62924740-C187-8DF3-5167-4FEA1EF8B36D}"/>
              </a:ext>
            </a:extLst>
          </p:cNvPr>
          <p:cNvSpPr>
            <a:spLocks noGrp="1"/>
          </p:cNvSpPr>
          <p:nvPr>
            <p:ph type="body" sz="quarter" idx="10" hasCustomPrompt="1"/>
          </p:nvPr>
        </p:nvSpPr>
        <p:spPr>
          <a:xfrm>
            <a:off x="838199" y="4117068"/>
            <a:ext cx="8452757" cy="1559990"/>
          </a:xfrm>
        </p:spPr>
        <p:txBody>
          <a:bodyPr>
            <a:normAutofit/>
          </a:bodyPr>
          <a:lstStyle>
            <a:lvl1pPr marL="0" indent="0">
              <a:lnSpc>
                <a:spcPct val="100000"/>
              </a:lnSpc>
              <a:buFontTx/>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sp>
        <p:nvSpPr>
          <p:cNvPr id="11" name="Platshållare för text 5">
            <a:extLst>
              <a:ext uri="{FF2B5EF4-FFF2-40B4-BE49-F238E27FC236}">
                <a16:creationId xmlns:a16="http://schemas.microsoft.com/office/drawing/2014/main" id="{ABDF81CB-E95D-B078-3B98-161207B04B36}"/>
              </a:ext>
            </a:extLst>
          </p:cNvPr>
          <p:cNvSpPr>
            <a:spLocks noGrp="1"/>
          </p:cNvSpPr>
          <p:nvPr>
            <p:ph type="body" sz="quarter" idx="11" hasCustomPrompt="1"/>
          </p:nvPr>
        </p:nvSpPr>
        <p:spPr>
          <a:xfrm>
            <a:off x="838200" y="5693277"/>
            <a:ext cx="4634852" cy="577850"/>
          </a:xfrm>
        </p:spPr>
        <p:txBody>
          <a:bodyPr>
            <a:normAutofit/>
          </a:bodyPr>
          <a:lstStyle>
            <a:lvl1pPr marL="0" indent="0">
              <a:buFontTx/>
              <a:buNone/>
              <a:defRPr/>
            </a:lvl1pPr>
            <a:lvl5pPr marL="0" indent="0" algn="l">
              <a:buNone/>
              <a:defRPr sz="1600">
                <a:solidFill>
                  <a:schemeClr val="bg1"/>
                </a:solidFill>
                <a:latin typeface="Noto Serif" panose="02020600060500020200" pitchFamily="18" charset="0"/>
                <a:ea typeface="Noto Serif" panose="02020600060500020200" pitchFamily="18" charset="0"/>
                <a:cs typeface="Noto Serif" panose="02020600060500020200" pitchFamily="18" charset="0"/>
              </a:defRPr>
            </a:lvl5pPr>
          </a:lstStyle>
          <a:p>
            <a:pPr lvl="4"/>
            <a:r>
              <a:rPr lang="sv-SE">
                <a:latin typeface="Noto Serif" panose="02020600060500020200" pitchFamily="18" charset="0"/>
                <a:ea typeface="Noto Serif" panose="02020600060500020200" pitchFamily="18" charset="0"/>
                <a:cs typeface="Noto Serif" panose="02020600060500020200" pitchFamily="18" charset="0"/>
              </a:rPr>
              <a:t>2024-XX-XX</a:t>
            </a:r>
            <a:endParaRPr lang="sv-SE"/>
          </a:p>
        </p:txBody>
      </p:sp>
      <p:pic>
        <p:nvPicPr>
          <p:cNvPr id="2" name="Bildobjekt 1">
            <a:extLst>
              <a:ext uri="{FF2B5EF4-FFF2-40B4-BE49-F238E27FC236}">
                <a16:creationId xmlns:a16="http://schemas.microsoft.com/office/drawing/2014/main" id="{F80B6A99-B785-72AD-FB8B-F03E0A822FA1}"/>
              </a:ext>
            </a:extLst>
          </p:cNvPr>
          <p:cNvPicPr>
            <a:picLocks noChangeAspect="1"/>
          </p:cNvPicPr>
          <p:nvPr userDrawn="1"/>
        </p:nvPicPr>
        <p:blipFill>
          <a:blip r:embed="rId3"/>
          <a:srcRect/>
          <a:stretch/>
        </p:blipFill>
        <p:spPr>
          <a:xfrm>
            <a:off x="11353800" y="310256"/>
            <a:ext cx="532356" cy="525617"/>
          </a:xfrm>
          <a:prstGeom prst="rect">
            <a:avLst/>
          </a:prstGeom>
        </p:spPr>
      </p:pic>
      <p:sp>
        <p:nvSpPr>
          <p:cNvPr id="4" name="Rubrik 1">
            <a:extLst>
              <a:ext uri="{FF2B5EF4-FFF2-40B4-BE49-F238E27FC236}">
                <a16:creationId xmlns:a16="http://schemas.microsoft.com/office/drawing/2014/main" id="{5392BB03-7DD2-AC5F-8DB3-27EB70C97220}"/>
              </a:ext>
            </a:extLst>
          </p:cNvPr>
          <p:cNvSpPr>
            <a:spLocks noGrp="1"/>
          </p:cNvSpPr>
          <p:nvPr>
            <p:ph type="title" hasCustomPrompt="1"/>
          </p:nvPr>
        </p:nvSpPr>
        <p:spPr>
          <a:xfrm>
            <a:off x="838200" y="2595369"/>
            <a:ext cx="8452756" cy="1325563"/>
          </a:xfrm>
        </p:spPr>
        <p:txBody>
          <a:bodyPr anchor="t">
            <a:normAutofit/>
          </a:bodyPr>
          <a:lstStyle>
            <a:lvl1pPr>
              <a:defRPr sz="4400" b="0" i="0" kern="0" cap="all" spc="0" baseline="0">
                <a:solidFill>
                  <a:schemeClr val="bg1">
                    <a:lumMod val="95000"/>
                  </a:schemeClr>
                </a:solidFill>
                <a:effectLst>
                  <a:outerShdw blurRad="50800" dist="38100" dir="2700000" algn="tl" rotWithShape="0">
                    <a:prstClr val="black">
                      <a:alpha val="65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cxnSp>
        <p:nvCxnSpPr>
          <p:cNvPr id="7" name="Rak koppling 6">
            <a:extLst>
              <a:ext uri="{FF2B5EF4-FFF2-40B4-BE49-F238E27FC236}">
                <a16:creationId xmlns:a16="http://schemas.microsoft.com/office/drawing/2014/main" id="{F5CF1D54-A418-E945-9664-82F7D88F0B41}"/>
              </a:ext>
            </a:extLst>
          </p:cNvPr>
          <p:cNvCxnSpPr/>
          <p:nvPr userDrawn="1"/>
        </p:nvCxnSpPr>
        <p:spPr>
          <a:xfrm>
            <a:off x="730292" y="2595369"/>
            <a:ext cx="0" cy="13255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65193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 innehåll måltavla dung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hasCustomPrompt="1"/>
          </p:nvPr>
        </p:nvSpPr>
        <p:spPr>
          <a:xfrm>
            <a:off x="5352400" y="795403"/>
            <a:ext cx="6154911" cy="895285"/>
          </a:xfrm>
        </p:spPr>
        <p:txBody>
          <a:bodyPr anchor="t"/>
          <a:lstStyle>
            <a:lvl1pPr>
              <a:lnSpc>
                <a:spcPct val="100000"/>
              </a:lnSpc>
              <a:defRPr sz="2400" b="0" i="0" cap="all" spc="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pic>
        <p:nvPicPr>
          <p:cNvPr id="9" name="Bildobjekt 8">
            <a:extLst>
              <a:ext uri="{FF2B5EF4-FFF2-40B4-BE49-F238E27FC236}">
                <a16:creationId xmlns:a16="http://schemas.microsoft.com/office/drawing/2014/main" id="{50759673-9500-5648-AEDB-11338B257BA5}"/>
              </a:ext>
            </a:extLst>
          </p:cNvPr>
          <p:cNvPicPr>
            <a:picLocks noChangeAspect="1"/>
          </p:cNvPicPr>
          <p:nvPr userDrawn="1"/>
        </p:nvPicPr>
        <p:blipFill>
          <a:blip r:embed="rId2"/>
          <a:srcRect/>
          <a:stretch/>
        </p:blipFill>
        <p:spPr>
          <a:xfrm>
            <a:off x="11353800" y="310256"/>
            <a:ext cx="532356" cy="525617"/>
          </a:xfrm>
          <a:prstGeom prst="rect">
            <a:avLst/>
          </a:prstGeom>
        </p:spPr>
      </p:pic>
      <p:sp>
        <p:nvSpPr>
          <p:cNvPr id="4" name="Platshållare för innehåll 2">
            <a:extLst>
              <a:ext uri="{FF2B5EF4-FFF2-40B4-BE49-F238E27FC236}">
                <a16:creationId xmlns:a16="http://schemas.microsoft.com/office/drawing/2014/main" id="{1BDC9F7A-B7E4-9C19-4178-DFFB80237BE9}"/>
              </a:ext>
            </a:extLst>
          </p:cNvPr>
          <p:cNvSpPr>
            <a:spLocks noGrp="1"/>
          </p:cNvSpPr>
          <p:nvPr>
            <p:ph idx="1"/>
          </p:nvPr>
        </p:nvSpPr>
        <p:spPr>
          <a:xfrm>
            <a:off x="5339114" y="1825625"/>
            <a:ext cx="6168196" cy="4351338"/>
          </a:xfrm>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3" name="Bildobjekt 2">
            <a:extLst>
              <a:ext uri="{FF2B5EF4-FFF2-40B4-BE49-F238E27FC236}">
                <a16:creationId xmlns:a16="http://schemas.microsoft.com/office/drawing/2014/main" id="{64FC3824-ED2E-D98F-AACA-F089EEC04A7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2012" y="0"/>
            <a:ext cx="4992000" cy="6857999"/>
          </a:xfrm>
          <a:prstGeom prst="rect">
            <a:avLst/>
          </a:prstGeom>
        </p:spPr>
      </p:pic>
      <p:cxnSp>
        <p:nvCxnSpPr>
          <p:cNvPr id="6" name="Rak koppling 5">
            <a:extLst>
              <a:ext uri="{FF2B5EF4-FFF2-40B4-BE49-F238E27FC236}">
                <a16:creationId xmlns:a16="http://schemas.microsoft.com/office/drawing/2014/main" id="{6D36B0E1-3403-745B-143F-4BC78B5317E6}"/>
              </a:ext>
            </a:extLst>
          </p:cNvPr>
          <p:cNvCxnSpPr>
            <a:cxnSpLocks/>
          </p:cNvCxnSpPr>
          <p:nvPr userDrawn="1"/>
        </p:nvCxnSpPr>
        <p:spPr>
          <a:xfrm>
            <a:off x="5352400" y="795403"/>
            <a:ext cx="0" cy="8952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8562172"/>
      </p:ext>
    </p:extLst>
  </p:cSld>
  <p:clrMapOvr>
    <a:masterClrMapping/>
  </p:clrMapOvr>
  <p:extLst>
    <p:ext uri="{DCECCB84-F9BA-43D5-87BE-67443E8EF086}">
      <p15:sldGuideLst xmlns:p15="http://schemas.microsoft.com/office/powerpoint/2012/main">
        <p15:guide id="1" orient="horz" pos="2251">
          <p15:clr>
            <a:srgbClr val="FBAE40"/>
          </p15:clr>
        </p15:guide>
        <p15:guide id="2" pos="313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Förstasida endast logo">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844745CF-7C36-3243-B9C6-AD5D1C2F5B1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1"/>
            <a:ext cx="12263718" cy="6858001"/>
          </a:xfrm>
          <a:prstGeom prst="rect">
            <a:avLst/>
          </a:prstGeom>
        </p:spPr>
      </p:pic>
      <p:sp>
        <p:nvSpPr>
          <p:cNvPr id="3" name="Platshållare för text 17">
            <a:extLst>
              <a:ext uri="{FF2B5EF4-FFF2-40B4-BE49-F238E27FC236}">
                <a16:creationId xmlns:a16="http://schemas.microsoft.com/office/drawing/2014/main" id="{D4B00FDD-FC4D-289A-AA00-106C056D2F7E}"/>
              </a:ext>
            </a:extLst>
          </p:cNvPr>
          <p:cNvSpPr>
            <a:spLocks noGrp="1"/>
          </p:cNvSpPr>
          <p:nvPr>
            <p:ph type="body" sz="quarter" idx="10" hasCustomPrompt="1"/>
          </p:nvPr>
        </p:nvSpPr>
        <p:spPr>
          <a:xfrm>
            <a:off x="838199" y="4117068"/>
            <a:ext cx="8452757" cy="1559990"/>
          </a:xfrm>
        </p:spPr>
        <p:txBody>
          <a:bodyPr>
            <a:normAutofit/>
          </a:bodyPr>
          <a:lstStyle>
            <a:lvl1pPr marL="0" indent="0">
              <a:lnSpc>
                <a:spcPct val="100000"/>
              </a:lnSpc>
              <a:buFontTx/>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sp>
        <p:nvSpPr>
          <p:cNvPr id="5" name="Platshållare för text 2">
            <a:extLst>
              <a:ext uri="{FF2B5EF4-FFF2-40B4-BE49-F238E27FC236}">
                <a16:creationId xmlns:a16="http://schemas.microsoft.com/office/drawing/2014/main" id="{F13ECEFE-DCE4-81EF-60F5-B092AC32FFA9}"/>
              </a:ext>
            </a:extLst>
          </p:cNvPr>
          <p:cNvSpPr>
            <a:spLocks noGrp="1"/>
          </p:cNvSpPr>
          <p:nvPr>
            <p:ph type="body" sz="quarter" idx="11" hasCustomPrompt="1"/>
          </p:nvPr>
        </p:nvSpPr>
        <p:spPr>
          <a:xfrm>
            <a:off x="838200" y="5676900"/>
            <a:ext cx="5257800" cy="657225"/>
          </a:xfrm>
        </p:spPr>
        <p:txBody>
          <a:bodyPr/>
          <a:lstStyle>
            <a:lvl1pPr marL="0" indent="0">
              <a:buNone/>
              <a:defRPr>
                <a:solidFill>
                  <a:schemeClr val="bg1"/>
                </a:solidFill>
              </a:defRPr>
            </a:lvl1pPr>
            <a:lvl2pPr marL="0" indent="0">
              <a:buNone/>
              <a:defRPr sz="160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stStyle>
          <a:p>
            <a:pPr lvl="1"/>
            <a:r>
              <a:rPr lang="sv-SE"/>
              <a:t>2024-XX-XX</a:t>
            </a:r>
          </a:p>
        </p:txBody>
      </p:sp>
      <p:sp>
        <p:nvSpPr>
          <p:cNvPr id="6" name="Rubrik 1">
            <a:extLst>
              <a:ext uri="{FF2B5EF4-FFF2-40B4-BE49-F238E27FC236}">
                <a16:creationId xmlns:a16="http://schemas.microsoft.com/office/drawing/2014/main" id="{75FE8AC3-206A-EE68-D48D-C54B06CA8BB9}"/>
              </a:ext>
            </a:extLst>
          </p:cNvPr>
          <p:cNvSpPr>
            <a:spLocks noGrp="1"/>
          </p:cNvSpPr>
          <p:nvPr>
            <p:ph type="title" hasCustomPrompt="1"/>
          </p:nvPr>
        </p:nvSpPr>
        <p:spPr>
          <a:xfrm>
            <a:off x="838200" y="2595369"/>
            <a:ext cx="8452756" cy="1325563"/>
          </a:xfrm>
        </p:spPr>
        <p:txBody>
          <a:bodyPr anchor="t">
            <a:normAutofit/>
          </a:bodyPr>
          <a:lstStyle>
            <a:lvl1pPr>
              <a:defRPr sz="4400" b="0" i="0" kern="0" cap="all" spc="0" baseline="0">
                <a:solidFill>
                  <a:schemeClr val="bg1">
                    <a:lumMod val="95000"/>
                  </a:schemeClr>
                </a:solidFill>
                <a:effectLst>
                  <a:outerShdw blurRad="50800" dist="38100" dir="2700000" algn="tl" rotWithShape="0">
                    <a:prstClr val="black">
                      <a:alpha val="65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cxnSp>
        <p:nvCxnSpPr>
          <p:cNvPr id="7" name="Rak koppling 6">
            <a:extLst>
              <a:ext uri="{FF2B5EF4-FFF2-40B4-BE49-F238E27FC236}">
                <a16:creationId xmlns:a16="http://schemas.microsoft.com/office/drawing/2014/main" id="{FF077CE6-AEB6-8464-C607-C5EEDDB4D01C}"/>
              </a:ext>
            </a:extLst>
          </p:cNvPr>
          <p:cNvCxnSpPr/>
          <p:nvPr userDrawn="1"/>
        </p:nvCxnSpPr>
        <p:spPr>
          <a:xfrm>
            <a:off x="730292" y="2595369"/>
            <a:ext cx="0" cy="13255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30335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Mellansida Rubrik 6">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FE204568-3E71-624C-B70D-14E2EC452654}"/>
              </a:ext>
            </a:extLst>
          </p:cNvPr>
          <p:cNvPicPr>
            <a:picLocks noChangeAspect="1"/>
          </p:cNvPicPr>
          <p:nvPr userDrawn="1"/>
        </p:nvPicPr>
        <p:blipFill>
          <a:blip r:embed="rId2"/>
          <a:srcRect/>
          <a:stretch/>
        </p:blipFill>
        <p:spPr>
          <a:xfrm>
            <a:off x="0" y="0"/>
            <a:ext cx="12192000" cy="6858000"/>
          </a:xfrm>
          <a:prstGeom prst="rect">
            <a:avLst/>
          </a:prstGeom>
        </p:spPr>
      </p:pic>
      <p:sp>
        <p:nvSpPr>
          <p:cNvPr id="3" name="Platshållare för text 17">
            <a:extLst>
              <a:ext uri="{FF2B5EF4-FFF2-40B4-BE49-F238E27FC236}">
                <a16:creationId xmlns:a16="http://schemas.microsoft.com/office/drawing/2014/main" id="{EF68E750-68FD-77D0-D74B-B57293104D93}"/>
              </a:ext>
            </a:extLst>
          </p:cNvPr>
          <p:cNvSpPr>
            <a:spLocks noGrp="1"/>
          </p:cNvSpPr>
          <p:nvPr>
            <p:ph type="body" sz="quarter" idx="10" hasCustomPrompt="1"/>
          </p:nvPr>
        </p:nvSpPr>
        <p:spPr>
          <a:xfrm>
            <a:off x="838199" y="4117068"/>
            <a:ext cx="8452757" cy="1559990"/>
          </a:xfrm>
        </p:spPr>
        <p:txBody>
          <a:bodyPr>
            <a:normAutofit/>
          </a:bodyPr>
          <a:lstStyle>
            <a:lvl1pPr marL="0" indent="0">
              <a:lnSpc>
                <a:spcPct val="100000"/>
              </a:lnSpc>
              <a:buFontTx/>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7" name="Bildobjekt 6">
            <a:extLst>
              <a:ext uri="{FF2B5EF4-FFF2-40B4-BE49-F238E27FC236}">
                <a16:creationId xmlns:a16="http://schemas.microsoft.com/office/drawing/2014/main" id="{59BA4662-25AE-966E-139B-1521763EE1C2}"/>
              </a:ext>
            </a:extLst>
          </p:cNvPr>
          <p:cNvPicPr>
            <a:picLocks noChangeAspect="1"/>
          </p:cNvPicPr>
          <p:nvPr userDrawn="1"/>
        </p:nvPicPr>
        <p:blipFill>
          <a:blip r:embed="rId3"/>
          <a:srcRect/>
          <a:stretch/>
        </p:blipFill>
        <p:spPr>
          <a:xfrm>
            <a:off x="11353800" y="310256"/>
            <a:ext cx="532356" cy="525617"/>
          </a:xfrm>
          <a:prstGeom prst="rect">
            <a:avLst/>
          </a:prstGeom>
        </p:spPr>
      </p:pic>
      <p:sp>
        <p:nvSpPr>
          <p:cNvPr id="4" name="Platshållare för text 2">
            <a:extLst>
              <a:ext uri="{FF2B5EF4-FFF2-40B4-BE49-F238E27FC236}">
                <a16:creationId xmlns:a16="http://schemas.microsoft.com/office/drawing/2014/main" id="{6C563651-5874-A49C-501D-9566EAF56EBB}"/>
              </a:ext>
            </a:extLst>
          </p:cNvPr>
          <p:cNvSpPr>
            <a:spLocks noGrp="1"/>
          </p:cNvSpPr>
          <p:nvPr>
            <p:ph type="body" sz="quarter" idx="11" hasCustomPrompt="1"/>
          </p:nvPr>
        </p:nvSpPr>
        <p:spPr>
          <a:xfrm>
            <a:off x="838200" y="5676900"/>
            <a:ext cx="5257800" cy="657225"/>
          </a:xfrm>
        </p:spPr>
        <p:txBody>
          <a:bodyPr/>
          <a:lstStyle>
            <a:lvl1pPr marL="0" indent="0">
              <a:buNone/>
              <a:defRPr>
                <a:solidFill>
                  <a:schemeClr val="bg1"/>
                </a:solidFill>
              </a:defRPr>
            </a:lvl1pPr>
            <a:lvl2pPr marL="0" indent="0">
              <a:buNone/>
              <a:defRPr sz="160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stStyle>
          <a:p>
            <a:pPr lvl="1"/>
            <a:r>
              <a:rPr lang="sv-SE"/>
              <a:t>2024-XX-XX</a:t>
            </a:r>
          </a:p>
        </p:txBody>
      </p:sp>
      <p:sp>
        <p:nvSpPr>
          <p:cNvPr id="2" name="Rubrik 1">
            <a:extLst>
              <a:ext uri="{FF2B5EF4-FFF2-40B4-BE49-F238E27FC236}">
                <a16:creationId xmlns:a16="http://schemas.microsoft.com/office/drawing/2014/main" id="{E8E82F1C-5FA6-F770-FCA5-BE050AC624DD}"/>
              </a:ext>
            </a:extLst>
          </p:cNvPr>
          <p:cNvSpPr>
            <a:spLocks noGrp="1"/>
          </p:cNvSpPr>
          <p:nvPr>
            <p:ph type="title" hasCustomPrompt="1"/>
          </p:nvPr>
        </p:nvSpPr>
        <p:spPr>
          <a:xfrm>
            <a:off x="838200" y="2595369"/>
            <a:ext cx="8452756" cy="1325563"/>
          </a:xfrm>
        </p:spPr>
        <p:txBody>
          <a:bodyPr anchor="t">
            <a:normAutofit/>
          </a:bodyPr>
          <a:lstStyle>
            <a:lvl1pPr>
              <a:defRPr sz="4400" b="0" i="0" kern="0" cap="all" spc="0" baseline="0">
                <a:solidFill>
                  <a:schemeClr val="bg1">
                    <a:lumMod val="95000"/>
                  </a:schemeClr>
                </a:solidFill>
                <a:effectLst>
                  <a:outerShdw blurRad="50800" dist="38100" dir="2700000" algn="tl" rotWithShape="0">
                    <a:prstClr val="black">
                      <a:alpha val="65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cxnSp>
        <p:nvCxnSpPr>
          <p:cNvPr id="9" name="Rak koppling 8">
            <a:extLst>
              <a:ext uri="{FF2B5EF4-FFF2-40B4-BE49-F238E27FC236}">
                <a16:creationId xmlns:a16="http://schemas.microsoft.com/office/drawing/2014/main" id="{7093D5B2-1E7B-FCE3-E9ED-9F802713C053}"/>
              </a:ext>
            </a:extLst>
          </p:cNvPr>
          <p:cNvCxnSpPr/>
          <p:nvPr userDrawn="1"/>
        </p:nvCxnSpPr>
        <p:spPr>
          <a:xfrm>
            <a:off x="730292" y="2595369"/>
            <a:ext cx="0" cy="13255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81216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Mellansida Rubrik 6">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5219BA8A-737E-7A40-BC15-66400703B672}"/>
              </a:ext>
            </a:extLst>
          </p:cNvPr>
          <p:cNvPicPr>
            <a:picLocks noChangeAspect="1"/>
          </p:cNvPicPr>
          <p:nvPr userDrawn="1"/>
        </p:nvPicPr>
        <p:blipFill>
          <a:blip r:embed="rId2"/>
          <a:srcRect/>
          <a:stretch/>
        </p:blipFill>
        <p:spPr>
          <a:xfrm>
            <a:off x="0" y="0"/>
            <a:ext cx="12192000" cy="6858000"/>
          </a:xfrm>
          <a:prstGeom prst="rect">
            <a:avLst/>
          </a:prstGeom>
          <a:effectLst>
            <a:outerShdw blurRad="50800" dist="38100" dir="2700000" algn="tl" rotWithShape="0">
              <a:prstClr val="black">
                <a:alpha val="39000"/>
              </a:prstClr>
            </a:outerShdw>
          </a:effectLst>
        </p:spPr>
      </p:pic>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3800" y="306887"/>
            <a:ext cx="532356" cy="532356"/>
          </a:xfrm>
          <a:prstGeom prst="rect">
            <a:avLst/>
          </a:prstGeom>
        </p:spPr>
      </p:pic>
      <p:sp>
        <p:nvSpPr>
          <p:cNvPr id="3" name="Platshållare för text 17">
            <a:extLst>
              <a:ext uri="{FF2B5EF4-FFF2-40B4-BE49-F238E27FC236}">
                <a16:creationId xmlns:a16="http://schemas.microsoft.com/office/drawing/2014/main" id="{1391DF4A-FF35-ADEB-E895-69963EDE7BAD}"/>
              </a:ext>
            </a:extLst>
          </p:cNvPr>
          <p:cNvSpPr>
            <a:spLocks noGrp="1"/>
          </p:cNvSpPr>
          <p:nvPr>
            <p:ph type="body" sz="quarter" idx="10" hasCustomPrompt="1"/>
          </p:nvPr>
        </p:nvSpPr>
        <p:spPr>
          <a:xfrm>
            <a:off x="838199" y="4117068"/>
            <a:ext cx="8452757" cy="1559990"/>
          </a:xfrm>
          <a:effectLst>
            <a:outerShdw blurRad="50800" dist="38100" dir="2700000" algn="tl" rotWithShape="0">
              <a:prstClr val="black">
                <a:alpha val="91000"/>
              </a:prstClr>
            </a:outerShdw>
          </a:effectLst>
        </p:spPr>
        <p:txBody>
          <a:bodyPr>
            <a:normAutofit/>
          </a:bodyPr>
          <a:lstStyle>
            <a:lvl1pPr marL="0" indent="0">
              <a:lnSpc>
                <a:spcPct val="100000"/>
              </a:lnSpc>
              <a:buFontTx/>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sp>
        <p:nvSpPr>
          <p:cNvPr id="2" name="Rubrik 1">
            <a:extLst>
              <a:ext uri="{FF2B5EF4-FFF2-40B4-BE49-F238E27FC236}">
                <a16:creationId xmlns:a16="http://schemas.microsoft.com/office/drawing/2014/main" id="{61B1C28E-8ED6-8F85-C1D8-E6CA38BC78CD}"/>
              </a:ext>
            </a:extLst>
          </p:cNvPr>
          <p:cNvSpPr>
            <a:spLocks noGrp="1"/>
          </p:cNvSpPr>
          <p:nvPr>
            <p:ph type="title" hasCustomPrompt="1"/>
          </p:nvPr>
        </p:nvSpPr>
        <p:spPr>
          <a:xfrm>
            <a:off x="838200" y="2595369"/>
            <a:ext cx="8452756" cy="1325563"/>
          </a:xfrm>
        </p:spPr>
        <p:txBody>
          <a:bodyPr anchor="t">
            <a:normAutofit/>
          </a:bodyPr>
          <a:lstStyle>
            <a:lvl1pPr>
              <a:defRPr sz="4400" b="0" i="0" kern="0" cap="all" spc="0" baseline="0">
                <a:solidFill>
                  <a:schemeClr val="bg1">
                    <a:lumMod val="95000"/>
                  </a:schemeClr>
                </a:solidFill>
                <a:effectLst>
                  <a:outerShdw blurRad="50800" dist="38100" dir="2700000" algn="tl" rotWithShape="0">
                    <a:prstClr val="black">
                      <a:alpha val="65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cxnSp>
        <p:nvCxnSpPr>
          <p:cNvPr id="8" name="Rak koppling 7">
            <a:extLst>
              <a:ext uri="{FF2B5EF4-FFF2-40B4-BE49-F238E27FC236}">
                <a16:creationId xmlns:a16="http://schemas.microsoft.com/office/drawing/2014/main" id="{FAEB988D-2396-68C7-1695-B446B326FC6F}"/>
              </a:ext>
            </a:extLst>
          </p:cNvPr>
          <p:cNvCxnSpPr/>
          <p:nvPr userDrawn="1"/>
        </p:nvCxnSpPr>
        <p:spPr>
          <a:xfrm>
            <a:off x="730292" y="2595369"/>
            <a:ext cx="0" cy="13255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53381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Mellansida Rubrik 6">
    <p:spTree>
      <p:nvGrpSpPr>
        <p:cNvPr id="1" name=""/>
        <p:cNvGrpSpPr/>
        <p:nvPr/>
      </p:nvGrpSpPr>
      <p:grpSpPr>
        <a:xfrm>
          <a:off x="0" y="0"/>
          <a:ext cx="0" cy="0"/>
          <a:chOff x="0" y="0"/>
          <a:chExt cx="0" cy="0"/>
        </a:xfrm>
      </p:grpSpPr>
      <p:pic>
        <p:nvPicPr>
          <p:cNvPr id="6" name="Bildobjekt 5" descr="En bild som visar tårta, leksak, födelsedag&#10;&#10;Automatiskt genererad beskrivning">
            <a:extLst>
              <a:ext uri="{FF2B5EF4-FFF2-40B4-BE49-F238E27FC236}">
                <a16:creationId xmlns:a16="http://schemas.microsoft.com/office/drawing/2014/main" id="{2F1CB311-7921-1D45-B6AC-44CA93726D1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Platshållare för text 17">
            <a:extLst>
              <a:ext uri="{FF2B5EF4-FFF2-40B4-BE49-F238E27FC236}">
                <a16:creationId xmlns:a16="http://schemas.microsoft.com/office/drawing/2014/main" id="{4F3987CF-3DD3-286B-B1A4-7115DC0534DC}"/>
              </a:ext>
            </a:extLst>
          </p:cNvPr>
          <p:cNvSpPr>
            <a:spLocks noGrp="1"/>
          </p:cNvSpPr>
          <p:nvPr>
            <p:ph type="body" sz="quarter" idx="10" hasCustomPrompt="1"/>
          </p:nvPr>
        </p:nvSpPr>
        <p:spPr>
          <a:xfrm>
            <a:off x="838199" y="4117068"/>
            <a:ext cx="8452757" cy="1559990"/>
          </a:xfrm>
        </p:spPr>
        <p:txBody>
          <a:bodyPr>
            <a:normAutofit/>
          </a:bodyPr>
          <a:lstStyle>
            <a:lvl1pPr marL="0" indent="0">
              <a:lnSpc>
                <a:spcPct val="100000"/>
              </a:lnSpc>
              <a:buFontTx/>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5" name="Bildobjekt 4">
            <a:extLst>
              <a:ext uri="{FF2B5EF4-FFF2-40B4-BE49-F238E27FC236}">
                <a16:creationId xmlns:a16="http://schemas.microsoft.com/office/drawing/2014/main" id="{9E98BE06-4782-224D-365A-46FD554A7989}"/>
              </a:ext>
            </a:extLst>
          </p:cNvPr>
          <p:cNvPicPr>
            <a:picLocks noChangeAspect="1"/>
          </p:cNvPicPr>
          <p:nvPr userDrawn="1"/>
        </p:nvPicPr>
        <p:blipFill>
          <a:blip r:embed="rId3"/>
          <a:srcRect/>
          <a:stretch/>
        </p:blipFill>
        <p:spPr>
          <a:xfrm>
            <a:off x="11353800" y="310256"/>
            <a:ext cx="532356" cy="525617"/>
          </a:xfrm>
          <a:prstGeom prst="rect">
            <a:avLst/>
          </a:prstGeom>
        </p:spPr>
      </p:pic>
      <p:sp>
        <p:nvSpPr>
          <p:cNvPr id="7" name="Rubrik 1">
            <a:extLst>
              <a:ext uri="{FF2B5EF4-FFF2-40B4-BE49-F238E27FC236}">
                <a16:creationId xmlns:a16="http://schemas.microsoft.com/office/drawing/2014/main" id="{51D9F5FB-173C-7252-A5A8-1F5CEC346F6D}"/>
              </a:ext>
            </a:extLst>
          </p:cNvPr>
          <p:cNvSpPr>
            <a:spLocks noGrp="1"/>
          </p:cNvSpPr>
          <p:nvPr>
            <p:ph type="title" hasCustomPrompt="1"/>
          </p:nvPr>
        </p:nvSpPr>
        <p:spPr>
          <a:xfrm>
            <a:off x="838200" y="2595369"/>
            <a:ext cx="8452756" cy="1325563"/>
          </a:xfrm>
        </p:spPr>
        <p:txBody>
          <a:bodyPr anchor="t">
            <a:normAutofit/>
          </a:bodyPr>
          <a:lstStyle>
            <a:lvl1pPr>
              <a:defRPr sz="4400" b="0" i="0" kern="0" cap="all" spc="0" baseline="0">
                <a:solidFill>
                  <a:schemeClr val="bg1">
                    <a:lumMod val="95000"/>
                  </a:schemeClr>
                </a:solidFill>
                <a:effectLst>
                  <a:outerShdw blurRad="50800" dist="38100" dir="2700000" algn="tl" rotWithShape="0">
                    <a:prstClr val="black">
                      <a:alpha val="65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cxnSp>
        <p:nvCxnSpPr>
          <p:cNvPr id="8" name="Rak koppling 7">
            <a:extLst>
              <a:ext uri="{FF2B5EF4-FFF2-40B4-BE49-F238E27FC236}">
                <a16:creationId xmlns:a16="http://schemas.microsoft.com/office/drawing/2014/main" id="{F49F2F7C-B5D5-0F3F-25B5-8F2FA25C1CA7}"/>
              </a:ext>
            </a:extLst>
          </p:cNvPr>
          <p:cNvCxnSpPr/>
          <p:nvPr userDrawn="1"/>
        </p:nvCxnSpPr>
        <p:spPr>
          <a:xfrm>
            <a:off x="730292" y="2595369"/>
            <a:ext cx="0" cy="13255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59023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Rubriksida mål och fokus grön bakgrund sko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083FF4CA-70AC-47A8-A306-987D5991B9CB}"/>
              </a:ext>
            </a:extLst>
          </p:cNvPr>
          <p:cNvPicPr>
            <a:picLocks noGrp="1" noRot="1" noChangeAspect="1" noMove="1" noResize="1" noEditPoints="1" noAdjustHandles="1" noChangeArrowheads="1" noChangeShapeType="1" noCrop="1"/>
          </p:cNvPicPr>
          <p:nvPr userDrawn="1"/>
        </p:nvPicPr>
        <p:blipFill>
          <a:blip r:embed="rId2"/>
          <a:srcRect/>
          <a:stretch/>
        </p:blipFill>
        <p:spPr>
          <a:xfrm>
            <a:off x="1" y="0"/>
            <a:ext cx="12191999" cy="6857999"/>
          </a:xfrm>
          <a:prstGeom prst="rect">
            <a:avLst/>
          </a:prstGeom>
        </p:spPr>
      </p:pic>
      <p:sp>
        <p:nvSpPr>
          <p:cNvPr id="18" name="Platshållare för text 17">
            <a:extLst>
              <a:ext uri="{FF2B5EF4-FFF2-40B4-BE49-F238E27FC236}">
                <a16:creationId xmlns:a16="http://schemas.microsoft.com/office/drawing/2014/main" id="{2F7022C9-9C51-9AAE-6810-CAB96C81DB00}"/>
              </a:ext>
            </a:extLst>
          </p:cNvPr>
          <p:cNvSpPr>
            <a:spLocks noGrp="1"/>
          </p:cNvSpPr>
          <p:nvPr>
            <p:ph type="body" sz="quarter" idx="10" hasCustomPrompt="1"/>
          </p:nvPr>
        </p:nvSpPr>
        <p:spPr>
          <a:xfrm>
            <a:off x="838199" y="4117068"/>
            <a:ext cx="8452757" cy="1559990"/>
          </a:xfrm>
        </p:spPr>
        <p:txBody>
          <a:bodyPr>
            <a:normAutofit/>
          </a:bodyPr>
          <a:lstStyle>
            <a:lvl1pPr marL="0" indent="0">
              <a:lnSpc>
                <a:spcPct val="100000"/>
              </a:lnSpc>
              <a:buFontTx/>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2" name="Bildobjekt 1">
            <a:extLst>
              <a:ext uri="{FF2B5EF4-FFF2-40B4-BE49-F238E27FC236}">
                <a16:creationId xmlns:a16="http://schemas.microsoft.com/office/drawing/2014/main" id="{34373F92-E5E3-A968-0D1E-3A3C7C7AEBB3}"/>
              </a:ext>
            </a:extLst>
          </p:cNvPr>
          <p:cNvPicPr>
            <a:picLocks noChangeAspect="1"/>
          </p:cNvPicPr>
          <p:nvPr userDrawn="1"/>
        </p:nvPicPr>
        <p:blipFill>
          <a:blip r:embed="rId3"/>
          <a:srcRect/>
          <a:stretch/>
        </p:blipFill>
        <p:spPr>
          <a:xfrm>
            <a:off x="11353800" y="310256"/>
            <a:ext cx="532356" cy="525617"/>
          </a:xfrm>
          <a:prstGeom prst="rect">
            <a:avLst/>
          </a:prstGeom>
        </p:spPr>
      </p:pic>
      <p:sp>
        <p:nvSpPr>
          <p:cNvPr id="4" name="Platshållare för text 2">
            <a:extLst>
              <a:ext uri="{FF2B5EF4-FFF2-40B4-BE49-F238E27FC236}">
                <a16:creationId xmlns:a16="http://schemas.microsoft.com/office/drawing/2014/main" id="{7D2595B0-39E5-5F40-B97F-1F86BA03E547}"/>
              </a:ext>
            </a:extLst>
          </p:cNvPr>
          <p:cNvSpPr>
            <a:spLocks noGrp="1"/>
          </p:cNvSpPr>
          <p:nvPr>
            <p:ph type="body" sz="quarter" idx="11" hasCustomPrompt="1"/>
          </p:nvPr>
        </p:nvSpPr>
        <p:spPr>
          <a:xfrm>
            <a:off x="838200" y="5676900"/>
            <a:ext cx="5257800" cy="657225"/>
          </a:xfrm>
        </p:spPr>
        <p:txBody>
          <a:bodyPr/>
          <a:lstStyle>
            <a:lvl1pPr marL="0" indent="0">
              <a:buNone/>
              <a:defRPr>
                <a:solidFill>
                  <a:schemeClr val="bg1"/>
                </a:solidFill>
              </a:defRPr>
            </a:lvl1pPr>
            <a:lvl2pPr marL="0" indent="0">
              <a:buNone/>
              <a:defRPr sz="160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stStyle>
          <a:p>
            <a:pPr lvl="1"/>
            <a:r>
              <a:rPr lang="sv-SE"/>
              <a:t>2024-XX-XX</a:t>
            </a:r>
          </a:p>
        </p:txBody>
      </p:sp>
      <p:sp>
        <p:nvSpPr>
          <p:cNvPr id="6" name="Rubrik 1">
            <a:extLst>
              <a:ext uri="{FF2B5EF4-FFF2-40B4-BE49-F238E27FC236}">
                <a16:creationId xmlns:a16="http://schemas.microsoft.com/office/drawing/2014/main" id="{972EE5C6-A783-C1E5-1A79-E9424E265FCA}"/>
              </a:ext>
            </a:extLst>
          </p:cNvPr>
          <p:cNvSpPr>
            <a:spLocks noGrp="1"/>
          </p:cNvSpPr>
          <p:nvPr>
            <p:ph type="title" hasCustomPrompt="1"/>
          </p:nvPr>
        </p:nvSpPr>
        <p:spPr>
          <a:xfrm>
            <a:off x="838200" y="2595369"/>
            <a:ext cx="8452756" cy="1325563"/>
          </a:xfrm>
        </p:spPr>
        <p:txBody>
          <a:bodyPr anchor="t">
            <a:normAutofit/>
          </a:bodyPr>
          <a:lstStyle>
            <a:lvl1pPr>
              <a:defRPr sz="4400" b="0" i="0" kern="0" cap="all" spc="0" baseline="0">
                <a:solidFill>
                  <a:schemeClr val="bg1">
                    <a:lumMod val="95000"/>
                  </a:schemeClr>
                </a:solidFill>
                <a:effectLst>
                  <a:outerShdw blurRad="50800" dist="38100" dir="2700000" algn="tl" rotWithShape="0">
                    <a:prstClr val="black">
                      <a:alpha val="65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cxnSp>
        <p:nvCxnSpPr>
          <p:cNvPr id="7" name="Rak koppling 6">
            <a:extLst>
              <a:ext uri="{FF2B5EF4-FFF2-40B4-BE49-F238E27FC236}">
                <a16:creationId xmlns:a16="http://schemas.microsoft.com/office/drawing/2014/main" id="{3E8B4A4B-86ED-B849-1EC0-94E903E1EB95}"/>
              </a:ext>
            </a:extLst>
          </p:cNvPr>
          <p:cNvCxnSpPr/>
          <p:nvPr userDrawn="1"/>
        </p:nvCxnSpPr>
        <p:spPr>
          <a:xfrm>
            <a:off x="730292" y="2595369"/>
            <a:ext cx="0" cy="13255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78818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Rubriksida mål och fokus blå bakgrund sko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FA705A57-FC75-428A-A2D0-216A038F2F05}"/>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6" name="Platshållare för text 17">
            <a:extLst>
              <a:ext uri="{FF2B5EF4-FFF2-40B4-BE49-F238E27FC236}">
                <a16:creationId xmlns:a16="http://schemas.microsoft.com/office/drawing/2014/main" id="{376A1CA8-1890-E2F0-1138-9BA6AE83018B}"/>
              </a:ext>
            </a:extLst>
          </p:cNvPr>
          <p:cNvSpPr>
            <a:spLocks noGrp="1"/>
          </p:cNvSpPr>
          <p:nvPr>
            <p:ph type="body" sz="quarter" idx="10" hasCustomPrompt="1"/>
          </p:nvPr>
        </p:nvSpPr>
        <p:spPr>
          <a:xfrm>
            <a:off x="838199" y="4117068"/>
            <a:ext cx="8452757" cy="1559990"/>
          </a:xfrm>
        </p:spPr>
        <p:txBody>
          <a:bodyPr>
            <a:normAutofit/>
          </a:bodyPr>
          <a:lstStyle>
            <a:lvl1pPr marL="0" indent="0">
              <a:lnSpc>
                <a:spcPct val="100000"/>
              </a:lnSpc>
              <a:buFontTx/>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2" name="Bildobjekt 1">
            <a:extLst>
              <a:ext uri="{FF2B5EF4-FFF2-40B4-BE49-F238E27FC236}">
                <a16:creationId xmlns:a16="http://schemas.microsoft.com/office/drawing/2014/main" id="{9A44ADC9-CC30-EB60-ACE8-AF4907B19BC8}"/>
              </a:ext>
            </a:extLst>
          </p:cNvPr>
          <p:cNvPicPr>
            <a:picLocks noChangeAspect="1"/>
          </p:cNvPicPr>
          <p:nvPr userDrawn="1"/>
        </p:nvPicPr>
        <p:blipFill>
          <a:blip r:embed="rId3"/>
          <a:srcRect/>
          <a:stretch/>
        </p:blipFill>
        <p:spPr>
          <a:xfrm>
            <a:off x="11353800" y="310256"/>
            <a:ext cx="532356" cy="525617"/>
          </a:xfrm>
          <a:prstGeom prst="rect">
            <a:avLst/>
          </a:prstGeom>
        </p:spPr>
      </p:pic>
      <p:sp>
        <p:nvSpPr>
          <p:cNvPr id="3" name="Platshållare för text 2">
            <a:extLst>
              <a:ext uri="{FF2B5EF4-FFF2-40B4-BE49-F238E27FC236}">
                <a16:creationId xmlns:a16="http://schemas.microsoft.com/office/drawing/2014/main" id="{364687A7-E2AF-072A-0FCD-B2B78E01D082}"/>
              </a:ext>
            </a:extLst>
          </p:cNvPr>
          <p:cNvSpPr>
            <a:spLocks noGrp="1"/>
          </p:cNvSpPr>
          <p:nvPr>
            <p:ph type="body" sz="quarter" idx="11" hasCustomPrompt="1"/>
          </p:nvPr>
        </p:nvSpPr>
        <p:spPr>
          <a:xfrm>
            <a:off x="838200" y="5676900"/>
            <a:ext cx="5257800" cy="657225"/>
          </a:xfrm>
        </p:spPr>
        <p:txBody>
          <a:bodyPr/>
          <a:lstStyle>
            <a:lvl1pPr marL="0" indent="0">
              <a:buNone/>
              <a:defRPr>
                <a:solidFill>
                  <a:schemeClr val="bg1"/>
                </a:solidFill>
              </a:defRPr>
            </a:lvl1pPr>
            <a:lvl2pPr marL="0" indent="0">
              <a:buNone/>
              <a:defRPr sz="160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stStyle>
          <a:p>
            <a:pPr lvl="1"/>
            <a:r>
              <a:rPr lang="sv-SE"/>
              <a:t>2024-XX-XX</a:t>
            </a:r>
          </a:p>
        </p:txBody>
      </p:sp>
      <p:sp>
        <p:nvSpPr>
          <p:cNvPr id="5" name="Rubrik 1">
            <a:extLst>
              <a:ext uri="{FF2B5EF4-FFF2-40B4-BE49-F238E27FC236}">
                <a16:creationId xmlns:a16="http://schemas.microsoft.com/office/drawing/2014/main" id="{C2011392-9854-F67A-3DE4-1C5D30EAEC13}"/>
              </a:ext>
            </a:extLst>
          </p:cNvPr>
          <p:cNvSpPr>
            <a:spLocks noGrp="1"/>
          </p:cNvSpPr>
          <p:nvPr>
            <p:ph type="title" hasCustomPrompt="1"/>
          </p:nvPr>
        </p:nvSpPr>
        <p:spPr>
          <a:xfrm>
            <a:off x="838200" y="2595369"/>
            <a:ext cx="8452756" cy="1325563"/>
          </a:xfrm>
        </p:spPr>
        <p:txBody>
          <a:bodyPr anchor="t">
            <a:normAutofit/>
          </a:bodyPr>
          <a:lstStyle>
            <a:lvl1pPr>
              <a:defRPr sz="4400" b="0" i="0" kern="0" cap="all" spc="0" baseline="0">
                <a:solidFill>
                  <a:schemeClr val="bg1">
                    <a:lumMod val="95000"/>
                  </a:schemeClr>
                </a:solidFill>
                <a:effectLst>
                  <a:outerShdw blurRad="50800" dist="38100" dir="2700000" algn="tl" rotWithShape="0">
                    <a:prstClr val="black">
                      <a:alpha val="65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cxnSp>
        <p:nvCxnSpPr>
          <p:cNvPr id="7" name="Rak koppling 6">
            <a:extLst>
              <a:ext uri="{FF2B5EF4-FFF2-40B4-BE49-F238E27FC236}">
                <a16:creationId xmlns:a16="http://schemas.microsoft.com/office/drawing/2014/main" id="{2C9F301B-7BA2-FB38-B93E-03650E985C21}"/>
              </a:ext>
            </a:extLst>
          </p:cNvPr>
          <p:cNvCxnSpPr/>
          <p:nvPr userDrawn="1"/>
        </p:nvCxnSpPr>
        <p:spPr>
          <a:xfrm>
            <a:off x="730292" y="2595369"/>
            <a:ext cx="0" cy="13255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72391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Rubriksida mål och fokus dunge måltavla">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083FF4CA-70AC-47A8-A306-987D5991B9CB}"/>
              </a:ext>
            </a:extLst>
          </p:cNvPr>
          <p:cNvPicPr>
            <a:picLocks noGrp="1" noRot="1" noChangeAspect="1" noMove="1" noResize="1" noEditPoints="1" noAdjustHandles="1" noChangeArrowheads="1" noChangeShapeType="1" noCrop="1"/>
          </p:cNvPicPr>
          <p:nvPr userDrawn="1"/>
        </p:nvPicPr>
        <p:blipFill>
          <a:blip r:embed="rId2"/>
          <a:srcRect/>
          <a:stretch/>
        </p:blipFill>
        <p:spPr>
          <a:xfrm>
            <a:off x="1" y="0"/>
            <a:ext cx="12191998" cy="6857999"/>
          </a:xfrm>
          <a:prstGeom prst="rect">
            <a:avLst/>
          </a:prstGeom>
        </p:spPr>
      </p:pic>
      <p:sp>
        <p:nvSpPr>
          <p:cNvPr id="6" name="Platshållare för text 17">
            <a:extLst>
              <a:ext uri="{FF2B5EF4-FFF2-40B4-BE49-F238E27FC236}">
                <a16:creationId xmlns:a16="http://schemas.microsoft.com/office/drawing/2014/main" id="{6F03E6C8-6599-DC3C-4172-443B8CD59D52}"/>
              </a:ext>
            </a:extLst>
          </p:cNvPr>
          <p:cNvSpPr>
            <a:spLocks noGrp="1"/>
          </p:cNvSpPr>
          <p:nvPr>
            <p:ph type="body" sz="quarter" idx="10" hasCustomPrompt="1"/>
          </p:nvPr>
        </p:nvSpPr>
        <p:spPr>
          <a:xfrm>
            <a:off x="838199" y="4117068"/>
            <a:ext cx="8452757" cy="1559990"/>
          </a:xfrm>
        </p:spPr>
        <p:txBody>
          <a:bodyPr>
            <a:normAutofit/>
          </a:bodyPr>
          <a:lstStyle>
            <a:lvl1pPr marL="0" indent="0">
              <a:lnSpc>
                <a:spcPct val="100000"/>
              </a:lnSpc>
              <a:buFontTx/>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2" name="Bildobjekt 1">
            <a:extLst>
              <a:ext uri="{FF2B5EF4-FFF2-40B4-BE49-F238E27FC236}">
                <a16:creationId xmlns:a16="http://schemas.microsoft.com/office/drawing/2014/main" id="{5DE0331C-D460-19A4-EB47-2ECFEBE76F49}"/>
              </a:ext>
            </a:extLst>
          </p:cNvPr>
          <p:cNvPicPr>
            <a:picLocks noChangeAspect="1"/>
          </p:cNvPicPr>
          <p:nvPr userDrawn="1"/>
        </p:nvPicPr>
        <p:blipFill>
          <a:blip r:embed="rId3"/>
          <a:srcRect/>
          <a:stretch/>
        </p:blipFill>
        <p:spPr>
          <a:xfrm>
            <a:off x="11353800" y="310256"/>
            <a:ext cx="532356" cy="525617"/>
          </a:xfrm>
          <a:prstGeom prst="rect">
            <a:avLst/>
          </a:prstGeom>
        </p:spPr>
      </p:pic>
      <p:sp>
        <p:nvSpPr>
          <p:cNvPr id="4" name="Platshållare för text 2">
            <a:extLst>
              <a:ext uri="{FF2B5EF4-FFF2-40B4-BE49-F238E27FC236}">
                <a16:creationId xmlns:a16="http://schemas.microsoft.com/office/drawing/2014/main" id="{FC7BB658-6F33-6C0C-BC5F-708832AE611C}"/>
              </a:ext>
            </a:extLst>
          </p:cNvPr>
          <p:cNvSpPr>
            <a:spLocks noGrp="1"/>
          </p:cNvSpPr>
          <p:nvPr>
            <p:ph type="body" sz="quarter" idx="11" hasCustomPrompt="1"/>
          </p:nvPr>
        </p:nvSpPr>
        <p:spPr>
          <a:xfrm>
            <a:off x="838200" y="5676900"/>
            <a:ext cx="5257800" cy="657225"/>
          </a:xfrm>
        </p:spPr>
        <p:txBody>
          <a:bodyPr/>
          <a:lstStyle>
            <a:lvl1pPr marL="0" indent="0">
              <a:buNone/>
              <a:defRPr>
                <a:solidFill>
                  <a:schemeClr val="bg1"/>
                </a:solidFill>
              </a:defRPr>
            </a:lvl1pPr>
            <a:lvl2pPr marL="0" indent="0">
              <a:buNone/>
              <a:defRPr sz="160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stStyle>
          <a:p>
            <a:pPr lvl="1"/>
            <a:r>
              <a:rPr lang="sv-SE"/>
              <a:t>2024-XX-XX</a:t>
            </a:r>
          </a:p>
        </p:txBody>
      </p:sp>
      <p:sp>
        <p:nvSpPr>
          <p:cNvPr id="5" name="Rubrik 1">
            <a:extLst>
              <a:ext uri="{FF2B5EF4-FFF2-40B4-BE49-F238E27FC236}">
                <a16:creationId xmlns:a16="http://schemas.microsoft.com/office/drawing/2014/main" id="{8F6265A3-A49E-320F-AB81-C4C1E841367C}"/>
              </a:ext>
            </a:extLst>
          </p:cNvPr>
          <p:cNvSpPr>
            <a:spLocks noGrp="1"/>
          </p:cNvSpPr>
          <p:nvPr>
            <p:ph type="title" hasCustomPrompt="1"/>
          </p:nvPr>
        </p:nvSpPr>
        <p:spPr>
          <a:xfrm>
            <a:off x="838200" y="2595369"/>
            <a:ext cx="8452756" cy="1325563"/>
          </a:xfrm>
        </p:spPr>
        <p:txBody>
          <a:bodyPr anchor="t">
            <a:normAutofit/>
          </a:bodyPr>
          <a:lstStyle>
            <a:lvl1pPr>
              <a:defRPr sz="4400" b="0" i="0" kern="0" cap="all" spc="0" baseline="0">
                <a:solidFill>
                  <a:schemeClr val="bg1">
                    <a:lumMod val="95000"/>
                  </a:schemeClr>
                </a:solidFill>
                <a:effectLst>
                  <a:outerShdw blurRad="50800" dist="38100" dir="2700000" algn="tl" rotWithShape="0">
                    <a:prstClr val="black">
                      <a:alpha val="65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cxnSp>
        <p:nvCxnSpPr>
          <p:cNvPr id="8" name="Rak koppling 7">
            <a:extLst>
              <a:ext uri="{FF2B5EF4-FFF2-40B4-BE49-F238E27FC236}">
                <a16:creationId xmlns:a16="http://schemas.microsoft.com/office/drawing/2014/main" id="{D327F65F-0D7A-256D-4672-D11286E1F148}"/>
              </a:ext>
            </a:extLst>
          </p:cNvPr>
          <p:cNvCxnSpPr/>
          <p:nvPr userDrawn="1"/>
        </p:nvCxnSpPr>
        <p:spPr>
          <a:xfrm>
            <a:off x="730292" y="2595369"/>
            <a:ext cx="0" cy="13255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01205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2_Rubriksida mål och fokus hav bakgrund måltavla">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083FF4CA-70AC-47A8-A306-987D5991B9CB}"/>
              </a:ext>
            </a:extLst>
          </p:cNvPr>
          <p:cNvPicPr>
            <a:picLocks noGrp="1" noRot="1" noChangeAspect="1" noMove="1" noResize="1" noEditPoints="1" noAdjustHandles="1" noChangeArrowheads="1" noChangeShapeType="1" noCrop="1"/>
          </p:cNvPicPr>
          <p:nvPr userDrawn="1"/>
        </p:nvPicPr>
        <p:blipFill>
          <a:blip r:embed="rId2"/>
          <a:srcRect/>
          <a:stretch/>
        </p:blipFill>
        <p:spPr>
          <a:xfrm>
            <a:off x="1" y="0"/>
            <a:ext cx="12191998" cy="6857998"/>
          </a:xfrm>
          <a:prstGeom prst="rect">
            <a:avLst/>
          </a:prstGeom>
        </p:spPr>
      </p:pic>
      <p:sp>
        <p:nvSpPr>
          <p:cNvPr id="6" name="Platshållare för text 17">
            <a:extLst>
              <a:ext uri="{FF2B5EF4-FFF2-40B4-BE49-F238E27FC236}">
                <a16:creationId xmlns:a16="http://schemas.microsoft.com/office/drawing/2014/main" id="{B6D79851-B9FE-EA22-CDBA-E24E95802EE3}"/>
              </a:ext>
            </a:extLst>
          </p:cNvPr>
          <p:cNvSpPr>
            <a:spLocks noGrp="1"/>
          </p:cNvSpPr>
          <p:nvPr>
            <p:ph type="body" sz="quarter" idx="10" hasCustomPrompt="1"/>
          </p:nvPr>
        </p:nvSpPr>
        <p:spPr>
          <a:xfrm>
            <a:off x="838199" y="4117068"/>
            <a:ext cx="8452757" cy="1559990"/>
          </a:xfrm>
        </p:spPr>
        <p:txBody>
          <a:bodyPr>
            <a:normAutofit/>
          </a:bodyPr>
          <a:lstStyle>
            <a:lvl1pPr marL="0" indent="0">
              <a:lnSpc>
                <a:spcPct val="100000"/>
              </a:lnSpc>
              <a:buFontTx/>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2" name="Bildobjekt 1">
            <a:extLst>
              <a:ext uri="{FF2B5EF4-FFF2-40B4-BE49-F238E27FC236}">
                <a16:creationId xmlns:a16="http://schemas.microsoft.com/office/drawing/2014/main" id="{E70CF3AE-14BD-C432-86DB-A330FA4C1F1B}"/>
              </a:ext>
            </a:extLst>
          </p:cNvPr>
          <p:cNvPicPr>
            <a:picLocks noChangeAspect="1"/>
          </p:cNvPicPr>
          <p:nvPr userDrawn="1"/>
        </p:nvPicPr>
        <p:blipFill>
          <a:blip r:embed="rId3"/>
          <a:srcRect/>
          <a:stretch/>
        </p:blipFill>
        <p:spPr>
          <a:xfrm>
            <a:off x="11353800" y="310256"/>
            <a:ext cx="532356" cy="525617"/>
          </a:xfrm>
          <a:prstGeom prst="rect">
            <a:avLst/>
          </a:prstGeom>
        </p:spPr>
      </p:pic>
      <p:sp>
        <p:nvSpPr>
          <p:cNvPr id="4" name="Platshållare för text 2">
            <a:extLst>
              <a:ext uri="{FF2B5EF4-FFF2-40B4-BE49-F238E27FC236}">
                <a16:creationId xmlns:a16="http://schemas.microsoft.com/office/drawing/2014/main" id="{8606A714-8D50-20F0-3EF9-0413F48EC425}"/>
              </a:ext>
            </a:extLst>
          </p:cNvPr>
          <p:cNvSpPr>
            <a:spLocks noGrp="1"/>
          </p:cNvSpPr>
          <p:nvPr>
            <p:ph type="body" sz="quarter" idx="11" hasCustomPrompt="1"/>
          </p:nvPr>
        </p:nvSpPr>
        <p:spPr>
          <a:xfrm>
            <a:off x="838200" y="5676900"/>
            <a:ext cx="5257800" cy="657225"/>
          </a:xfrm>
        </p:spPr>
        <p:txBody>
          <a:bodyPr/>
          <a:lstStyle>
            <a:lvl1pPr marL="0" indent="0">
              <a:buNone/>
              <a:defRPr>
                <a:solidFill>
                  <a:schemeClr val="bg1"/>
                </a:solidFill>
              </a:defRPr>
            </a:lvl1pPr>
            <a:lvl2pPr marL="0" indent="0">
              <a:buNone/>
              <a:defRPr sz="160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stStyle>
          <a:p>
            <a:pPr lvl="1"/>
            <a:r>
              <a:rPr lang="sv-SE"/>
              <a:t>2024-XX-XX</a:t>
            </a:r>
          </a:p>
        </p:txBody>
      </p:sp>
      <p:sp>
        <p:nvSpPr>
          <p:cNvPr id="5" name="Rubrik 1">
            <a:extLst>
              <a:ext uri="{FF2B5EF4-FFF2-40B4-BE49-F238E27FC236}">
                <a16:creationId xmlns:a16="http://schemas.microsoft.com/office/drawing/2014/main" id="{6219B8D1-8282-0448-C68D-CB19086EF4EF}"/>
              </a:ext>
            </a:extLst>
          </p:cNvPr>
          <p:cNvSpPr>
            <a:spLocks noGrp="1"/>
          </p:cNvSpPr>
          <p:nvPr>
            <p:ph type="title" hasCustomPrompt="1"/>
          </p:nvPr>
        </p:nvSpPr>
        <p:spPr>
          <a:xfrm>
            <a:off x="838200" y="2595369"/>
            <a:ext cx="8452756" cy="1325563"/>
          </a:xfrm>
        </p:spPr>
        <p:txBody>
          <a:bodyPr anchor="t">
            <a:normAutofit/>
          </a:bodyPr>
          <a:lstStyle>
            <a:lvl1pPr>
              <a:defRPr sz="4400" b="0" i="0" kern="0" cap="all" spc="0" baseline="0">
                <a:solidFill>
                  <a:schemeClr val="bg1">
                    <a:lumMod val="95000"/>
                  </a:schemeClr>
                </a:solidFill>
                <a:effectLst>
                  <a:outerShdw blurRad="50800" dist="38100" dir="2700000" algn="tl" rotWithShape="0">
                    <a:prstClr val="black">
                      <a:alpha val="65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cxnSp>
        <p:nvCxnSpPr>
          <p:cNvPr id="8" name="Rak koppling 7">
            <a:extLst>
              <a:ext uri="{FF2B5EF4-FFF2-40B4-BE49-F238E27FC236}">
                <a16:creationId xmlns:a16="http://schemas.microsoft.com/office/drawing/2014/main" id="{33E7BFA1-80E0-BE77-D8B9-675966E2DC32}"/>
              </a:ext>
            </a:extLst>
          </p:cNvPr>
          <p:cNvCxnSpPr/>
          <p:nvPr userDrawn="1"/>
        </p:nvCxnSpPr>
        <p:spPr>
          <a:xfrm>
            <a:off x="730292" y="2595369"/>
            <a:ext cx="0" cy="13255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89407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5" name="Platshållare för text 17">
            <a:extLst>
              <a:ext uri="{FF2B5EF4-FFF2-40B4-BE49-F238E27FC236}">
                <a16:creationId xmlns:a16="http://schemas.microsoft.com/office/drawing/2014/main" id="{8D9007C7-5967-EA4E-AB56-25E300772C18}"/>
              </a:ext>
            </a:extLst>
          </p:cNvPr>
          <p:cNvSpPr>
            <a:spLocks noGrp="1"/>
          </p:cNvSpPr>
          <p:nvPr>
            <p:ph type="body" sz="quarter" idx="10" hasCustomPrompt="1"/>
          </p:nvPr>
        </p:nvSpPr>
        <p:spPr>
          <a:xfrm>
            <a:off x="838199" y="4117068"/>
            <a:ext cx="8452757" cy="1559990"/>
          </a:xfrm>
          <a:effectLst/>
        </p:spPr>
        <p:txBody>
          <a:bodyPr>
            <a:normAutofit/>
          </a:bodyPr>
          <a:lstStyle>
            <a:lvl1pPr marL="0" indent="0">
              <a:lnSpc>
                <a:spcPct val="100000"/>
              </a:lnSpc>
              <a:buFontTx/>
              <a:buNone/>
              <a:defRPr sz="2400">
                <a:solidFill>
                  <a:schemeClr val="tx1"/>
                </a:solidFill>
                <a:effectLst/>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sp>
        <p:nvSpPr>
          <p:cNvPr id="6" name="Platshållare för text 5">
            <a:extLst>
              <a:ext uri="{FF2B5EF4-FFF2-40B4-BE49-F238E27FC236}">
                <a16:creationId xmlns:a16="http://schemas.microsoft.com/office/drawing/2014/main" id="{BD4A02E4-9841-3229-0FFB-870F0006AED2}"/>
              </a:ext>
            </a:extLst>
          </p:cNvPr>
          <p:cNvSpPr>
            <a:spLocks noGrp="1"/>
          </p:cNvSpPr>
          <p:nvPr>
            <p:ph type="body" sz="quarter" idx="11" hasCustomPrompt="1"/>
          </p:nvPr>
        </p:nvSpPr>
        <p:spPr>
          <a:xfrm>
            <a:off x="838200" y="5693277"/>
            <a:ext cx="4634852" cy="577850"/>
          </a:xfrm>
          <a:effectLst/>
        </p:spPr>
        <p:txBody>
          <a:bodyPr>
            <a:normAutofit/>
          </a:bodyPr>
          <a:lstStyle>
            <a:lvl1pPr marL="0" indent="0">
              <a:buFontTx/>
              <a:buNone/>
              <a:defRPr/>
            </a:lvl1pPr>
            <a:lvl5pPr marL="0" indent="0" algn="l">
              <a:buNone/>
              <a:defRPr sz="1600">
                <a:solidFill>
                  <a:schemeClr val="tx1"/>
                </a:solidFill>
                <a:effectLst/>
                <a:latin typeface="Noto Serif" panose="02020600060500020200" pitchFamily="18" charset="0"/>
                <a:ea typeface="Noto Serif" panose="02020600060500020200" pitchFamily="18" charset="0"/>
                <a:cs typeface="Noto Serif" panose="02020600060500020200" pitchFamily="18" charset="0"/>
              </a:defRPr>
            </a:lvl5pPr>
          </a:lstStyle>
          <a:p>
            <a:pPr lvl="4"/>
            <a:r>
              <a:rPr lang="sv-SE">
                <a:latin typeface="Noto Serif" panose="02020600060500020200" pitchFamily="18" charset="0"/>
                <a:ea typeface="Noto Serif" panose="02020600060500020200" pitchFamily="18" charset="0"/>
                <a:cs typeface="Noto Serif" panose="02020600060500020200" pitchFamily="18" charset="0"/>
              </a:rPr>
              <a:t>2024-XX-XX</a:t>
            </a:r>
            <a:endParaRPr lang="sv-SE"/>
          </a:p>
        </p:txBody>
      </p:sp>
      <p:pic>
        <p:nvPicPr>
          <p:cNvPr id="2" name="Bildobjekt 1">
            <a:extLst>
              <a:ext uri="{FF2B5EF4-FFF2-40B4-BE49-F238E27FC236}">
                <a16:creationId xmlns:a16="http://schemas.microsoft.com/office/drawing/2014/main" id="{05BEB19C-8076-E447-3B55-15E464C3E8E3}"/>
              </a:ext>
            </a:extLst>
          </p:cNvPr>
          <p:cNvPicPr>
            <a:picLocks noChangeAspect="1"/>
          </p:cNvPicPr>
          <p:nvPr userDrawn="1"/>
        </p:nvPicPr>
        <p:blipFill>
          <a:blip r:embed="rId2"/>
          <a:srcRect/>
          <a:stretch/>
        </p:blipFill>
        <p:spPr>
          <a:xfrm>
            <a:off x="11353800" y="310256"/>
            <a:ext cx="532355" cy="525617"/>
          </a:xfrm>
          <a:prstGeom prst="rect">
            <a:avLst/>
          </a:prstGeom>
        </p:spPr>
      </p:pic>
      <p:sp>
        <p:nvSpPr>
          <p:cNvPr id="3" name="Rubrik 1">
            <a:extLst>
              <a:ext uri="{FF2B5EF4-FFF2-40B4-BE49-F238E27FC236}">
                <a16:creationId xmlns:a16="http://schemas.microsoft.com/office/drawing/2014/main" id="{BA06092D-6CBB-891C-F6DE-732FA32AD181}"/>
              </a:ext>
            </a:extLst>
          </p:cNvPr>
          <p:cNvSpPr>
            <a:spLocks noGrp="1"/>
          </p:cNvSpPr>
          <p:nvPr>
            <p:ph type="title" hasCustomPrompt="1"/>
          </p:nvPr>
        </p:nvSpPr>
        <p:spPr>
          <a:xfrm>
            <a:off x="838200" y="2595369"/>
            <a:ext cx="8452756" cy="1325563"/>
          </a:xfrm>
          <a:effectLst/>
        </p:spPr>
        <p:txBody>
          <a:bodyPr anchor="t">
            <a:normAutofit/>
          </a:bodyPr>
          <a:lstStyle>
            <a:lvl1pPr>
              <a:defRPr sz="4400" b="0" i="0" kern="0" cap="all" spc="0" baseline="0">
                <a:solidFill>
                  <a:schemeClr val="tx1"/>
                </a:solidFill>
                <a:effectLst/>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cxnSp>
        <p:nvCxnSpPr>
          <p:cNvPr id="7" name="Rak koppling 6">
            <a:extLst>
              <a:ext uri="{FF2B5EF4-FFF2-40B4-BE49-F238E27FC236}">
                <a16:creationId xmlns:a16="http://schemas.microsoft.com/office/drawing/2014/main" id="{F996E402-CBAC-DA2F-A374-9C2B698BAE49}"/>
              </a:ext>
            </a:extLst>
          </p:cNvPr>
          <p:cNvCxnSpPr/>
          <p:nvPr userDrawn="1"/>
        </p:nvCxnSpPr>
        <p:spPr>
          <a:xfrm>
            <a:off x="730292" y="2595369"/>
            <a:ext cx="0" cy="13255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60516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ubrik och punktlista">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4" name="Bildobjekt 3">
            <a:extLst>
              <a:ext uri="{FF2B5EF4-FFF2-40B4-BE49-F238E27FC236}">
                <a16:creationId xmlns:a16="http://schemas.microsoft.com/office/drawing/2014/main" id="{E66B81C4-C747-6BE0-4ED3-8F3148ACDCCE}"/>
              </a:ext>
            </a:extLst>
          </p:cNvPr>
          <p:cNvPicPr>
            <a:picLocks noChangeAspect="1"/>
          </p:cNvPicPr>
          <p:nvPr userDrawn="1"/>
        </p:nvPicPr>
        <p:blipFill>
          <a:blip r:embed="rId3"/>
          <a:srcRect/>
          <a:stretch/>
        </p:blipFill>
        <p:spPr>
          <a:xfrm>
            <a:off x="11353800" y="310256"/>
            <a:ext cx="532355" cy="525617"/>
          </a:xfrm>
          <a:prstGeom prst="rect">
            <a:avLst/>
          </a:prstGeom>
        </p:spPr>
      </p:pic>
      <p:sp>
        <p:nvSpPr>
          <p:cNvPr id="5" name="Rubrik 1">
            <a:extLst>
              <a:ext uri="{FF2B5EF4-FFF2-40B4-BE49-F238E27FC236}">
                <a16:creationId xmlns:a16="http://schemas.microsoft.com/office/drawing/2014/main" id="{353EEF15-6B80-F0D6-A2B8-79993CB61F90}"/>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6" name="Rak koppling 5">
            <a:extLst>
              <a:ext uri="{FF2B5EF4-FFF2-40B4-BE49-F238E27FC236}">
                <a16:creationId xmlns:a16="http://schemas.microsoft.com/office/drawing/2014/main" id="{4DB2D054-D6C4-B290-DD02-22E422C7FCB2}"/>
              </a:ext>
            </a:extLst>
          </p:cNvPr>
          <p:cNvCxnSpPr/>
          <p:nvPr userDrawn="1"/>
        </p:nvCxnSpPr>
        <p:spPr>
          <a:xfrm>
            <a:off x="952010" y="1219200"/>
            <a:ext cx="102334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1030"/>
      </p:ext>
    </p:extLst>
  </p:cSld>
  <p:clrMapOvr>
    <a:masterClrMapping/>
  </p:clrMapOvr>
  <p:extLst>
    <p:ext uri="{DCECCB84-F9BA-43D5-87BE-67443E8EF086}">
      <p15:sldGuideLst xmlns:p15="http://schemas.microsoft.com/office/powerpoint/2012/main">
        <p15:guide id="1" orient="horz" pos="777" userDrawn="1">
          <p15:clr>
            <a:srgbClr val="FBAE40"/>
          </p15:clr>
        </p15:guide>
        <p15:guide id="2" pos="529"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 innehåll skog dunge">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3882F9DD-9AD3-FD08-DEA7-264071B567A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2"/>
          <a:stretch/>
        </p:blipFill>
        <p:spPr>
          <a:xfrm flipH="1">
            <a:off x="0" y="1"/>
            <a:ext cx="4979988" cy="6857999"/>
          </a:xfrm>
          <a:prstGeom prst="rect">
            <a:avLst/>
          </a:prstGeom>
        </p:spPr>
      </p:pic>
      <p:sp>
        <p:nvSpPr>
          <p:cNvPr id="6" name="Platshållare för innehåll 2">
            <a:extLst>
              <a:ext uri="{FF2B5EF4-FFF2-40B4-BE49-F238E27FC236}">
                <a16:creationId xmlns:a16="http://schemas.microsoft.com/office/drawing/2014/main" id="{09F26110-E29F-30E5-C8E1-65CE5FC796D7}"/>
              </a:ext>
            </a:extLst>
          </p:cNvPr>
          <p:cNvSpPr>
            <a:spLocks noGrp="1"/>
          </p:cNvSpPr>
          <p:nvPr>
            <p:ph idx="1"/>
          </p:nvPr>
        </p:nvSpPr>
        <p:spPr>
          <a:xfrm>
            <a:off x="5339114" y="1825625"/>
            <a:ext cx="6168196" cy="4351338"/>
          </a:xfrm>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2" name="Bildobjekt 1">
            <a:extLst>
              <a:ext uri="{FF2B5EF4-FFF2-40B4-BE49-F238E27FC236}">
                <a16:creationId xmlns:a16="http://schemas.microsoft.com/office/drawing/2014/main" id="{60E0A63B-5CA9-F1ED-E80C-F617CC8BCB6D}"/>
              </a:ext>
            </a:extLst>
          </p:cNvPr>
          <p:cNvPicPr>
            <a:picLocks noChangeAspect="1"/>
          </p:cNvPicPr>
          <p:nvPr userDrawn="1"/>
        </p:nvPicPr>
        <p:blipFill>
          <a:blip r:embed="rId4"/>
          <a:srcRect/>
          <a:stretch/>
        </p:blipFill>
        <p:spPr>
          <a:xfrm>
            <a:off x="11353800" y="310256"/>
            <a:ext cx="532356" cy="525617"/>
          </a:xfrm>
          <a:prstGeom prst="rect">
            <a:avLst/>
          </a:prstGeom>
        </p:spPr>
      </p:pic>
      <p:sp>
        <p:nvSpPr>
          <p:cNvPr id="5" name="Rubrik 1">
            <a:extLst>
              <a:ext uri="{FF2B5EF4-FFF2-40B4-BE49-F238E27FC236}">
                <a16:creationId xmlns:a16="http://schemas.microsoft.com/office/drawing/2014/main" id="{0CE60CCB-DA38-415A-3315-37CEDCB65F50}"/>
              </a:ext>
            </a:extLst>
          </p:cNvPr>
          <p:cNvSpPr>
            <a:spLocks noGrp="1"/>
          </p:cNvSpPr>
          <p:nvPr>
            <p:ph type="title" hasCustomPrompt="1"/>
          </p:nvPr>
        </p:nvSpPr>
        <p:spPr>
          <a:xfrm>
            <a:off x="5352400" y="795403"/>
            <a:ext cx="6154911" cy="895285"/>
          </a:xfrm>
        </p:spPr>
        <p:txBody>
          <a:bodyPr anchor="t"/>
          <a:lstStyle>
            <a:lvl1pPr>
              <a:lnSpc>
                <a:spcPct val="100000"/>
              </a:lnSpc>
              <a:defRPr sz="2400" b="0" i="0" cap="all" spc="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cxnSp>
        <p:nvCxnSpPr>
          <p:cNvPr id="7" name="Rak koppling 6">
            <a:extLst>
              <a:ext uri="{FF2B5EF4-FFF2-40B4-BE49-F238E27FC236}">
                <a16:creationId xmlns:a16="http://schemas.microsoft.com/office/drawing/2014/main" id="{05818307-A689-8A53-004B-EFEB3C10E59E}"/>
              </a:ext>
            </a:extLst>
          </p:cNvPr>
          <p:cNvCxnSpPr>
            <a:cxnSpLocks/>
          </p:cNvCxnSpPr>
          <p:nvPr userDrawn="1"/>
        </p:nvCxnSpPr>
        <p:spPr>
          <a:xfrm>
            <a:off x="5352400" y="795403"/>
            <a:ext cx="0" cy="8952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0212833"/>
      </p:ext>
    </p:extLst>
  </p:cSld>
  <p:clrMapOvr>
    <a:masterClrMapping/>
  </p:clrMapOvr>
  <p:extLst>
    <p:ext uri="{DCECCB84-F9BA-43D5-87BE-67443E8EF086}">
      <p15:sldGuideLst xmlns:p15="http://schemas.microsoft.com/office/powerpoint/2012/main">
        <p15:guide id="1" orient="horz" pos="2160">
          <p15:clr>
            <a:srgbClr val="FBAE40"/>
          </p15:clr>
        </p15:guide>
        <p15:guide id="2" pos="3137">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Rubrik och punktlista">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4" name="Bildobjekt 3">
            <a:extLst>
              <a:ext uri="{FF2B5EF4-FFF2-40B4-BE49-F238E27FC236}">
                <a16:creationId xmlns:a16="http://schemas.microsoft.com/office/drawing/2014/main" id="{E66B81C4-C747-6BE0-4ED3-8F3148ACDCCE}"/>
              </a:ext>
            </a:extLst>
          </p:cNvPr>
          <p:cNvPicPr>
            <a:picLocks noChangeAspect="1"/>
          </p:cNvPicPr>
          <p:nvPr userDrawn="1"/>
        </p:nvPicPr>
        <p:blipFill>
          <a:blip r:embed="rId3"/>
          <a:srcRect/>
          <a:stretch/>
        </p:blipFill>
        <p:spPr>
          <a:xfrm>
            <a:off x="11353800" y="310256"/>
            <a:ext cx="532355" cy="525617"/>
          </a:xfrm>
          <a:prstGeom prst="rect">
            <a:avLst/>
          </a:prstGeom>
        </p:spPr>
      </p:pic>
      <p:sp>
        <p:nvSpPr>
          <p:cNvPr id="5" name="Rubrik 1">
            <a:extLst>
              <a:ext uri="{FF2B5EF4-FFF2-40B4-BE49-F238E27FC236}">
                <a16:creationId xmlns:a16="http://schemas.microsoft.com/office/drawing/2014/main" id="{353EEF15-6B80-F0D6-A2B8-79993CB61F90}"/>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spTree>
    <p:extLst>
      <p:ext uri="{BB962C8B-B14F-4D97-AF65-F5344CB8AC3E}">
        <p14:creationId xmlns:p14="http://schemas.microsoft.com/office/powerpoint/2010/main" val="2873141218"/>
      </p:ext>
    </p:extLst>
  </p:cSld>
  <p:clrMapOvr>
    <a:masterClrMapping/>
  </p:clrMapOvr>
  <p:extLst>
    <p:ext uri="{DCECCB84-F9BA-43D5-87BE-67443E8EF086}">
      <p15:sldGuideLst xmlns:p15="http://schemas.microsoft.com/office/powerpoint/2012/main">
        <p15:guide id="1" orient="horz" pos="777" userDrawn="1">
          <p15:clr>
            <a:srgbClr val="FBAE40"/>
          </p15:clr>
        </p15:guide>
        <p15:guide id="2" pos="529"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Rubrik och punktlista 2 kolumn">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5040000" cy="4351338"/>
          </a:xfrm>
        </p:spPr>
        <p:txBody>
          <a:bodyPr>
            <a:noAutofit/>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4" name="Platshållare för innehåll 2">
            <a:extLst>
              <a:ext uri="{FF2B5EF4-FFF2-40B4-BE49-F238E27FC236}">
                <a16:creationId xmlns:a16="http://schemas.microsoft.com/office/drawing/2014/main" id="{429490CA-7327-04C5-91F4-390AD0B90BFC}"/>
              </a:ext>
            </a:extLst>
          </p:cNvPr>
          <p:cNvSpPr>
            <a:spLocks noGrp="1"/>
          </p:cNvSpPr>
          <p:nvPr>
            <p:ph idx="10"/>
          </p:nvPr>
        </p:nvSpPr>
        <p:spPr>
          <a:xfrm>
            <a:off x="6053418" y="1825625"/>
            <a:ext cx="5040000" cy="4351338"/>
          </a:xfrm>
        </p:spPr>
        <p:txBody>
          <a:bodyPr>
            <a:noAutofit/>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5" name="Bildobjekt 4">
            <a:extLst>
              <a:ext uri="{FF2B5EF4-FFF2-40B4-BE49-F238E27FC236}">
                <a16:creationId xmlns:a16="http://schemas.microsoft.com/office/drawing/2014/main" id="{6F83402F-3258-5AC8-567B-2F6B7162825A}"/>
              </a:ext>
            </a:extLst>
          </p:cNvPr>
          <p:cNvPicPr>
            <a:picLocks noChangeAspect="1"/>
          </p:cNvPicPr>
          <p:nvPr userDrawn="1"/>
        </p:nvPicPr>
        <p:blipFill>
          <a:blip r:embed="rId3"/>
          <a:srcRect/>
          <a:stretch/>
        </p:blipFill>
        <p:spPr>
          <a:xfrm>
            <a:off x="11353800" y="310256"/>
            <a:ext cx="532355" cy="525617"/>
          </a:xfrm>
          <a:prstGeom prst="rect">
            <a:avLst/>
          </a:prstGeom>
        </p:spPr>
      </p:pic>
      <p:sp>
        <p:nvSpPr>
          <p:cNvPr id="2" name="Rubrik 1">
            <a:extLst>
              <a:ext uri="{FF2B5EF4-FFF2-40B4-BE49-F238E27FC236}">
                <a16:creationId xmlns:a16="http://schemas.microsoft.com/office/drawing/2014/main" id="{2BEF0281-8A30-FC30-9963-C03010386E3F}"/>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8" name="Rak koppling 7">
            <a:extLst>
              <a:ext uri="{FF2B5EF4-FFF2-40B4-BE49-F238E27FC236}">
                <a16:creationId xmlns:a16="http://schemas.microsoft.com/office/drawing/2014/main" id="{6D3D6026-A296-B058-555B-779BABF739F7}"/>
              </a:ext>
            </a:extLst>
          </p:cNvPr>
          <p:cNvCxnSpPr/>
          <p:nvPr userDrawn="1"/>
        </p:nvCxnSpPr>
        <p:spPr>
          <a:xfrm>
            <a:off x="952010" y="1219200"/>
            <a:ext cx="102334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22175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Rubrik och punktlista 3 kolumn">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3240000" cy="4351338"/>
          </a:xfrm>
        </p:spPr>
        <p:txBody>
          <a:bodyPr>
            <a:noAutofit/>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4" name="Platshållare för innehåll 2">
            <a:extLst>
              <a:ext uri="{FF2B5EF4-FFF2-40B4-BE49-F238E27FC236}">
                <a16:creationId xmlns:a16="http://schemas.microsoft.com/office/drawing/2014/main" id="{429490CA-7327-04C5-91F4-390AD0B90BFC}"/>
              </a:ext>
            </a:extLst>
          </p:cNvPr>
          <p:cNvSpPr>
            <a:spLocks noGrp="1"/>
          </p:cNvSpPr>
          <p:nvPr>
            <p:ph idx="10"/>
          </p:nvPr>
        </p:nvSpPr>
        <p:spPr>
          <a:xfrm>
            <a:off x="4433418" y="1825625"/>
            <a:ext cx="3240000" cy="4351338"/>
          </a:xfrm>
        </p:spPr>
        <p:txBody>
          <a:bodyPr>
            <a:noAutofit/>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5" name="Platshållare för innehåll 2">
            <a:extLst>
              <a:ext uri="{FF2B5EF4-FFF2-40B4-BE49-F238E27FC236}">
                <a16:creationId xmlns:a16="http://schemas.microsoft.com/office/drawing/2014/main" id="{DF7A6822-1AB2-A8CC-8386-BA88A2657954}"/>
              </a:ext>
            </a:extLst>
          </p:cNvPr>
          <p:cNvSpPr>
            <a:spLocks noGrp="1"/>
          </p:cNvSpPr>
          <p:nvPr>
            <p:ph idx="11"/>
          </p:nvPr>
        </p:nvSpPr>
        <p:spPr>
          <a:xfrm>
            <a:off x="8028636" y="1825625"/>
            <a:ext cx="3240000" cy="4351338"/>
          </a:xfrm>
        </p:spPr>
        <p:txBody>
          <a:bodyPr>
            <a:noAutofit/>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CBB14336-94A7-D363-0A4D-C9ABBFAF2416}"/>
              </a:ext>
            </a:extLst>
          </p:cNvPr>
          <p:cNvPicPr>
            <a:picLocks noChangeAspect="1"/>
          </p:cNvPicPr>
          <p:nvPr userDrawn="1"/>
        </p:nvPicPr>
        <p:blipFill>
          <a:blip r:embed="rId3"/>
          <a:srcRect/>
          <a:stretch/>
        </p:blipFill>
        <p:spPr>
          <a:xfrm>
            <a:off x="11353800" y="310256"/>
            <a:ext cx="532355" cy="525617"/>
          </a:xfrm>
          <a:prstGeom prst="rect">
            <a:avLst/>
          </a:prstGeom>
        </p:spPr>
      </p:pic>
      <p:sp>
        <p:nvSpPr>
          <p:cNvPr id="2" name="Rubrik 1">
            <a:extLst>
              <a:ext uri="{FF2B5EF4-FFF2-40B4-BE49-F238E27FC236}">
                <a16:creationId xmlns:a16="http://schemas.microsoft.com/office/drawing/2014/main" id="{DDE3F32F-C4D0-CFE0-6587-7744ABE8C1FF}"/>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9" name="Rak koppling 8">
            <a:extLst>
              <a:ext uri="{FF2B5EF4-FFF2-40B4-BE49-F238E27FC236}">
                <a16:creationId xmlns:a16="http://schemas.microsoft.com/office/drawing/2014/main" id="{68852E75-9097-7746-27F3-3A4E64467057}"/>
              </a:ext>
            </a:extLst>
          </p:cNvPr>
          <p:cNvCxnSpPr/>
          <p:nvPr userDrawn="1"/>
        </p:nvCxnSpPr>
        <p:spPr>
          <a:xfrm>
            <a:off x="952010" y="1219200"/>
            <a:ext cx="102334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78632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_Mellansida Egen bild ">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31BA07DA-DDBB-4369-8027-E86DBBE3C15E}"/>
              </a:ext>
            </a:extLst>
          </p:cNvPr>
          <p:cNvSpPr>
            <a:spLocks noGrp="1"/>
          </p:cNvSpPr>
          <p:nvPr>
            <p:ph type="pic" sz="quarter" idx="10" hasCustomPrompt="1"/>
          </p:nvPr>
        </p:nvSpPr>
        <p:spPr>
          <a:xfrm>
            <a:off x="7199313" y="0"/>
            <a:ext cx="4992687" cy="6858000"/>
          </a:xfrm>
        </p:spPr>
        <p:txBody>
          <a:bodyPr/>
          <a:lstStyle>
            <a:lvl1pPr marL="0" indent="0">
              <a:buNone/>
              <a:defRPr/>
            </a:lvl1pPr>
          </a:lstStyle>
          <a:p>
            <a:r>
              <a:rPr lang="sv-SE"/>
              <a:t>Infoga egen bild här</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3800" y="306887"/>
            <a:ext cx="532356" cy="532356"/>
          </a:xfrm>
          <a:prstGeom prst="rect">
            <a:avLst/>
          </a:prstGeom>
        </p:spPr>
      </p:pic>
      <p:sp>
        <p:nvSpPr>
          <p:cNvPr id="9" name="Platshållare för innehåll 2">
            <a:extLst>
              <a:ext uri="{FF2B5EF4-FFF2-40B4-BE49-F238E27FC236}">
                <a16:creationId xmlns:a16="http://schemas.microsoft.com/office/drawing/2014/main" id="{1A958361-2B07-2E17-896C-4F1613060F2E}"/>
              </a:ext>
            </a:extLst>
          </p:cNvPr>
          <p:cNvSpPr>
            <a:spLocks noGrp="1"/>
          </p:cNvSpPr>
          <p:nvPr>
            <p:ph idx="1"/>
          </p:nvPr>
        </p:nvSpPr>
        <p:spPr>
          <a:xfrm>
            <a:off x="838200" y="1825625"/>
            <a:ext cx="5040000" cy="4351338"/>
          </a:xfrm>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2" name="Rubrik 1">
            <a:extLst>
              <a:ext uri="{FF2B5EF4-FFF2-40B4-BE49-F238E27FC236}">
                <a16:creationId xmlns:a16="http://schemas.microsoft.com/office/drawing/2014/main" id="{073720F8-7C02-CEEF-492B-EA60CF63FA40}"/>
              </a:ext>
            </a:extLst>
          </p:cNvPr>
          <p:cNvSpPr>
            <a:spLocks noGrp="1"/>
          </p:cNvSpPr>
          <p:nvPr>
            <p:ph type="title" hasCustomPrompt="1"/>
          </p:nvPr>
        </p:nvSpPr>
        <p:spPr>
          <a:xfrm>
            <a:off x="836163" y="795403"/>
            <a:ext cx="6154911" cy="895285"/>
          </a:xfrm>
        </p:spPr>
        <p:txBody>
          <a:bodyPr anchor="t"/>
          <a:lstStyle>
            <a:lvl1pPr>
              <a:lnSpc>
                <a:spcPct val="100000"/>
              </a:lnSpc>
              <a:defRPr sz="2400" b="0" i="0" cap="all" spc="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3" name="Rak koppling 2">
            <a:extLst>
              <a:ext uri="{FF2B5EF4-FFF2-40B4-BE49-F238E27FC236}">
                <a16:creationId xmlns:a16="http://schemas.microsoft.com/office/drawing/2014/main" id="{2352CA96-3574-20C2-75F3-5E696BFE04A7}"/>
              </a:ext>
            </a:extLst>
          </p:cNvPr>
          <p:cNvCxnSpPr>
            <a:cxnSpLocks/>
          </p:cNvCxnSpPr>
          <p:nvPr userDrawn="1"/>
        </p:nvCxnSpPr>
        <p:spPr>
          <a:xfrm>
            <a:off x="836163" y="795403"/>
            <a:ext cx="0" cy="8952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Bildobjekt 4">
            <a:extLst>
              <a:ext uri="{FF2B5EF4-FFF2-40B4-BE49-F238E27FC236}">
                <a16:creationId xmlns:a16="http://schemas.microsoft.com/office/drawing/2014/main" id="{C1B4DA47-60D2-02F0-BD31-C8D214E2DF35}"/>
              </a:ext>
            </a:extLst>
          </p:cNvPr>
          <p:cNvPicPr>
            <a:picLocks noChangeAspect="1"/>
          </p:cNvPicPr>
          <p:nvPr userDrawn="1"/>
        </p:nvPicPr>
        <p:blipFill>
          <a:blip r:embed="rId4"/>
          <a:srcRect/>
          <a:stretch/>
        </p:blipFill>
        <p:spPr>
          <a:xfrm>
            <a:off x="354240" y="310257"/>
            <a:ext cx="348248" cy="343840"/>
          </a:xfrm>
          <a:prstGeom prst="rect">
            <a:avLst/>
          </a:prstGeom>
        </p:spPr>
      </p:pic>
    </p:spTree>
    <p:extLst>
      <p:ext uri="{BB962C8B-B14F-4D97-AF65-F5344CB8AC3E}">
        <p14:creationId xmlns:p14="http://schemas.microsoft.com/office/powerpoint/2010/main" val="15834529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1_Rubriksida">
    <p:bg>
      <p:bgPr>
        <a:solidFill>
          <a:srgbClr val="DFDCD8"/>
        </a:solidFill>
        <a:effectLst/>
      </p:bgPr>
    </p:bg>
    <p:spTree>
      <p:nvGrpSpPr>
        <p:cNvPr id="1" name=""/>
        <p:cNvGrpSpPr/>
        <p:nvPr/>
      </p:nvGrpSpPr>
      <p:grpSpPr>
        <a:xfrm>
          <a:off x="0" y="0"/>
          <a:ext cx="0" cy="0"/>
          <a:chOff x="0" y="0"/>
          <a:chExt cx="0" cy="0"/>
        </a:xfrm>
      </p:grpSpPr>
      <p:sp>
        <p:nvSpPr>
          <p:cNvPr id="3" name="Platshållare för text 17">
            <a:extLst>
              <a:ext uri="{FF2B5EF4-FFF2-40B4-BE49-F238E27FC236}">
                <a16:creationId xmlns:a16="http://schemas.microsoft.com/office/drawing/2014/main" id="{2E38C886-4B40-2542-32E5-4776540AE954}"/>
              </a:ext>
            </a:extLst>
          </p:cNvPr>
          <p:cNvSpPr>
            <a:spLocks noGrp="1"/>
          </p:cNvSpPr>
          <p:nvPr>
            <p:ph type="body" sz="quarter" idx="10" hasCustomPrompt="1"/>
          </p:nvPr>
        </p:nvSpPr>
        <p:spPr>
          <a:xfrm>
            <a:off x="838199" y="4117068"/>
            <a:ext cx="8452757" cy="1559990"/>
          </a:xfrm>
          <a:effectLst/>
        </p:spPr>
        <p:txBody>
          <a:bodyPr>
            <a:normAutofit/>
          </a:bodyPr>
          <a:lstStyle>
            <a:lvl1pPr marL="0" indent="0">
              <a:lnSpc>
                <a:spcPct val="100000"/>
              </a:lnSpc>
              <a:buFontTx/>
              <a:buNone/>
              <a:defRPr sz="2400">
                <a:solidFill>
                  <a:schemeClr val="tx1"/>
                </a:solidFill>
                <a:effectLst/>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sp>
        <p:nvSpPr>
          <p:cNvPr id="4" name="Platshållare för text 5">
            <a:extLst>
              <a:ext uri="{FF2B5EF4-FFF2-40B4-BE49-F238E27FC236}">
                <a16:creationId xmlns:a16="http://schemas.microsoft.com/office/drawing/2014/main" id="{31B48824-5CAD-8A12-19E7-9FEA65D2320D}"/>
              </a:ext>
            </a:extLst>
          </p:cNvPr>
          <p:cNvSpPr>
            <a:spLocks noGrp="1"/>
          </p:cNvSpPr>
          <p:nvPr>
            <p:ph type="body" sz="quarter" idx="11" hasCustomPrompt="1"/>
          </p:nvPr>
        </p:nvSpPr>
        <p:spPr>
          <a:xfrm>
            <a:off x="838200" y="5693277"/>
            <a:ext cx="4634852" cy="577850"/>
          </a:xfrm>
          <a:effectLst/>
        </p:spPr>
        <p:txBody>
          <a:bodyPr>
            <a:normAutofit/>
          </a:bodyPr>
          <a:lstStyle>
            <a:lvl1pPr marL="0" indent="0">
              <a:buFontTx/>
              <a:buNone/>
              <a:defRPr/>
            </a:lvl1pPr>
            <a:lvl5pPr marL="0" indent="0" algn="l">
              <a:buNone/>
              <a:defRPr sz="1600">
                <a:solidFill>
                  <a:schemeClr val="tx1"/>
                </a:solidFill>
                <a:effectLst/>
                <a:latin typeface="Noto Serif" panose="02020600060500020200" pitchFamily="18" charset="0"/>
                <a:ea typeface="Noto Serif" panose="02020600060500020200" pitchFamily="18" charset="0"/>
                <a:cs typeface="Noto Serif" panose="02020600060500020200" pitchFamily="18" charset="0"/>
              </a:defRPr>
            </a:lvl5pPr>
          </a:lstStyle>
          <a:p>
            <a:pPr lvl="4"/>
            <a:r>
              <a:rPr lang="sv-SE">
                <a:latin typeface="Noto Serif" panose="02020600060500020200" pitchFamily="18" charset="0"/>
                <a:ea typeface="Noto Serif" panose="02020600060500020200" pitchFamily="18" charset="0"/>
                <a:cs typeface="Noto Serif" panose="02020600060500020200" pitchFamily="18" charset="0"/>
              </a:rPr>
              <a:t>2024-XX-XX</a:t>
            </a:r>
            <a:endParaRPr lang="sv-SE"/>
          </a:p>
        </p:txBody>
      </p:sp>
      <p:pic>
        <p:nvPicPr>
          <p:cNvPr id="5" name="Bildobjekt 4">
            <a:extLst>
              <a:ext uri="{FF2B5EF4-FFF2-40B4-BE49-F238E27FC236}">
                <a16:creationId xmlns:a16="http://schemas.microsoft.com/office/drawing/2014/main" id="{300D55C3-1305-E9CC-C6FD-35EBB44D11B9}"/>
              </a:ext>
            </a:extLst>
          </p:cNvPr>
          <p:cNvPicPr>
            <a:picLocks noChangeAspect="1"/>
          </p:cNvPicPr>
          <p:nvPr userDrawn="1"/>
        </p:nvPicPr>
        <p:blipFill>
          <a:blip r:embed="rId2"/>
          <a:srcRect/>
          <a:stretch/>
        </p:blipFill>
        <p:spPr>
          <a:xfrm>
            <a:off x="11353800" y="310256"/>
            <a:ext cx="532355" cy="525617"/>
          </a:xfrm>
          <a:prstGeom prst="rect">
            <a:avLst/>
          </a:prstGeom>
        </p:spPr>
      </p:pic>
      <p:sp>
        <p:nvSpPr>
          <p:cNvPr id="6" name="Rubrik 1">
            <a:extLst>
              <a:ext uri="{FF2B5EF4-FFF2-40B4-BE49-F238E27FC236}">
                <a16:creationId xmlns:a16="http://schemas.microsoft.com/office/drawing/2014/main" id="{E823ED1E-3E10-8EAA-4E1C-83E035F170DE}"/>
              </a:ext>
            </a:extLst>
          </p:cNvPr>
          <p:cNvSpPr>
            <a:spLocks noGrp="1"/>
          </p:cNvSpPr>
          <p:nvPr>
            <p:ph type="title" hasCustomPrompt="1"/>
          </p:nvPr>
        </p:nvSpPr>
        <p:spPr>
          <a:xfrm>
            <a:off x="838200" y="2595369"/>
            <a:ext cx="8452756" cy="1325563"/>
          </a:xfrm>
          <a:effectLst/>
        </p:spPr>
        <p:txBody>
          <a:bodyPr anchor="t">
            <a:normAutofit/>
          </a:bodyPr>
          <a:lstStyle>
            <a:lvl1pPr>
              <a:defRPr sz="4400" b="0" i="0" kern="0" cap="all" spc="0" baseline="0">
                <a:solidFill>
                  <a:schemeClr val="tx1"/>
                </a:solidFill>
                <a:effectLst/>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cxnSp>
        <p:nvCxnSpPr>
          <p:cNvPr id="7" name="Rak koppling 6">
            <a:extLst>
              <a:ext uri="{FF2B5EF4-FFF2-40B4-BE49-F238E27FC236}">
                <a16:creationId xmlns:a16="http://schemas.microsoft.com/office/drawing/2014/main" id="{5BB797BA-4A4A-2AC9-B5B0-5393626F7896}"/>
              </a:ext>
            </a:extLst>
          </p:cNvPr>
          <p:cNvCxnSpPr/>
          <p:nvPr userDrawn="1"/>
        </p:nvCxnSpPr>
        <p:spPr>
          <a:xfrm>
            <a:off x="730292" y="2595369"/>
            <a:ext cx="0" cy="13255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1669190"/>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Rubrik och punktlista">
    <p:bg>
      <p:bgPr>
        <a:solidFill>
          <a:srgbClr val="DFDCD8"/>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4" name="Bildobjekt 3">
            <a:extLst>
              <a:ext uri="{FF2B5EF4-FFF2-40B4-BE49-F238E27FC236}">
                <a16:creationId xmlns:a16="http://schemas.microsoft.com/office/drawing/2014/main" id="{C255B3EB-F73B-9648-CFC8-08854E6AA700}"/>
              </a:ext>
            </a:extLst>
          </p:cNvPr>
          <p:cNvPicPr>
            <a:picLocks noChangeAspect="1"/>
          </p:cNvPicPr>
          <p:nvPr userDrawn="1"/>
        </p:nvPicPr>
        <p:blipFill>
          <a:blip r:embed="rId3"/>
          <a:srcRect/>
          <a:stretch/>
        </p:blipFill>
        <p:spPr>
          <a:xfrm>
            <a:off x="11353800" y="310256"/>
            <a:ext cx="532355" cy="525617"/>
          </a:xfrm>
          <a:prstGeom prst="rect">
            <a:avLst/>
          </a:prstGeom>
        </p:spPr>
      </p:pic>
      <p:sp>
        <p:nvSpPr>
          <p:cNvPr id="2" name="Rubrik 1">
            <a:extLst>
              <a:ext uri="{FF2B5EF4-FFF2-40B4-BE49-F238E27FC236}">
                <a16:creationId xmlns:a16="http://schemas.microsoft.com/office/drawing/2014/main" id="{9DBC97D2-82DF-321A-55F8-4FCEF8CD3DBC}"/>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7" name="Rak koppling 6">
            <a:extLst>
              <a:ext uri="{FF2B5EF4-FFF2-40B4-BE49-F238E27FC236}">
                <a16:creationId xmlns:a16="http://schemas.microsoft.com/office/drawing/2014/main" id="{C0C6C370-3C54-C163-48B6-171B513056DB}"/>
              </a:ext>
            </a:extLst>
          </p:cNvPr>
          <p:cNvCxnSpPr/>
          <p:nvPr userDrawn="1"/>
        </p:nvCxnSpPr>
        <p:spPr>
          <a:xfrm>
            <a:off x="952010" y="1219200"/>
            <a:ext cx="102334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12288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Rubrik och punktlista">
    <p:bg>
      <p:bgPr>
        <a:solidFill>
          <a:srgbClr val="DFDCD8"/>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4" name="Bildobjekt 3">
            <a:extLst>
              <a:ext uri="{FF2B5EF4-FFF2-40B4-BE49-F238E27FC236}">
                <a16:creationId xmlns:a16="http://schemas.microsoft.com/office/drawing/2014/main" id="{C255B3EB-F73B-9648-CFC8-08854E6AA700}"/>
              </a:ext>
            </a:extLst>
          </p:cNvPr>
          <p:cNvPicPr>
            <a:picLocks noChangeAspect="1"/>
          </p:cNvPicPr>
          <p:nvPr userDrawn="1"/>
        </p:nvPicPr>
        <p:blipFill>
          <a:blip r:embed="rId3"/>
          <a:srcRect/>
          <a:stretch/>
        </p:blipFill>
        <p:spPr>
          <a:xfrm>
            <a:off x="11353800" y="310256"/>
            <a:ext cx="532355" cy="525617"/>
          </a:xfrm>
          <a:prstGeom prst="rect">
            <a:avLst/>
          </a:prstGeom>
        </p:spPr>
      </p:pic>
      <p:sp>
        <p:nvSpPr>
          <p:cNvPr id="2" name="Rubrik 1">
            <a:extLst>
              <a:ext uri="{FF2B5EF4-FFF2-40B4-BE49-F238E27FC236}">
                <a16:creationId xmlns:a16="http://schemas.microsoft.com/office/drawing/2014/main" id="{9DBC97D2-82DF-321A-55F8-4FCEF8CD3DBC}"/>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spTree>
    <p:extLst>
      <p:ext uri="{BB962C8B-B14F-4D97-AF65-F5344CB8AC3E}">
        <p14:creationId xmlns:p14="http://schemas.microsoft.com/office/powerpoint/2010/main" val="19121764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Rubrik och punktlista 2 kolumn">
    <p:bg>
      <p:bgPr>
        <a:solidFill>
          <a:srgbClr val="DFDCD8"/>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5040000" cy="4351338"/>
          </a:xfrm>
        </p:spPr>
        <p:txBody>
          <a:bodyPr>
            <a:noAutofit/>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4" name="Platshållare för innehåll 2">
            <a:extLst>
              <a:ext uri="{FF2B5EF4-FFF2-40B4-BE49-F238E27FC236}">
                <a16:creationId xmlns:a16="http://schemas.microsoft.com/office/drawing/2014/main" id="{429490CA-7327-04C5-91F4-390AD0B90BFC}"/>
              </a:ext>
            </a:extLst>
          </p:cNvPr>
          <p:cNvSpPr>
            <a:spLocks noGrp="1"/>
          </p:cNvSpPr>
          <p:nvPr>
            <p:ph idx="10"/>
          </p:nvPr>
        </p:nvSpPr>
        <p:spPr>
          <a:xfrm>
            <a:off x="6053418" y="1825625"/>
            <a:ext cx="5040000" cy="4351338"/>
          </a:xfrm>
        </p:spPr>
        <p:txBody>
          <a:bodyPr>
            <a:noAutofit/>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5" name="Bildobjekt 4">
            <a:extLst>
              <a:ext uri="{FF2B5EF4-FFF2-40B4-BE49-F238E27FC236}">
                <a16:creationId xmlns:a16="http://schemas.microsoft.com/office/drawing/2014/main" id="{FFC3E393-BA9A-403E-5893-06BCE88F0FE8}"/>
              </a:ext>
            </a:extLst>
          </p:cNvPr>
          <p:cNvPicPr>
            <a:picLocks noChangeAspect="1"/>
          </p:cNvPicPr>
          <p:nvPr userDrawn="1"/>
        </p:nvPicPr>
        <p:blipFill>
          <a:blip r:embed="rId3"/>
          <a:srcRect/>
          <a:stretch/>
        </p:blipFill>
        <p:spPr>
          <a:xfrm>
            <a:off x="11353800" y="310256"/>
            <a:ext cx="532355" cy="525617"/>
          </a:xfrm>
          <a:prstGeom prst="rect">
            <a:avLst/>
          </a:prstGeom>
        </p:spPr>
      </p:pic>
      <p:sp>
        <p:nvSpPr>
          <p:cNvPr id="2" name="Rubrik 1">
            <a:extLst>
              <a:ext uri="{FF2B5EF4-FFF2-40B4-BE49-F238E27FC236}">
                <a16:creationId xmlns:a16="http://schemas.microsoft.com/office/drawing/2014/main" id="{DA80664E-3EC5-D69A-C6AD-DD8CCCA1273F}"/>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8" name="Rak koppling 7">
            <a:extLst>
              <a:ext uri="{FF2B5EF4-FFF2-40B4-BE49-F238E27FC236}">
                <a16:creationId xmlns:a16="http://schemas.microsoft.com/office/drawing/2014/main" id="{1A132218-C25C-B3E6-8F20-EB086FAFD335}"/>
              </a:ext>
            </a:extLst>
          </p:cNvPr>
          <p:cNvCxnSpPr/>
          <p:nvPr userDrawn="1"/>
        </p:nvCxnSpPr>
        <p:spPr>
          <a:xfrm>
            <a:off x="952010" y="1219200"/>
            <a:ext cx="102334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38930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Rubrik och punktlista 3 kolumn">
    <p:bg>
      <p:bgPr>
        <a:solidFill>
          <a:srgbClr val="DFDCD8"/>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3240000" cy="4351338"/>
          </a:xfrm>
        </p:spPr>
        <p:txBody>
          <a:bodyPr>
            <a:noAutofit/>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4" name="Platshållare för innehåll 2">
            <a:extLst>
              <a:ext uri="{FF2B5EF4-FFF2-40B4-BE49-F238E27FC236}">
                <a16:creationId xmlns:a16="http://schemas.microsoft.com/office/drawing/2014/main" id="{429490CA-7327-04C5-91F4-390AD0B90BFC}"/>
              </a:ext>
            </a:extLst>
          </p:cNvPr>
          <p:cNvSpPr>
            <a:spLocks noGrp="1"/>
          </p:cNvSpPr>
          <p:nvPr>
            <p:ph idx="10"/>
          </p:nvPr>
        </p:nvSpPr>
        <p:spPr>
          <a:xfrm>
            <a:off x="4433418" y="1825625"/>
            <a:ext cx="3240000" cy="4351338"/>
          </a:xfrm>
        </p:spPr>
        <p:txBody>
          <a:bodyPr>
            <a:noAutofit/>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5" name="Platshållare för innehåll 2">
            <a:extLst>
              <a:ext uri="{FF2B5EF4-FFF2-40B4-BE49-F238E27FC236}">
                <a16:creationId xmlns:a16="http://schemas.microsoft.com/office/drawing/2014/main" id="{DF7A6822-1AB2-A8CC-8386-BA88A2657954}"/>
              </a:ext>
            </a:extLst>
          </p:cNvPr>
          <p:cNvSpPr>
            <a:spLocks noGrp="1"/>
          </p:cNvSpPr>
          <p:nvPr>
            <p:ph idx="11"/>
          </p:nvPr>
        </p:nvSpPr>
        <p:spPr>
          <a:xfrm>
            <a:off x="8028636" y="1825625"/>
            <a:ext cx="3240000" cy="4351338"/>
          </a:xfrm>
        </p:spPr>
        <p:txBody>
          <a:bodyPr>
            <a:noAutofit/>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B0C65834-1C57-FD68-F5DE-7712ABC99C03}"/>
              </a:ext>
            </a:extLst>
          </p:cNvPr>
          <p:cNvPicPr>
            <a:picLocks noChangeAspect="1"/>
          </p:cNvPicPr>
          <p:nvPr userDrawn="1"/>
        </p:nvPicPr>
        <p:blipFill>
          <a:blip r:embed="rId3"/>
          <a:srcRect/>
          <a:stretch/>
        </p:blipFill>
        <p:spPr>
          <a:xfrm>
            <a:off x="11353800" y="310256"/>
            <a:ext cx="532355" cy="525617"/>
          </a:xfrm>
          <a:prstGeom prst="rect">
            <a:avLst/>
          </a:prstGeom>
        </p:spPr>
      </p:pic>
      <p:sp>
        <p:nvSpPr>
          <p:cNvPr id="2" name="Rubrik 1">
            <a:extLst>
              <a:ext uri="{FF2B5EF4-FFF2-40B4-BE49-F238E27FC236}">
                <a16:creationId xmlns:a16="http://schemas.microsoft.com/office/drawing/2014/main" id="{2F979CBD-7F87-9D82-C857-FA52FBA6D335}"/>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9" name="Rak koppling 8">
            <a:extLst>
              <a:ext uri="{FF2B5EF4-FFF2-40B4-BE49-F238E27FC236}">
                <a16:creationId xmlns:a16="http://schemas.microsoft.com/office/drawing/2014/main" id="{6A555201-22EC-0381-8037-E01B46F50195}"/>
              </a:ext>
            </a:extLst>
          </p:cNvPr>
          <p:cNvCxnSpPr/>
          <p:nvPr userDrawn="1"/>
        </p:nvCxnSpPr>
        <p:spPr>
          <a:xfrm>
            <a:off x="952010" y="1219200"/>
            <a:ext cx="102334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81356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Rubrik och brödtext">
    <p:bg>
      <p:bgPr>
        <a:solidFill>
          <a:srgbClr val="DFDCD8"/>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6602260" cy="4351338"/>
          </a:xfrm>
        </p:spPr>
        <p:txBody>
          <a:bodyPr>
            <a:noAutofit/>
          </a:bodyPr>
          <a:lstStyle>
            <a:lvl1pPr marL="4763" indent="0">
              <a:lnSpc>
                <a:spcPct val="130000"/>
              </a:lnSpc>
              <a:spcAft>
                <a:spcPts val="1200"/>
              </a:spcAft>
              <a:buFont typeface="Arial" panose="020B0604020202020204" pitchFamily="34" charset="0"/>
              <a:buNone/>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None/>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p:txBody>
      </p:sp>
      <p:pic>
        <p:nvPicPr>
          <p:cNvPr id="4" name="Bildobjekt 3">
            <a:extLst>
              <a:ext uri="{FF2B5EF4-FFF2-40B4-BE49-F238E27FC236}">
                <a16:creationId xmlns:a16="http://schemas.microsoft.com/office/drawing/2014/main" id="{6F7FEA62-FC6B-C61F-92DC-ABE6ADF03967}"/>
              </a:ext>
            </a:extLst>
          </p:cNvPr>
          <p:cNvPicPr>
            <a:picLocks noChangeAspect="1"/>
          </p:cNvPicPr>
          <p:nvPr userDrawn="1"/>
        </p:nvPicPr>
        <p:blipFill>
          <a:blip r:embed="rId2"/>
          <a:srcRect/>
          <a:stretch/>
        </p:blipFill>
        <p:spPr>
          <a:xfrm>
            <a:off x="11353800" y="310256"/>
            <a:ext cx="532355" cy="525617"/>
          </a:xfrm>
          <a:prstGeom prst="rect">
            <a:avLst/>
          </a:prstGeom>
        </p:spPr>
      </p:pic>
      <p:sp>
        <p:nvSpPr>
          <p:cNvPr id="2" name="Rubrik 1">
            <a:extLst>
              <a:ext uri="{FF2B5EF4-FFF2-40B4-BE49-F238E27FC236}">
                <a16:creationId xmlns:a16="http://schemas.microsoft.com/office/drawing/2014/main" id="{B5A44CE6-14E3-0966-86F9-35DC0CEE6AC9}"/>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7" name="Rak koppling 6">
            <a:extLst>
              <a:ext uri="{FF2B5EF4-FFF2-40B4-BE49-F238E27FC236}">
                <a16:creationId xmlns:a16="http://schemas.microsoft.com/office/drawing/2014/main" id="{9BE0057D-C7F2-DD59-C007-8D36AFE70D6E}"/>
              </a:ext>
            </a:extLst>
          </p:cNvPr>
          <p:cNvCxnSpPr/>
          <p:nvPr userDrawn="1"/>
        </p:nvCxnSpPr>
        <p:spPr>
          <a:xfrm>
            <a:off x="952010" y="1219200"/>
            <a:ext cx="102334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01801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 innehåll måltavla hav">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EAD4792B-8E63-547A-848F-96D0BE69518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2"/>
          <a:stretch/>
        </p:blipFill>
        <p:spPr>
          <a:xfrm>
            <a:off x="1" y="2"/>
            <a:ext cx="4979988" cy="6857998"/>
          </a:xfrm>
          <a:prstGeom prst="rect">
            <a:avLst/>
          </a:prstGeom>
        </p:spPr>
      </p:pic>
      <p:sp>
        <p:nvSpPr>
          <p:cNvPr id="6" name="Platshållare för innehåll 2">
            <a:extLst>
              <a:ext uri="{FF2B5EF4-FFF2-40B4-BE49-F238E27FC236}">
                <a16:creationId xmlns:a16="http://schemas.microsoft.com/office/drawing/2014/main" id="{E1E8DF24-26B0-EC24-17B1-A070CB6A7FD7}"/>
              </a:ext>
            </a:extLst>
          </p:cNvPr>
          <p:cNvSpPr>
            <a:spLocks noGrp="1"/>
          </p:cNvSpPr>
          <p:nvPr>
            <p:ph idx="1"/>
          </p:nvPr>
        </p:nvSpPr>
        <p:spPr>
          <a:xfrm>
            <a:off x="5339114" y="1825625"/>
            <a:ext cx="6168196" cy="4351338"/>
          </a:xfrm>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2" name="Bildobjekt 1">
            <a:extLst>
              <a:ext uri="{FF2B5EF4-FFF2-40B4-BE49-F238E27FC236}">
                <a16:creationId xmlns:a16="http://schemas.microsoft.com/office/drawing/2014/main" id="{560C6C7D-A189-3820-64AC-2BFC8AFC94C6}"/>
              </a:ext>
            </a:extLst>
          </p:cNvPr>
          <p:cNvPicPr>
            <a:picLocks noChangeAspect="1"/>
          </p:cNvPicPr>
          <p:nvPr userDrawn="1"/>
        </p:nvPicPr>
        <p:blipFill>
          <a:blip r:embed="rId4"/>
          <a:srcRect/>
          <a:stretch/>
        </p:blipFill>
        <p:spPr>
          <a:xfrm>
            <a:off x="11353800" y="310256"/>
            <a:ext cx="532356" cy="525617"/>
          </a:xfrm>
          <a:prstGeom prst="rect">
            <a:avLst/>
          </a:prstGeom>
        </p:spPr>
      </p:pic>
      <p:sp>
        <p:nvSpPr>
          <p:cNvPr id="8" name="Rubrik 1">
            <a:extLst>
              <a:ext uri="{FF2B5EF4-FFF2-40B4-BE49-F238E27FC236}">
                <a16:creationId xmlns:a16="http://schemas.microsoft.com/office/drawing/2014/main" id="{A92EBEDF-A0F5-5FA1-E9DD-A5DFD409B659}"/>
              </a:ext>
            </a:extLst>
          </p:cNvPr>
          <p:cNvSpPr>
            <a:spLocks noGrp="1"/>
          </p:cNvSpPr>
          <p:nvPr>
            <p:ph type="title" hasCustomPrompt="1"/>
          </p:nvPr>
        </p:nvSpPr>
        <p:spPr>
          <a:xfrm>
            <a:off x="5352400" y="795403"/>
            <a:ext cx="6154911" cy="895285"/>
          </a:xfrm>
        </p:spPr>
        <p:txBody>
          <a:bodyPr anchor="t"/>
          <a:lstStyle>
            <a:lvl1pPr>
              <a:lnSpc>
                <a:spcPct val="100000"/>
              </a:lnSpc>
              <a:defRPr sz="2400" b="0" i="0" cap="all" spc="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cxnSp>
        <p:nvCxnSpPr>
          <p:cNvPr id="9" name="Rak koppling 8">
            <a:extLst>
              <a:ext uri="{FF2B5EF4-FFF2-40B4-BE49-F238E27FC236}">
                <a16:creationId xmlns:a16="http://schemas.microsoft.com/office/drawing/2014/main" id="{4C6EA429-90BC-BDC3-D21D-5DA289E5D0DF}"/>
              </a:ext>
            </a:extLst>
          </p:cNvPr>
          <p:cNvCxnSpPr>
            <a:cxnSpLocks/>
          </p:cNvCxnSpPr>
          <p:nvPr userDrawn="1"/>
        </p:nvCxnSpPr>
        <p:spPr>
          <a:xfrm>
            <a:off x="5352400" y="795403"/>
            <a:ext cx="0" cy="8952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2652693"/>
      </p:ext>
    </p:extLst>
  </p:cSld>
  <p:clrMapOvr>
    <a:masterClrMapping/>
  </p:clrMapOvr>
  <p:extLst>
    <p:ext uri="{DCECCB84-F9BA-43D5-87BE-67443E8EF086}">
      <p15:sldGuideLst xmlns:p15="http://schemas.microsoft.com/office/powerpoint/2012/main">
        <p15:guide id="1" orient="horz" pos="2160">
          <p15:clr>
            <a:srgbClr val="FBAE40"/>
          </p15:clr>
        </p15:guide>
        <p15:guide id="2" pos="3137">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0_Rubriksida lav skog">
    <p:bg>
      <p:bgPr>
        <a:solidFill>
          <a:srgbClr val="DFDCD8"/>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A96232E9-F9E3-4F98-94D0-77E4C9D89C88}"/>
              </a:ext>
            </a:extLst>
          </p:cNvPr>
          <p:cNvPicPr>
            <a:picLocks noChangeAspect="1"/>
          </p:cNvPicPr>
          <p:nvPr userDrawn="1"/>
        </p:nvPicPr>
        <p:blipFill>
          <a:blip r:embed="rId2">
            <a:alphaModFix amt="10000"/>
            <a:duotone>
              <a:prstClr val="black"/>
              <a:schemeClr val="tx2">
                <a:tint val="45000"/>
                <a:satMod val="400000"/>
              </a:schemeClr>
            </a:duotone>
          </a:blip>
          <a:srcRect/>
          <a:stretch/>
        </p:blipFill>
        <p:spPr>
          <a:xfrm>
            <a:off x="0" y="2342732"/>
            <a:ext cx="12557697" cy="4515268"/>
          </a:xfrm>
          <a:prstGeom prst="rect">
            <a:avLst/>
          </a:prstGeom>
        </p:spPr>
      </p:pic>
      <p:sp>
        <p:nvSpPr>
          <p:cNvPr id="7" name="Platshållare för text 17">
            <a:extLst>
              <a:ext uri="{FF2B5EF4-FFF2-40B4-BE49-F238E27FC236}">
                <a16:creationId xmlns:a16="http://schemas.microsoft.com/office/drawing/2014/main" id="{73030E92-01DB-4B95-8CB7-C4A02C831281}"/>
              </a:ext>
            </a:extLst>
          </p:cNvPr>
          <p:cNvSpPr>
            <a:spLocks noGrp="1"/>
          </p:cNvSpPr>
          <p:nvPr>
            <p:ph type="body" sz="quarter" idx="10" hasCustomPrompt="1"/>
          </p:nvPr>
        </p:nvSpPr>
        <p:spPr>
          <a:xfrm>
            <a:off x="838199" y="4117068"/>
            <a:ext cx="8452757" cy="1559990"/>
          </a:xfrm>
        </p:spPr>
        <p:txBody>
          <a:bodyPr>
            <a:normAutofit/>
          </a:bodyPr>
          <a:lstStyle>
            <a:lvl1pPr marL="0" indent="0">
              <a:lnSpc>
                <a:spcPct val="100000"/>
              </a:lnSpc>
              <a:buFontTx/>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3" name="Bildobjekt 2">
            <a:extLst>
              <a:ext uri="{FF2B5EF4-FFF2-40B4-BE49-F238E27FC236}">
                <a16:creationId xmlns:a16="http://schemas.microsoft.com/office/drawing/2014/main" id="{A24936C8-8506-0737-AB42-CD7D16B3FA62}"/>
              </a:ext>
            </a:extLst>
          </p:cNvPr>
          <p:cNvPicPr>
            <a:picLocks noChangeAspect="1"/>
          </p:cNvPicPr>
          <p:nvPr userDrawn="1"/>
        </p:nvPicPr>
        <p:blipFill>
          <a:blip r:embed="rId3"/>
          <a:srcRect/>
          <a:stretch/>
        </p:blipFill>
        <p:spPr>
          <a:xfrm>
            <a:off x="11353800" y="310256"/>
            <a:ext cx="532355" cy="525617"/>
          </a:xfrm>
          <a:prstGeom prst="rect">
            <a:avLst/>
          </a:prstGeom>
        </p:spPr>
      </p:pic>
      <p:sp>
        <p:nvSpPr>
          <p:cNvPr id="2" name="Rubrik 1">
            <a:extLst>
              <a:ext uri="{FF2B5EF4-FFF2-40B4-BE49-F238E27FC236}">
                <a16:creationId xmlns:a16="http://schemas.microsoft.com/office/drawing/2014/main" id="{97691EA2-E55F-5EF4-CC8F-640BBDC4D7C2}"/>
              </a:ext>
            </a:extLst>
          </p:cNvPr>
          <p:cNvSpPr>
            <a:spLocks noGrp="1"/>
          </p:cNvSpPr>
          <p:nvPr>
            <p:ph type="title" hasCustomPrompt="1"/>
          </p:nvPr>
        </p:nvSpPr>
        <p:spPr>
          <a:xfrm>
            <a:off x="838200" y="2595369"/>
            <a:ext cx="8452756" cy="1325563"/>
          </a:xfrm>
          <a:effectLst/>
        </p:spPr>
        <p:txBody>
          <a:bodyPr anchor="t">
            <a:normAutofit/>
          </a:bodyPr>
          <a:lstStyle>
            <a:lvl1pPr>
              <a:defRPr sz="4400" b="0" i="0" kern="0" cap="all" spc="0" baseline="0">
                <a:solidFill>
                  <a:schemeClr val="tx1"/>
                </a:solidFill>
                <a:effectLst/>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cxnSp>
        <p:nvCxnSpPr>
          <p:cNvPr id="4" name="Rak koppling 3">
            <a:extLst>
              <a:ext uri="{FF2B5EF4-FFF2-40B4-BE49-F238E27FC236}">
                <a16:creationId xmlns:a16="http://schemas.microsoft.com/office/drawing/2014/main" id="{A00DB146-C95C-5498-00F1-0ED78D16BBBC}"/>
              </a:ext>
            </a:extLst>
          </p:cNvPr>
          <p:cNvCxnSpPr/>
          <p:nvPr userDrawn="1"/>
        </p:nvCxnSpPr>
        <p:spPr>
          <a:xfrm>
            <a:off x="730292" y="2595369"/>
            <a:ext cx="0" cy="13255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0002560"/>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1_Rubrik och punktlista lav skog">
    <p:bg>
      <p:bgPr>
        <a:solidFill>
          <a:srgbClr val="DFDCD8"/>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DC8A5453-D1D3-EF23-0D70-FB9EA7A908C3}"/>
              </a:ext>
            </a:extLst>
          </p:cNvPr>
          <p:cNvPicPr>
            <a:picLocks noGrp="1" noRot="1" noChangeAspect="1" noMove="1" noResize="1" noEditPoints="1" noAdjustHandles="1" noChangeArrowheads="1" noChangeShapeType="1" noCrop="1"/>
          </p:cNvPicPr>
          <p:nvPr userDrawn="1"/>
        </p:nvPicPr>
        <p:blipFill>
          <a:blip r:embed="rId2">
            <a:alphaModFix amt="10000"/>
            <a:duotone>
              <a:prstClr val="black"/>
              <a:schemeClr val="tx2">
                <a:tint val="45000"/>
                <a:satMod val="400000"/>
              </a:schemeClr>
            </a:duotone>
          </a:blip>
          <a:srcRect/>
          <a:stretch/>
        </p:blipFill>
        <p:spPr>
          <a:xfrm>
            <a:off x="0" y="2342732"/>
            <a:ext cx="12557697" cy="4515268"/>
          </a:xfrm>
          <a:prstGeom prst="rect">
            <a:avLst/>
          </a:prstGeom>
        </p:spPr>
      </p:pic>
      <p:sp>
        <p:nvSpPr>
          <p:cNvPr id="5" name="Platshållare för innehåll 2">
            <a:extLst>
              <a:ext uri="{FF2B5EF4-FFF2-40B4-BE49-F238E27FC236}">
                <a16:creationId xmlns:a16="http://schemas.microsoft.com/office/drawing/2014/main" id="{3C96AB0D-CE90-4FB2-01C6-15BABE36026B}"/>
              </a:ext>
            </a:extLst>
          </p:cNvPr>
          <p:cNvSpPr>
            <a:spLocks noGrp="1"/>
          </p:cNvSpPr>
          <p:nvPr>
            <p:ph idx="1"/>
          </p:nvPr>
        </p:nvSpPr>
        <p:spPr>
          <a:xfrm>
            <a:off x="838200" y="1825625"/>
            <a:ext cx="10515600" cy="4351338"/>
          </a:xfrm>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7" name="Bildobjekt 6">
            <a:extLst>
              <a:ext uri="{FF2B5EF4-FFF2-40B4-BE49-F238E27FC236}">
                <a16:creationId xmlns:a16="http://schemas.microsoft.com/office/drawing/2014/main" id="{916FE10A-EBA7-BC77-BDB7-71F0987FEE8C}"/>
              </a:ext>
            </a:extLst>
          </p:cNvPr>
          <p:cNvPicPr>
            <a:picLocks noChangeAspect="1"/>
          </p:cNvPicPr>
          <p:nvPr userDrawn="1"/>
        </p:nvPicPr>
        <p:blipFill>
          <a:blip r:embed="rId4"/>
          <a:srcRect/>
          <a:stretch/>
        </p:blipFill>
        <p:spPr>
          <a:xfrm>
            <a:off x="11353800" y="310256"/>
            <a:ext cx="532355" cy="525617"/>
          </a:xfrm>
          <a:prstGeom prst="rect">
            <a:avLst/>
          </a:prstGeom>
        </p:spPr>
      </p:pic>
      <p:sp>
        <p:nvSpPr>
          <p:cNvPr id="2" name="Rubrik 1">
            <a:extLst>
              <a:ext uri="{FF2B5EF4-FFF2-40B4-BE49-F238E27FC236}">
                <a16:creationId xmlns:a16="http://schemas.microsoft.com/office/drawing/2014/main" id="{0ABEC7CE-C44F-C594-BB92-E316C3ABEAE2}"/>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6" name="Rak koppling 5">
            <a:extLst>
              <a:ext uri="{FF2B5EF4-FFF2-40B4-BE49-F238E27FC236}">
                <a16:creationId xmlns:a16="http://schemas.microsoft.com/office/drawing/2014/main" id="{F9C09D7A-6B05-58F6-DB0F-FCB9C17FC56D}"/>
              </a:ext>
            </a:extLst>
          </p:cNvPr>
          <p:cNvCxnSpPr/>
          <p:nvPr userDrawn="1"/>
        </p:nvCxnSpPr>
        <p:spPr>
          <a:xfrm>
            <a:off x="952010" y="1219200"/>
            <a:ext cx="102334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2567384"/>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Rubrik och punktlista 2 kolumn lav SKOG">
    <p:bg>
      <p:bgPr>
        <a:solidFill>
          <a:srgbClr val="DFDCD8"/>
        </a:solidFill>
        <a:effectLst/>
      </p:bgPr>
    </p:bg>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4C8B6A22-43F3-C887-C185-008B322FF050}"/>
              </a:ext>
            </a:extLst>
          </p:cNvPr>
          <p:cNvPicPr>
            <a:picLocks noGrp="1" noRot="1" noChangeAspect="1" noMove="1" noResize="1" noEditPoints="1" noAdjustHandles="1" noChangeArrowheads="1" noChangeShapeType="1" noCrop="1"/>
          </p:cNvPicPr>
          <p:nvPr userDrawn="1"/>
        </p:nvPicPr>
        <p:blipFill>
          <a:blip r:embed="rId2">
            <a:alphaModFix amt="10000"/>
            <a:duotone>
              <a:prstClr val="black"/>
              <a:schemeClr val="tx2">
                <a:tint val="45000"/>
                <a:satMod val="400000"/>
              </a:schemeClr>
            </a:duotone>
          </a:blip>
          <a:srcRect/>
          <a:stretch/>
        </p:blipFill>
        <p:spPr>
          <a:xfrm>
            <a:off x="0" y="2342732"/>
            <a:ext cx="12557697" cy="4515268"/>
          </a:xfrm>
          <a:prstGeom prst="rect">
            <a:avLst/>
          </a:prstGeom>
        </p:spPr>
      </p:pic>
      <p:sp>
        <p:nvSpPr>
          <p:cNvPr id="5" name="Platshållare för innehåll 2">
            <a:extLst>
              <a:ext uri="{FF2B5EF4-FFF2-40B4-BE49-F238E27FC236}">
                <a16:creationId xmlns:a16="http://schemas.microsoft.com/office/drawing/2014/main" id="{6924870F-AC55-7DB0-CA30-6144D101C731}"/>
              </a:ext>
            </a:extLst>
          </p:cNvPr>
          <p:cNvSpPr>
            <a:spLocks noGrp="1"/>
          </p:cNvSpPr>
          <p:nvPr>
            <p:ph idx="1"/>
          </p:nvPr>
        </p:nvSpPr>
        <p:spPr>
          <a:xfrm>
            <a:off x="838200" y="1825625"/>
            <a:ext cx="5040000" cy="4351338"/>
          </a:xfrm>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8" name="Platshållare för innehåll 2">
            <a:extLst>
              <a:ext uri="{FF2B5EF4-FFF2-40B4-BE49-F238E27FC236}">
                <a16:creationId xmlns:a16="http://schemas.microsoft.com/office/drawing/2014/main" id="{02D76BCA-5495-4187-F2A0-BB492163C68D}"/>
              </a:ext>
            </a:extLst>
          </p:cNvPr>
          <p:cNvSpPr>
            <a:spLocks noGrp="1"/>
          </p:cNvSpPr>
          <p:nvPr>
            <p:ph idx="10"/>
          </p:nvPr>
        </p:nvSpPr>
        <p:spPr>
          <a:xfrm>
            <a:off x="6053418" y="1825625"/>
            <a:ext cx="5040000" cy="4351338"/>
          </a:xfrm>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9" name="Bildobjekt 8">
            <a:extLst>
              <a:ext uri="{FF2B5EF4-FFF2-40B4-BE49-F238E27FC236}">
                <a16:creationId xmlns:a16="http://schemas.microsoft.com/office/drawing/2014/main" id="{53FA592B-59C3-F7A0-89F7-F00FC00B4D41}"/>
              </a:ext>
            </a:extLst>
          </p:cNvPr>
          <p:cNvPicPr>
            <a:picLocks noChangeAspect="1"/>
          </p:cNvPicPr>
          <p:nvPr userDrawn="1"/>
        </p:nvPicPr>
        <p:blipFill>
          <a:blip r:embed="rId4"/>
          <a:srcRect/>
          <a:stretch/>
        </p:blipFill>
        <p:spPr>
          <a:xfrm>
            <a:off x="11353800" y="310256"/>
            <a:ext cx="532355" cy="525617"/>
          </a:xfrm>
          <a:prstGeom prst="rect">
            <a:avLst/>
          </a:prstGeom>
        </p:spPr>
      </p:pic>
      <p:sp>
        <p:nvSpPr>
          <p:cNvPr id="2" name="Rubrik 1">
            <a:extLst>
              <a:ext uri="{FF2B5EF4-FFF2-40B4-BE49-F238E27FC236}">
                <a16:creationId xmlns:a16="http://schemas.microsoft.com/office/drawing/2014/main" id="{8A82E475-C725-D4DA-FF2D-6930AF312454}"/>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6" name="Rak koppling 5">
            <a:extLst>
              <a:ext uri="{FF2B5EF4-FFF2-40B4-BE49-F238E27FC236}">
                <a16:creationId xmlns:a16="http://schemas.microsoft.com/office/drawing/2014/main" id="{BB0ED6B1-F893-10D3-CA4E-225BA8E1FF1B}"/>
              </a:ext>
            </a:extLst>
          </p:cNvPr>
          <p:cNvCxnSpPr/>
          <p:nvPr userDrawn="1"/>
        </p:nvCxnSpPr>
        <p:spPr>
          <a:xfrm>
            <a:off x="952010" y="1219200"/>
            <a:ext cx="102334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3963322"/>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0_Rubriksida solid hav">
    <p:bg>
      <p:bgPr>
        <a:solidFill>
          <a:srgbClr val="1F6575"/>
        </a:solidFill>
        <a:effectLst/>
      </p:bgPr>
    </p:bg>
    <p:spTree>
      <p:nvGrpSpPr>
        <p:cNvPr id="1" name=""/>
        <p:cNvGrpSpPr/>
        <p:nvPr/>
      </p:nvGrpSpPr>
      <p:grpSpPr>
        <a:xfrm>
          <a:off x="0" y="0"/>
          <a:ext cx="0" cy="0"/>
          <a:chOff x="0" y="0"/>
          <a:chExt cx="0" cy="0"/>
        </a:xfrm>
      </p:grpSpPr>
      <p:sp>
        <p:nvSpPr>
          <p:cNvPr id="7" name="Platshållare för text 17">
            <a:extLst>
              <a:ext uri="{FF2B5EF4-FFF2-40B4-BE49-F238E27FC236}">
                <a16:creationId xmlns:a16="http://schemas.microsoft.com/office/drawing/2014/main" id="{73030E92-01DB-4B95-8CB7-C4A02C831281}"/>
              </a:ext>
            </a:extLst>
          </p:cNvPr>
          <p:cNvSpPr>
            <a:spLocks noGrp="1"/>
          </p:cNvSpPr>
          <p:nvPr>
            <p:ph type="body" sz="quarter" idx="10" hasCustomPrompt="1"/>
          </p:nvPr>
        </p:nvSpPr>
        <p:spPr>
          <a:xfrm>
            <a:off x="838199" y="4117068"/>
            <a:ext cx="8452757" cy="1559990"/>
          </a:xfrm>
        </p:spPr>
        <p:txBody>
          <a:bodyPr>
            <a:normAutofit/>
          </a:bodyPr>
          <a:lstStyle>
            <a:lvl1pPr marL="0" indent="0">
              <a:lnSpc>
                <a:spcPct val="100000"/>
              </a:lnSpc>
              <a:buFontTx/>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2" name="Bildobjekt 1">
            <a:extLst>
              <a:ext uri="{FF2B5EF4-FFF2-40B4-BE49-F238E27FC236}">
                <a16:creationId xmlns:a16="http://schemas.microsoft.com/office/drawing/2014/main" id="{6AE9CA64-2EBC-7D94-F52E-BC0D3BBDA2FC}"/>
              </a:ext>
            </a:extLst>
          </p:cNvPr>
          <p:cNvPicPr>
            <a:picLocks noChangeAspect="1"/>
          </p:cNvPicPr>
          <p:nvPr userDrawn="1"/>
        </p:nvPicPr>
        <p:blipFill>
          <a:blip r:embed="rId2"/>
          <a:srcRect/>
          <a:stretch/>
        </p:blipFill>
        <p:spPr>
          <a:xfrm>
            <a:off x="11353800" y="310256"/>
            <a:ext cx="532355" cy="525616"/>
          </a:xfrm>
          <a:prstGeom prst="rect">
            <a:avLst/>
          </a:prstGeom>
        </p:spPr>
      </p:pic>
      <p:sp>
        <p:nvSpPr>
          <p:cNvPr id="3" name="Rubrik 1">
            <a:extLst>
              <a:ext uri="{FF2B5EF4-FFF2-40B4-BE49-F238E27FC236}">
                <a16:creationId xmlns:a16="http://schemas.microsoft.com/office/drawing/2014/main" id="{A28C910A-7D4D-F28D-176C-B36DC580E2E3}"/>
              </a:ext>
            </a:extLst>
          </p:cNvPr>
          <p:cNvSpPr>
            <a:spLocks noGrp="1"/>
          </p:cNvSpPr>
          <p:nvPr>
            <p:ph type="title" hasCustomPrompt="1"/>
          </p:nvPr>
        </p:nvSpPr>
        <p:spPr>
          <a:xfrm>
            <a:off x="838200" y="2595369"/>
            <a:ext cx="8452756" cy="1325563"/>
          </a:xfrm>
          <a:effectLst/>
        </p:spPr>
        <p:txBody>
          <a:bodyPr anchor="t">
            <a:normAutofit/>
          </a:bodyPr>
          <a:lstStyle>
            <a:lvl1pPr>
              <a:defRPr sz="4400" b="0" i="0" kern="0" cap="all" spc="0" baseline="0">
                <a:solidFill>
                  <a:schemeClr val="bg2"/>
                </a:solidFill>
                <a:effectLst/>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cxnSp>
        <p:nvCxnSpPr>
          <p:cNvPr id="4" name="Rak koppling 3">
            <a:extLst>
              <a:ext uri="{FF2B5EF4-FFF2-40B4-BE49-F238E27FC236}">
                <a16:creationId xmlns:a16="http://schemas.microsoft.com/office/drawing/2014/main" id="{03FEC980-E2D8-9C25-82D1-585A55981CB6}"/>
              </a:ext>
            </a:extLst>
          </p:cNvPr>
          <p:cNvCxnSpPr/>
          <p:nvPr userDrawn="1"/>
        </p:nvCxnSpPr>
        <p:spPr>
          <a:xfrm>
            <a:off x="730292" y="2595369"/>
            <a:ext cx="0" cy="13255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0996453"/>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Rubrik och punktlista">
    <p:bg>
      <p:bgPr>
        <a:solidFill>
          <a:srgbClr val="1F6575"/>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4" name="Bildobjekt 3">
            <a:extLst>
              <a:ext uri="{FF2B5EF4-FFF2-40B4-BE49-F238E27FC236}">
                <a16:creationId xmlns:a16="http://schemas.microsoft.com/office/drawing/2014/main" id="{DC80E6FB-4E23-A393-6262-6F2BCDC21DCC}"/>
              </a:ext>
            </a:extLst>
          </p:cNvPr>
          <p:cNvPicPr>
            <a:picLocks noChangeAspect="1"/>
          </p:cNvPicPr>
          <p:nvPr userDrawn="1"/>
        </p:nvPicPr>
        <p:blipFill>
          <a:blip r:embed="rId3"/>
          <a:srcRect/>
          <a:stretch/>
        </p:blipFill>
        <p:spPr>
          <a:xfrm>
            <a:off x="11353800" y="310256"/>
            <a:ext cx="532355" cy="525616"/>
          </a:xfrm>
          <a:prstGeom prst="rect">
            <a:avLst/>
          </a:prstGeom>
        </p:spPr>
      </p:pic>
      <p:sp>
        <p:nvSpPr>
          <p:cNvPr id="5" name="Rubrik 1">
            <a:extLst>
              <a:ext uri="{FF2B5EF4-FFF2-40B4-BE49-F238E27FC236}">
                <a16:creationId xmlns:a16="http://schemas.microsoft.com/office/drawing/2014/main" id="{7189E67D-71F8-AF5F-4048-0BC52F3D9211}"/>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6" name="Rak koppling 5">
            <a:extLst>
              <a:ext uri="{FF2B5EF4-FFF2-40B4-BE49-F238E27FC236}">
                <a16:creationId xmlns:a16="http://schemas.microsoft.com/office/drawing/2014/main" id="{6459910B-5C6F-6E9C-5D6F-4F85903C1C92}"/>
              </a:ext>
            </a:extLst>
          </p:cNvPr>
          <p:cNvCxnSpPr/>
          <p:nvPr userDrawn="1"/>
        </p:nvCxnSpPr>
        <p:spPr>
          <a:xfrm>
            <a:off x="963161" y="1219200"/>
            <a:ext cx="10233497"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8900009"/>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_Rubrik och punktlista">
    <p:bg>
      <p:bgPr>
        <a:solidFill>
          <a:srgbClr val="1F6575"/>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4" name="Bildobjekt 3">
            <a:extLst>
              <a:ext uri="{FF2B5EF4-FFF2-40B4-BE49-F238E27FC236}">
                <a16:creationId xmlns:a16="http://schemas.microsoft.com/office/drawing/2014/main" id="{DC80E6FB-4E23-A393-6262-6F2BCDC21DCC}"/>
              </a:ext>
            </a:extLst>
          </p:cNvPr>
          <p:cNvPicPr>
            <a:picLocks noChangeAspect="1"/>
          </p:cNvPicPr>
          <p:nvPr userDrawn="1"/>
        </p:nvPicPr>
        <p:blipFill>
          <a:blip r:embed="rId3"/>
          <a:srcRect/>
          <a:stretch/>
        </p:blipFill>
        <p:spPr>
          <a:xfrm>
            <a:off x="11353800" y="310256"/>
            <a:ext cx="532355" cy="525616"/>
          </a:xfrm>
          <a:prstGeom prst="rect">
            <a:avLst/>
          </a:prstGeom>
        </p:spPr>
      </p:pic>
      <p:sp>
        <p:nvSpPr>
          <p:cNvPr id="5" name="Rubrik 1">
            <a:extLst>
              <a:ext uri="{FF2B5EF4-FFF2-40B4-BE49-F238E27FC236}">
                <a16:creationId xmlns:a16="http://schemas.microsoft.com/office/drawing/2014/main" id="{7189E67D-71F8-AF5F-4048-0BC52F3D9211}"/>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spTree>
    <p:extLst>
      <p:ext uri="{BB962C8B-B14F-4D97-AF65-F5344CB8AC3E}">
        <p14:creationId xmlns:p14="http://schemas.microsoft.com/office/powerpoint/2010/main" val="63404036"/>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Rubrik och punktlista 2 kolumn hav">
    <p:bg>
      <p:bgPr>
        <a:solidFill>
          <a:srgbClr val="1F6575"/>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5040000" cy="4351338"/>
          </a:xfrm>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4" name="Platshållare för innehåll 2">
            <a:extLst>
              <a:ext uri="{FF2B5EF4-FFF2-40B4-BE49-F238E27FC236}">
                <a16:creationId xmlns:a16="http://schemas.microsoft.com/office/drawing/2014/main" id="{ACE612BA-294B-2E36-AD98-75CE17E362DE}"/>
              </a:ext>
            </a:extLst>
          </p:cNvPr>
          <p:cNvSpPr>
            <a:spLocks noGrp="1"/>
          </p:cNvSpPr>
          <p:nvPr>
            <p:ph idx="10"/>
          </p:nvPr>
        </p:nvSpPr>
        <p:spPr>
          <a:xfrm>
            <a:off x="6036916" y="1825625"/>
            <a:ext cx="5040000" cy="4351338"/>
          </a:xfrm>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5A5CE011-7404-7C80-776F-44239D147139}"/>
              </a:ext>
            </a:extLst>
          </p:cNvPr>
          <p:cNvPicPr>
            <a:picLocks noChangeAspect="1"/>
          </p:cNvPicPr>
          <p:nvPr userDrawn="1"/>
        </p:nvPicPr>
        <p:blipFill>
          <a:blip r:embed="rId3"/>
          <a:srcRect/>
          <a:stretch/>
        </p:blipFill>
        <p:spPr>
          <a:xfrm>
            <a:off x="11353800" y="310256"/>
            <a:ext cx="532355" cy="525616"/>
          </a:xfrm>
          <a:prstGeom prst="rect">
            <a:avLst/>
          </a:prstGeom>
        </p:spPr>
      </p:pic>
      <p:sp>
        <p:nvSpPr>
          <p:cNvPr id="2" name="Rubrik 1">
            <a:extLst>
              <a:ext uri="{FF2B5EF4-FFF2-40B4-BE49-F238E27FC236}">
                <a16:creationId xmlns:a16="http://schemas.microsoft.com/office/drawing/2014/main" id="{4B458CD0-D91B-AC7F-BD46-751F44941381}"/>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8" name="Rak koppling 7">
            <a:extLst>
              <a:ext uri="{FF2B5EF4-FFF2-40B4-BE49-F238E27FC236}">
                <a16:creationId xmlns:a16="http://schemas.microsoft.com/office/drawing/2014/main" id="{A7BD08F8-A9D1-8C7B-4FE2-0AA1D58FE186}"/>
              </a:ext>
            </a:extLst>
          </p:cNvPr>
          <p:cNvCxnSpPr/>
          <p:nvPr userDrawn="1"/>
        </p:nvCxnSpPr>
        <p:spPr>
          <a:xfrm>
            <a:off x="963161" y="1219200"/>
            <a:ext cx="10233497"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0179168"/>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Rubrik och punktlista 3 kolumn hav">
    <p:bg>
      <p:bgPr>
        <a:solidFill>
          <a:srgbClr val="1F6575"/>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199" y="1825625"/>
            <a:ext cx="3240000" cy="4351338"/>
          </a:xfrm>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4" name="Platshållare för innehåll 2">
            <a:extLst>
              <a:ext uri="{FF2B5EF4-FFF2-40B4-BE49-F238E27FC236}">
                <a16:creationId xmlns:a16="http://schemas.microsoft.com/office/drawing/2014/main" id="{ACE612BA-294B-2E36-AD98-75CE17E362DE}"/>
              </a:ext>
            </a:extLst>
          </p:cNvPr>
          <p:cNvSpPr>
            <a:spLocks noGrp="1"/>
          </p:cNvSpPr>
          <p:nvPr>
            <p:ph idx="10"/>
          </p:nvPr>
        </p:nvSpPr>
        <p:spPr>
          <a:xfrm>
            <a:off x="4476000" y="1825625"/>
            <a:ext cx="3240000" cy="4351338"/>
          </a:xfrm>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6" name="Platshållare för innehåll 2">
            <a:extLst>
              <a:ext uri="{FF2B5EF4-FFF2-40B4-BE49-F238E27FC236}">
                <a16:creationId xmlns:a16="http://schemas.microsoft.com/office/drawing/2014/main" id="{E58C9758-CBCD-8CE3-7D79-6B5B72230539}"/>
              </a:ext>
            </a:extLst>
          </p:cNvPr>
          <p:cNvSpPr>
            <a:spLocks noGrp="1"/>
          </p:cNvSpPr>
          <p:nvPr>
            <p:ph idx="11"/>
          </p:nvPr>
        </p:nvSpPr>
        <p:spPr>
          <a:xfrm>
            <a:off x="8113801" y="1825625"/>
            <a:ext cx="3240000" cy="4351338"/>
          </a:xfrm>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7" name="Bildobjekt 6">
            <a:extLst>
              <a:ext uri="{FF2B5EF4-FFF2-40B4-BE49-F238E27FC236}">
                <a16:creationId xmlns:a16="http://schemas.microsoft.com/office/drawing/2014/main" id="{03E38B64-13C1-336E-6DD5-E819811EE97D}"/>
              </a:ext>
            </a:extLst>
          </p:cNvPr>
          <p:cNvPicPr>
            <a:picLocks noChangeAspect="1"/>
          </p:cNvPicPr>
          <p:nvPr userDrawn="1"/>
        </p:nvPicPr>
        <p:blipFill>
          <a:blip r:embed="rId3"/>
          <a:srcRect/>
          <a:stretch/>
        </p:blipFill>
        <p:spPr>
          <a:xfrm>
            <a:off x="11353800" y="310256"/>
            <a:ext cx="532355" cy="525616"/>
          </a:xfrm>
          <a:prstGeom prst="rect">
            <a:avLst/>
          </a:prstGeom>
        </p:spPr>
      </p:pic>
      <p:sp>
        <p:nvSpPr>
          <p:cNvPr id="2" name="Rubrik 1">
            <a:extLst>
              <a:ext uri="{FF2B5EF4-FFF2-40B4-BE49-F238E27FC236}">
                <a16:creationId xmlns:a16="http://schemas.microsoft.com/office/drawing/2014/main" id="{27959E97-3013-1038-ABB3-111BBF6D99DA}"/>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9" name="Rak koppling 8">
            <a:extLst>
              <a:ext uri="{FF2B5EF4-FFF2-40B4-BE49-F238E27FC236}">
                <a16:creationId xmlns:a16="http://schemas.microsoft.com/office/drawing/2014/main" id="{D4A9C279-D2B1-9214-BB87-0812BC493919}"/>
              </a:ext>
            </a:extLst>
          </p:cNvPr>
          <p:cNvCxnSpPr/>
          <p:nvPr userDrawn="1"/>
        </p:nvCxnSpPr>
        <p:spPr>
          <a:xfrm>
            <a:off x="963161" y="1219200"/>
            <a:ext cx="10233497"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7490811"/>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9_Rubriksida hav skog">
    <p:bg>
      <p:bgPr>
        <a:solidFill>
          <a:srgbClr val="1F6575"/>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A96232E9-F9E3-4F98-94D0-77E4C9D89C88}"/>
              </a:ext>
            </a:extLst>
          </p:cNvPr>
          <p:cNvPicPr>
            <a:picLocks noGrp="1" noRot="1" noChangeAspect="1" noMove="1" noResize="1" noEditPoints="1" noAdjustHandles="1" noChangeArrowheads="1" noChangeShapeType="1" noCrop="1"/>
          </p:cNvPicPr>
          <p:nvPr userDrawn="1"/>
        </p:nvPicPr>
        <p:blipFill>
          <a:blip r:embed="rId2">
            <a:alphaModFix amt="10000"/>
          </a:blip>
          <a:srcRect/>
          <a:stretch/>
        </p:blipFill>
        <p:spPr>
          <a:xfrm>
            <a:off x="0" y="2342732"/>
            <a:ext cx="12557697" cy="4515268"/>
          </a:xfrm>
          <a:prstGeom prst="rect">
            <a:avLst/>
          </a:prstGeom>
        </p:spPr>
      </p:pic>
      <p:sp>
        <p:nvSpPr>
          <p:cNvPr id="7" name="Platshållare för text 17">
            <a:extLst>
              <a:ext uri="{FF2B5EF4-FFF2-40B4-BE49-F238E27FC236}">
                <a16:creationId xmlns:a16="http://schemas.microsoft.com/office/drawing/2014/main" id="{73030E92-01DB-4B95-8CB7-C4A02C831281}"/>
              </a:ext>
            </a:extLst>
          </p:cNvPr>
          <p:cNvSpPr>
            <a:spLocks noGrp="1"/>
          </p:cNvSpPr>
          <p:nvPr>
            <p:ph type="body" sz="quarter" idx="10" hasCustomPrompt="1"/>
          </p:nvPr>
        </p:nvSpPr>
        <p:spPr>
          <a:xfrm>
            <a:off x="838199" y="4117068"/>
            <a:ext cx="8452757" cy="1559990"/>
          </a:xfrm>
        </p:spPr>
        <p:txBody>
          <a:bodyPr>
            <a:normAutofit/>
          </a:bodyPr>
          <a:lstStyle>
            <a:lvl1pPr marL="0" indent="0">
              <a:lnSpc>
                <a:spcPct val="100000"/>
              </a:lnSpc>
              <a:buFontTx/>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2" name="Bildobjekt 1">
            <a:extLst>
              <a:ext uri="{FF2B5EF4-FFF2-40B4-BE49-F238E27FC236}">
                <a16:creationId xmlns:a16="http://schemas.microsoft.com/office/drawing/2014/main" id="{C2206D35-A8CB-35C9-7815-A03753B3D836}"/>
              </a:ext>
            </a:extLst>
          </p:cNvPr>
          <p:cNvPicPr>
            <a:picLocks noChangeAspect="1"/>
          </p:cNvPicPr>
          <p:nvPr userDrawn="1"/>
        </p:nvPicPr>
        <p:blipFill>
          <a:blip r:embed="rId3"/>
          <a:srcRect/>
          <a:stretch/>
        </p:blipFill>
        <p:spPr>
          <a:xfrm>
            <a:off x="11353800" y="310256"/>
            <a:ext cx="532355" cy="525616"/>
          </a:xfrm>
          <a:prstGeom prst="rect">
            <a:avLst/>
          </a:prstGeom>
        </p:spPr>
      </p:pic>
      <p:sp>
        <p:nvSpPr>
          <p:cNvPr id="3" name="Rubrik 1">
            <a:extLst>
              <a:ext uri="{FF2B5EF4-FFF2-40B4-BE49-F238E27FC236}">
                <a16:creationId xmlns:a16="http://schemas.microsoft.com/office/drawing/2014/main" id="{CA037A73-1CE8-DDBC-BA98-7BD0A30BA871}"/>
              </a:ext>
            </a:extLst>
          </p:cNvPr>
          <p:cNvSpPr>
            <a:spLocks noGrp="1"/>
          </p:cNvSpPr>
          <p:nvPr>
            <p:ph type="title" hasCustomPrompt="1"/>
          </p:nvPr>
        </p:nvSpPr>
        <p:spPr>
          <a:xfrm>
            <a:off x="838200" y="2595369"/>
            <a:ext cx="8452756" cy="1325563"/>
          </a:xfrm>
          <a:effectLst/>
        </p:spPr>
        <p:txBody>
          <a:bodyPr anchor="t">
            <a:normAutofit/>
          </a:bodyPr>
          <a:lstStyle>
            <a:lvl1pPr>
              <a:defRPr sz="4400" b="0" i="0" kern="0" cap="all" spc="0" baseline="0">
                <a:solidFill>
                  <a:schemeClr val="bg2"/>
                </a:solidFill>
                <a:effectLst/>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cxnSp>
        <p:nvCxnSpPr>
          <p:cNvPr id="4" name="Rak koppling 3">
            <a:extLst>
              <a:ext uri="{FF2B5EF4-FFF2-40B4-BE49-F238E27FC236}">
                <a16:creationId xmlns:a16="http://schemas.microsoft.com/office/drawing/2014/main" id="{34079269-6EEC-2B7A-6208-CF4CD9D54FAA}"/>
              </a:ext>
            </a:extLst>
          </p:cNvPr>
          <p:cNvCxnSpPr/>
          <p:nvPr userDrawn="1"/>
        </p:nvCxnSpPr>
        <p:spPr>
          <a:xfrm>
            <a:off x="730292" y="2595369"/>
            <a:ext cx="0" cy="13255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150246"/>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0_Rubrik och punktlista skog">
    <p:bg>
      <p:bgPr>
        <a:solidFill>
          <a:srgbClr val="1F6575"/>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F3051163-59B3-0F99-6A4A-2B7CD82F4291}"/>
              </a:ext>
            </a:extLst>
          </p:cNvPr>
          <p:cNvPicPr>
            <a:picLocks noGrp="1" noRot="1" noChangeAspect="1" noMove="1" noResize="1" noEditPoints="1" noAdjustHandles="1" noChangeArrowheads="1" noChangeShapeType="1" noCrop="1"/>
          </p:cNvPicPr>
          <p:nvPr userDrawn="1"/>
        </p:nvPicPr>
        <p:blipFill>
          <a:blip r:embed="rId2">
            <a:alphaModFix amt="10000"/>
          </a:blip>
          <a:srcRect/>
          <a:stretch/>
        </p:blipFill>
        <p:spPr>
          <a:xfrm>
            <a:off x="0" y="2389454"/>
            <a:ext cx="12557697" cy="4515268"/>
          </a:xfrm>
          <a:prstGeom prst="rect">
            <a:avLst/>
          </a:prstGeom>
        </p:spPr>
      </p:pic>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0E1BA701-C146-509E-E3A3-1F9AD3FCDB60}"/>
              </a:ext>
            </a:extLst>
          </p:cNvPr>
          <p:cNvPicPr>
            <a:picLocks noChangeAspect="1"/>
          </p:cNvPicPr>
          <p:nvPr userDrawn="1"/>
        </p:nvPicPr>
        <p:blipFill>
          <a:blip r:embed="rId4"/>
          <a:srcRect/>
          <a:stretch/>
        </p:blipFill>
        <p:spPr>
          <a:xfrm>
            <a:off x="11353800" y="310256"/>
            <a:ext cx="532355" cy="525616"/>
          </a:xfrm>
          <a:prstGeom prst="rect">
            <a:avLst/>
          </a:prstGeom>
        </p:spPr>
      </p:pic>
      <p:sp>
        <p:nvSpPr>
          <p:cNvPr id="2" name="Rubrik 1">
            <a:extLst>
              <a:ext uri="{FF2B5EF4-FFF2-40B4-BE49-F238E27FC236}">
                <a16:creationId xmlns:a16="http://schemas.microsoft.com/office/drawing/2014/main" id="{E461C212-1657-7A6B-9475-F643FF074B4C}"/>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8" name="Rak koppling 7">
            <a:extLst>
              <a:ext uri="{FF2B5EF4-FFF2-40B4-BE49-F238E27FC236}">
                <a16:creationId xmlns:a16="http://schemas.microsoft.com/office/drawing/2014/main" id="{77364A71-E59C-07E2-FF15-619F1AE99B1C}"/>
              </a:ext>
            </a:extLst>
          </p:cNvPr>
          <p:cNvCxnSpPr/>
          <p:nvPr userDrawn="1"/>
        </p:nvCxnSpPr>
        <p:spPr>
          <a:xfrm>
            <a:off x="963161" y="1219200"/>
            <a:ext cx="10233497"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3517295"/>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 innehåll skog hav">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AB26A6CA-71FE-B687-792C-FFA5F78549A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2"/>
          <a:stretch/>
        </p:blipFill>
        <p:spPr>
          <a:xfrm flipH="1">
            <a:off x="0" y="0"/>
            <a:ext cx="4979988" cy="6858000"/>
          </a:xfrm>
          <a:prstGeom prst="rect">
            <a:avLst/>
          </a:prstGeom>
        </p:spPr>
      </p:pic>
      <p:sp>
        <p:nvSpPr>
          <p:cNvPr id="6" name="Platshållare för innehåll 2">
            <a:extLst>
              <a:ext uri="{FF2B5EF4-FFF2-40B4-BE49-F238E27FC236}">
                <a16:creationId xmlns:a16="http://schemas.microsoft.com/office/drawing/2014/main" id="{4A39E9E5-B32B-7F54-7607-7B6FD75672BA}"/>
              </a:ext>
            </a:extLst>
          </p:cNvPr>
          <p:cNvSpPr>
            <a:spLocks noGrp="1"/>
          </p:cNvSpPr>
          <p:nvPr>
            <p:ph idx="1"/>
          </p:nvPr>
        </p:nvSpPr>
        <p:spPr>
          <a:xfrm>
            <a:off x="5339114" y="1825625"/>
            <a:ext cx="6168196" cy="4351338"/>
          </a:xfrm>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2" name="Bildobjekt 1">
            <a:extLst>
              <a:ext uri="{FF2B5EF4-FFF2-40B4-BE49-F238E27FC236}">
                <a16:creationId xmlns:a16="http://schemas.microsoft.com/office/drawing/2014/main" id="{C86B4BFA-2D17-FB60-ED31-A98B566A83EE}"/>
              </a:ext>
            </a:extLst>
          </p:cNvPr>
          <p:cNvPicPr>
            <a:picLocks noChangeAspect="1"/>
          </p:cNvPicPr>
          <p:nvPr userDrawn="1"/>
        </p:nvPicPr>
        <p:blipFill>
          <a:blip r:embed="rId4"/>
          <a:srcRect/>
          <a:stretch/>
        </p:blipFill>
        <p:spPr>
          <a:xfrm>
            <a:off x="11353800" y="310256"/>
            <a:ext cx="532356" cy="525617"/>
          </a:xfrm>
          <a:prstGeom prst="rect">
            <a:avLst/>
          </a:prstGeom>
        </p:spPr>
      </p:pic>
      <p:sp>
        <p:nvSpPr>
          <p:cNvPr id="3" name="Rubrik 1">
            <a:extLst>
              <a:ext uri="{FF2B5EF4-FFF2-40B4-BE49-F238E27FC236}">
                <a16:creationId xmlns:a16="http://schemas.microsoft.com/office/drawing/2014/main" id="{3DF02CE9-38C4-1A4B-7F81-0F0A25CB700E}"/>
              </a:ext>
            </a:extLst>
          </p:cNvPr>
          <p:cNvSpPr>
            <a:spLocks noGrp="1"/>
          </p:cNvSpPr>
          <p:nvPr>
            <p:ph type="title" hasCustomPrompt="1"/>
          </p:nvPr>
        </p:nvSpPr>
        <p:spPr>
          <a:xfrm>
            <a:off x="5352400" y="795403"/>
            <a:ext cx="6154911" cy="895285"/>
          </a:xfrm>
        </p:spPr>
        <p:txBody>
          <a:bodyPr anchor="t"/>
          <a:lstStyle>
            <a:lvl1pPr>
              <a:lnSpc>
                <a:spcPct val="100000"/>
              </a:lnSpc>
              <a:defRPr sz="2400" b="0" i="0" cap="all" spc="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cxnSp>
        <p:nvCxnSpPr>
          <p:cNvPr id="7" name="Rak koppling 6">
            <a:extLst>
              <a:ext uri="{FF2B5EF4-FFF2-40B4-BE49-F238E27FC236}">
                <a16:creationId xmlns:a16="http://schemas.microsoft.com/office/drawing/2014/main" id="{119352B7-933E-3D9A-BC93-8C70466B5A18}"/>
              </a:ext>
            </a:extLst>
          </p:cNvPr>
          <p:cNvCxnSpPr>
            <a:cxnSpLocks/>
          </p:cNvCxnSpPr>
          <p:nvPr userDrawn="1"/>
        </p:nvCxnSpPr>
        <p:spPr>
          <a:xfrm>
            <a:off x="5352400" y="795403"/>
            <a:ext cx="0" cy="8952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481017"/>
      </p:ext>
    </p:extLst>
  </p:cSld>
  <p:clrMapOvr>
    <a:masterClrMapping/>
  </p:clrMapOvr>
  <p:extLst>
    <p:ext uri="{DCECCB84-F9BA-43D5-87BE-67443E8EF086}">
      <p15:sldGuideLst xmlns:p15="http://schemas.microsoft.com/office/powerpoint/2012/main">
        <p15:guide id="1" orient="horz" pos="2160">
          <p15:clr>
            <a:srgbClr val="FBAE40"/>
          </p15:clr>
        </p15:guide>
        <p15:guide id="2" pos="3137">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Rubrik och punktlista 2 kolumn SKOGhav">
    <p:bg>
      <p:bgPr>
        <a:solidFill>
          <a:srgbClr val="1F6575"/>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248A9F85-4B7F-5F50-E14B-82A6FF422012}"/>
              </a:ext>
            </a:extLst>
          </p:cNvPr>
          <p:cNvPicPr>
            <a:picLocks noGrp="1" noRot="1" noChangeAspect="1" noMove="1" noResize="1" noEditPoints="1" noAdjustHandles="1" noChangeArrowheads="1" noChangeShapeType="1" noCrop="1"/>
          </p:cNvPicPr>
          <p:nvPr userDrawn="1"/>
        </p:nvPicPr>
        <p:blipFill>
          <a:blip r:embed="rId2">
            <a:alphaModFix amt="10000"/>
          </a:blip>
          <a:srcRect/>
          <a:stretch/>
        </p:blipFill>
        <p:spPr>
          <a:xfrm>
            <a:off x="0" y="2389454"/>
            <a:ext cx="12557697" cy="4515268"/>
          </a:xfrm>
          <a:prstGeom prst="rect">
            <a:avLst/>
          </a:prstGeom>
        </p:spPr>
      </p:pic>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199" y="1825625"/>
            <a:ext cx="5040000" cy="4351338"/>
          </a:xfrm>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4" name="Platshållare för innehåll 2">
            <a:extLst>
              <a:ext uri="{FF2B5EF4-FFF2-40B4-BE49-F238E27FC236}">
                <a16:creationId xmlns:a16="http://schemas.microsoft.com/office/drawing/2014/main" id="{ACE612BA-294B-2E36-AD98-75CE17E362DE}"/>
              </a:ext>
            </a:extLst>
          </p:cNvPr>
          <p:cNvSpPr>
            <a:spLocks noGrp="1"/>
          </p:cNvSpPr>
          <p:nvPr>
            <p:ph idx="10"/>
          </p:nvPr>
        </p:nvSpPr>
        <p:spPr>
          <a:xfrm>
            <a:off x="6036916" y="1825625"/>
            <a:ext cx="5040000" cy="4351338"/>
          </a:xfrm>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7" name="Bildobjekt 6">
            <a:extLst>
              <a:ext uri="{FF2B5EF4-FFF2-40B4-BE49-F238E27FC236}">
                <a16:creationId xmlns:a16="http://schemas.microsoft.com/office/drawing/2014/main" id="{A39FB858-16FE-E394-A640-F1FD2912F76A}"/>
              </a:ext>
            </a:extLst>
          </p:cNvPr>
          <p:cNvPicPr>
            <a:picLocks noChangeAspect="1"/>
          </p:cNvPicPr>
          <p:nvPr userDrawn="1"/>
        </p:nvPicPr>
        <p:blipFill>
          <a:blip r:embed="rId4"/>
          <a:srcRect/>
          <a:stretch/>
        </p:blipFill>
        <p:spPr>
          <a:xfrm>
            <a:off x="11353800" y="310256"/>
            <a:ext cx="532355" cy="525616"/>
          </a:xfrm>
          <a:prstGeom prst="rect">
            <a:avLst/>
          </a:prstGeom>
        </p:spPr>
      </p:pic>
      <p:sp>
        <p:nvSpPr>
          <p:cNvPr id="2" name="Rubrik 1">
            <a:extLst>
              <a:ext uri="{FF2B5EF4-FFF2-40B4-BE49-F238E27FC236}">
                <a16:creationId xmlns:a16="http://schemas.microsoft.com/office/drawing/2014/main" id="{5FAEA834-42E3-A988-2A64-2ED99AB37821}"/>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9" name="Rak koppling 8">
            <a:extLst>
              <a:ext uri="{FF2B5EF4-FFF2-40B4-BE49-F238E27FC236}">
                <a16:creationId xmlns:a16="http://schemas.microsoft.com/office/drawing/2014/main" id="{7E515175-0428-F663-2D0B-DA7560269319}"/>
              </a:ext>
            </a:extLst>
          </p:cNvPr>
          <p:cNvCxnSpPr/>
          <p:nvPr userDrawn="1"/>
        </p:nvCxnSpPr>
        <p:spPr>
          <a:xfrm>
            <a:off x="963161" y="1219200"/>
            <a:ext cx="10233497"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5835565"/>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_Rubriksida solid dunge">
    <p:bg>
      <p:bgPr>
        <a:solidFill>
          <a:srgbClr val="007B4F"/>
        </a:solidFill>
        <a:effectLst/>
      </p:bgPr>
    </p:bg>
    <p:spTree>
      <p:nvGrpSpPr>
        <p:cNvPr id="1" name=""/>
        <p:cNvGrpSpPr/>
        <p:nvPr/>
      </p:nvGrpSpPr>
      <p:grpSpPr>
        <a:xfrm>
          <a:off x="0" y="0"/>
          <a:ext cx="0" cy="0"/>
          <a:chOff x="0" y="0"/>
          <a:chExt cx="0" cy="0"/>
        </a:xfrm>
      </p:grpSpPr>
      <p:sp>
        <p:nvSpPr>
          <p:cNvPr id="7" name="Platshållare för text 17">
            <a:extLst>
              <a:ext uri="{FF2B5EF4-FFF2-40B4-BE49-F238E27FC236}">
                <a16:creationId xmlns:a16="http://schemas.microsoft.com/office/drawing/2014/main" id="{7861597B-4C3A-4E44-BB94-8E312EBCEB6E}"/>
              </a:ext>
            </a:extLst>
          </p:cNvPr>
          <p:cNvSpPr>
            <a:spLocks noGrp="1"/>
          </p:cNvSpPr>
          <p:nvPr>
            <p:ph type="body" sz="quarter" idx="10" hasCustomPrompt="1"/>
          </p:nvPr>
        </p:nvSpPr>
        <p:spPr>
          <a:xfrm>
            <a:off x="838199" y="4117068"/>
            <a:ext cx="8452757" cy="1559990"/>
          </a:xfrm>
        </p:spPr>
        <p:txBody>
          <a:bodyPr>
            <a:normAutofit/>
          </a:bodyPr>
          <a:lstStyle>
            <a:lvl1pPr marL="0" indent="0">
              <a:lnSpc>
                <a:spcPct val="100000"/>
              </a:lnSpc>
              <a:buFontTx/>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2" name="Bildobjekt 1">
            <a:extLst>
              <a:ext uri="{FF2B5EF4-FFF2-40B4-BE49-F238E27FC236}">
                <a16:creationId xmlns:a16="http://schemas.microsoft.com/office/drawing/2014/main" id="{DE688C9D-2664-B11E-AFF0-7A1BEDF2A0C4}"/>
              </a:ext>
            </a:extLst>
          </p:cNvPr>
          <p:cNvPicPr>
            <a:picLocks noChangeAspect="1"/>
          </p:cNvPicPr>
          <p:nvPr userDrawn="1"/>
        </p:nvPicPr>
        <p:blipFill>
          <a:blip r:embed="rId2"/>
          <a:srcRect/>
          <a:stretch/>
        </p:blipFill>
        <p:spPr>
          <a:xfrm>
            <a:off x="11353800" y="310256"/>
            <a:ext cx="532355" cy="525616"/>
          </a:xfrm>
          <a:prstGeom prst="rect">
            <a:avLst/>
          </a:prstGeom>
        </p:spPr>
      </p:pic>
      <p:sp>
        <p:nvSpPr>
          <p:cNvPr id="3" name="Rubrik 1">
            <a:extLst>
              <a:ext uri="{FF2B5EF4-FFF2-40B4-BE49-F238E27FC236}">
                <a16:creationId xmlns:a16="http://schemas.microsoft.com/office/drawing/2014/main" id="{BDB05B07-F9B4-0913-F240-12A0CC68316A}"/>
              </a:ext>
            </a:extLst>
          </p:cNvPr>
          <p:cNvSpPr>
            <a:spLocks noGrp="1"/>
          </p:cNvSpPr>
          <p:nvPr>
            <p:ph type="title" hasCustomPrompt="1"/>
          </p:nvPr>
        </p:nvSpPr>
        <p:spPr>
          <a:xfrm>
            <a:off x="838200" y="2595369"/>
            <a:ext cx="8452756" cy="1325563"/>
          </a:xfrm>
          <a:effectLst/>
        </p:spPr>
        <p:txBody>
          <a:bodyPr anchor="t">
            <a:normAutofit/>
          </a:bodyPr>
          <a:lstStyle>
            <a:lvl1pPr>
              <a:defRPr sz="4400" b="0" i="0" kern="0" cap="all" spc="0" baseline="0">
                <a:solidFill>
                  <a:schemeClr val="bg2"/>
                </a:solidFill>
                <a:effectLst/>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cxnSp>
        <p:nvCxnSpPr>
          <p:cNvPr id="4" name="Rak koppling 3">
            <a:extLst>
              <a:ext uri="{FF2B5EF4-FFF2-40B4-BE49-F238E27FC236}">
                <a16:creationId xmlns:a16="http://schemas.microsoft.com/office/drawing/2014/main" id="{235F6E99-B64C-83B0-1CFD-407220E4F50E}"/>
              </a:ext>
            </a:extLst>
          </p:cNvPr>
          <p:cNvCxnSpPr/>
          <p:nvPr userDrawn="1"/>
        </p:nvCxnSpPr>
        <p:spPr>
          <a:xfrm>
            <a:off x="730292" y="2595369"/>
            <a:ext cx="0" cy="13255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8339450"/>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Rubrik och punktlista">
    <p:bg>
      <p:bgPr>
        <a:solidFill>
          <a:srgbClr val="007B4F"/>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4" name="Bildobjekt 3">
            <a:extLst>
              <a:ext uri="{FF2B5EF4-FFF2-40B4-BE49-F238E27FC236}">
                <a16:creationId xmlns:a16="http://schemas.microsoft.com/office/drawing/2014/main" id="{052B1176-BCA7-8AF5-832A-E042E9FEAE26}"/>
              </a:ext>
            </a:extLst>
          </p:cNvPr>
          <p:cNvPicPr>
            <a:picLocks noChangeAspect="1"/>
          </p:cNvPicPr>
          <p:nvPr userDrawn="1"/>
        </p:nvPicPr>
        <p:blipFill>
          <a:blip r:embed="rId3"/>
          <a:srcRect/>
          <a:stretch/>
        </p:blipFill>
        <p:spPr>
          <a:xfrm>
            <a:off x="11353800" y="310256"/>
            <a:ext cx="532355" cy="525616"/>
          </a:xfrm>
          <a:prstGeom prst="rect">
            <a:avLst/>
          </a:prstGeom>
        </p:spPr>
      </p:pic>
      <p:sp>
        <p:nvSpPr>
          <p:cNvPr id="2" name="Rubrik 1">
            <a:extLst>
              <a:ext uri="{FF2B5EF4-FFF2-40B4-BE49-F238E27FC236}">
                <a16:creationId xmlns:a16="http://schemas.microsoft.com/office/drawing/2014/main" id="{7AD016AA-08D6-0CE0-B1E5-5BD2543A5561}"/>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7" name="Rak koppling 6">
            <a:extLst>
              <a:ext uri="{FF2B5EF4-FFF2-40B4-BE49-F238E27FC236}">
                <a16:creationId xmlns:a16="http://schemas.microsoft.com/office/drawing/2014/main" id="{999B6046-24ED-6F13-CC50-9EDCD9545072}"/>
              </a:ext>
            </a:extLst>
          </p:cNvPr>
          <p:cNvCxnSpPr/>
          <p:nvPr userDrawn="1"/>
        </p:nvCxnSpPr>
        <p:spPr>
          <a:xfrm>
            <a:off x="963161" y="1219200"/>
            <a:ext cx="10233497"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2261917"/>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7_Rubrik och punktlista">
    <p:bg>
      <p:bgPr>
        <a:solidFill>
          <a:srgbClr val="007B4F"/>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4" name="Bildobjekt 3">
            <a:extLst>
              <a:ext uri="{FF2B5EF4-FFF2-40B4-BE49-F238E27FC236}">
                <a16:creationId xmlns:a16="http://schemas.microsoft.com/office/drawing/2014/main" id="{052B1176-BCA7-8AF5-832A-E042E9FEAE26}"/>
              </a:ext>
            </a:extLst>
          </p:cNvPr>
          <p:cNvPicPr>
            <a:picLocks noChangeAspect="1"/>
          </p:cNvPicPr>
          <p:nvPr userDrawn="1"/>
        </p:nvPicPr>
        <p:blipFill>
          <a:blip r:embed="rId3"/>
          <a:srcRect/>
          <a:stretch/>
        </p:blipFill>
        <p:spPr>
          <a:xfrm>
            <a:off x="11353800" y="310256"/>
            <a:ext cx="532355" cy="525616"/>
          </a:xfrm>
          <a:prstGeom prst="rect">
            <a:avLst/>
          </a:prstGeom>
        </p:spPr>
      </p:pic>
      <p:sp>
        <p:nvSpPr>
          <p:cNvPr id="2" name="Rubrik 1">
            <a:extLst>
              <a:ext uri="{FF2B5EF4-FFF2-40B4-BE49-F238E27FC236}">
                <a16:creationId xmlns:a16="http://schemas.microsoft.com/office/drawing/2014/main" id="{7AD016AA-08D6-0CE0-B1E5-5BD2543A5561}"/>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spTree>
    <p:extLst>
      <p:ext uri="{BB962C8B-B14F-4D97-AF65-F5344CB8AC3E}">
        <p14:creationId xmlns:p14="http://schemas.microsoft.com/office/powerpoint/2010/main" val="1545750048"/>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_Rubrik och punktlista 2 kolumn dunge">
    <p:bg>
      <p:bgPr>
        <a:solidFill>
          <a:srgbClr val="007B4F"/>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199" y="1825625"/>
            <a:ext cx="5040000" cy="4351338"/>
          </a:xfrm>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4" name="Platshållare för innehåll 2">
            <a:extLst>
              <a:ext uri="{FF2B5EF4-FFF2-40B4-BE49-F238E27FC236}">
                <a16:creationId xmlns:a16="http://schemas.microsoft.com/office/drawing/2014/main" id="{AD05F925-7472-3A2B-EE25-072D9D8F2BAC}"/>
              </a:ext>
            </a:extLst>
          </p:cNvPr>
          <p:cNvSpPr>
            <a:spLocks noGrp="1"/>
          </p:cNvSpPr>
          <p:nvPr>
            <p:ph idx="10"/>
          </p:nvPr>
        </p:nvSpPr>
        <p:spPr>
          <a:xfrm>
            <a:off x="6010022" y="1825625"/>
            <a:ext cx="5040000" cy="4351338"/>
          </a:xfrm>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2" name="Bildobjekt 1">
            <a:extLst>
              <a:ext uri="{FF2B5EF4-FFF2-40B4-BE49-F238E27FC236}">
                <a16:creationId xmlns:a16="http://schemas.microsoft.com/office/drawing/2014/main" id="{D985D4AE-2700-E040-6CA5-2C406067AAEF}"/>
              </a:ext>
            </a:extLst>
          </p:cNvPr>
          <p:cNvPicPr>
            <a:picLocks noChangeAspect="1"/>
          </p:cNvPicPr>
          <p:nvPr userDrawn="1"/>
        </p:nvPicPr>
        <p:blipFill>
          <a:blip r:embed="rId3"/>
          <a:srcRect/>
          <a:stretch/>
        </p:blipFill>
        <p:spPr>
          <a:xfrm>
            <a:off x="11353800" y="310256"/>
            <a:ext cx="532355" cy="525616"/>
          </a:xfrm>
          <a:prstGeom prst="rect">
            <a:avLst/>
          </a:prstGeom>
        </p:spPr>
      </p:pic>
      <p:sp>
        <p:nvSpPr>
          <p:cNvPr id="6" name="Rubrik 1">
            <a:extLst>
              <a:ext uri="{FF2B5EF4-FFF2-40B4-BE49-F238E27FC236}">
                <a16:creationId xmlns:a16="http://schemas.microsoft.com/office/drawing/2014/main" id="{916EBF8F-7918-1EDA-8053-27AF606E60CB}"/>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8" name="Rak koppling 7">
            <a:extLst>
              <a:ext uri="{FF2B5EF4-FFF2-40B4-BE49-F238E27FC236}">
                <a16:creationId xmlns:a16="http://schemas.microsoft.com/office/drawing/2014/main" id="{5C24538D-7490-9DE6-E1C0-DE240E3ABC9A}"/>
              </a:ext>
            </a:extLst>
          </p:cNvPr>
          <p:cNvCxnSpPr/>
          <p:nvPr userDrawn="1"/>
        </p:nvCxnSpPr>
        <p:spPr>
          <a:xfrm>
            <a:off x="963161" y="1219200"/>
            <a:ext cx="10233497"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4200682"/>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6_Rubrik och punktlista 3 kolumn dunge">
    <p:bg>
      <p:bgPr>
        <a:solidFill>
          <a:srgbClr val="007B4F"/>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199" y="1825625"/>
            <a:ext cx="3240000" cy="4351338"/>
          </a:xfrm>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4" name="Platshållare för innehåll 2">
            <a:extLst>
              <a:ext uri="{FF2B5EF4-FFF2-40B4-BE49-F238E27FC236}">
                <a16:creationId xmlns:a16="http://schemas.microsoft.com/office/drawing/2014/main" id="{AD05F925-7472-3A2B-EE25-072D9D8F2BAC}"/>
              </a:ext>
            </a:extLst>
          </p:cNvPr>
          <p:cNvSpPr>
            <a:spLocks noGrp="1"/>
          </p:cNvSpPr>
          <p:nvPr>
            <p:ph idx="10"/>
          </p:nvPr>
        </p:nvSpPr>
        <p:spPr>
          <a:xfrm>
            <a:off x="4476000" y="1825625"/>
            <a:ext cx="3240000" cy="4351338"/>
          </a:xfrm>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6" name="Platshållare för innehåll 2">
            <a:extLst>
              <a:ext uri="{FF2B5EF4-FFF2-40B4-BE49-F238E27FC236}">
                <a16:creationId xmlns:a16="http://schemas.microsoft.com/office/drawing/2014/main" id="{D4225149-943D-DE4C-2134-B866E453174A}"/>
              </a:ext>
            </a:extLst>
          </p:cNvPr>
          <p:cNvSpPr>
            <a:spLocks noGrp="1"/>
          </p:cNvSpPr>
          <p:nvPr>
            <p:ph idx="11"/>
          </p:nvPr>
        </p:nvSpPr>
        <p:spPr>
          <a:xfrm>
            <a:off x="8113800" y="1825625"/>
            <a:ext cx="3240000" cy="4351338"/>
          </a:xfrm>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2" name="Bildobjekt 1">
            <a:extLst>
              <a:ext uri="{FF2B5EF4-FFF2-40B4-BE49-F238E27FC236}">
                <a16:creationId xmlns:a16="http://schemas.microsoft.com/office/drawing/2014/main" id="{B08B44BD-BFD4-4F54-E034-7FBAAF3F8867}"/>
              </a:ext>
            </a:extLst>
          </p:cNvPr>
          <p:cNvPicPr>
            <a:picLocks noChangeAspect="1"/>
          </p:cNvPicPr>
          <p:nvPr userDrawn="1"/>
        </p:nvPicPr>
        <p:blipFill>
          <a:blip r:embed="rId3"/>
          <a:srcRect/>
          <a:stretch/>
        </p:blipFill>
        <p:spPr>
          <a:xfrm>
            <a:off x="11353800" y="310256"/>
            <a:ext cx="532355" cy="525616"/>
          </a:xfrm>
          <a:prstGeom prst="rect">
            <a:avLst/>
          </a:prstGeom>
        </p:spPr>
      </p:pic>
      <p:sp>
        <p:nvSpPr>
          <p:cNvPr id="7" name="Rubrik 1">
            <a:extLst>
              <a:ext uri="{FF2B5EF4-FFF2-40B4-BE49-F238E27FC236}">
                <a16:creationId xmlns:a16="http://schemas.microsoft.com/office/drawing/2014/main" id="{79D5D2CE-656D-61F2-7BB4-112EF0EBD13B}"/>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9" name="Rak koppling 8">
            <a:extLst>
              <a:ext uri="{FF2B5EF4-FFF2-40B4-BE49-F238E27FC236}">
                <a16:creationId xmlns:a16="http://schemas.microsoft.com/office/drawing/2014/main" id="{55B6C1EF-392F-C331-445A-FD14B4238AE5}"/>
              </a:ext>
            </a:extLst>
          </p:cNvPr>
          <p:cNvCxnSpPr/>
          <p:nvPr userDrawn="1"/>
        </p:nvCxnSpPr>
        <p:spPr>
          <a:xfrm>
            <a:off x="963161" y="1219200"/>
            <a:ext cx="10233497"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3868127"/>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4_Rubriksida skog dunge">
    <p:bg>
      <p:bgPr>
        <a:solidFill>
          <a:srgbClr val="007B4F"/>
        </a:solidFill>
        <a:effectLst/>
      </p:bgPr>
    </p:bg>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D0F882EC-709A-DA4A-7573-2FAAAEC22E4E}"/>
              </a:ext>
            </a:extLst>
          </p:cNvPr>
          <p:cNvPicPr>
            <a:picLocks noGrp="1" noRot="1" noChangeAspect="1" noMove="1" noResize="1" noEditPoints="1" noAdjustHandles="1" noChangeArrowheads="1" noChangeShapeType="1" noCrop="1"/>
          </p:cNvPicPr>
          <p:nvPr userDrawn="1"/>
        </p:nvPicPr>
        <p:blipFill>
          <a:blip r:embed="rId2">
            <a:alphaModFix amt="15000"/>
          </a:blip>
          <a:srcRect/>
          <a:stretch/>
        </p:blipFill>
        <p:spPr>
          <a:xfrm>
            <a:off x="0" y="2383967"/>
            <a:ext cx="12556235" cy="4514742"/>
          </a:xfrm>
          <a:prstGeom prst="rect">
            <a:avLst/>
          </a:prstGeom>
        </p:spPr>
      </p:pic>
      <p:sp>
        <p:nvSpPr>
          <p:cNvPr id="7" name="Platshållare för text 17">
            <a:extLst>
              <a:ext uri="{FF2B5EF4-FFF2-40B4-BE49-F238E27FC236}">
                <a16:creationId xmlns:a16="http://schemas.microsoft.com/office/drawing/2014/main" id="{7861597B-4C3A-4E44-BB94-8E312EBCEB6E}"/>
              </a:ext>
            </a:extLst>
          </p:cNvPr>
          <p:cNvSpPr>
            <a:spLocks noGrp="1"/>
          </p:cNvSpPr>
          <p:nvPr>
            <p:ph type="body" sz="quarter" idx="10" hasCustomPrompt="1"/>
          </p:nvPr>
        </p:nvSpPr>
        <p:spPr>
          <a:xfrm>
            <a:off x="838199" y="4117068"/>
            <a:ext cx="8452757" cy="1559990"/>
          </a:xfrm>
        </p:spPr>
        <p:txBody>
          <a:bodyPr>
            <a:normAutofit/>
          </a:bodyPr>
          <a:lstStyle>
            <a:lvl1pPr marL="0" indent="0">
              <a:lnSpc>
                <a:spcPct val="100000"/>
              </a:lnSpc>
              <a:buFontTx/>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3" name="Bildobjekt 2">
            <a:extLst>
              <a:ext uri="{FF2B5EF4-FFF2-40B4-BE49-F238E27FC236}">
                <a16:creationId xmlns:a16="http://schemas.microsoft.com/office/drawing/2014/main" id="{C48A0304-F40C-FF74-C973-4AFF1218F652}"/>
              </a:ext>
            </a:extLst>
          </p:cNvPr>
          <p:cNvPicPr>
            <a:picLocks noChangeAspect="1"/>
          </p:cNvPicPr>
          <p:nvPr userDrawn="1"/>
        </p:nvPicPr>
        <p:blipFill>
          <a:blip r:embed="rId3"/>
          <a:srcRect/>
          <a:stretch/>
        </p:blipFill>
        <p:spPr>
          <a:xfrm>
            <a:off x="11353800" y="310256"/>
            <a:ext cx="532355" cy="525616"/>
          </a:xfrm>
          <a:prstGeom prst="rect">
            <a:avLst/>
          </a:prstGeom>
        </p:spPr>
      </p:pic>
      <p:sp>
        <p:nvSpPr>
          <p:cNvPr id="4" name="Rubrik 1">
            <a:extLst>
              <a:ext uri="{FF2B5EF4-FFF2-40B4-BE49-F238E27FC236}">
                <a16:creationId xmlns:a16="http://schemas.microsoft.com/office/drawing/2014/main" id="{0A0A8785-0333-A6EF-E88A-B64333435FE8}"/>
              </a:ext>
            </a:extLst>
          </p:cNvPr>
          <p:cNvSpPr>
            <a:spLocks noGrp="1"/>
          </p:cNvSpPr>
          <p:nvPr>
            <p:ph type="title" hasCustomPrompt="1"/>
          </p:nvPr>
        </p:nvSpPr>
        <p:spPr>
          <a:xfrm>
            <a:off x="838200" y="2595369"/>
            <a:ext cx="8452756" cy="1325563"/>
          </a:xfrm>
          <a:effectLst/>
        </p:spPr>
        <p:txBody>
          <a:bodyPr anchor="t">
            <a:normAutofit/>
          </a:bodyPr>
          <a:lstStyle>
            <a:lvl1pPr>
              <a:defRPr sz="4400" b="0" i="0" kern="0" cap="all" spc="0" baseline="0">
                <a:solidFill>
                  <a:schemeClr val="bg2"/>
                </a:solidFill>
                <a:effectLst/>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cxnSp>
        <p:nvCxnSpPr>
          <p:cNvPr id="5" name="Rak koppling 4">
            <a:extLst>
              <a:ext uri="{FF2B5EF4-FFF2-40B4-BE49-F238E27FC236}">
                <a16:creationId xmlns:a16="http://schemas.microsoft.com/office/drawing/2014/main" id="{F4F37D1E-DAE4-F2CD-38EA-B5A1AC5609B3}"/>
              </a:ext>
            </a:extLst>
          </p:cNvPr>
          <p:cNvCxnSpPr/>
          <p:nvPr userDrawn="1"/>
        </p:nvCxnSpPr>
        <p:spPr>
          <a:xfrm>
            <a:off x="730292" y="2595369"/>
            <a:ext cx="0" cy="13255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1916984"/>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5_Rubrik och punktlista">
    <p:bg>
      <p:bgPr>
        <a:solidFill>
          <a:srgbClr val="007B4F"/>
        </a:solidFill>
        <a:effectLst/>
      </p:bgPr>
    </p:b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FDE4C6A9-30C6-A357-0C50-F3FEDBC87DC1}"/>
              </a:ext>
            </a:extLst>
          </p:cNvPr>
          <p:cNvPicPr>
            <a:picLocks noGrp="1" noRot="1" noChangeAspect="1" noMove="1" noResize="1" noEditPoints="1" noAdjustHandles="1" noChangeArrowheads="1" noChangeShapeType="1" noCrop="1"/>
          </p:cNvPicPr>
          <p:nvPr userDrawn="1"/>
        </p:nvPicPr>
        <p:blipFill>
          <a:blip r:embed="rId2">
            <a:alphaModFix amt="15000"/>
          </a:blip>
          <a:srcRect/>
          <a:stretch/>
        </p:blipFill>
        <p:spPr>
          <a:xfrm>
            <a:off x="0" y="2383967"/>
            <a:ext cx="12556235" cy="4514742"/>
          </a:xfrm>
          <a:prstGeom prst="rect">
            <a:avLst/>
          </a:prstGeom>
        </p:spPr>
      </p:pic>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2" name="Bildobjekt 1">
            <a:extLst>
              <a:ext uri="{FF2B5EF4-FFF2-40B4-BE49-F238E27FC236}">
                <a16:creationId xmlns:a16="http://schemas.microsoft.com/office/drawing/2014/main" id="{6C91F77F-A76A-F6ED-E551-B55D7287DFF5}"/>
              </a:ext>
            </a:extLst>
          </p:cNvPr>
          <p:cNvPicPr>
            <a:picLocks noChangeAspect="1"/>
          </p:cNvPicPr>
          <p:nvPr userDrawn="1"/>
        </p:nvPicPr>
        <p:blipFill>
          <a:blip r:embed="rId4"/>
          <a:srcRect/>
          <a:stretch/>
        </p:blipFill>
        <p:spPr>
          <a:xfrm>
            <a:off x="11353800" y="310256"/>
            <a:ext cx="532355" cy="525616"/>
          </a:xfrm>
          <a:prstGeom prst="rect">
            <a:avLst/>
          </a:prstGeom>
        </p:spPr>
      </p:pic>
      <p:sp>
        <p:nvSpPr>
          <p:cNvPr id="4" name="Rubrik 1">
            <a:extLst>
              <a:ext uri="{FF2B5EF4-FFF2-40B4-BE49-F238E27FC236}">
                <a16:creationId xmlns:a16="http://schemas.microsoft.com/office/drawing/2014/main" id="{DA7CD36E-E9B9-CFAB-EE50-B5EBE9C17147}"/>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6" name="Rak koppling 5">
            <a:extLst>
              <a:ext uri="{FF2B5EF4-FFF2-40B4-BE49-F238E27FC236}">
                <a16:creationId xmlns:a16="http://schemas.microsoft.com/office/drawing/2014/main" id="{714BC4F5-3038-9EF5-0B2C-93E902E009B3}"/>
              </a:ext>
            </a:extLst>
          </p:cNvPr>
          <p:cNvCxnSpPr/>
          <p:nvPr userDrawn="1"/>
        </p:nvCxnSpPr>
        <p:spPr>
          <a:xfrm>
            <a:off x="963161" y="1219200"/>
            <a:ext cx="10233497"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4306732"/>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_Rubrik och punktlista 2 kolumn SKOGdunge">
    <p:bg>
      <p:bgPr>
        <a:solidFill>
          <a:srgbClr val="007B4F"/>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109DC4A0-4993-02B8-54FE-FE25B2195039}"/>
              </a:ext>
            </a:extLst>
          </p:cNvPr>
          <p:cNvPicPr>
            <a:picLocks noGrp="1" noRot="1" noChangeAspect="1" noMove="1" noResize="1" noEditPoints="1" noAdjustHandles="1" noChangeArrowheads="1" noChangeShapeType="1" noCrop="1"/>
          </p:cNvPicPr>
          <p:nvPr userDrawn="1"/>
        </p:nvPicPr>
        <p:blipFill>
          <a:blip r:embed="rId2">
            <a:alphaModFix amt="15000"/>
          </a:blip>
          <a:srcRect/>
          <a:stretch/>
        </p:blipFill>
        <p:spPr>
          <a:xfrm>
            <a:off x="0" y="2383967"/>
            <a:ext cx="12556235" cy="4514742"/>
          </a:xfrm>
          <a:prstGeom prst="rect">
            <a:avLst/>
          </a:prstGeom>
        </p:spPr>
      </p:pic>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199" y="1825625"/>
            <a:ext cx="5040000" cy="4351338"/>
          </a:xfrm>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4" name="Platshållare för innehåll 2">
            <a:extLst>
              <a:ext uri="{FF2B5EF4-FFF2-40B4-BE49-F238E27FC236}">
                <a16:creationId xmlns:a16="http://schemas.microsoft.com/office/drawing/2014/main" id="{AD05F925-7472-3A2B-EE25-072D9D8F2BAC}"/>
              </a:ext>
            </a:extLst>
          </p:cNvPr>
          <p:cNvSpPr>
            <a:spLocks noGrp="1"/>
          </p:cNvSpPr>
          <p:nvPr>
            <p:ph idx="10"/>
          </p:nvPr>
        </p:nvSpPr>
        <p:spPr>
          <a:xfrm>
            <a:off x="6010022" y="1825625"/>
            <a:ext cx="5040000" cy="4351338"/>
          </a:xfrm>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2" name="Bildobjekt 1">
            <a:extLst>
              <a:ext uri="{FF2B5EF4-FFF2-40B4-BE49-F238E27FC236}">
                <a16:creationId xmlns:a16="http://schemas.microsoft.com/office/drawing/2014/main" id="{DEA2A80A-4E52-B36C-8149-DC418373D740}"/>
              </a:ext>
            </a:extLst>
          </p:cNvPr>
          <p:cNvPicPr>
            <a:picLocks noChangeAspect="1"/>
          </p:cNvPicPr>
          <p:nvPr userDrawn="1"/>
        </p:nvPicPr>
        <p:blipFill>
          <a:blip r:embed="rId4"/>
          <a:srcRect/>
          <a:stretch/>
        </p:blipFill>
        <p:spPr>
          <a:xfrm>
            <a:off x="11353800" y="310256"/>
            <a:ext cx="532355" cy="525616"/>
          </a:xfrm>
          <a:prstGeom prst="rect">
            <a:avLst/>
          </a:prstGeom>
        </p:spPr>
      </p:pic>
      <p:sp>
        <p:nvSpPr>
          <p:cNvPr id="5" name="Rubrik 1">
            <a:extLst>
              <a:ext uri="{FF2B5EF4-FFF2-40B4-BE49-F238E27FC236}">
                <a16:creationId xmlns:a16="http://schemas.microsoft.com/office/drawing/2014/main" id="{50F67437-0690-5CE4-C57E-8D7D6C1371D4}"/>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8" name="Rak koppling 7">
            <a:extLst>
              <a:ext uri="{FF2B5EF4-FFF2-40B4-BE49-F238E27FC236}">
                <a16:creationId xmlns:a16="http://schemas.microsoft.com/office/drawing/2014/main" id="{8E640787-7C90-F658-9858-21C8CFF7BABD}"/>
              </a:ext>
            </a:extLst>
          </p:cNvPr>
          <p:cNvCxnSpPr/>
          <p:nvPr userDrawn="1"/>
        </p:nvCxnSpPr>
        <p:spPr>
          <a:xfrm>
            <a:off x="963161" y="1219200"/>
            <a:ext cx="10233497"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5912938"/>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8_Rubriksida skog ljung">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ED4AF340-8D86-7791-AD7D-652282C9E56E}"/>
              </a:ext>
            </a:extLst>
          </p:cNvPr>
          <p:cNvPicPr>
            <a:picLocks noGrp="1" noRot="1" noChangeAspect="1" noMove="1" noResize="1" noEditPoints="1" noAdjustHandles="1" noChangeArrowheads="1" noChangeShapeType="1" noCrop="1"/>
          </p:cNvPicPr>
          <p:nvPr userDrawn="1"/>
        </p:nvPicPr>
        <p:blipFill>
          <a:blip r:embed="rId2">
            <a:alphaModFix amt="10000"/>
          </a:blip>
          <a:srcRect/>
          <a:stretch/>
        </p:blipFill>
        <p:spPr>
          <a:xfrm>
            <a:off x="0" y="2384429"/>
            <a:ext cx="12553111" cy="4513619"/>
          </a:xfrm>
          <a:prstGeom prst="rect">
            <a:avLst/>
          </a:prstGeom>
          <a:effectLst/>
        </p:spPr>
      </p:pic>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3"/>
          <a:stretch>
            <a:fillRect/>
          </a:stretch>
        </p:blipFill>
        <p:spPr>
          <a:xfrm>
            <a:off x="11317288" y="306859"/>
            <a:ext cx="539631" cy="532800"/>
          </a:xfrm>
          <a:prstGeom prst="rect">
            <a:avLst/>
          </a:prstGeom>
        </p:spPr>
      </p:pic>
      <p:sp>
        <p:nvSpPr>
          <p:cNvPr id="5" name="Platshållare för text 17">
            <a:extLst>
              <a:ext uri="{FF2B5EF4-FFF2-40B4-BE49-F238E27FC236}">
                <a16:creationId xmlns:a16="http://schemas.microsoft.com/office/drawing/2014/main" id="{48251019-C2A5-34A3-3B9B-70DC858E3888}"/>
              </a:ext>
            </a:extLst>
          </p:cNvPr>
          <p:cNvSpPr>
            <a:spLocks noGrp="1"/>
          </p:cNvSpPr>
          <p:nvPr>
            <p:ph type="body" sz="quarter" idx="10" hasCustomPrompt="1"/>
          </p:nvPr>
        </p:nvSpPr>
        <p:spPr>
          <a:xfrm>
            <a:off x="838199" y="4117068"/>
            <a:ext cx="8502181" cy="1559990"/>
          </a:xfrm>
        </p:spPr>
        <p:txBody>
          <a:bodyPr>
            <a:normAutofit/>
          </a:bodyPr>
          <a:lstStyle>
            <a:lvl1pPr marL="0" indent="0">
              <a:lnSpc>
                <a:spcPct val="100000"/>
              </a:lnSpc>
              <a:buFontTx/>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6" name="Bildobjekt 5">
            <a:extLst>
              <a:ext uri="{FF2B5EF4-FFF2-40B4-BE49-F238E27FC236}">
                <a16:creationId xmlns:a16="http://schemas.microsoft.com/office/drawing/2014/main" id="{73CC48DB-1A12-5ADD-E46D-0ADFE64FCE11}"/>
              </a:ext>
            </a:extLst>
          </p:cNvPr>
          <p:cNvPicPr>
            <a:picLocks noChangeAspect="1"/>
          </p:cNvPicPr>
          <p:nvPr userDrawn="1"/>
        </p:nvPicPr>
        <p:blipFill>
          <a:blip r:embed="rId4"/>
          <a:srcRect/>
          <a:stretch/>
        </p:blipFill>
        <p:spPr>
          <a:xfrm>
            <a:off x="11353800" y="310256"/>
            <a:ext cx="532354" cy="525616"/>
          </a:xfrm>
          <a:prstGeom prst="rect">
            <a:avLst/>
          </a:prstGeom>
        </p:spPr>
      </p:pic>
      <p:sp>
        <p:nvSpPr>
          <p:cNvPr id="3" name="Rubrik 1">
            <a:extLst>
              <a:ext uri="{FF2B5EF4-FFF2-40B4-BE49-F238E27FC236}">
                <a16:creationId xmlns:a16="http://schemas.microsoft.com/office/drawing/2014/main" id="{BC98B54D-0F1D-D3FC-BE2D-16CBFBE6094B}"/>
              </a:ext>
            </a:extLst>
          </p:cNvPr>
          <p:cNvSpPr>
            <a:spLocks noGrp="1"/>
          </p:cNvSpPr>
          <p:nvPr>
            <p:ph type="title" hasCustomPrompt="1"/>
          </p:nvPr>
        </p:nvSpPr>
        <p:spPr>
          <a:xfrm>
            <a:off x="838200" y="2595369"/>
            <a:ext cx="8452756" cy="1325563"/>
          </a:xfrm>
          <a:effectLst/>
        </p:spPr>
        <p:txBody>
          <a:bodyPr anchor="t">
            <a:normAutofit/>
          </a:bodyPr>
          <a:lstStyle>
            <a:lvl1pPr>
              <a:defRPr sz="4400" b="0" i="0" kern="0" cap="all" spc="0" baseline="0">
                <a:solidFill>
                  <a:schemeClr val="tx1"/>
                </a:solidFill>
                <a:effectLst/>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cxnSp>
        <p:nvCxnSpPr>
          <p:cNvPr id="8" name="Rak koppling 7">
            <a:extLst>
              <a:ext uri="{FF2B5EF4-FFF2-40B4-BE49-F238E27FC236}">
                <a16:creationId xmlns:a16="http://schemas.microsoft.com/office/drawing/2014/main" id="{31AB1D72-3646-384A-1F0F-FF768D093936}"/>
              </a:ext>
            </a:extLst>
          </p:cNvPr>
          <p:cNvCxnSpPr/>
          <p:nvPr userDrawn="1"/>
        </p:nvCxnSpPr>
        <p:spPr>
          <a:xfrm>
            <a:off x="730292" y="2595369"/>
            <a:ext cx="0" cy="13255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85915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Agenda / innehåll egen bild">
    <p:spTree>
      <p:nvGrpSpPr>
        <p:cNvPr id="1" name=""/>
        <p:cNvGrpSpPr/>
        <p:nvPr/>
      </p:nvGrpSpPr>
      <p:grpSpPr>
        <a:xfrm>
          <a:off x="0" y="0"/>
          <a:ext cx="0" cy="0"/>
          <a:chOff x="0" y="0"/>
          <a:chExt cx="0" cy="0"/>
        </a:xfrm>
      </p:grpSpPr>
      <p:sp>
        <p:nvSpPr>
          <p:cNvPr id="6" name="Platshållare för innehåll 2">
            <a:extLst>
              <a:ext uri="{FF2B5EF4-FFF2-40B4-BE49-F238E27FC236}">
                <a16:creationId xmlns:a16="http://schemas.microsoft.com/office/drawing/2014/main" id="{4A39E9E5-B32B-7F54-7607-7B6FD75672BA}"/>
              </a:ext>
            </a:extLst>
          </p:cNvPr>
          <p:cNvSpPr>
            <a:spLocks noGrp="1"/>
          </p:cNvSpPr>
          <p:nvPr>
            <p:ph idx="1"/>
          </p:nvPr>
        </p:nvSpPr>
        <p:spPr>
          <a:xfrm>
            <a:off x="5339114" y="1825625"/>
            <a:ext cx="6168196" cy="4351338"/>
          </a:xfrm>
        </p:spPr>
        <p:txBody>
          <a:bodyPr>
            <a:noAutofit/>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2" name="Platshållare för bild 6">
            <a:extLst>
              <a:ext uri="{FF2B5EF4-FFF2-40B4-BE49-F238E27FC236}">
                <a16:creationId xmlns:a16="http://schemas.microsoft.com/office/drawing/2014/main" id="{73DD4601-7ABE-4E27-23E0-021FE9022595}"/>
              </a:ext>
            </a:extLst>
          </p:cNvPr>
          <p:cNvSpPr>
            <a:spLocks noGrp="1"/>
          </p:cNvSpPr>
          <p:nvPr>
            <p:ph type="pic" sz="quarter" idx="10" hasCustomPrompt="1"/>
          </p:nvPr>
        </p:nvSpPr>
        <p:spPr>
          <a:xfrm>
            <a:off x="0" y="0"/>
            <a:ext cx="4992687" cy="6858000"/>
          </a:xfrm>
        </p:spPr>
        <p:txBody>
          <a:bodyPr/>
          <a:lstStyle>
            <a:lvl1pPr marL="0" indent="0" algn="ctr">
              <a:buNone/>
              <a:defRPr/>
            </a:lvl1pPr>
          </a:lstStyle>
          <a:p>
            <a:r>
              <a:rPr lang="sv-SE"/>
              <a:t>Infoga egen bild här</a:t>
            </a:r>
          </a:p>
        </p:txBody>
      </p:sp>
      <p:pic>
        <p:nvPicPr>
          <p:cNvPr id="4" name="Bildobjekt 3">
            <a:extLst>
              <a:ext uri="{FF2B5EF4-FFF2-40B4-BE49-F238E27FC236}">
                <a16:creationId xmlns:a16="http://schemas.microsoft.com/office/drawing/2014/main" id="{5F63CAFE-5548-6D8E-5E4A-AB983E50DE43}"/>
              </a:ext>
            </a:extLst>
          </p:cNvPr>
          <p:cNvPicPr>
            <a:picLocks noChangeAspect="1"/>
          </p:cNvPicPr>
          <p:nvPr userDrawn="1"/>
        </p:nvPicPr>
        <p:blipFill>
          <a:blip r:embed="rId3"/>
          <a:srcRect/>
          <a:stretch/>
        </p:blipFill>
        <p:spPr>
          <a:xfrm>
            <a:off x="11353800" y="310256"/>
            <a:ext cx="532356" cy="525617"/>
          </a:xfrm>
          <a:prstGeom prst="rect">
            <a:avLst/>
          </a:prstGeom>
        </p:spPr>
      </p:pic>
      <p:sp>
        <p:nvSpPr>
          <p:cNvPr id="3" name="Rubrik 1">
            <a:extLst>
              <a:ext uri="{FF2B5EF4-FFF2-40B4-BE49-F238E27FC236}">
                <a16:creationId xmlns:a16="http://schemas.microsoft.com/office/drawing/2014/main" id="{789C6D1A-2949-5AEC-053A-C50392228BD7}"/>
              </a:ext>
            </a:extLst>
          </p:cNvPr>
          <p:cNvSpPr>
            <a:spLocks noGrp="1"/>
          </p:cNvSpPr>
          <p:nvPr>
            <p:ph type="title" hasCustomPrompt="1"/>
          </p:nvPr>
        </p:nvSpPr>
        <p:spPr>
          <a:xfrm>
            <a:off x="5352400" y="795403"/>
            <a:ext cx="6154911" cy="895285"/>
          </a:xfrm>
        </p:spPr>
        <p:txBody>
          <a:bodyPr anchor="t"/>
          <a:lstStyle>
            <a:lvl1pPr>
              <a:lnSpc>
                <a:spcPct val="100000"/>
              </a:lnSpc>
              <a:defRPr sz="2400" b="0" i="0" cap="all" spc="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cxnSp>
        <p:nvCxnSpPr>
          <p:cNvPr id="7" name="Rak koppling 6">
            <a:extLst>
              <a:ext uri="{FF2B5EF4-FFF2-40B4-BE49-F238E27FC236}">
                <a16:creationId xmlns:a16="http://schemas.microsoft.com/office/drawing/2014/main" id="{F56FA898-65D4-4AF9-AF57-480F0FA0C84A}"/>
              </a:ext>
            </a:extLst>
          </p:cNvPr>
          <p:cNvCxnSpPr>
            <a:cxnSpLocks/>
          </p:cNvCxnSpPr>
          <p:nvPr userDrawn="1"/>
        </p:nvCxnSpPr>
        <p:spPr>
          <a:xfrm>
            <a:off x="5352400" y="795403"/>
            <a:ext cx="0" cy="8952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0688791"/>
      </p:ext>
    </p:extLst>
  </p:cSld>
  <p:clrMapOvr>
    <a:masterClrMapping/>
  </p:clrMapOvr>
  <p:extLst>
    <p:ext uri="{DCECCB84-F9BA-43D5-87BE-67443E8EF086}">
      <p15:sldGuideLst xmlns:p15="http://schemas.microsoft.com/office/powerpoint/2012/main">
        <p15:guide id="1" orient="horz" pos="2160">
          <p15:clr>
            <a:srgbClr val="FBAE40"/>
          </p15:clr>
        </p15:guide>
        <p15:guide id="2" pos="3137">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21_Rubrik och punktlista skog ljun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E1F64F3E-4C23-0498-7636-B623A353D891}"/>
              </a:ext>
            </a:extLst>
          </p:cNvPr>
          <p:cNvPicPr>
            <a:picLocks noGrp="1" noRot="1" noChangeAspect="1" noMove="1" noResize="1" noEditPoints="1" noAdjustHandles="1" noChangeArrowheads="1" noChangeShapeType="1" noCrop="1"/>
          </p:cNvPicPr>
          <p:nvPr userDrawn="1"/>
        </p:nvPicPr>
        <p:blipFill>
          <a:blip r:embed="rId2">
            <a:alphaModFix amt="10000"/>
          </a:blip>
          <a:srcRect/>
          <a:stretch/>
        </p:blipFill>
        <p:spPr>
          <a:xfrm>
            <a:off x="0" y="2384429"/>
            <a:ext cx="12553111" cy="4513619"/>
          </a:xfrm>
          <a:prstGeom prst="rect">
            <a:avLst/>
          </a:prstGeom>
          <a:effectLst/>
        </p:spPr>
      </p:pic>
      <p:sp>
        <p:nvSpPr>
          <p:cNvPr id="2" name="Rubrik 1">
            <a:extLst>
              <a:ext uri="{FF2B5EF4-FFF2-40B4-BE49-F238E27FC236}">
                <a16:creationId xmlns:a16="http://schemas.microsoft.com/office/drawing/2014/main" id="{379ED7C3-081C-6548-AE82-56E28C914BE5}"/>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5" name="Bildobjekt 4">
            <a:extLst>
              <a:ext uri="{FF2B5EF4-FFF2-40B4-BE49-F238E27FC236}">
                <a16:creationId xmlns:a16="http://schemas.microsoft.com/office/drawing/2014/main" id="{2C30E3ED-B95A-B5D1-CAE5-1AE39D0998BB}"/>
              </a:ext>
            </a:extLst>
          </p:cNvPr>
          <p:cNvPicPr>
            <a:picLocks noChangeAspect="1"/>
          </p:cNvPicPr>
          <p:nvPr userDrawn="1"/>
        </p:nvPicPr>
        <p:blipFill>
          <a:blip r:embed="rId4"/>
          <a:srcRect/>
          <a:stretch/>
        </p:blipFill>
        <p:spPr>
          <a:xfrm>
            <a:off x="11353800" y="310256"/>
            <a:ext cx="532354" cy="525616"/>
          </a:xfrm>
          <a:prstGeom prst="rect">
            <a:avLst/>
          </a:prstGeom>
        </p:spPr>
      </p:pic>
      <p:cxnSp>
        <p:nvCxnSpPr>
          <p:cNvPr id="6" name="Rak koppling 5">
            <a:extLst>
              <a:ext uri="{FF2B5EF4-FFF2-40B4-BE49-F238E27FC236}">
                <a16:creationId xmlns:a16="http://schemas.microsoft.com/office/drawing/2014/main" id="{D0EC2B74-0D98-1531-77E1-E2DF7FD056E6}"/>
              </a:ext>
            </a:extLst>
          </p:cNvPr>
          <p:cNvCxnSpPr/>
          <p:nvPr userDrawn="1"/>
        </p:nvCxnSpPr>
        <p:spPr>
          <a:xfrm>
            <a:off x="963161" y="1219200"/>
            <a:ext cx="102334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67676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6_Rubriksida skog dunge">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4A97EDE0-48D4-51D7-2AB1-430B9AA9DD8F}"/>
              </a:ext>
            </a:extLst>
          </p:cNvPr>
          <p:cNvPicPr>
            <a:picLocks noGrp="1" noRot="1" noChangeAspect="1" noMove="1" noResize="1" noEditPoints="1" noAdjustHandles="1" noChangeArrowheads="1" noChangeShapeType="1" noCrop="1"/>
          </p:cNvPicPr>
          <p:nvPr userDrawn="1"/>
        </p:nvPicPr>
        <p:blipFill>
          <a:blip r:embed="rId2">
            <a:alphaModFix amt="15000"/>
          </a:blip>
          <a:srcRect/>
          <a:stretch/>
        </p:blipFill>
        <p:spPr>
          <a:xfrm>
            <a:off x="0" y="2383967"/>
            <a:ext cx="12556235" cy="4514742"/>
          </a:xfrm>
          <a:prstGeom prst="rect">
            <a:avLst/>
          </a:prstGeom>
        </p:spPr>
      </p:pic>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3"/>
          <a:stretch>
            <a:fillRect/>
          </a:stretch>
        </p:blipFill>
        <p:spPr>
          <a:xfrm>
            <a:off x="11317288" y="306859"/>
            <a:ext cx="539631" cy="532800"/>
          </a:xfrm>
          <a:prstGeom prst="rect">
            <a:avLst/>
          </a:prstGeom>
        </p:spPr>
      </p:pic>
      <p:sp>
        <p:nvSpPr>
          <p:cNvPr id="4" name="Platshållare för text 17">
            <a:extLst>
              <a:ext uri="{FF2B5EF4-FFF2-40B4-BE49-F238E27FC236}">
                <a16:creationId xmlns:a16="http://schemas.microsoft.com/office/drawing/2014/main" id="{6AD6F827-DA12-383A-0312-558D51941FCC}"/>
              </a:ext>
            </a:extLst>
          </p:cNvPr>
          <p:cNvSpPr>
            <a:spLocks noGrp="1"/>
          </p:cNvSpPr>
          <p:nvPr>
            <p:ph type="body" sz="quarter" idx="10" hasCustomPrompt="1"/>
          </p:nvPr>
        </p:nvSpPr>
        <p:spPr>
          <a:xfrm>
            <a:off x="838199" y="4117068"/>
            <a:ext cx="8532867" cy="1559990"/>
          </a:xfrm>
        </p:spPr>
        <p:txBody>
          <a:bodyPr>
            <a:normAutofit/>
          </a:bodyPr>
          <a:lstStyle>
            <a:lvl1pPr marL="0" indent="0">
              <a:lnSpc>
                <a:spcPct val="100000"/>
              </a:lnSpc>
              <a:buFontTx/>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5" name="Bildobjekt 4">
            <a:extLst>
              <a:ext uri="{FF2B5EF4-FFF2-40B4-BE49-F238E27FC236}">
                <a16:creationId xmlns:a16="http://schemas.microsoft.com/office/drawing/2014/main" id="{4DF68FD2-32DB-EC31-8544-C55A521B0D66}"/>
              </a:ext>
            </a:extLst>
          </p:cNvPr>
          <p:cNvPicPr>
            <a:picLocks noChangeAspect="1"/>
          </p:cNvPicPr>
          <p:nvPr userDrawn="1"/>
        </p:nvPicPr>
        <p:blipFill>
          <a:blip r:embed="rId4"/>
          <a:srcRect/>
          <a:stretch/>
        </p:blipFill>
        <p:spPr>
          <a:xfrm>
            <a:off x="11353800" y="310256"/>
            <a:ext cx="532354" cy="525616"/>
          </a:xfrm>
          <a:prstGeom prst="rect">
            <a:avLst/>
          </a:prstGeom>
        </p:spPr>
      </p:pic>
      <p:sp>
        <p:nvSpPr>
          <p:cNvPr id="6" name="Rubrik 1">
            <a:extLst>
              <a:ext uri="{FF2B5EF4-FFF2-40B4-BE49-F238E27FC236}">
                <a16:creationId xmlns:a16="http://schemas.microsoft.com/office/drawing/2014/main" id="{57C9F481-34F9-C681-141B-6EB06A90DBC9}"/>
              </a:ext>
            </a:extLst>
          </p:cNvPr>
          <p:cNvSpPr>
            <a:spLocks noGrp="1"/>
          </p:cNvSpPr>
          <p:nvPr>
            <p:ph type="title" hasCustomPrompt="1"/>
          </p:nvPr>
        </p:nvSpPr>
        <p:spPr>
          <a:xfrm>
            <a:off x="838200" y="2595369"/>
            <a:ext cx="8452756" cy="1325563"/>
          </a:xfrm>
          <a:effectLst/>
        </p:spPr>
        <p:txBody>
          <a:bodyPr anchor="t">
            <a:normAutofit/>
          </a:bodyPr>
          <a:lstStyle>
            <a:lvl1pPr>
              <a:defRPr sz="4400" b="0" i="0" kern="0" cap="all" spc="0" baseline="0">
                <a:solidFill>
                  <a:schemeClr val="tx1"/>
                </a:solidFill>
                <a:effectLst/>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cxnSp>
        <p:nvCxnSpPr>
          <p:cNvPr id="8" name="Rak koppling 7">
            <a:extLst>
              <a:ext uri="{FF2B5EF4-FFF2-40B4-BE49-F238E27FC236}">
                <a16:creationId xmlns:a16="http://schemas.microsoft.com/office/drawing/2014/main" id="{1B6E7476-2C17-9214-E7E9-7AD8DAF86F15}"/>
              </a:ext>
            </a:extLst>
          </p:cNvPr>
          <p:cNvCxnSpPr/>
          <p:nvPr userDrawn="1"/>
        </p:nvCxnSpPr>
        <p:spPr>
          <a:xfrm>
            <a:off x="730292" y="2595369"/>
            <a:ext cx="0" cy="13255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29456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9_Rubrik och text skog grön">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DD2CDD1A-7E21-8AFD-A1BF-C28319AC3226}"/>
              </a:ext>
            </a:extLst>
          </p:cNvPr>
          <p:cNvPicPr>
            <a:picLocks noGrp="1" noRot="1" noChangeAspect="1" noMove="1" noResize="1" noEditPoints="1" noAdjustHandles="1" noChangeArrowheads="1" noChangeShapeType="1" noCrop="1"/>
          </p:cNvPicPr>
          <p:nvPr userDrawn="1"/>
        </p:nvPicPr>
        <p:blipFill>
          <a:blip r:embed="rId2">
            <a:alphaModFix amt="15000"/>
          </a:blip>
          <a:srcRect/>
          <a:stretch/>
        </p:blipFill>
        <p:spPr>
          <a:xfrm>
            <a:off x="0" y="2383967"/>
            <a:ext cx="12556235" cy="4514742"/>
          </a:xfrm>
          <a:prstGeom prst="rect">
            <a:avLst/>
          </a:prstGeom>
        </p:spPr>
      </p:pic>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6"/>
            <a:ext cx="10515600" cy="4123482"/>
          </a:xfrm>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5" name="Rubrik 1">
            <a:extLst>
              <a:ext uri="{FF2B5EF4-FFF2-40B4-BE49-F238E27FC236}">
                <a16:creationId xmlns:a16="http://schemas.microsoft.com/office/drawing/2014/main" id="{414BA7AB-C86C-4934-53BC-C97645C6FCD9}"/>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pic>
        <p:nvPicPr>
          <p:cNvPr id="2" name="Bildobjekt 1">
            <a:extLst>
              <a:ext uri="{FF2B5EF4-FFF2-40B4-BE49-F238E27FC236}">
                <a16:creationId xmlns:a16="http://schemas.microsoft.com/office/drawing/2014/main" id="{EEC04E04-AF0A-B6E1-5B8D-76C0137FAD02}"/>
              </a:ext>
            </a:extLst>
          </p:cNvPr>
          <p:cNvPicPr>
            <a:picLocks noChangeAspect="1"/>
          </p:cNvPicPr>
          <p:nvPr userDrawn="1"/>
        </p:nvPicPr>
        <p:blipFill>
          <a:blip r:embed="rId4"/>
          <a:srcRect/>
          <a:stretch/>
        </p:blipFill>
        <p:spPr>
          <a:xfrm>
            <a:off x="11353800" y="310256"/>
            <a:ext cx="532354" cy="525616"/>
          </a:xfrm>
          <a:prstGeom prst="rect">
            <a:avLst/>
          </a:prstGeom>
        </p:spPr>
      </p:pic>
      <p:cxnSp>
        <p:nvCxnSpPr>
          <p:cNvPr id="6" name="Rak koppling 5">
            <a:extLst>
              <a:ext uri="{FF2B5EF4-FFF2-40B4-BE49-F238E27FC236}">
                <a16:creationId xmlns:a16="http://schemas.microsoft.com/office/drawing/2014/main" id="{C68DBA6E-A0AB-507A-15D0-968AA88BEF70}"/>
              </a:ext>
            </a:extLst>
          </p:cNvPr>
          <p:cNvCxnSpPr/>
          <p:nvPr userDrawn="1"/>
        </p:nvCxnSpPr>
        <p:spPr>
          <a:xfrm>
            <a:off x="963161" y="1219200"/>
            <a:ext cx="102334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64778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8_Rubriksida skog hav">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271A51A6-0CC7-4C24-B019-85A592794107}"/>
              </a:ext>
            </a:extLst>
          </p:cNvPr>
          <p:cNvPicPr>
            <a:picLocks noGrp="1" noRot="1" noChangeAspect="1" noMove="1" noResize="1" noEditPoints="1" noAdjustHandles="1" noChangeArrowheads="1" noChangeShapeType="1" noCrop="1"/>
          </p:cNvPicPr>
          <p:nvPr userDrawn="1"/>
        </p:nvPicPr>
        <p:blipFill>
          <a:blip r:embed="rId2">
            <a:alphaModFix amt="15000"/>
          </a:blip>
          <a:srcRect/>
          <a:stretch/>
        </p:blipFill>
        <p:spPr>
          <a:xfrm>
            <a:off x="1" y="2389386"/>
            <a:ext cx="12547656" cy="4511658"/>
          </a:xfrm>
          <a:prstGeom prst="rect">
            <a:avLst/>
          </a:prstGeom>
        </p:spPr>
      </p:pic>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3"/>
          <a:stretch>
            <a:fillRect/>
          </a:stretch>
        </p:blipFill>
        <p:spPr>
          <a:xfrm>
            <a:off x="11317288" y="306859"/>
            <a:ext cx="539631" cy="532800"/>
          </a:xfrm>
          <a:prstGeom prst="rect">
            <a:avLst/>
          </a:prstGeom>
        </p:spPr>
      </p:pic>
      <p:sp>
        <p:nvSpPr>
          <p:cNvPr id="3" name="Platshållare för text 17">
            <a:extLst>
              <a:ext uri="{FF2B5EF4-FFF2-40B4-BE49-F238E27FC236}">
                <a16:creationId xmlns:a16="http://schemas.microsoft.com/office/drawing/2014/main" id="{4ED27F50-7431-CAB8-E5BA-7F526D90E13F}"/>
              </a:ext>
            </a:extLst>
          </p:cNvPr>
          <p:cNvSpPr>
            <a:spLocks noGrp="1"/>
          </p:cNvSpPr>
          <p:nvPr>
            <p:ph type="body" sz="quarter" idx="10" hasCustomPrompt="1"/>
          </p:nvPr>
        </p:nvSpPr>
        <p:spPr>
          <a:xfrm>
            <a:off x="838199" y="4117068"/>
            <a:ext cx="8532867" cy="1559990"/>
          </a:xfrm>
        </p:spPr>
        <p:txBody>
          <a:bodyPr>
            <a:normAutofit/>
          </a:bodyPr>
          <a:lstStyle>
            <a:lvl1pPr marL="0" indent="0">
              <a:lnSpc>
                <a:spcPct val="100000"/>
              </a:lnSpc>
              <a:buFontTx/>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4" name="Bildobjekt 3">
            <a:extLst>
              <a:ext uri="{FF2B5EF4-FFF2-40B4-BE49-F238E27FC236}">
                <a16:creationId xmlns:a16="http://schemas.microsoft.com/office/drawing/2014/main" id="{B5AECCAA-F44E-1E66-76F7-70AC2A45C212}"/>
              </a:ext>
            </a:extLst>
          </p:cNvPr>
          <p:cNvPicPr>
            <a:picLocks noChangeAspect="1"/>
          </p:cNvPicPr>
          <p:nvPr userDrawn="1"/>
        </p:nvPicPr>
        <p:blipFill>
          <a:blip r:embed="rId4"/>
          <a:srcRect/>
          <a:stretch/>
        </p:blipFill>
        <p:spPr>
          <a:xfrm>
            <a:off x="11353800" y="310256"/>
            <a:ext cx="532354" cy="525616"/>
          </a:xfrm>
          <a:prstGeom prst="rect">
            <a:avLst/>
          </a:prstGeom>
        </p:spPr>
      </p:pic>
      <p:sp>
        <p:nvSpPr>
          <p:cNvPr id="5" name="Rubrik 1">
            <a:extLst>
              <a:ext uri="{FF2B5EF4-FFF2-40B4-BE49-F238E27FC236}">
                <a16:creationId xmlns:a16="http://schemas.microsoft.com/office/drawing/2014/main" id="{8F56B185-37E0-8DD3-25BF-D8807A731673}"/>
              </a:ext>
            </a:extLst>
          </p:cNvPr>
          <p:cNvSpPr>
            <a:spLocks noGrp="1"/>
          </p:cNvSpPr>
          <p:nvPr>
            <p:ph type="title" hasCustomPrompt="1"/>
          </p:nvPr>
        </p:nvSpPr>
        <p:spPr>
          <a:xfrm>
            <a:off x="838200" y="2595369"/>
            <a:ext cx="8452756" cy="1325563"/>
          </a:xfrm>
          <a:effectLst/>
        </p:spPr>
        <p:txBody>
          <a:bodyPr anchor="t">
            <a:normAutofit/>
          </a:bodyPr>
          <a:lstStyle>
            <a:lvl1pPr>
              <a:defRPr sz="4400" b="0" i="0" kern="0" cap="all" spc="0" baseline="0">
                <a:solidFill>
                  <a:schemeClr val="tx1"/>
                </a:solidFill>
                <a:effectLst/>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cxnSp>
        <p:nvCxnSpPr>
          <p:cNvPr id="6" name="Rak koppling 5">
            <a:extLst>
              <a:ext uri="{FF2B5EF4-FFF2-40B4-BE49-F238E27FC236}">
                <a16:creationId xmlns:a16="http://schemas.microsoft.com/office/drawing/2014/main" id="{A7B3561D-7D5A-017E-14C7-4A8431BA3C14}"/>
              </a:ext>
            </a:extLst>
          </p:cNvPr>
          <p:cNvCxnSpPr/>
          <p:nvPr userDrawn="1"/>
        </p:nvCxnSpPr>
        <p:spPr>
          <a:xfrm>
            <a:off x="730292" y="2595369"/>
            <a:ext cx="0" cy="13255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46900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5_Rubrik och punktlista skog blå">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70E7C8AF-0E2A-4F8D-6048-E4305DD764B2}"/>
              </a:ext>
            </a:extLst>
          </p:cNvPr>
          <p:cNvPicPr>
            <a:picLocks noGrp="1" noRot="1" noChangeAspect="1" noMove="1" noResize="1" noEditPoints="1" noAdjustHandles="1" noChangeArrowheads="1" noChangeShapeType="1" noCrop="1"/>
          </p:cNvPicPr>
          <p:nvPr userDrawn="1"/>
        </p:nvPicPr>
        <p:blipFill>
          <a:blip r:embed="rId2">
            <a:alphaModFix amt="15000"/>
          </a:blip>
          <a:srcRect/>
          <a:stretch/>
        </p:blipFill>
        <p:spPr>
          <a:xfrm>
            <a:off x="1" y="2389386"/>
            <a:ext cx="12547656" cy="4511658"/>
          </a:xfrm>
          <a:prstGeom prst="rect">
            <a:avLst/>
          </a:prstGeom>
        </p:spPr>
      </p:pic>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2" name="Bildobjekt 1">
            <a:extLst>
              <a:ext uri="{FF2B5EF4-FFF2-40B4-BE49-F238E27FC236}">
                <a16:creationId xmlns:a16="http://schemas.microsoft.com/office/drawing/2014/main" id="{814D60BB-671D-6BD8-7EF1-A64DA0670AC0}"/>
              </a:ext>
            </a:extLst>
          </p:cNvPr>
          <p:cNvPicPr>
            <a:picLocks noChangeAspect="1"/>
          </p:cNvPicPr>
          <p:nvPr userDrawn="1"/>
        </p:nvPicPr>
        <p:blipFill>
          <a:blip r:embed="rId4"/>
          <a:srcRect/>
          <a:stretch/>
        </p:blipFill>
        <p:spPr>
          <a:xfrm>
            <a:off x="11353800" y="310256"/>
            <a:ext cx="532354" cy="525616"/>
          </a:xfrm>
          <a:prstGeom prst="rect">
            <a:avLst/>
          </a:prstGeom>
        </p:spPr>
      </p:pic>
      <p:sp>
        <p:nvSpPr>
          <p:cNvPr id="6" name="Rubrik 1">
            <a:extLst>
              <a:ext uri="{FF2B5EF4-FFF2-40B4-BE49-F238E27FC236}">
                <a16:creationId xmlns:a16="http://schemas.microsoft.com/office/drawing/2014/main" id="{3370C480-E33D-7C2D-C5D0-1B35DA2E1EFF}"/>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7" name="Rak koppling 6">
            <a:extLst>
              <a:ext uri="{FF2B5EF4-FFF2-40B4-BE49-F238E27FC236}">
                <a16:creationId xmlns:a16="http://schemas.microsoft.com/office/drawing/2014/main" id="{5EC82B53-C15E-CA3E-6C7B-9B9F82EA4F6C}"/>
              </a:ext>
            </a:extLst>
          </p:cNvPr>
          <p:cNvCxnSpPr/>
          <p:nvPr userDrawn="1"/>
        </p:nvCxnSpPr>
        <p:spPr>
          <a:xfrm>
            <a:off x="963161" y="1219200"/>
            <a:ext cx="102334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7627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5_Rubrik och punktlista dunge måltavla ">
    <p:bg>
      <p:bgPr>
        <a:solidFill>
          <a:srgbClr val="1F6575"/>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B23E3302-CC64-4EF7-B17C-763660685579}"/>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4" name="Bildobjekt 3">
            <a:extLst>
              <a:ext uri="{FF2B5EF4-FFF2-40B4-BE49-F238E27FC236}">
                <a16:creationId xmlns:a16="http://schemas.microsoft.com/office/drawing/2014/main" id="{FAA93A11-6CBE-CDE0-EBCB-D752F8E68DF3}"/>
              </a:ext>
            </a:extLst>
          </p:cNvPr>
          <p:cNvPicPr>
            <a:picLocks noChangeAspect="1"/>
          </p:cNvPicPr>
          <p:nvPr userDrawn="1"/>
        </p:nvPicPr>
        <p:blipFill>
          <a:blip r:embed="rId4"/>
          <a:srcRect/>
          <a:stretch/>
        </p:blipFill>
        <p:spPr>
          <a:xfrm>
            <a:off x="11353800" y="310256"/>
            <a:ext cx="532354" cy="525615"/>
          </a:xfrm>
          <a:prstGeom prst="rect">
            <a:avLst/>
          </a:prstGeom>
        </p:spPr>
      </p:pic>
      <p:sp>
        <p:nvSpPr>
          <p:cNvPr id="5" name="Rubrik 1">
            <a:extLst>
              <a:ext uri="{FF2B5EF4-FFF2-40B4-BE49-F238E27FC236}">
                <a16:creationId xmlns:a16="http://schemas.microsoft.com/office/drawing/2014/main" id="{E9EA9EAB-AB27-6951-9E2A-1BDD731BD3B3}"/>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14" name="Rak koppling 13">
            <a:extLst>
              <a:ext uri="{FF2B5EF4-FFF2-40B4-BE49-F238E27FC236}">
                <a16:creationId xmlns:a16="http://schemas.microsoft.com/office/drawing/2014/main" id="{0133CF6B-BE62-B55E-8237-D942E896844B}"/>
              </a:ext>
            </a:extLst>
          </p:cNvPr>
          <p:cNvCxnSpPr/>
          <p:nvPr userDrawn="1"/>
        </p:nvCxnSpPr>
        <p:spPr>
          <a:xfrm>
            <a:off x="963161" y="1219200"/>
            <a:ext cx="102334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0388022"/>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6_Rubrik och punktlista dunge måltavla tre kol">
    <p:bg>
      <p:bgPr>
        <a:solidFill>
          <a:srgbClr val="1F6575"/>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B23E3302-CC64-4EF7-B17C-763660685579}"/>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4" name="Platshållare för innehåll 2">
            <a:extLst>
              <a:ext uri="{FF2B5EF4-FFF2-40B4-BE49-F238E27FC236}">
                <a16:creationId xmlns:a16="http://schemas.microsoft.com/office/drawing/2014/main" id="{4B35C566-D6E2-B9E9-65EF-A69A9586C720}"/>
              </a:ext>
            </a:extLst>
          </p:cNvPr>
          <p:cNvSpPr>
            <a:spLocks noGrp="1"/>
          </p:cNvSpPr>
          <p:nvPr>
            <p:ph idx="1"/>
          </p:nvPr>
        </p:nvSpPr>
        <p:spPr>
          <a:xfrm>
            <a:off x="838199" y="1825625"/>
            <a:ext cx="3240000" cy="4351338"/>
          </a:xfrm>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7" name="Platshållare för innehåll 2">
            <a:extLst>
              <a:ext uri="{FF2B5EF4-FFF2-40B4-BE49-F238E27FC236}">
                <a16:creationId xmlns:a16="http://schemas.microsoft.com/office/drawing/2014/main" id="{867F7036-FDA5-1701-6B84-AA241F566FF9}"/>
              </a:ext>
            </a:extLst>
          </p:cNvPr>
          <p:cNvSpPr>
            <a:spLocks noGrp="1"/>
          </p:cNvSpPr>
          <p:nvPr>
            <p:ph idx="10"/>
          </p:nvPr>
        </p:nvSpPr>
        <p:spPr>
          <a:xfrm>
            <a:off x="4476000" y="1825625"/>
            <a:ext cx="3240000" cy="4351338"/>
          </a:xfrm>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8" name="Platshållare för innehåll 2">
            <a:extLst>
              <a:ext uri="{FF2B5EF4-FFF2-40B4-BE49-F238E27FC236}">
                <a16:creationId xmlns:a16="http://schemas.microsoft.com/office/drawing/2014/main" id="{846576BA-6EB3-B78D-CC93-E9DCB889F0A7}"/>
              </a:ext>
            </a:extLst>
          </p:cNvPr>
          <p:cNvSpPr>
            <a:spLocks noGrp="1"/>
          </p:cNvSpPr>
          <p:nvPr>
            <p:ph idx="11"/>
          </p:nvPr>
        </p:nvSpPr>
        <p:spPr>
          <a:xfrm>
            <a:off x="8113800" y="1825625"/>
            <a:ext cx="3240000" cy="4351338"/>
          </a:xfrm>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3" name="Bildobjekt 2">
            <a:extLst>
              <a:ext uri="{FF2B5EF4-FFF2-40B4-BE49-F238E27FC236}">
                <a16:creationId xmlns:a16="http://schemas.microsoft.com/office/drawing/2014/main" id="{1592049F-A66E-8F13-55EC-EFEFA8441692}"/>
              </a:ext>
            </a:extLst>
          </p:cNvPr>
          <p:cNvPicPr>
            <a:picLocks noChangeAspect="1"/>
          </p:cNvPicPr>
          <p:nvPr userDrawn="1"/>
        </p:nvPicPr>
        <p:blipFill>
          <a:blip r:embed="rId4"/>
          <a:srcRect/>
          <a:stretch/>
        </p:blipFill>
        <p:spPr>
          <a:xfrm>
            <a:off x="11353800" y="310256"/>
            <a:ext cx="532354" cy="525615"/>
          </a:xfrm>
          <a:prstGeom prst="rect">
            <a:avLst/>
          </a:prstGeom>
        </p:spPr>
      </p:pic>
      <p:sp>
        <p:nvSpPr>
          <p:cNvPr id="5" name="Rubrik 1">
            <a:extLst>
              <a:ext uri="{FF2B5EF4-FFF2-40B4-BE49-F238E27FC236}">
                <a16:creationId xmlns:a16="http://schemas.microsoft.com/office/drawing/2014/main" id="{85F6441B-2403-C542-7BC4-5BD0F5010400}"/>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9" name="Rak koppling 8">
            <a:extLst>
              <a:ext uri="{FF2B5EF4-FFF2-40B4-BE49-F238E27FC236}">
                <a16:creationId xmlns:a16="http://schemas.microsoft.com/office/drawing/2014/main" id="{978C2604-CDC0-A5BC-AE2D-4A1F776D2234}"/>
              </a:ext>
            </a:extLst>
          </p:cNvPr>
          <p:cNvCxnSpPr/>
          <p:nvPr userDrawn="1"/>
        </p:nvCxnSpPr>
        <p:spPr>
          <a:xfrm>
            <a:off x="944750" y="1219200"/>
            <a:ext cx="102334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2257206"/>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6_Rubrik och punktlista dunge skog ">
    <p:bg>
      <p:bgPr>
        <a:solidFill>
          <a:srgbClr val="1F6575"/>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B23E3302-CC64-4EF7-B17C-763660685579}"/>
              </a:ext>
            </a:extLst>
          </p:cNvPr>
          <p:cNvPicPr>
            <a:picLocks noChangeAspect="1"/>
          </p:cNvPicPr>
          <p:nvPr userDrawn="1"/>
        </p:nvPicPr>
        <p:blipFill>
          <a:blip r:embed="rId2"/>
          <a:srcRect/>
          <a:stretch/>
        </p:blipFill>
        <p:spPr>
          <a:xfrm>
            <a:off x="0" y="0"/>
            <a:ext cx="12192000" cy="6858000"/>
          </a:xfrm>
          <a:prstGeom prst="rect">
            <a:avLst/>
          </a:prstGeom>
        </p:spPr>
      </p:pic>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4" name="Bildobjekt 3">
            <a:extLst>
              <a:ext uri="{FF2B5EF4-FFF2-40B4-BE49-F238E27FC236}">
                <a16:creationId xmlns:a16="http://schemas.microsoft.com/office/drawing/2014/main" id="{FAA93A11-6CBE-CDE0-EBCB-D752F8E68DF3}"/>
              </a:ext>
            </a:extLst>
          </p:cNvPr>
          <p:cNvPicPr>
            <a:picLocks noChangeAspect="1"/>
          </p:cNvPicPr>
          <p:nvPr userDrawn="1"/>
        </p:nvPicPr>
        <p:blipFill>
          <a:blip r:embed="rId4"/>
          <a:srcRect/>
          <a:stretch/>
        </p:blipFill>
        <p:spPr>
          <a:xfrm>
            <a:off x="11353800" y="310256"/>
            <a:ext cx="532354" cy="525615"/>
          </a:xfrm>
          <a:prstGeom prst="rect">
            <a:avLst/>
          </a:prstGeom>
        </p:spPr>
      </p:pic>
      <p:sp>
        <p:nvSpPr>
          <p:cNvPr id="5" name="Rubrik 1">
            <a:extLst>
              <a:ext uri="{FF2B5EF4-FFF2-40B4-BE49-F238E27FC236}">
                <a16:creationId xmlns:a16="http://schemas.microsoft.com/office/drawing/2014/main" id="{E9EA9EAB-AB27-6951-9E2A-1BDD731BD3B3}"/>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14" name="Rak koppling 13">
            <a:extLst>
              <a:ext uri="{FF2B5EF4-FFF2-40B4-BE49-F238E27FC236}">
                <a16:creationId xmlns:a16="http://schemas.microsoft.com/office/drawing/2014/main" id="{0133CF6B-BE62-B55E-8237-D942E896844B}"/>
              </a:ext>
            </a:extLst>
          </p:cNvPr>
          <p:cNvCxnSpPr/>
          <p:nvPr userDrawn="1"/>
        </p:nvCxnSpPr>
        <p:spPr>
          <a:xfrm>
            <a:off x="963161" y="1219200"/>
            <a:ext cx="102334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1410337"/>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7_Rubrik och punktlista dunge skog utan linje ">
    <p:bg>
      <p:bgPr>
        <a:solidFill>
          <a:srgbClr val="1F6575"/>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B23E3302-CC64-4EF7-B17C-763660685579}"/>
              </a:ext>
            </a:extLst>
          </p:cNvPr>
          <p:cNvPicPr>
            <a:picLocks noChangeAspect="1"/>
          </p:cNvPicPr>
          <p:nvPr userDrawn="1"/>
        </p:nvPicPr>
        <p:blipFill>
          <a:blip r:embed="rId2"/>
          <a:srcRect/>
          <a:stretch/>
        </p:blipFill>
        <p:spPr>
          <a:xfrm>
            <a:off x="0" y="0"/>
            <a:ext cx="12192000" cy="6858000"/>
          </a:xfrm>
          <a:prstGeom prst="rect">
            <a:avLst/>
          </a:prstGeom>
        </p:spPr>
      </p:pic>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4" name="Bildobjekt 3">
            <a:extLst>
              <a:ext uri="{FF2B5EF4-FFF2-40B4-BE49-F238E27FC236}">
                <a16:creationId xmlns:a16="http://schemas.microsoft.com/office/drawing/2014/main" id="{FAA93A11-6CBE-CDE0-EBCB-D752F8E68DF3}"/>
              </a:ext>
            </a:extLst>
          </p:cNvPr>
          <p:cNvPicPr>
            <a:picLocks noChangeAspect="1"/>
          </p:cNvPicPr>
          <p:nvPr userDrawn="1"/>
        </p:nvPicPr>
        <p:blipFill>
          <a:blip r:embed="rId4"/>
          <a:srcRect/>
          <a:stretch/>
        </p:blipFill>
        <p:spPr>
          <a:xfrm>
            <a:off x="11353800" y="310256"/>
            <a:ext cx="532354" cy="525615"/>
          </a:xfrm>
          <a:prstGeom prst="rect">
            <a:avLst/>
          </a:prstGeom>
        </p:spPr>
      </p:pic>
      <p:sp>
        <p:nvSpPr>
          <p:cNvPr id="5" name="Rubrik 1">
            <a:extLst>
              <a:ext uri="{FF2B5EF4-FFF2-40B4-BE49-F238E27FC236}">
                <a16:creationId xmlns:a16="http://schemas.microsoft.com/office/drawing/2014/main" id="{E9EA9EAB-AB27-6951-9E2A-1BDD731BD3B3}"/>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spTree>
    <p:extLst>
      <p:ext uri="{BB962C8B-B14F-4D97-AF65-F5344CB8AC3E}">
        <p14:creationId xmlns:p14="http://schemas.microsoft.com/office/powerpoint/2010/main" val="2284147039"/>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7_Rubrik och punktlista dunge måltavla tre kol">
    <p:bg>
      <p:bgPr>
        <a:solidFill>
          <a:srgbClr val="1F6575"/>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B23E3302-CC64-4EF7-B17C-763660685579}"/>
              </a:ext>
            </a:extLst>
          </p:cNvPr>
          <p:cNvPicPr>
            <a:picLocks noChangeAspect="1"/>
          </p:cNvPicPr>
          <p:nvPr userDrawn="1"/>
        </p:nvPicPr>
        <p:blipFill>
          <a:blip r:embed="rId2"/>
          <a:srcRect/>
          <a:stretch/>
        </p:blipFill>
        <p:spPr>
          <a:xfrm>
            <a:off x="0" y="0"/>
            <a:ext cx="12192000" cy="6858000"/>
          </a:xfrm>
          <a:prstGeom prst="rect">
            <a:avLst/>
          </a:prstGeom>
        </p:spPr>
      </p:pic>
      <p:sp>
        <p:nvSpPr>
          <p:cNvPr id="4" name="Platshållare för innehåll 2">
            <a:extLst>
              <a:ext uri="{FF2B5EF4-FFF2-40B4-BE49-F238E27FC236}">
                <a16:creationId xmlns:a16="http://schemas.microsoft.com/office/drawing/2014/main" id="{4B35C566-D6E2-B9E9-65EF-A69A9586C720}"/>
              </a:ext>
            </a:extLst>
          </p:cNvPr>
          <p:cNvSpPr>
            <a:spLocks noGrp="1"/>
          </p:cNvSpPr>
          <p:nvPr>
            <p:ph idx="1"/>
          </p:nvPr>
        </p:nvSpPr>
        <p:spPr>
          <a:xfrm>
            <a:off x="838199" y="1825625"/>
            <a:ext cx="3240000" cy="4351338"/>
          </a:xfrm>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7" name="Platshållare för innehåll 2">
            <a:extLst>
              <a:ext uri="{FF2B5EF4-FFF2-40B4-BE49-F238E27FC236}">
                <a16:creationId xmlns:a16="http://schemas.microsoft.com/office/drawing/2014/main" id="{867F7036-FDA5-1701-6B84-AA241F566FF9}"/>
              </a:ext>
            </a:extLst>
          </p:cNvPr>
          <p:cNvSpPr>
            <a:spLocks noGrp="1"/>
          </p:cNvSpPr>
          <p:nvPr>
            <p:ph idx="10"/>
          </p:nvPr>
        </p:nvSpPr>
        <p:spPr>
          <a:xfrm>
            <a:off x="4476000" y="1825625"/>
            <a:ext cx="3240000" cy="4351338"/>
          </a:xfrm>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8" name="Platshållare för innehåll 2">
            <a:extLst>
              <a:ext uri="{FF2B5EF4-FFF2-40B4-BE49-F238E27FC236}">
                <a16:creationId xmlns:a16="http://schemas.microsoft.com/office/drawing/2014/main" id="{846576BA-6EB3-B78D-CC93-E9DCB889F0A7}"/>
              </a:ext>
            </a:extLst>
          </p:cNvPr>
          <p:cNvSpPr>
            <a:spLocks noGrp="1"/>
          </p:cNvSpPr>
          <p:nvPr>
            <p:ph idx="11"/>
          </p:nvPr>
        </p:nvSpPr>
        <p:spPr>
          <a:xfrm>
            <a:off x="8113800" y="1825625"/>
            <a:ext cx="3240000" cy="4351338"/>
          </a:xfrm>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3" name="Bildobjekt 2">
            <a:extLst>
              <a:ext uri="{FF2B5EF4-FFF2-40B4-BE49-F238E27FC236}">
                <a16:creationId xmlns:a16="http://schemas.microsoft.com/office/drawing/2014/main" id="{1592049F-A66E-8F13-55EC-EFEFA8441692}"/>
              </a:ext>
            </a:extLst>
          </p:cNvPr>
          <p:cNvPicPr>
            <a:picLocks noChangeAspect="1"/>
          </p:cNvPicPr>
          <p:nvPr userDrawn="1"/>
        </p:nvPicPr>
        <p:blipFill>
          <a:blip r:embed="rId4"/>
          <a:srcRect/>
          <a:stretch/>
        </p:blipFill>
        <p:spPr>
          <a:xfrm>
            <a:off x="11353800" y="310256"/>
            <a:ext cx="532354" cy="525615"/>
          </a:xfrm>
          <a:prstGeom prst="rect">
            <a:avLst/>
          </a:prstGeom>
        </p:spPr>
      </p:pic>
      <p:sp>
        <p:nvSpPr>
          <p:cNvPr id="5" name="Rubrik 1">
            <a:extLst>
              <a:ext uri="{FF2B5EF4-FFF2-40B4-BE49-F238E27FC236}">
                <a16:creationId xmlns:a16="http://schemas.microsoft.com/office/drawing/2014/main" id="{85F6441B-2403-C542-7BC4-5BD0F5010400}"/>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9" name="Rak koppling 8">
            <a:extLst>
              <a:ext uri="{FF2B5EF4-FFF2-40B4-BE49-F238E27FC236}">
                <a16:creationId xmlns:a16="http://schemas.microsoft.com/office/drawing/2014/main" id="{978C2604-CDC0-A5BC-AE2D-4A1F776D2234}"/>
              </a:ext>
            </a:extLst>
          </p:cNvPr>
          <p:cNvCxnSpPr/>
          <p:nvPr userDrawn="1"/>
        </p:nvCxnSpPr>
        <p:spPr>
          <a:xfrm>
            <a:off x="944750" y="1219200"/>
            <a:ext cx="102334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820460"/>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Agenda / innehåll egen bild">
    <p:spTree>
      <p:nvGrpSpPr>
        <p:cNvPr id="1" name=""/>
        <p:cNvGrpSpPr/>
        <p:nvPr/>
      </p:nvGrpSpPr>
      <p:grpSpPr>
        <a:xfrm>
          <a:off x="0" y="0"/>
          <a:ext cx="0" cy="0"/>
          <a:chOff x="0" y="0"/>
          <a:chExt cx="0" cy="0"/>
        </a:xfrm>
      </p:grpSpPr>
      <p:sp>
        <p:nvSpPr>
          <p:cNvPr id="2" name="Platshållare för bild 6">
            <a:extLst>
              <a:ext uri="{FF2B5EF4-FFF2-40B4-BE49-F238E27FC236}">
                <a16:creationId xmlns:a16="http://schemas.microsoft.com/office/drawing/2014/main" id="{73DD4601-7ABE-4E27-23E0-021FE9022595}"/>
              </a:ext>
            </a:extLst>
          </p:cNvPr>
          <p:cNvSpPr>
            <a:spLocks noGrp="1"/>
          </p:cNvSpPr>
          <p:nvPr>
            <p:ph type="pic" sz="quarter" idx="10" hasCustomPrompt="1"/>
          </p:nvPr>
        </p:nvSpPr>
        <p:spPr>
          <a:xfrm>
            <a:off x="0" y="0"/>
            <a:ext cx="12192000" cy="6858000"/>
          </a:xfrm>
        </p:spPr>
        <p:txBody>
          <a:bodyPr/>
          <a:lstStyle>
            <a:lvl1pPr marL="0" indent="0" algn="ctr">
              <a:buNone/>
              <a:defRPr/>
            </a:lvl1pPr>
          </a:lstStyle>
          <a:p>
            <a:r>
              <a:rPr lang="sv-SE"/>
              <a:t>Infoga bakgrundsbild här</a:t>
            </a:r>
          </a:p>
        </p:txBody>
      </p:sp>
      <p:sp>
        <p:nvSpPr>
          <p:cNvPr id="6" name="Platshållare för innehåll 2">
            <a:extLst>
              <a:ext uri="{FF2B5EF4-FFF2-40B4-BE49-F238E27FC236}">
                <a16:creationId xmlns:a16="http://schemas.microsoft.com/office/drawing/2014/main" id="{4A39E9E5-B32B-7F54-7607-7B6FD75672BA}"/>
              </a:ext>
            </a:extLst>
          </p:cNvPr>
          <p:cNvSpPr>
            <a:spLocks noGrp="1"/>
          </p:cNvSpPr>
          <p:nvPr>
            <p:ph idx="1"/>
          </p:nvPr>
        </p:nvSpPr>
        <p:spPr>
          <a:xfrm>
            <a:off x="847916" y="1825625"/>
            <a:ext cx="10775997" cy="4351338"/>
          </a:xfrm>
        </p:spPr>
        <p:txBody>
          <a:bodyPr>
            <a:noAutofit/>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3" name="Rubrik 1">
            <a:extLst>
              <a:ext uri="{FF2B5EF4-FFF2-40B4-BE49-F238E27FC236}">
                <a16:creationId xmlns:a16="http://schemas.microsoft.com/office/drawing/2014/main" id="{789C6D1A-2949-5AEC-053A-C50392228BD7}"/>
              </a:ext>
            </a:extLst>
          </p:cNvPr>
          <p:cNvSpPr>
            <a:spLocks noGrp="1"/>
          </p:cNvSpPr>
          <p:nvPr>
            <p:ph type="title" hasCustomPrompt="1"/>
          </p:nvPr>
        </p:nvSpPr>
        <p:spPr>
          <a:xfrm>
            <a:off x="847916" y="795403"/>
            <a:ext cx="10370362" cy="895285"/>
          </a:xfrm>
        </p:spPr>
        <p:txBody>
          <a:bodyPr anchor="t"/>
          <a:lstStyle>
            <a:lvl1pPr>
              <a:lnSpc>
                <a:spcPct val="100000"/>
              </a:lnSpc>
              <a:defRPr sz="2400" b="0" i="0" cap="all" spc="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pic>
        <p:nvPicPr>
          <p:cNvPr id="4" name="Bildobjekt 3">
            <a:extLst>
              <a:ext uri="{FF2B5EF4-FFF2-40B4-BE49-F238E27FC236}">
                <a16:creationId xmlns:a16="http://schemas.microsoft.com/office/drawing/2014/main" id="{5F63CAFE-5548-6D8E-5E4A-AB983E50DE43}"/>
              </a:ext>
            </a:extLst>
          </p:cNvPr>
          <p:cNvPicPr>
            <a:picLocks noChangeAspect="1"/>
          </p:cNvPicPr>
          <p:nvPr userDrawn="1"/>
        </p:nvPicPr>
        <p:blipFill>
          <a:blip r:embed="rId3"/>
          <a:srcRect/>
          <a:stretch/>
        </p:blipFill>
        <p:spPr>
          <a:xfrm>
            <a:off x="11353800" y="310256"/>
            <a:ext cx="532356" cy="525617"/>
          </a:xfrm>
          <a:prstGeom prst="rect">
            <a:avLst/>
          </a:prstGeom>
        </p:spPr>
      </p:pic>
    </p:spTree>
    <p:extLst>
      <p:ext uri="{BB962C8B-B14F-4D97-AF65-F5344CB8AC3E}">
        <p14:creationId xmlns:p14="http://schemas.microsoft.com/office/powerpoint/2010/main" val="3729249931"/>
      </p:ext>
    </p:extLst>
  </p:cSld>
  <p:clrMapOvr>
    <a:masterClrMapping/>
  </p:clrMapOvr>
  <p:extLst>
    <p:ext uri="{DCECCB84-F9BA-43D5-87BE-67443E8EF086}">
      <p15:sldGuideLst xmlns:p15="http://schemas.microsoft.com/office/powerpoint/2012/main">
        <p15:guide id="1" orient="horz" pos="777" userDrawn="1">
          <p15:clr>
            <a:srgbClr val="FBAE40"/>
          </p15:clr>
        </p15:guide>
        <p15:guide id="2" pos="529"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6_Rubrik och punktlista hav måltavla ">
    <p:bg>
      <p:bgPr>
        <a:solidFill>
          <a:srgbClr val="1F6575"/>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B23E3302-CC64-4EF7-B17C-763660685579}"/>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4" name="Bildobjekt 3">
            <a:extLst>
              <a:ext uri="{FF2B5EF4-FFF2-40B4-BE49-F238E27FC236}">
                <a16:creationId xmlns:a16="http://schemas.microsoft.com/office/drawing/2014/main" id="{1BAF42EB-00F4-C809-1E16-FEFCEA49E570}"/>
              </a:ext>
            </a:extLst>
          </p:cNvPr>
          <p:cNvPicPr>
            <a:picLocks noChangeAspect="1"/>
          </p:cNvPicPr>
          <p:nvPr userDrawn="1"/>
        </p:nvPicPr>
        <p:blipFill>
          <a:blip r:embed="rId4"/>
          <a:srcRect/>
          <a:stretch/>
        </p:blipFill>
        <p:spPr>
          <a:xfrm>
            <a:off x="11353800" y="310256"/>
            <a:ext cx="532354" cy="525615"/>
          </a:xfrm>
          <a:prstGeom prst="rect">
            <a:avLst/>
          </a:prstGeom>
        </p:spPr>
      </p:pic>
      <p:sp>
        <p:nvSpPr>
          <p:cNvPr id="5" name="Rubrik 1">
            <a:extLst>
              <a:ext uri="{FF2B5EF4-FFF2-40B4-BE49-F238E27FC236}">
                <a16:creationId xmlns:a16="http://schemas.microsoft.com/office/drawing/2014/main" id="{812112D7-7FFF-AD5F-26C7-A943C7205589}"/>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7" name="Rak koppling 6">
            <a:extLst>
              <a:ext uri="{FF2B5EF4-FFF2-40B4-BE49-F238E27FC236}">
                <a16:creationId xmlns:a16="http://schemas.microsoft.com/office/drawing/2014/main" id="{20C7F31F-672B-40A6-CD28-A6499C33D650}"/>
              </a:ext>
            </a:extLst>
          </p:cNvPr>
          <p:cNvCxnSpPr/>
          <p:nvPr userDrawn="1"/>
        </p:nvCxnSpPr>
        <p:spPr>
          <a:xfrm>
            <a:off x="963161" y="1219200"/>
            <a:ext cx="102334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9798941"/>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7_Rubrik och punktlista hav måltavla tre kol">
    <p:bg>
      <p:bgPr>
        <a:solidFill>
          <a:srgbClr val="1F6575"/>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B23E3302-CC64-4EF7-B17C-763660685579}"/>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4" name="Platshållare för innehåll 2">
            <a:extLst>
              <a:ext uri="{FF2B5EF4-FFF2-40B4-BE49-F238E27FC236}">
                <a16:creationId xmlns:a16="http://schemas.microsoft.com/office/drawing/2014/main" id="{4B35C566-D6E2-B9E9-65EF-A69A9586C720}"/>
              </a:ext>
            </a:extLst>
          </p:cNvPr>
          <p:cNvSpPr>
            <a:spLocks noGrp="1"/>
          </p:cNvSpPr>
          <p:nvPr>
            <p:ph idx="1"/>
          </p:nvPr>
        </p:nvSpPr>
        <p:spPr>
          <a:xfrm>
            <a:off x="838199" y="1825625"/>
            <a:ext cx="3240000" cy="4351338"/>
          </a:xfrm>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7" name="Platshållare för innehåll 2">
            <a:extLst>
              <a:ext uri="{FF2B5EF4-FFF2-40B4-BE49-F238E27FC236}">
                <a16:creationId xmlns:a16="http://schemas.microsoft.com/office/drawing/2014/main" id="{867F7036-FDA5-1701-6B84-AA241F566FF9}"/>
              </a:ext>
            </a:extLst>
          </p:cNvPr>
          <p:cNvSpPr>
            <a:spLocks noGrp="1"/>
          </p:cNvSpPr>
          <p:nvPr>
            <p:ph idx="10"/>
          </p:nvPr>
        </p:nvSpPr>
        <p:spPr>
          <a:xfrm>
            <a:off x="4476000" y="1825625"/>
            <a:ext cx="3240000" cy="4351338"/>
          </a:xfrm>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8" name="Platshållare för innehåll 2">
            <a:extLst>
              <a:ext uri="{FF2B5EF4-FFF2-40B4-BE49-F238E27FC236}">
                <a16:creationId xmlns:a16="http://schemas.microsoft.com/office/drawing/2014/main" id="{846576BA-6EB3-B78D-CC93-E9DCB889F0A7}"/>
              </a:ext>
            </a:extLst>
          </p:cNvPr>
          <p:cNvSpPr>
            <a:spLocks noGrp="1"/>
          </p:cNvSpPr>
          <p:nvPr>
            <p:ph idx="11"/>
          </p:nvPr>
        </p:nvSpPr>
        <p:spPr>
          <a:xfrm>
            <a:off x="8113800" y="1825625"/>
            <a:ext cx="3240000" cy="4351338"/>
          </a:xfrm>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3" name="Bildobjekt 2">
            <a:extLst>
              <a:ext uri="{FF2B5EF4-FFF2-40B4-BE49-F238E27FC236}">
                <a16:creationId xmlns:a16="http://schemas.microsoft.com/office/drawing/2014/main" id="{8A42FB4C-967D-C564-801E-63AF2FD339EF}"/>
              </a:ext>
            </a:extLst>
          </p:cNvPr>
          <p:cNvPicPr>
            <a:picLocks noChangeAspect="1"/>
          </p:cNvPicPr>
          <p:nvPr userDrawn="1"/>
        </p:nvPicPr>
        <p:blipFill>
          <a:blip r:embed="rId4"/>
          <a:srcRect/>
          <a:stretch/>
        </p:blipFill>
        <p:spPr>
          <a:xfrm>
            <a:off x="11353800" y="310256"/>
            <a:ext cx="532354" cy="525615"/>
          </a:xfrm>
          <a:prstGeom prst="rect">
            <a:avLst/>
          </a:prstGeom>
        </p:spPr>
      </p:pic>
      <p:sp>
        <p:nvSpPr>
          <p:cNvPr id="5" name="Rubrik 1">
            <a:extLst>
              <a:ext uri="{FF2B5EF4-FFF2-40B4-BE49-F238E27FC236}">
                <a16:creationId xmlns:a16="http://schemas.microsoft.com/office/drawing/2014/main" id="{4517EC4A-4551-D095-0C16-FAF81590E698}"/>
              </a:ext>
            </a:extLst>
          </p:cNvPr>
          <p:cNvSpPr>
            <a:spLocks noGrp="1"/>
          </p:cNvSpPr>
          <p:nvPr>
            <p:ph type="title" hasCustomPrompt="1"/>
          </p:nvPr>
        </p:nvSpPr>
        <p:spPr>
          <a:xfrm>
            <a:off x="838200" y="795403"/>
            <a:ext cx="10515600" cy="895285"/>
          </a:xfrm>
        </p:spPr>
        <p:txBody>
          <a:bodyPr anchor="t"/>
          <a:lstStyle>
            <a:lvl1pPr>
              <a:lnSpc>
                <a:spcPct val="100000"/>
              </a:lnSpc>
              <a:defRPr sz="2400" b="0" i="0" cap="small"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10" name="Rak koppling 9">
            <a:extLst>
              <a:ext uri="{FF2B5EF4-FFF2-40B4-BE49-F238E27FC236}">
                <a16:creationId xmlns:a16="http://schemas.microsoft.com/office/drawing/2014/main" id="{73BF5AA5-28DA-042A-6C6C-305B4575DD9F}"/>
              </a:ext>
            </a:extLst>
          </p:cNvPr>
          <p:cNvCxnSpPr/>
          <p:nvPr userDrawn="1"/>
        </p:nvCxnSpPr>
        <p:spPr>
          <a:xfrm>
            <a:off x="963161" y="1219200"/>
            <a:ext cx="102334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7764698"/>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7_Rubrik och punktlista hav skog ">
    <p:bg>
      <p:bgPr>
        <a:solidFill>
          <a:srgbClr val="1F6575"/>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B23E3302-CC64-4EF7-B17C-763660685579}"/>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4" name="Bildobjekt 3">
            <a:extLst>
              <a:ext uri="{FF2B5EF4-FFF2-40B4-BE49-F238E27FC236}">
                <a16:creationId xmlns:a16="http://schemas.microsoft.com/office/drawing/2014/main" id="{1BAF42EB-00F4-C809-1E16-FEFCEA49E570}"/>
              </a:ext>
            </a:extLst>
          </p:cNvPr>
          <p:cNvPicPr>
            <a:picLocks noChangeAspect="1"/>
          </p:cNvPicPr>
          <p:nvPr userDrawn="1"/>
        </p:nvPicPr>
        <p:blipFill>
          <a:blip r:embed="rId4"/>
          <a:srcRect/>
          <a:stretch/>
        </p:blipFill>
        <p:spPr>
          <a:xfrm>
            <a:off x="11353800" y="310256"/>
            <a:ext cx="532354" cy="525615"/>
          </a:xfrm>
          <a:prstGeom prst="rect">
            <a:avLst/>
          </a:prstGeom>
        </p:spPr>
      </p:pic>
      <p:sp>
        <p:nvSpPr>
          <p:cNvPr id="5" name="Rubrik 1">
            <a:extLst>
              <a:ext uri="{FF2B5EF4-FFF2-40B4-BE49-F238E27FC236}">
                <a16:creationId xmlns:a16="http://schemas.microsoft.com/office/drawing/2014/main" id="{812112D7-7FFF-AD5F-26C7-A943C7205589}"/>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7" name="Rak koppling 6">
            <a:extLst>
              <a:ext uri="{FF2B5EF4-FFF2-40B4-BE49-F238E27FC236}">
                <a16:creationId xmlns:a16="http://schemas.microsoft.com/office/drawing/2014/main" id="{20C7F31F-672B-40A6-CD28-A6499C33D650}"/>
              </a:ext>
            </a:extLst>
          </p:cNvPr>
          <p:cNvCxnSpPr/>
          <p:nvPr userDrawn="1"/>
        </p:nvCxnSpPr>
        <p:spPr>
          <a:xfrm>
            <a:off x="963161" y="1219200"/>
            <a:ext cx="102334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6521589"/>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8_Rubrik och punktlista hav skog utan linje ">
    <p:bg>
      <p:bgPr>
        <a:solidFill>
          <a:srgbClr val="1F6575"/>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B23E3302-CC64-4EF7-B17C-763660685579}"/>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4" name="Bildobjekt 3">
            <a:extLst>
              <a:ext uri="{FF2B5EF4-FFF2-40B4-BE49-F238E27FC236}">
                <a16:creationId xmlns:a16="http://schemas.microsoft.com/office/drawing/2014/main" id="{1BAF42EB-00F4-C809-1E16-FEFCEA49E570}"/>
              </a:ext>
            </a:extLst>
          </p:cNvPr>
          <p:cNvPicPr>
            <a:picLocks noChangeAspect="1"/>
          </p:cNvPicPr>
          <p:nvPr userDrawn="1"/>
        </p:nvPicPr>
        <p:blipFill>
          <a:blip r:embed="rId4"/>
          <a:srcRect/>
          <a:stretch/>
        </p:blipFill>
        <p:spPr>
          <a:xfrm>
            <a:off x="11353800" y="310256"/>
            <a:ext cx="532354" cy="525615"/>
          </a:xfrm>
          <a:prstGeom prst="rect">
            <a:avLst/>
          </a:prstGeom>
        </p:spPr>
      </p:pic>
      <p:sp>
        <p:nvSpPr>
          <p:cNvPr id="5" name="Rubrik 1">
            <a:extLst>
              <a:ext uri="{FF2B5EF4-FFF2-40B4-BE49-F238E27FC236}">
                <a16:creationId xmlns:a16="http://schemas.microsoft.com/office/drawing/2014/main" id="{812112D7-7FFF-AD5F-26C7-A943C7205589}"/>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spTree>
    <p:extLst>
      <p:ext uri="{BB962C8B-B14F-4D97-AF65-F5344CB8AC3E}">
        <p14:creationId xmlns:p14="http://schemas.microsoft.com/office/powerpoint/2010/main" val="4261518061"/>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8_Rubrik och punktlista hav skog tre kol">
    <p:bg>
      <p:bgPr>
        <a:solidFill>
          <a:srgbClr val="1F6575"/>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B23E3302-CC64-4EF7-B17C-763660685579}"/>
              </a:ext>
            </a:extLst>
          </p:cNvPr>
          <p:cNvPicPr>
            <a:picLocks noChangeAspect="1"/>
          </p:cNvPicPr>
          <p:nvPr userDrawn="1"/>
        </p:nvPicPr>
        <p:blipFill>
          <a:blip r:embed="rId2"/>
          <a:srcRect/>
          <a:stretch/>
        </p:blipFill>
        <p:spPr>
          <a:xfrm>
            <a:off x="0" y="0"/>
            <a:ext cx="12192000" cy="6858000"/>
          </a:xfrm>
          <a:prstGeom prst="rect">
            <a:avLst/>
          </a:prstGeom>
        </p:spPr>
      </p:pic>
      <p:sp>
        <p:nvSpPr>
          <p:cNvPr id="4" name="Platshållare för innehåll 2">
            <a:extLst>
              <a:ext uri="{FF2B5EF4-FFF2-40B4-BE49-F238E27FC236}">
                <a16:creationId xmlns:a16="http://schemas.microsoft.com/office/drawing/2014/main" id="{4B35C566-D6E2-B9E9-65EF-A69A9586C720}"/>
              </a:ext>
            </a:extLst>
          </p:cNvPr>
          <p:cNvSpPr>
            <a:spLocks noGrp="1"/>
          </p:cNvSpPr>
          <p:nvPr>
            <p:ph idx="1"/>
          </p:nvPr>
        </p:nvSpPr>
        <p:spPr>
          <a:xfrm>
            <a:off x="838200" y="1825625"/>
            <a:ext cx="3240000" cy="4351338"/>
          </a:xfrm>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7" name="Platshållare för innehåll 2">
            <a:extLst>
              <a:ext uri="{FF2B5EF4-FFF2-40B4-BE49-F238E27FC236}">
                <a16:creationId xmlns:a16="http://schemas.microsoft.com/office/drawing/2014/main" id="{867F7036-FDA5-1701-6B84-AA241F566FF9}"/>
              </a:ext>
            </a:extLst>
          </p:cNvPr>
          <p:cNvSpPr>
            <a:spLocks noGrp="1"/>
          </p:cNvSpPr>
          <p:nvPr>
            <p:ph idx="10"/>
          </p:nvPr>
        </p:nvSpPr>
        <p:spPr>
          <a:xfrm>
            <a:off x="4476001" y="1825625"/>
            <a:ext cx="3240000" cy="4351338"/>
          </a:xfrm>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8" name="Platshållare för innehåll 2">
            <a:extLst>
              <a:ext uri="{FF2B5EF4-FFF2-40B4-BE49-F238E27FC236}">
                <a16:creationId xmlns:a16="http://schemas.microsoft.com/office/drawing/2014/main" id="{846576BA-6EB3-B78D-CC93-E9DCB889F0A7}"/>
              </a:ext>
            </a:extLst>
          </p:cNvPr>
          <p:cNvSpPr>
            <a:spLocks noGrp="1"/>
          </p:cNvSpPr>
          <p:nvPr>
            <p:ph idx="11"/>
          </p:nvPr>
        </p:nvSpPr>
        <p:spPr>
          <a:xfrm>
            <a:off x="8113800" y="1825625"/>
            <a:ext cx="3240000" cy="4351338"/>
          </a:xfrm>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3" name="Bildobjekt 2">
            <a:extLst>
              <a:ext uri="{FF2B5EF4-FFF2-40B4-BE49-F238E27FC236}">
                <a16:creationId xmlns:a16="http://schemas.microsoft.com/office/drawing/2014/main" id="{8A42FB4C-967D-C564-801E-63AF2FD339EF}"/>
              </a:ext>
            </a:extLst>
          </p:cNvPr>
          <p:cNvPicPr>
            <a:picLocks noChangeAspect="1"/>
          </p:cNvPicPr>
          <p:nvPr userDrawn="1"/>
        </p:nvPicPr>
        <p:blipFill>
          <a:blip r:embed="rId4"/>
          <a:srcRect/>
          <a:stretch/>
        </p:blipFill>
        <p:spPr>
          <a:xfrm>
            <a:off x="11353800" y="310256"/>
            <a:ext cx="532354" cy="525615"/>
          </a:xfrm>
          <a:prstGeom prst="rect">
            <a:avLst/>
          </a:prstGeom>
        </p:spPr>
      </p:pic>
      <p:sp>
        <p:nvSpPr>
          <p:cNvPr id="5" name="Rubrik 1">
            <a:extLst>
              <a:ext uri="{FF2B5EF4-FFF2-40B4-BE49-F238E27FC236}">
                <a16:creationId xmlns:a16="http://schemas.microsoft.com/office/drawing/2014/main" id="{4517EC4A-4551-D095-0C16-FAF81590E698}"/>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10" name="Rak koppling 9">
            <a:extLst>
              <a:ext uri="{FF2B5EF4-FFF2-40B4-BE49-F238E27FC236}">
                <a16:creationId xmlns:a16="http://schemas.microsoft.com/office/drawing/2014/main" id="{73BF5AA5-28DA-042A-6C6C-305B4575DD9F}"/>
              </a:ext>
            </a:extLst>
          </p:cNvPr>
          <p:cNvCxnSpPr/>
          <p:nvPr userDrawn="1"/>
        </p:nvCxnSpPr>
        <p:spPr>
          <a:xfrm>
            <a:off x="963161" y="1219200"/>
            <a:ext cx="102334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9988784"/>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6_Rubrik och punktlista handslag">
    <p:spTree>
      <p:nvGrpSpPr>
        <p:cNvPr id="1" name=""/>
        <p:cNvGrpSpPr/>
        <p:nvPr/>
      </p:nvGrpSpPr>
      <p:grpSpPr>
        <a:xfrm>
          <a:off x="0" y="0"/>
          <a:ext cx="0" cy="0"/>
          <a:chOff x="0" y="0"/>
          <a:chExt cx="0" cy="0"/>
        </a:xfrm>
      </p:grpSpPr>
      <p:pic>
        <p:nvPicPr>
          <p:cNvPr id="5" name="Bildobjekt 4" descr="En bild som visar duva&#10;&#10;Automatiskt genererad beskrivning">
            <a:extLst>
              <a:ext uri="{FF2B5EF4-FFF2-40B4-BE49-F238E27FC236}">
                <a16:creationId xmlns:a16="http://schemas.microsoft.com/office/drawing/2014/main" id="{7B3FEB56-2BD7-4995-8EB3-C8DE7B414547}"/>
              </a:ext>
            </a:extLst>
          </p:cNvPr>
          <p:cNvPicPr>
            <a:picLocks noChangeAspect="1"/>
          </p:cNvPicPr>
          <p:nvPr userDrawn="1"/>
        </p:nvPicPr>
        <p:blipFill>
          <a:blip r:embed="rId2" cstate="email">
            <a:alphaModFix/>
            <a:graysc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Bildobjekt 3">
            <a:extLst>
              <a:ext uri="{FF2B5EF4-FFF2-40B4-BE49-F238E27FC236}">
                <a16:creationId xmlns:a16="http://schemas.microsoft.com/office/drawing/2014/main" id="{C977BD84-3E36-316C-A7A6-4F2C01802380}"/>
              </a:ext>
            </a:extLst>
          </p:cNvPr>
          <p:cNvPicPr>
            <a:picLocks noChangeAspect="1"/>
          </p:cNvPicPr>
          <p:nvPr userDrawn="1"/>
        </p:nvPicPr>
        <p:blipFill>
          <a:blip r:embed="rId3"/>
          <a:srcRect/>
          <a:stretch/>
        </p:blipFill>
        <p:spPr>
          <a:xfrm>
            <a:off x="11353800" y="310256"/>
            <a:ext cx="532353" cy="525615"/>
          </a:xfrm>
          <a:prstGeom prst="rect">
            <a:avLst/>
          </a:prstGeom>
        </p:spPr>
      </p:pic>
      <p:sp>
        <p:nvSpPr>
          <p:cNvPr id="7" name="Platshållare för innehåll 2">
            <a:extLst>
              <a:ext uri="{FF2B5EF4-FFF2-40B4-BE49-F238E27FC236}">
                <a16:creationId xmlns:a16="http://schemas.microsoft.com/office/drawing/2014/main" id="{2472ED17-BE7E-82B4-77D6-8C7136BCE544}"/>
              </a:ext>
            </a:extLst>
          </p:cNvPr>
          <p:cNvSpPr>
            <a:spLocks noGrp="1"/>
          </p:cNvSpPr>
          <p:nvPr>
            <p:ph idx="1"/>
          </p:nvPr>
        </p:nvSpPr>
        <p:spPr>
          <a:xfrm>
            <a:off x="838200" y="1825625"/>
            <a:ext cx="10515600" cy="4351338"/>
          </a:xfrm>
        </p:spPr>
        <p:txBody>
          <a:bodyPr>
            <a:noAutofit/>
          </a:bodyPr>
          <a:lstStyle>
            <a:lvl1pPr marL="180975" indent="-176213">
              <a:lnSpc>
                <a:spcPct val="130000"/>
              </a:lnSpc>
              <a:spcAft>
                <a:spcPts val="1200"/>
              </a:spcAft>
              <a:buFontTx/>
              <a:buBlip>
                <a:blip r:embed="rId4"/>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4"/>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2" name="Rubrik 1">
            <a:extLst>
              <a:ext uri="{FF2B5EF4-FFF2-40B4-BE49-F238E27FC236}">
                <a16:creationId xmlns:a16="http://schemas.microsoft.com/office/drawing/2014/main" id="{A870F383-D937-FD02-8B57-05A085486770}"/>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3" name="Rak koppling 2">
            <a:extLst>
              <a:ext uri="{FF2B5EF4-FFF2-40B4-BE49-F238E27FC236}">
                <a16:creationId xmlns:a16="http://schemas.microsoft.com/office/drawing/2014/main" id="{9CCEB4D3-0C75-B6DA-4843-485511CC5434}"/>
              </a:ext>
            </a:extLst>
          </p:cNvPr>
          <p:cNvCxnSpPr/>
          <p:nvPr userDrawn="1"/>
        </p:nvCxnSpPr>
        <p:spPr>
          <a:xfrm>
            <a:off x="963161" y="1219200"/>
            <a:ext cx="102334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36505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7_Rubrik och punktlista handslag ljus toning">
    <p:spTree>
      <p:nvGrpSpPr>
        <p:cNvPr id="1" name=""/>
        <p:cNvGrpSpPr/>
        <p:nvPr/>
      </p:nvGrpSpPr>
      <p:grpSpPr>
        <a:xfrm>
          <a:off x="0" y="0"/>
          <a:ext cx="0" cy="0"/>
          <a:chOff x="0" y="0"/>
          <a:chExt cx="0" cy="0"/>
        </a:xfrm>
      </p:grpSpPr>
      <p:pic>
        <p:nvPicPr>
          <p:cNvPr id="5" name="Bildobjekt 4" descr="En bild som visar duva&#10;&#10;Automatiskt genererad beskrivning">
            <a:extLst>
              <a:ext uri="{FF2B5EF4-FFF2-40B4-BE49-F238E27FC236}">
                <a16:creationId xmlns:a16="http://schemas.microsoft.com/office/drawing/2014/main" id="{7B3FEB56-2BD7-4995-8EB3-C8DE7B414547}"/>
              </a:ext>
            </a:extLst>
          </p:cNvPr>
          <p:cNvPicPr>
            <a:picLocks noChangeAspect="1"/>
          </p:cNvPicPr>
          <p:nvPr userDrawn="1"/>
        </p:nvPicPr>
        <p:blipFill>
          <a:blip r:embed="rId2" cstate="email">
            <a:alphaModFix/>
            <a:graysc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ktangel 6">
            <a:extLst>
              <a:ext uri="{FF2B5EF4-FFF2-40B4-BE49-F238E27FC236}">
                <a16:creationId xmlns:a16="http://schemas.microsoft.com/office/drawing/2014/main" id="{45489A8B-6881-414C-AAA8-C5354BC0FB48}"/>
              </a:ext>
            </a:extLst>
          </p:cNvPr>
          <p:cNvSpPr>
            <a:spLocks noGrp="1" noRot="1" noMove="1" noResize="1" noEditPoints="1" noAdjustHandles="1" noChangeArrowheads="1" noChangeShapeType="1"/>
          </p:cNvSpPr>
          <p:nvPr userDrawn="1"/>
        </p:nvSpPr>
        <p:spPr>
          <a:xfrm>
            <a:off x="0" y="0"/>
            <a:ext cx="12192000" cy="6858000"/>
          </a:xfrm>
          <a:prstGeom prst="rect">
            <a:avLst/>
          </a:prstGeom>
          <a:gradFill>
            <a:gsLst>
              <a:gs pos="0">
                <a:schemeClr val="bg1"/>
              </a:gs>
              <a:gs pos="100000">
                <a:schemeClr val="bg1">
                  <a:alpha val="4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Noto Serif"/>
              <a:ea typeface="+mn-ea"/>
              <a:cs typeface="+mn-cs"/>
            </a:endParaRP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Char char="-"/>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4" name="Bildobjekt 3">
            <a:extLst>
              <a:ext uri="{FF2B5EF4-FFF2-40B4-BE49-F238E27FC236}">
                <a16:creationId xmlns:a16="http://schemas.microsoft.com/office/drawing/2014/main" id="{DDF1EDB6-22D6-BC83-3215-01C3A69B573D}"/>
              </a:ext>
            </a:extLst>
          </p:cNvPr>
          <p:cNvPicPr>
            <a:picLocks noChangeAspect="1"/>
          </p:cNvPicPr>
          <p:nvPr userDrawn="1"/>
        </p:nvPicPr>
        <p:blipFill>
          <a:blip r:embed="rId4"/>
          <a:srcRect/>
          <a:stretch/>
        </p:blipFill>
        <p:spPr>
          <a:xfrm>
            <a:off x="11353800" y="310256"/>
            <a:ext cx="532353" cy="525615"/>
          </a:xfrm>
          <a:prstGeom prst="rect">
            <a:avLst/>
          </a:prstGeom>
        </p:spPr>
      </p:pic>
      <p:sp>
        <p:nvSpPr>
          <p:cNvPr id="6" name="Rubrik 1">
            <a:extLst>
              <a:ext uri="{FF2B5EF4-FFF2-40B4-BE49-F238E27FC236}">
                <a16:creationId xmlns:a16="http://schemas.microsoft.com/office/drawing/2014/main" id="{23B859E2-9F61-05DA-CEA4-C69159A963A0}"/>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8" name="Rak koppling 7">
            <a:extLst>
              <a:ext uri="{FF2B5EF4-FFF2-40B4-BE49-F238E27FC236}">
                <a16:creationId xmlns:a16="http://schemas.microsoft.com/office/drawing/2014/main" id="{693682CD-1F4B-CB67-FF72-E4FF846C235A}"/>
              </a:ext>
            </a:extLst>
          </p:cNvPr>
          <p:cNvCxnSpPr/>
          <p:nvPr userDrawn="1"/>
        </p:nvCxnSpPr>
        <p:spPr>
          <a:xfrm>
            <a:off x="963161" y="1219200"/>
            <a:ext cx="102334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5916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8_Rubriksida mål och fokus pussel">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705585A7-91A8-AD9C-93E8-5406B5BEB07A}"/>
              </a:ext>
            </a:extLst>
          </p:cNvPr>
          <p:cNvPicPr>
            <a:picLocks noGrp="1" noRot="1" noChangeAspect="1" noMove="1" noResize="1" noEditPoints="1" noAdjustHandles="1" noChangeArrowheads="1" noChangeShapeType="1" noCrop="1"/>
          </p:cNvPicPr>
          <p:nvPr userDrawn="1"/>
        </p:nvPicPr>
        <p:blipFill>
          <a:blip r:embed="rId2" cstate="email">
            <a:graysc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ktangel 4">
            <a:extLst>
              <a:ext uri="{FF2B5EF4-FFF2-40B4-BE49-F238E27FC236}">
                <a16:creationId xmlns:a16="http://schemas.microsoft.com/office/drawing/2014/main" id="{E6B9CFFB-446F-5194-6CDB-39C8F5CE4305}"/>
              </a:ext>
            </a:extLst>
          </p:cNvPr>
          <p:cNvSpPr>
            <a:spLocks noGrp="1" noRot="1" noMove="1" noResize="1" noEditPoints="1" noAdjustHandles="1" noChangeArrowheads="1" noChangeShapeType="1"/>
          </p:cNvSpPr>
          <p:nvPr userDrawn="1"/>
        </p:nvSpPr>
        <p:spPr>
          <a:xfrm>
            <a:off x="0" y="0"/>
            <a:ext cx="12192000" cy="6858000"/>
          </a:xfrm>
          <a:prstGeom prst="rect">
            <a:avLst/>
          </a:prstGeom>
          <a:gradFill>
            <a:gsLst>
              <a:gs pos="0">
                <a:schemeClr val="bg1"/>
              </a:gs>
              <a:gs pos="100000">
                <a:schemeClr val="bg1">
                  <a:alpha val="4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Noto Serif"/>
              <a:ea typeface="+mn-ea"/>
              <a:cs typeface="+mn-cs"/>
            </a:endParaRPr>
          </a:p>
        </p:txBody>
      </p:sp>
      <p:sp>
        <p:nvSpPr>
          <p:cNvPr id="10" name="Underrubrik 2">
            <a:extLst>
              <a:ext uri="{FF2B5EF4-FFF2-40B4-BE49-F238E27FC236}">
                <a16:creationId xmlns:a16="http://schemas.microsoft.com/office/drawing/2014/main" id="{210C97D0-28B7-4EDD-8C13-A112BCE5E36F}"/>
              </a:ext>
            </a:extLst>
          </p:cNvPr>
          <p:cNvSpPr>
            <a:spLocks noGrp="1"/>
          </p:cNvSpPr>
          <p:nvPr>
            <p:ph type="subTitle" idx="1"/>
          </p:nvPr>
        </p:nvSpPr>
        <p:spPr>
          <a:xfrm>
            <a:off x="843780" y="4181900"/>
            <a:ext cx="9144000" cy="1655762"/>
          </a:xfrm>
        </p:spPr>
        <p:txBody>
          <a:bodyPr/>
          <a:lstStyle>
            <a:lvl1pPr marL="0" indent="0" algn="l">
              <a:lnSpc>
                <a:spcPct val="100000"/>
              </a:lnSpc>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9F96428B-E4C0-489F-9015-A102761A02F7}"/>
              </a:ext>
            </a:extLst>
          </p:cNvPr>
          <p:cNvPicPr>
            <a:picLocks noGrp="1" noRot="1" noChangeAspect="1" noMove="1" noResize="1" noEditPoints="1" noAdjustHandles="1" noChangeArrowheads="1" noChangeShapeType="1" noCrop="1"/>
          </p:cNvPicPr>
          <p:nvPr userDrawn="1"/>
        </p:nvPicPr>
        <p:blipFill>
          <a:blip r:embed="rId3"/>
          <a:stretch>
            <a:fillRect/>
          </a:stretch>
        </p:blipFill>
        <p:spPr>
          <a:xfrm>
            <a:off x="11317288" y="306859"/>
            <a:ext cx="539631" cy="532800"/>
          </a:xfrm>
          <a:prstGeom prst="rect">
            <a:avLst/>
          </a:prstGeom>
        </p:spPr>
      </p:pic>
      <p:pic>
        <p:nvPicPr>
          <p:cNvPr id="3" name="Bildobjekt 2">
            <a:extLst>
              <a:ext uri="{FF2B5EF4-FFF2-40B4-BE49-F238E27FC236}">
                <a16:creationId xmlns:a16="http://schemas.microsoft.com/office/drawing/2014/main" id="{999EC442-BD3A-9F4D-E47C-36234405B53B}"/>
              </a:ext>
            </a:extLst>
          </p:cNvPr>
          <p:cNvPicPr>
            <a:picLocks noGrp="1" noRot="1" noChangeAspect="1" noMove="1" noResize="1" noEditPoints="1" noAdjustHandles="1" noChangeArrowheads="1" noChangeShapeType="1" noCrop="1"/>
          </p:cNvPicPr>
          <p:nvPr userDrawn="1"/>
        </p:nvPicPr>
        <p:blipFill>
          <a:blip r:embed="rId4"/>
          <a:srcRect/>
          <a:stretch/>
        </p:blipFill>
        <p:spPr>
          <a:xfrm>
            <a:off x="11353800" y="310256"/>
            <a:ext cx="532353" cy="525615"/>
          </a:xfrm>
          <a:prstGeom prst="rect">
            <a:avLst/>
          </a:prstGeom>
        </p:spPr>
      </p:pic>
      <p:sp>
        <p:nvSpPr>
          <p:cNvPr id="2" name="Rubrik 1">
            <a:extLst>
              <a:ext uri="{FF2B5EF4-FFF2-40B4-BE49-F238E27FC236}">
                <a16:creationId xmlns:a16="http://schemas.microsoft.com/office/drawing/2014/main" id="{EBB78B60-38D2-EFF0-4CA4-C4779548D36D}"/>
              </a:ext>
            </a:extLst>
          </p:cNvPr>
          <p:cNvSpPr>
            <a:spLocks noGrp="1"/>
          </p:cNvSpPr>
          <p:nvPr>
            <p:ph type="title" hasCustomPrompt="1"/>
          </p:nvPr>
        </p:nvSpPr>
        <p:spPr>
          <a:xfrm>
            <a:off x="838200" y="2595369"/>
            <a:ext cx="8452756" cy="1325563"/>
          </a:xfrm>
          <a:effectLst/>
        </p:spPr>
        <p:txBody>
          <a:bodyPr anchor="t">
            <a:normAutofit/>
          </a:bodyPr>
          <a:lstStyle>
            <a:lvl1pPr>
              <a:defRPr sz="4400" b="0" i="0" kern="0" cap="all" spc="0" baseline="0">
                <a:solidFill>
                  <a:schemeClr val="tx1"/>
                </a:solidFill>
                <a:effectLst/>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cxnSp>
        <p:nvCxnSpPr>
          <p:cNvPr id="4" name="Rak koppling 3">
            <a:extLst>
              <a:ext uri="{FF2B5EF4-FFF2-40B4-BE49-F238E27FC236}">
                <a16:creationId xmlns:a16="http://schemas.microsoft.com/office/drawing/2014/main" id="{9E97673D-D975-82AE-0700-1F77350E6FDB}"/>
              </a:ext>
            </a:extLst>
          </p:cNvPr>
          <p:cNvCxnSpPr/>
          <p:nvPr userDrawn="1"/>
        </p:nvCxnSpPr>
        <p:spPr>
          <a:xfrm>
            <a:off x="730292" y="2595369"/>
            <a:ext cx="0" cy="13255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05118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Rubrik och punktlista pussel ljus">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FC7A0564-F709-4FBD-9315-712441A16BD2}"/>
              </a:ext>
            </a:extLst>
          </p:cNvPr>
          <p:cNvPicPr>
            <a:picLocks noChangeAspect="1"/>
          </p:cNvPicPr>
          <p:nvPr userDrawn="1"/>
        </p:nvPicPr>
        <p:blipFill>
          <a:blip r:embed="rId2" cstate="email">
            <a:graysc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Rektangel 3">
            <a:extLst>
              <a:ext uri="{FF2B5EF4-FFF2-40B4-BE49-F238E27FC236}">
                <a16:creationId xmlns:a16="http://schemas.microsoft.com/office/drawing/2014/main" id="{341DACD4-61AE-4542-A805-0FDA3E1A7E1F}"/>
              </a:ext>
            </a:extLst>
          </p:cNvPr>
          <p:cNvSpPr>
            <a:spLocks noGrp="1" noRot="1" noMove="1" noResize="1" noEditPoints="1" noAdjustHandles="1" noChangeArrowheads="1" noChangeShapeType="1"/>
          </p:cNvSpPr>
          <p:nvPr userDrawn="1"/>
        </p:nvSpPr>
        <p:spPr>
          <a:xfrm>
            <a:off x="0" y="0"/>
            <a:ext cx="12192000" cy="6858000"/>
          </a:xfrm>
          <a:prstGeom prst="rect">
            <a:avLst/>
          </a:prstGeom>
          <a:gradFill>
            <a:gsLst>
              <a:gs pos="0">
                <a:schemeClr val="bg1"/>
              </a:gs>
              <a:gs pos="100000">
                <a:schemeClr val="bg1">
                  <a:alpha val="4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Noto Serif"/>
              <a:ea typeface="+mn-ea"/>
              <a:cs typeface="+mn-cs"/>
            </a:endParaRP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hasCustomPrompt="1"/>
          </p:nvPr>
        </p:nvSpPr>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skriva text</a:t>
            </a:r>
          </a:p>
          <a:p>
            <a:pPr lvl="1"/>
            <a:r>
              <a:rPr lang="sv-SE"/>
              <a:t>Nivå två</a:t>
            </a:r>
          </a:p>
        </p:txBody>
      </p:sp>
      <p:pic>
        <p:nvPicPr>
          <p:cNvPr id="7" name="Bildobjekt 6">
            <a:extLst>
              <a:ext uri="{FF2B5EF4-FFF2-40B4-BE49-F238E27FC236}">
                <a16:creationId xmlns:a16="http://schemas.microsoft.com/office/drawing/2014/main" id="{678E8D31-6FFF-9A57-BF37-1ED2279C0B58}"/>
              </a:ext>
            </a:extLst>
          </p:cNvPr>
          <p:cNvPicPr>
            <a:picLocks noChangeAspect="1"/>
          </p:cNvPicPr>
          <p:nvPr userDrawn="1"/>
        </p:nvPicPr>
        <p:blipFill>
          <a:blip r:embed="rId4"/>
          <a:srcRect/>
          <a:stretch/>
        </p:blipFill>
        <p:spPr>
          <a:xfrm>
            <a:off x="11353800" y="310256"/>
            <a:ext cx="532353" cy="525615"/>
          </a:xfrm>
          <a:prstGeom prst="rect">
            <a:avLst/>
          </a:prstGeom>
        </p:spPr>
      </p:pic>
      <p:sp>
        <p:nvSpPr>
          <p:cNvPr id="6" name="Rubrik 1">
            <a:extLst>
              <a:ext uri="{FF2B5EF4-FFF2-40B4-BE49-F238E27FC236}">
                <a16:creationId xmlns:a16="http://schemas.microsoft.com/office/drawing/2014/main" id="{24C635C1-4AC5-B554-B7CB-F2D441ED0579}"/>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8" name="Rak koppling 7">
            <a:extLst>
              <a:ext uri="{FF2B5EF4-FFF2-40B4-BE49-F238E27FC236}">
                <a16:creationId xmlns:a16="http://schemas.microsoft.com/office/drawing/2014/main" id="{72BB1C32-684A-E7F0-5CDC-DCCB73F55903}"/>
              </a:ext>
            </a:extLst>
          </p:cNvPr>
          <p:cNvCxnSpPr/>
          <p:nvPr userDrawn="1"/>
        </p:nvCxnSpPr>
        <p:spPr>
          <a:xfrm>
            <a:off x="963161" y="1219200"/>
            <a:ext cx="102334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67268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Mellansida Rubrik 2 linje">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D05B3671-A5BB-C92A-C73F-68063F4B9F3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10" name="Rubrik 1">
            <a:extLst>
              <a:ext uri="{FF2B5EF4-FFF2-40B4-BE49-F238E27FC236}">
                <a16:creationId xmlns:a16="http://schemas.microsoft.com/office/drawing/2014/main" id="{4C663960-E6A0-9150-EF31-9E282BFE3A11}"/>
              </a:ext>
            </a:extLst>
          </p:cNvPr>
          <p:cNvSpPr>
            <a:spLocks noGrp="1"/>
          </p:cNvSpPr>
          <p:nvPr>
            <p:ph type="title" hasCustomPrompt="1"/>
          </p:nvPr>
        </p:nvSpPr>
        <p:spPr>
          <a:xfrm>
            <a:off x="838200" y="2595369"/>
            <a:ext cx="8452756" cy="1325563"/>
          </a:xfrm>
        </p:spPr>
        <p:txBody>
          <a:bodyPr anchor="t">
            <a:normAutofit/>
          </a:bodyPr>
          <a:lstStyle>
            <a:lvl1pPr>
              <a:defRPr sz="4400" b="0" i="0" kern="0" cap="all" spc="0" baseline="0">
                <a:solidFill>
                  <a:schemeClr val="bg1">
                    <a:lumMod val="95000"/>
                  </a:schemeClr>
                </a:solidFill>
                <a:effectLst>
                  <a:outerShdw blurRad="50800" dist="38100" dir="2700000" algn="tl" rotWithShape="0">
                    <a:prstClr val="black">
                      <a:alpha val="65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11" name="Platshållare för text 17">
            <a:extLst>
              <a:ext uri="{FF2B5EF4-FFF2-40B4-BE49-F238E27FC236}">
                <a16:creationId xmlns:a16="http://schemas.microsoft.com/office/drawing/2014/main" id="{03177572-F12C-A770-3655-08E8044E46D8}"/>
              </a:ext>
            </a:extLst>
          </p:cNvPr>
          <p:cNvSpPr>
            <a:spLocks noGrp="1"/>
          </p:cNvSpPr>
          <p:nvPr>
            <p:ph type="body" sz="quarter" idx="10" hasCustomPrompt="1"/>
          </p:nvPr>
        </p:nvSpPr>
        <p:spPr>
          <a:xfrm>
            <a:off x="838199" y="4117068"/>
            <a:ext cx="8452757" cy="1559990"/>
          </a:xfrm>
        </p:spPr>
        <p:txBody>
          <a:bodyPr>
            <a:normAutofit/>
          </a:bodyPr>
          <a:lstStyle>
            <a:lvl1pPr marL="0" indent="0">
              <a:lnSpc>
                <a:spcPct val="100000"/>
              </a:lnSpc>
              <a:buFontTx/>
              <a:buNone/>
              <a:tabLst/>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2" name="Bildobjekt 1">
            <a:extLst>
              <a:ext uri="{FF2B5EF4-FFF2-40B4-BE49-F238E27FC236}">
                <a16:creationId xmlns:a16="http://schemas.microsoft.com/office/drawing/2014/main" id="{ED1D06F7-EC25-7F38-914C-1E4706E4ACFF}"/>
              </a:ext>
            </a:extLst>
          </p:cNvPr>
          <p:cNvPicPr>
            <a:picLocks noChangeAspect="1"/>
          </p:cNvPicPr>
          <p:nvPr userDrawn="1"/>
        </p:nvPicPr>
        <p:blipFill>
          <a:blip r:embed="rId3"/>
          <a:srcRect/>
          <a:stretch/>
        </p:blipFill>
        <p:spPr>
          <a:xfrm>
            <a:off x="11353800" y="310256"/>
            <a:ext cx="532356" cy="525617"/>
          </a:xfrm>
          <a:prstGeom prst="rect">
            <a:avLst/>
          </a:prstGeom>
        </p:spPr>
      </p:pic>
      <p:sp>
        <p:nvSpPr>
          <p:cNvPr id="3" name="Platshållare för text 2">
            <a:extLst>
              <a:ext uri="{FF2B5EF4-FFF2-40B4-BE49-F238E27FC236}">
                <a16:creationId xmlns:a16="http://schemas.microsoft.com/office/drawing/2014/main" id="{E2E8EA13-CA23-A80B-F79E-594A7BFE1503}"/>
              </a:ext>
            </a:extLst>
          </p:cNvPr>
          <p:cNvSpPr>
            <a:spLocks noGrp="1"/>
          </p:cNvSpPr>
          <p:nvPr>
            <p:ph type="body" sz="quarter" idx="11" hasCustomPrompt="1"/>
          </p:nvPr>
        </p:nvSpPr>
        <p:spPr>
          <a:xfrm>
            <a:off x="838200" y="5676900"/>
            <a:ext cx="5257800" cy="657225"/>
          </a:xfrm>
        </p:spPr>
        <p:txBody>
          <a:bodyPr/>
          <a:lstStyle>
            <a:lvl1pPr marL="0" indent="0">
              <a:buNone/>
              <a:defRPr>
                <a:solidFill>
                  <a:schemeClr val="bg1"/>
                </a:solidFill>
              </a:defRPr>
            </a:lvl1pPr>
            <a:lvl2pPr marL="0" indent="0">
              <a:buNone/>
              <a:defRPr sz="160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stStyle>
          <a:p>
            <a:pPr lvl="1"/>
            <a:r>
              <a:rPr lang="sv-SE"/>
              <a:t>2024-XX-XX</a:t>
            </a:r>
          </a:p>
        </p:txBody>
      </p:sp>
      <p:cxnSp>
        <p:nvCxnSpPr>
          <p:cNvPr id="6" name="Rak koppling 5">
            <a:extLst>
              <a:ext uri="{FF2B5EF4-FFF2-40B4-BE49-F238E27FC236}">
                <a16:creationId xmlns:a16="http://schemas.microsoft.com/office/drawing/2014/main" id="{B865DF84-B465-F681-10EE-BF4DED29490C}"/>
              </a:ext>
            </a:extLst>
          </p:cNvPr>
          <p:cNvCxnSpPr/>
          <p:nvPr userDrawn="1"/>
        </p:nvCxnSpPr>
        <p:spPr>
          <a:xfrm>
            <a:off x="730292" y="2595369"/>
            <a:ext cx="0" cy="13255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71250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Mellansida Rubrik 2">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D05B3671-A5BB-C92A-C73F-68063F4B9F3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10" name="Rubrik 1">
            <a:extLst>
              <a:ext uri="{FF2B5EF4-FFF2-40B4-BE49-F238E27FC236}">
                <a16:creationId xmlns:a16="http://schemas.microsoft.com/office/drawing/2014/main" id="{4C663960-E6A0-9150-EF31-9E282BFE3A11}"/>
              </a:ext>
            </a:extLst>
          </p:cNvPr>
          <p:cNvSpPr>
            <a:spLocks noGrp="1"/>
          </p:cNvSpPr>
          <p:nvPr>
            <p:ph type="title" hasCustomPrompt="1"/>
          </p:nvPr>
        </p:nvSpPr>
        <p:spPr>
          <a:xfrm>
            <a:off x="838200" y="2595369"/>
            <a:ext cx="8452756" cy="1325563"/>
          </a:xfrm>
        </p:spPr>
        <p:txBody>
          <a:bodyPr anchor="t">
            <a:normAutofit/>
          </a:bodyPr>
          <a:lstStyle>
            <a:lvl1pPr>
              <a:defRPr sz="4400" b="0" i="0" kern="0" cap="all" spc="0" baseline="0">
                <a:solidFill>
                  <a:schemeClr val="bg1">
                    <a:lumMod val="95000"/>
                  </a:schemeClr>
                </a:solidFill>
                <a:effectLst>
                  <a:outerShdw blurRad="50800" dist="38100" dir="2700000" algn="tl" rotWithShape="0">
                    <a:prstClr val="black">
                      <a:alpha val="65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11" name="Platshållare för text 17">
            <a:extLst>
              <a:ext uri="{FF2B5EF4-FFF2-40B4-BE49-F238E27FC236}">
                <a16:creationId xmlns:a16="http://schemas.microsoft.com/office/drawing/2014/main" id="{03177572-F12C-A770-3655-08E8044E46D8}"/>
              </a:ext>
            </a:extLst>
          </p:cNvPr>
          <p:cNvSpPr>
            <a:spLocks noGrp="1"/>
          </p:cNvSpPr>
          <p:nvPr>
            <p:ph type="body" sz="quarter" idx="10" hasCustomPrompt="1"/>
          </p:nvPr>
        </p:nvSpPr>
        <p:spPr>
          <a:xfrm>
            <a:off x="838199" y="4117068"/>
            <a:ext cx="8452757" cy="1559990"/>
          </a:xfrm>
        </p:spPr>
        <p:txBody>
          <a:bodyPr>
            <a:normAutofit/>
          </a:bodyPr>
          <a:lstStyle>
            <a:lvl1pPr marL="0" indent="0">
              <a:lnSpc>
                <a:spcPct val="100000"/>
              </a:lnSpc>
              <a:buFontTx/>
              <a:buNone/>
              <a:tabLst/>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2" name="Bildobjekt 1">
            <a:extLst>
              <a:ext uri="{FF2B5EF4-FFF2-40B4-BE49-F238E27FC236}">
                <a16:creationId xmlns:a16="http://schemas.microsoft.com/office/drawing/2014/main" id="{ED1D06F7-EC25-7F38-914C-1E4706E4ACFF}"/>
              </a:ext>
            </a:extLst>
          </p:cNvPr>
          <p:cNvPicPr>
            <a:picLocks noChangeAspect="1"/>
          </p:cNvPicPr>
          <p:nvPr userDrawn="1"/>
        </p:nvPicPr>
        <p:blipFill>
          <a:blip r:embed="rId3"/>
          <a:srcRect/>
          <a:stretch/>
        </p:blipFill>
        <p:spPr>
          <a:xfrm>
            <a:off x="11353800" y="310256"/>
            <a:ext cx="532356" cy="525617"/>
          </a:xfrm>
          <a:prstGeom prst="rect">
            <a:avLst/>
          </a:prstGeom>
        </p:spPr>
      </p:pic>
      <p:sp>
        <p:nvSpPr>
          <p:cNvPr id="3" name="Platshållare för text 2">
            <a:extLst>
              <a:ext uri="{FF2B5EF4-FFF2-40B4-BE49-F238E27FC236}">
                <a16:creationId xmlns:a16="http://schemas.microsoft.com/office/drawing/2014/main" id="{E2E8EA13-CA23-A80B-F79E-594A7BFE1503}"/>
              </a:ext>
            </a:extLst>
          </p:cNvPr>
          <p:cNvSpPr>
            <a:spLocks noGrp="1"/>
          </p:cNvSpPr>
          <p:nvPr>
            <p:ph type="body" sz="quarter" idx="11" hasCustomPrompt="1"/>
          </p:nvPr>
        </p:nvSpPr>
        <p:spPr>
          <a:xfrm>
            <a:off x="838200" y="5676900"/>
            <a:ext cx="5257800" cy="657225"/>
          </a:xfrm>
        </p:spPr>
        <p:txBody>
          <a:bodyPr/>
          <a:lstStyle>
            <a:lvl1pPr marL="0" indent="0">
              <a:buNone/>
              <a:defRPr>
                <a:solidFill>
                  <a:schemeClr val="bg1"/>
                </a:solidFill>
              </a:defRPr>
            </a:lvl1pPr>
            <a:lvl2pPr marL="0" indent="0">
              <a:buNone/>
              <a:defRPr sz="160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stStyle>
          <a:p>
            <a:pPr lvl="1"/>
            <a:r>
              <a:rPr lang="sv-SE"/>
              <a:t>2024-XX-XX</a:t>
            </a:r>
          </a:p>
        </p:txBody>
      </p:sp>
    </p:spTree>
    <p:extLst>
      <p:ext uri="{BB962C8B-B14F-4D97-AF65-F5344CB8AC3E}">
        <p14:creationId xmlns:p14="http://schemas.microsoft.com/office/powerpoint/2010/main" val="31482600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image" Target="../media/image1.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CC2A48DD-DCF3-F147-8A83-D4DBAA8C37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A1120664-BCC5-EA40-8A3E-D97D345E8D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4" name="Platshållare för datum 3">
            <a:extLst>
              <a:ext uri="{FF2B5EF4-FFF2-40B4-BE49-F238E27FC236}">
                <a16:creationId xmlns:a16="http://schemas.microsoft.com/office/drawing/2014/main" id="{9A835E7F-1923-2B4E-8792-250CFBB348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637D77F-9B0E-A448-B81E-B6100637E94F}" type="datetimeFigureOut">
              <a:rPr kumimoji="0" lang="sv-SE" sz="1200" b="0" i="0" u="none" strike="noStrike" kern="1200" cap="none" spc="0" normalizeH="0" baseline="0" noProof="0" smtClean="0">
                <a:ln>
                  <a:noFill/>
                </a:ln>
                <a:solidFill>
                  <a:srgbClr val="000000">
                    <a:tint val="75000"/>
                  </a:srgbClr>
                </a:solidFill>
                <a:effectLst/>
                <a:uLnTx/>
                <a:uFillTx/>
                <a:latin typeface="Noto Serif"/>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2025-03-13</a:t>
            </a:fld>
            <a:endParaRPr kumimoji="0" lang="sv-SE" sz="1200" b="0" i="0" u="none" strike="noStrike" kern="1200" cap="none" spc="0" normalizeH="0" baseline="0" noProof="0">
              <a:ln>
                <a:noFill/>
              </a:ln>
              <a:solidFill>
                <a:srgbClr val="000000">
                  <a:tint val="75000"/>
                </a:srgbClr>
              </a:solidFill>
              <a:effectLst/>
              <a:uLnTx/>
              <a:uFillTx/>
              <a:latin typeface="Noto Serif"/>
              <a:ea typeface="+mn-ea"/>
              <a:cs typeface="+mn-cs"/>
            </a:endParaRPr>
          </a:p>
        </p:txBody>
      </p:sp>
      <p:sp>
        <p:nvSpPr>
          <p:cNvPr id="5" name="Platshållare för sidfot 4">
            <a:extLst>
              <a:ext uri="{FF2B5EF4-FFF2-40B4-BE49-F238E27FC236}">
                <a16:creationId xmlns:a16="http://schemas.microsoft.com/office/drawing/2014/main" id="{4AF51D83-120C-794C-9089-DF6BF25576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srgbClr val="000000">
                  <a:tint val="75000"/>
                </a:srgbClr>
              </a:solidFill>
              <a:effectLst/>
              <a:uLnTx/>
              <a:uFillTx/>
              <a:latin typeface="Noto Serif"/>
              <a:ea typeface="+mn-ea"/>
              <a:cs typeface="+mn-cs"/>
            </a:endParaRPr>
          </a:p>
        </p:txBody>
      </p:sp>
      <p:sp>
        <p:nvSpPr>
          <p:cNvPr id="6" name="Platshållare för bildnummer 5">
            <a:extLst>
              <a:ext uri="{FF2B5EF4-FFF2-40B4-BE49-F238E27FC236}">
                <a16:creationId xmlns:a16="http://schemas.microsoft.com/office/drawing/2014/main" id="{76B92AA7-8AD5-6A44-8B93-B38C992A6A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C58DE52-BC3F-934E-9E28-15BE3F642BA6}" type="slidenum">
              <a:rPr kumimoji="0" lang="sv-SE" sz="1200" b="0" i="0" u="none" strike="noStrike" kern="1200" cap="none" spc="0" normalizeH="0" baseline="0" noProof="0" smtClean="0">
                <a:ln>
                  <a:noFill/>
                </a:ln>
                <a:solidFill>
                  <a:srgbClr val="000000">
                    <a:tint val="75000"/>
                  </a:srgbClr>
                </a:solidFill>
                <a:effectLst/>
                <a:uLnTx/>
                <a:uFillTx/>
                <a:latin typeface="Noto Serif"/>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srgbClr val="000000">
                  <a:tint val="75000"/>
                </a:srgbClr>
              </a:solidFill>
              <a:effectLst/>
              <a:uLnTx/>
              <a:uFillTx/>
              <a:latin typeface="Noto Serif"/>
              <a:ea typeface="+mn-ea"/>
              <a:cs typeface="+mn-cs"/>
            </a:endParaRPr>
          </a:p>
        </p:txBody>
      </p:sp>
    </p:spTree>
    <p:extLst>
      <p:ext uri="{BB962C8B-B14F-4D97-AF65-F5344CB8AC3E}">
        <p14:creationId xmlns:p14="http://schemas.microsoft.com/office/powerpoint/2010/main" val="2326304888"/>
      </p:ext>
    </p:extLst>
  </p:cSld>
  <p:clrMap bg1="lt1" tx1="dk1" bg2="lt2" tx2="dk2" accent1="accent1" accent2="accent2" accent3="accent3" accent4="accent4" accent5="accent5" accent6="accent6" hlink="hlink" folHlink="folHlink"/>
  <p:sldLayoutIdLst>
    <p:sldLayoutId id="2147483796" r:id="rId1"/>
    <p:sldLayoutId id="2147483798" r:id="rId2"/>
    <p:sldLayoutId id="2147483799" r:id="rId3"/>
    <p:sldLayoutId id="2147483800" r:id="rId4"/>
    <p:sldLayoutId id="2147483801" r:id="rId5"/>
    <p:sldLayoutId id="2147483802" r:id="rId6"/>
    <p:sldLayoutId id="2147483886" r:id="rId7"/>
    <p:sldLayoutId id="2147483803" r:id="rId8"/>
    <p:sldLayoutId id="2147483890" r:id="rId9"/>
    <p:sldLayoutId id="2147483804" r:id="rId10"/>
    <p:sldLayoutId id="2147483891" r:id="rId11"/>
    <p:sldLayoutId id="2147483805" r:id="rId12"/>
    <p:sldLayoutId id="2147483892" r:id="rId13"/>
    <p:sldLayoutId id="2147483806" r:id="rId14"/>
    <p:sldLayoutId id="2147483893" r:id="rId15"/>
    <p:sldLayoutId id="2147483809" r:id="rId16"/>
    <p:sldLayoutId id="2147483894" r:id="rId17"/>
    <p:sldLayoutId id="2147483810" r:id="rId18"/>
    <p:sldLayoutId id="2147483895" r:id="rId19"/>
    <p:sldLayoutId id="2147483811" r:id="rId20"/>
    <p:sldLayoutId id="2147483812" r:id="rId21"/>
    <p:sldLayoutId id="2147483814" r:id="rId22"/>
    <p:sldLayoutId id="2147483816" r:id="rId23"/>
    <p:sldLayoutId id="2147483817" r:id="rId24"/>
    <p:sldLayoutId id="2147483818" r:id="rId25"/>
    <p:sldLayoutId id="2147483819" r:id="rId26"/>
    <p:sldLayoutId id="2147483820" r:id="rId27"/>
    <p:sldLayoutId id="2147483821" r:id="rId28"/>
    <p:sldLayoutId id="2147483822" r:id="rId29"/>
    <p:sldLayoutId id="2147483887" r:id="rId30"/>
    <p:sldLayoutId id="2147483823" r:id="rId31"/>
    <p:sldLayoutId id="2147483824" r:id="rId32"/>
    <p:sldLayoutId id="2147483874" r:id="rId33"/>
    <p:sldLayoutId id="2147483825" r:id="rId34"/>
    <p:sldLayoutId id="2147483826" r:id="rId35"/>
    <p:sldLayoutId id="2147483883" r:id="rId36"/>
    <p:sldLayoutId id="2147483827" r:id="rId37"/>
    <p:sldLayoutId id="2147483828" r:id="rId38"/>
    <p:sldLayoutId id="2147483829" r:id="rId39"/>
    <p:sldLayoutId id="2147483830" r:id="rId40"/>
    <p:sldLayoutId id="2147483831" r:id="rId41"/>
    <p:sldLayoutId id="2147483832" r:id="rId42"/>
    <p:sldLayoutId id="2147483834" r:id="rId43"/>
    <p:sldLayoutId id="2147483835" r:id="rId44"/>
    <p:sldLayoutId id="2147483884" r:id="rId45"/>
    <p:sldLayoutId id="2147483836" r:id="rId46"/>
    <p:sldLayoutId id="2147483837" r:id="rId47"/>
    <p:sldLayoutId id="2147483838" r:id="rId48"/>
    <p:sldLayoutId id="2147483839" r:id="rId49"/>
    <p:sldLayoutId id="2147483840" r:id="rId50"/>
    <p:sldLayoutId id="2147483842" r:id="rId51"/>
    <p:sldLayoutId id="2147483843" r:id="rId52"/>
    <p:sldLayoutId id="2147483885" r:id="rId53"/>
    <p:sldLayoutId id="2147483844" r:id="rId54"/>
    <p:sldLayoutId id="2147483845" r:id="rId55"/>
    <p:sldLayoutId id="2147483846" r:id="rId56"/>
    <p:sldLayoutId id="2147483847" r:id="rId57"/>
    <p:sldLayoutId id="2147483848" r:id="rId58"/>
    <p:sldLayoutId id="2147483850" r:id="rId59"/>
    <p:sldLayoutId id="2147483852" r:id="rId60"/>
    <p:sldLayoutId id="2147483857" r:id="rId61"/>
    <p:sldLayoutId id="2147483858" r:id="rId62"/>
    <p:sldLayoutId id="2147483861" r:id="rId63"/>
    <p:sldLayoutId id="2147483862" r:id="rId64"/>
    <p:sldLayoutId id="2147483865" r:id="rId65"/>
    <p:sldLayoutId id="2147483866" r:id="rId66"/>
    <p:sldLayoutId id="2147483881" r:id="rId67"/>
    <p:sldLayoutId id="2147483888" r:id="rId68"/>
    <p:sldLayoutId id="2147483882" r:id="rId69"/>
    <p:sldLayoutId id="2147483867" r:id="rId70"/>
    <p:sldLayoutId id="2147483868" r:id="rId71"/>
    <p:sldLayoutId id="2147483879" r:id="rId72"/>
    <p:sldLayoutId id="2147483889" r:id="rId73"/>
    <p:sldLayoutId id="2147483880" r:id="rId74"/>
    <p:sldLayoutId id="2147483875" r:id="rId75"/>
    <p:sldLayoutId id="2147483876" r:id="rId76"/>
    <p:sldLayoutId id="2147483877" r:id="rId77"/>
    <p:sldLayoutId id="2147483878" r:id="rId78"/>
  </p:sldLayoutIdLst>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80"/>
        </a:buBlip>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80"/>
        </a:buBlip>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80"/>
        </a:buBlip>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80"/>
        </a:buBlip>
        <a:defRPr sz="1100" i="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6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6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www.biometria.se/viol-3/din-resa-mot-viol-3/oeppna-moeten-om-viol-3/"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4.xml.rels><?xml version="1.0" encoding="UTF-8" standalone="yes"?>
<Relationships xmlns="http://schemas.openxmlformats.org/package/2006/relationships"><Relationship Id="rId2" Type="http://schemas.openxmlformats.org/officeDocument/2006/relationships/hyperlink" Target="https://www.youtube.com/watch?time_continue=1&amp;v=AsL3CppkaHA&amp;embeds_referring_euri=https%3A%2F%2Fwww.biometria.se%2F&amp;source_ve_path=Mjg2NjY" TargetMode="External"/><Relationship Id="rId1" Type="http://schemas.openxmlformats.org/officeDocument/2006/relationships/slideLayout" Target="../slideLayouts/slideLayout6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60.xml"/><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6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4.jpe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60.xml"/><Relationship Id="rId6" Type="http://schemas.openxmlformats.org/officeDocument/2006/relationships/image" Target="../media/image36.png"/><Relationship Id="rId11" Type="http://schemas.openxmlformats.org/officeDocument/2006/relationships/image" Target="../media/image41.png"/><Relationship Id="rId5" Type="http://schemas.microsoft.com/office/2007/relationships/hdphoto" Target="../media/hdphoto2.wdp"/><Relationship Id="rId10" Type="http://schemas.openxmlformats.org/officeDocument/2006/relationships/image" Target="../media/image40.png"/><Relationship Id="rId4" Type="http://schemas.openxmlformats.org/officeDocument/2006/relationships/image" Target="../media/image35.png"/><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tshållare för text 6">
            <a:extLst>
              <a:ext uri="{FF2B5EF4-FFF2-40B4-BE49-F238E27FC236}">
                <a16:creationId xmlns:a16="http://schemas.microsoft.com/office/drawing/2014/main" id="{9C96A2CE-D1BB-3A56-C02C-41DF8078C7E8}"/>
              </a:ext>
            </a:extLst>
          </p:cNvPr>
          <p:cNvSpPr>
            <a:spLocks noGrp="1"/>
          </p:cNvSpPr>
          <p:nvPr>
            <p:ph type="body" sz="quarter" idx="11"/>
          </p:nvPr>
        </p:nvSpPr>
        <p:spPr>
          <a:xfrm>
            <a:off x="910628" y="3710824"/>
            <a:ext cx="5257800" cy="657225"/>
          </a:xfrm>
        </p:spPr>
        <p:txBody>
          <a:bodyPr vert="horz" lIns="91440" tIns="45720" rIns="91440" bIns="45720" rtlCol="0" anchor="t">
            <a:normAutofit/>
          </a:bodyPr>
          <a:lstStyle/>
          <a:p>
            <a:r>
              <a:rPr lang="sv-SE"/>
              <a:t>2025-03-11</a:t>
            </a:r>
          </a:p>
        </p:txBody>
      </p:sp>
      <p:sp>
        <p:nvSpPr>
          <p:cNvPr id="5" name="Rubrik 4">
            <a:extLst>
              <a:ext uri="{FF2B5EF4-FFF2-40B4-BE49-F238E27FC236}">
                <a16:creationId xmlns:a16="http://schemas.microsoft.com/office/drawing/2014/main" id="{BCD98C58-7D6E-B05C-05E8-4900DD2B4592}"/>
              </a:ext>
            </a:extLst>
          </p:cNvPr>
          <p:cNvSpPr>
            <a:spLocks noGrp="1"/>
          </p:cNvSpPr>
          <p:nvPr>
            <p:ph type="title"/>
          </p:nvPr>
        </p:nvSpPr>
        <p:spPr>
          <a:xfrm>
            <a:off x="838200" y="3048043"/>
            <a:ext cx="10692384" cy="1325563"/>
          </a:xfrm>
        </p:spPr>
        <p:txBody>
          <a:bodyPr/>
          <a:lstStyle/>
          <a:p>
            <a:r>
              <a:rPr lang="sv-SE"/>
              <a:t>VIOL 3 | Mätplatsstödet</a:t>
            </a:r>
            <a:br>
              <a:rPr lang="sv-SE"/>
            </a:br>
            <a:endParaRPr lang="sv-SE"/>
          </a:p>
        </p:txBody>
      </p:sp>
      <p:grpSp>
        <p:nvGrpSpPr>
          <p:cNvPr id="11" name="Grupp 10">
            <a:extLst>
              <a:ext uri="{FF2B5EF4-FFF2-40B4-BE49-F238E27FC236}">
                <a16:creationId xmlns:a16="http://schemas.microsoft.com/office/drawing/2014/main" id="{315CEA62-93C4-66D0-CC25-D89F2110C0B1}"/>
              </a:ext>
            </a:extLst>
          </p:cNvPr>
          <p:cNvGrpSpPr/>
          <p:nvPr/>
        </p:nvGrpSpPr>
        <p:grpSpPr>
          <a:xfrm>
            <a:off x="501755" y="6019760"/>
            <a:ext cx="408873" cy="408873"/>
            <a:chOff x="789617" y="5929225"/>
            <a:chExt cx="408873" cy="408873"/>
          </a:xfrm>
        </p:grpSpPr>
        <p:sp>
          <p:nvSpPr>
            <p:cNvPr id="12" name="Ellips 11">
              <a:extLst>
                <a:ext uri="{FF2B5EF4-FFF2-40B4-BE49-F238E27FC236}">
                  <a16:creationId xmlns:a16="http://schemas.microsoft.com/office/drawing/2014/main" id="{776485E6-730C-AD38-D625-BE6A4293D9AC}"/>
                </a:ext>
              </a:extLst>
            </p:cNvPr>
            <p:cNvSpPr/>
            <p:nvPr/>
          </p:nvSpPr>
          <p:spPr>
            <a:xfrm>
              <a:off x="789617" y="5929225"/>
              <a:ext cx="408873" cy="408873"/>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Ellips 12">
              <a:extLst>
                <a:ext uri="{FF2B5EF4-FFF2-40B4-BE49-F238E27FC236}">
                  <a16:creationId xmlns:a16="http://schemas.microsoft.com/office/drawing/2014/main" id="{AA939948-9613-693A-6FEA-E2FE7A1242E6}"/>
                </a:ext>
              </a:extLst>
            </p:cNvPr>
            <p:cNvSpPr/>
            <p:nvPr/>
          </p:nvSpPr>
          <p:spPr>
            <a:xfrm>
              <a:off x="854891" y="5990000"/>
              <a:ext cx="283606" cy="283606"/>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14" name="textruta 13">
            <a:extLst>
              <a:ext uri="{FF2B5EF4-FFF2-40B4-BE49-F238E27FC236}">
                <a16:creationId xmlns:a16="http://schemas.microsoft.com/office/drawing/2014/main" id="{B8FB949B-9EC4-7549-7F98-B58D9D64083A}"/>
              </a:ext>
            </a:extLst>
          </p:cNvPr>
          <p:cNvSpPr txBox="1"/>
          <p:nvPr/>
        </p:nvSpPr>
        <p:spPr>
          <a:xfrm>
            <a:off x="912028" y="6059301"/>
            <a:ext cx="4152550" cy="646331"/>
          </a:xfrm>
          <a:prstGeom prst="rect">
            <a:avLst/>
          </a:prstGeom>
          <a:noFill/>
        </p:spPr>
        <p:txBody>
          <a:bodyPr wrap="square" rtlCol="0">
            <a:spAutoFit/>
          </a:bodyPr>
          <a:lstStyle/>
          <a:p>
            <a:r>
              <a:rPr lang="sv-SE" i="1">
                <a:solidFill>
                  <a:schemeClr val="bg1"/>
                </a:solidFill>
              </a:rPr>
              <a:t>Detta möte spelas in och kommer att publiceras på Biometria.se</a:t>
            </a:r>
          </a:p>
        </p:txBody>
      </p:sp>
      <p:sp>
        <p:nvSpPr>
          <p:cNvPr id="2" name="textruta 1">
            <a:extLst>
              <a:ext uri="{FF2B5EF4-FFF2-40B4-BE49-F238E27FC236}">
                <a16:creationId xmlns:a16="http://schemas.microsoft.com/office/drawing/2014/main" id="{86960C96-6751-FD0A-3E96-9D467E973CA8}"/>
              </a:ext>
            </a:extLst>
          </p:cNvPr>
          <p:cNvSpPr txBox="1"/>
          <p:nvPr/>
        </p:nvSpPr>
        <p:spPr>
          <a:xfrm flipH="1">
            <a:off x="838200" y="3998718"/>
            <a:ext cx="2622654" cy="338554"/>
          </a:xfrm>
          <a:prstGeom prst="rect">
            <a:avLst/>
          </a:prstGeom>
          <a:noFill/>
        </p:spPr>
        <p:txBody>
          <a:bodyPr wrap="square" rtlCol="0">
            <a:spAutoFit/>
          </a:bodyPr>
          <a:lstStyle/>
          <a:p>
            <a:r>
              <a:rPr lang="sv-SE" sz="1600">
                <a:solidFill>
                  <a:srgbClr val="DFDCD8"/>
                </a:solidFill>
              </a:rPr>
              <a:t>Biobränsle &amp; Värmeverk</a:t>
            </a:r>
          </a:p>
        </p:txBody>
      </p:sp>
    </p:spTree>
    <p:extLst>
      <p:ext uri="{BB962C8B-B14F-4D97-AF65-F5344CB8AC3E}">
        <p14:creationId xmlns:p14="http://schemas.microsoft.com/office/powerpoint/2010/main" val="19599144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4AC219E0-4031-9E2E-9DB4-11D1CA786CEA}"/>
              </a:ext>
            </a:extLst>
          </p:cNvPr>
          <p:cNvSpPr>
            <a:spLocks noGrp="1"/>
          </p:cNvSpPr>
          <p:nvPr>
            <p:ph type="title"/>
          </p:nvPr>
        </p:nvSpPr>
        <p:spPr>
          <a:xfrm>
            <a:off x="726882" y="2969080"/>
            <a:ext cx="8452756" cy="1325563"/>
          </a:xfrm>
        </p:spPr>
        <p:txBody>
          <a:bodyPr/>
          <a:lstStyle/>
          <a:p>
            <a:r>
              <a:rPr lang="sv-SE" b="1"/>
              <a:t>Vi tittar i systemen</a:t>
            </a:r>
          </a:p>
        </p:txBody>
      </p:sp>
      <p:pic>
        <p:nvPicPr>
          <p:cNvPr id="7" name="Bildobjekt 6">
            <a:extLst>
              <a:ext uri="{FF2B5EF4-FFF2-40B4-BE49-F238E27FC236}">
                <a16:creationId xmlns:a16="http://schemas.microsoft.com/office/drawing/2014/main" id="{64D12C19-1FD9-C62D-3BCC-CE34E8741578}"/>
              </a:ext>
            </a:extLst>
          </p:cNvPr>
          <p:cNvPicPr>
            <a:picLocks noChangeAspect="1"/>
          </p:cNvPicPr>
          <p:nvPr/>
        </p:nvPicPr>
        <p:blipFill>
          <a:blip r:embed="rId3"/>
          <a:stretch>
            <a:fillRect/>
          </a:stretch>
        </p:blipFill>
        <p:spPr>
          <a:xfrm>
            <a:off x="4387629" y="3936029"/>
            <a:ext cx="3416742" cy="2506474"/>
          </a:xfrm>
          <a:prstGeom prst="rect">
            <a:avLst/>
          </a:prstGeom>
        </p:spPr>
      </p:pic>
    </p:spTree>
    <p:extLst>
      <p:ext uri="{BB962C8B-B14F-4D97-AF65-F5344CB8AC3E}">
        <p14:creationId xmlns:p14="http://schemas.microsoft.com/office/powerpoint/2010/main" val="2935932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3888C99-D2C0-CC65-E1D9-14C85C9C337A}"/>
              </a:ext>
            </a:extLst>
          </p:cNvPr>
          <p:cNvSpPr>
            <a:spLocks noGrp="1"/>
          </p:cNvSpPr>
          <p:nvPr>
            <p:ph type="title"/>
          </p:nvPr>
        </p:nvSpPr>
        <p:spPr/>
        <p:txBody>
          <a:bodyPr/>
          <a:lstStyle/>
          <a:p>
            <a:r>
              <a:rPr lang="sv-SE">
                <a:solidFill>
                  <a:schemeClr val="accent1"/>
                </a:solidFill>
              </a:rPr>
              <a:t>Mätplatsutrustning</a:t>
            </a:r>
          </a:p>
        </p:txBody>
      </p:sp>
      <p:sp>
        <p:nvSpPr>
          <p:cNvPr id="3" name="Platshållare för innehåll 2">
            <a:extLst>
              <a:ext uri="{FF2B5EF4-FFF2-40B4-BE49-F238E27FC236}">
                <a16:creationId xmlns:a16="http://schemas.microsoft.com/office/drawing/2014/main" id="{839DE8E6-B854-CB6F-4782-0727FC311B73}"/>
              </a:ext>
            </a:extLst>
          </p:cNvPr>
          <p:cNvSpPr>
            <a:spLocks noGrp="1"/>
          </p:cNvSpPr>
          <p:nvPr>
            <p:ph idx="1"/>
          </p:nvPr>
        </p:nvSpPr>
        <p:spPr>
          <a:xfrm>
            <a:off x="675239" y="1463486"/>
            <a:ext cx="10515600" cy="4351338"/>
          </a:xfrm>
        </p:spPr>
        <p:txBody>
          <a:bodyPr/>
          <a:lstStyle/>
          <a:p>
            <a:pPr marL="4762" indent="0">
              <a:buNone/>
            </a:pPr>
            <a:r>
              <a:rPr lang="sv-SE"/>
              <a:t>DU BEHÖVER SE ÖVER DIN MÄTPLATSUTRUSTNING </a:t>
            </a:r>
          </a:p>
        </p:txBody>
      </p:sp>
      <p:sp>
        <p:nvSpPr>
          <p:cNvPr id="4" name="textruta 3">
            <a:extLst>
              <a:ext uri="{FF2B5EF4-FFF2-40B4-BE49-F238E27FC236}">
                <a16:creationId xmlns:a16="http://schemas.microsoft.com/office/drawing/2014/main" id="{E15BA860-DEBC-D81C-C5EE-30362A59147E}"/>
              </a:ext>
            </a:extLst>
          </p:cNvPr>
          <p:cNvSpPr txBox="1"/>
          <p:nvPr/>
        </p:nvSpPr>
        <p:spPr>
          <a:xfrm>
            <a:off x="772564" y="2394985"/>
            <a:ext cx="3720974" cy="2923877"/>
          </a:xfrm>
          <a:prstGeom prst="rect">
            <a:avLst/>
          </a:prstGeom>
          <a:noFill/>
        </p:spPr>
        <p:txBody>
          <a:bodyPr wrap="square" rtlCol="0">
            <a:spAutoFit/>
          </a:bodyPr>
          <a:lstStyle/>
          <a:p>
            <a:r>
              <a:rPr lang="sv-SE" sz="1600">
                <a:solidFill>
                  <a:schemeClr val="accent1">
                    <a:lumMod val="75000"/>
                  </a:schemeClr>
                </a:solidFill>
              </a:rPr>
              <a:t>Du ansvarar för:</a:t>
            </a:r>
          </a:p>
          <a:p>
            <a:pPr marL="171450" indent="-171450">
              <a:buBlip>
                <a:blip r:embed="rId3"/>
              </a:buBlip>
            </a:pPr>
            <a:r>
              <a:rPr lang="sv-SE" sz="1200">
                <a:solidFill>
                  <a:schemeClr val="tx1">
                    <a:lumMod val="75000"/>
                    <a:lumOff val="25000"/>
                  </a:schemeClr>
                </a:solidFill>
              </a:rPr>
              <a:t>Att ha dialog med dina utrustningsleverantörer</a:t>
            </a:r>
          </a:p>
          <a:p>
            <a:endParaRPr lang="sv-SE" sz="1200">
              <a:solidFill>
                <a:schemeClr val="tx1">
                  <a:lumMod val="75000"/>
                  <a:lumOff val="25000"/>
                </a:schemeClr>
              </a:solidFill>
            </a:endParaRPr>
          </a:p>
          <a:p>
            <a:pPr marL="171450" indent="-171450">
              <a:buBlip>
                <a:blip r:embed="rId3"/>
              </a:buBlip>
            </a:pPr>
            <a:r>
              <a:rPr lang="sv-SE" sz="1200">
                <a:solidFill>
                  <a:schemeClr val="tx1">
                    <a:lumMod val="75000"/>
                    <a:lumOff val="25000"/>
                  </a:schemeClr>
                </a:solidFill>
              </a:rPr>
              <a:t>Att säkerställa att din mätplatsutrustning är kompatibel mot både VIOL 2 och VIOL 3 parallellt då båda systemen kommer vara igång samtidigt under en period. Omfattningen av detta arbete måste du avtala med dina utrustningsleverantörer.</a:t>
            </a:r>
          </a:p>
          <a:p>
            <a:endParaRPr lang="sv-SE" sz="1200">
              <a:solidFill>
                <a:schemeClr val="tx1">
                  <a:lumMod val="75000"/>
                  <a:lumOff val="25000"/>
                </a:schemeClr>
              </a:solidFill>
            </a:endParaRPr>
          </a:p>
          <a:p>
            <a:pPr marL="171450" indent="-171450">
              <a:buBlip>
                <a:blip r:embed="rId3"/>
              </a:buBlip>
            </a:pPr>
            <a:r>
              <a:rPr lang="sv-SE" sz="1200">
                <a:solidFill>
                  <a:schemeClr val="tx1">
                    <a:lumMod val="75000"/>
                    <a:lumOff val="25000"/>
                  </a:schemeClr>
                </a:solidFill>
              </a:rPr>
              <a:t>Att tillhandahålla trådlös internetuppkoppling i de fall mobiltäckning inte finns tillgänglig, då detta krävs för chaufförernas arbete på mätplatserna. </a:t>
            </a:r>
          </a:p>
        </p:txBody>
      </p:sp>
      <p:sp>
        <p:nvSpPr>
          <p:cNvPr id="5" name="textruta 4">
            <a:extLst>
              <a:ext uri="{FF2B5EF4-FFF2-40B4-BE49-F238E27FC236}">
                <a16:creationId xmlns:a16="http://schemas.microsoft.com/office/drawing/2014/main" id="{667C6E99-CC32-9299-06D4-F8BB51118A5F}"/>
              </a:ext>
            </a:extLst>
          </p:cNvPr>
          <p:cNvSpPr txBox="1"/>
          <p:nvPr/>
        </p:nvSpPr>
        <p:spPr>
          <a:xfrm>
            <a:off x="6487564" y="2394985"/>
            <a:ext cx="2897108" cy="3293209"/>
          </a:xfrm>
          <a:prstGeom prst="rect">
            <a:avLst/>
          </a:prstGeom>
          <a:noFill/>
        </p:spPr>
        <p:txBody>
          <a:bodyPr wrap="square" rtlCol="0">
            <a:spAutoFit/>
          </a:bodyPr>
          <a:lstStyle/>
          <a:p>
            <a:r>
              <a:rPr lang="sv-SE" sz="1600" err="1">
                <a:solidFill>
                  <a:schemeClr val="accent1">
                    <a:lumMod val="75000"/>
                  </a:schemeClr>
                </a:solidFill>
              </a:rPr>
              <a:t>Biometria</a:t>
            </a:r>
            <a:r>
              <a:rPr lang="sv-SE" sz="1600">
                <a:solidFill>
                  <a:schemeClr val="accent1">
                    <a:lumMod val="75000"/>
                  </a:schemeClr>
                </a:solidFill>
              </a:rPr>
              <a:t> ansvarar för:</a:t>
            </a:r>
          </a:p>
          <a:p>
            <a:pPr marL="171450" marR="0" lvl="0" indent="-171450" algn="l" defTabSz="914400" rtl="0" eaLnBrk="1" fontAlgn="auto" latinLnBrk="0" hangingPunct="1">
              <a:lnSpc>
                <a:spcPct val="100000"/>
              </a:lnSpc>
              <a:spcBef>
                <a:spcPts val="0"/>
              </a:spcBef>
              <a:spcAft>
                <a:spcPts val="0"/>
              </a:spcAft>
              <a:buClrTx/>
              <a:buSzTx/>
              <a:buFontTx/>
              <a:buBlip>
                <a:blip r:embed="rId3"/>
              </a:buBlip>
              <a:tabLst/>
              <a:defRPr/>
            </a:pPr>
            <a:r>
              <a:rPr lang="sv-SE" sz="1200">
                <a:solidFill>
                  <a:schemeClr val="tx1">
                    <a:lumMod val="75000"/>
                    <a:lumOff val="25000"/>
                  </a:schemeClr>
                </a:solidFill>
              </a:rPr>
              <a:t>I dialog med utrustningsleverantörerna säkerställa att den tekniska lösningen för kommunikation mellan utrustning och mätplatsstöd fungerar. </a:t>
            </a:r>
            <a:r>
              <a:rPr lang="sv-SE" sz="1600">
                <a:solidFill>
                  <a:schemeClr val="tx1">
                    <a:lumMod val="75000"/>
                    <a:lumOff val="25000"/>
                  </a:schemeClr>
                </a:solidFill>
              </a:rPr>
              <a:t> </a:t>
            </a:r>
          </a:p>
          <a:p>
            <a:pPr marL="171450" marR="0" lvl="0" indent="-171450" algn="l" defTabSz="914400" rtl="0" eaLnBrk="1" fontAlgn="auto" latinLnBrk="0" hangingPunct="1">
              <a:lnSpc>
                <a:spcPct val="100000"/>
              </a:lnSpc>
              <a:spcBef>
                <a:spcPts val="0"/>
              </a:spcBef>
              <a:spcAft>
                <a:spcPts val="0"/>
              </a:spcAft>
              <a:buClrTx/>
              <a:buSzTx/>
              <a:buFontTx/>
              <a:buBlip>
                <a:blip r:embed="rId3"/>
              </a:buBlip>
              <a:tabLst/>
              <a:defRPr/>
            </a:pPr>
            <a:endParaRPr lang="sv-SE" sz="1600">
              <a:solidFill>
                <a:schemeClr val="tx1">
                  <a:lumMod val="75000"/>
                  <a:lumOff val="25000"/>
                </a:schemeClr>
              </a:solidFill>
            </a:endParaRPr>
          </a:p>
          <a:p>
            <a:pPr marL="171450" marR="0" lvl="0" indent="-171450" algn="l" defTabSz="914400" rtl="0" eaLnBrk="1" fontAlgn="auto" latinLnBrk="0" hangingPunct="1">
              <a:lnSpc>
                <a:spcPct val="100000"/>
              </a:lnSpc>
              <a:spcBef>
                <a:spcPts val="0"/>
              </a:spcBef>
              <a:spcAft>
                <a:spcPts val="0"/>
              </a:spcAft>
              <a:buClrTx/>
              <a:buSzTx/>
              <a:buFontTx/>
              <a:buBlip>
                <a:blip r:embed="rId3"/>
              </a:buBlip>
              <a:tabLst/>
              <a:defRPr/>
            </a:pPr>
            <a:r>
              <a:rPr lang="sv-SE" sz="1200">
                <a:solidFill>
                  <a:schemeClr val="tx1">
                    <a:lumMod val="75000"/>
                    <a:lumOff val="25000"/>
                  </a:schemeClr>
                </a:solidFill>
              </a:rPr>
              <a:t>I </a:t>
            </a:r>
            <a:r>
              <a:rPr lang="sv-SE" sz="1200" err="1">
                <a:solidFill>
                  <a:schemeClr val="tx1">
                    <a:lumMod val="75000"/>
                    <a:lumOff val="25000"/>
                  </a:schemeClr>
                </a:solidFill>
              </a:rPr>
              <a:t>Biometrias</a:t>
            </a:r>
            <a:r>
              <a:rPr lang="sv-SE" sz="1200">
                <a:solidFill>
                  <a:schemeClr val="tx1">
                    <a:lumMod val="75000"/>
                    <a:lumOff val="25000"/>
                  </a:schemeClr>
                </a:solidFill>
              </a:rPr>
              <a:t> roll som utrustningsleverantör ansvarar </a:t>
            </a:r>
            <a:r>
              <a:rPr lang="sv-SE" sz="1200" err="1">
                <a:solidFill>
                  <a:schemeClr val="tx1">
                    <a:lumMod val="75000"/>
                    <a:lumOff val="25000"/>
                  </a:schemeClr>
                </a:solidFill>
              </a:rPr>
              <a:t>Biometria</a:t>
            </a:r>
            <a:r>
              <a:rPr lang="sv-SE" sz="1200">
                <a:solidFill>
                  <a:schemeClr val="tx1">
                    <a:lumMod val="75000"/>
                    <a:lumOff val="25000"/>
                  </a:schemeClr>
                </a:solidFill>
              </a:rPr>
              <a:t> för att den utrustning vi tillhandahåller på mätplatserna är kompatibel med VIOL 3. </a:t>
            </a:r>
            <a:br>
              <a:rPr lang="sv-SE" sz="1200">
                <a:solidFill>
                  <a:schemeClr val="tx1">
                    <a:lumMod val="75000"/>
                    <a:lumOff val="25000"/>
                  </a:schemeClr>
                </a:solidFill>
              </a:rPr>
            </a:br>
            <a:br>
              <a:rPr lang="sv-SE" sz="1200">
                <a:solidFill>
                  <a:schemeClr val="tx1">
                    <a:lumMod val="75000"/>
                    <a:lumOff val="25000"/>
                  </a:schemeClr>
                </a:solidFill>
              </a:rPr>
            </a:br>
            <a:r>
              <a:rPr lang="sv-SE" sz="1200">
                <a:solidFill>
                  <a:schemeClr val="tx1">
                    <a:lumMod val="75000"/>
                    <a:lumOff val="25000"/>
                  </a:schemeClr>
                </a:solidFill>
              </a:rPr>
              <a:t>Exempelvis, datorer och skrivare. </a:t>
            </a:r>
          </a:p>
          <a:p>
            <a:endParaRPr lang="sv-SE" sz="1600"/>
          </a:p>
        </p:txBody>
      </p:sp>
      <p:cxnSp>
        <p:nvCxnSpPr>
          <p:cNvPr id="7" name="Rak koppling 6">
            <a:extLst>
              <a:ext uri="{FF2B5EF4-FFF2-40B4-BE49-F238E27FC236}">
                <a16:creationId xmlns:a16="http://schemas.microsoft.com/office/drawing/2014/main" id="{A8F501ED-7EC5-EDE2-A883-61BEBCF42942}"/>
              </a:ext>
            </a:extLst>
          </p:cNvPr>
          <p:cNvCxnSpPr/>
          <p:nvPr/>
        </p:nvCxnSpPr>
        <p:spPr>
          <a:xfrm>
            <a:off x="5561845" y="2247759"/>
            <a:ext cx="0" cy="356706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01871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8AFA86D-F135-2A8A-7B79-54BAA1DBEA6D}"/>
              </a:ext>
            </a:extLst>
          </p:cNvPr>
          <p:cNvSpPr>
            <a:spLocks noGrp="1"/>
          </p:cNvSpPr>
          <p:nvPr>
            <p:ph type="title"/>
          </p:nvPr>
        </p:nvSpPr>
        <p:spPr>
          <a:xfrm>
            <a:off x="838200" y="795403"/>
            <a:ext cx="11039856" cy="895285"/>
          </a:xfrm>
        </p:spPr>
        <p:txBody>
          <a:bodyPr>
            <a:normAutofit/>
          </a:bodyPr>
          <a:lstStyle/>
          <a:p>
            <a:r>
              <a:rPr lang="sv-SE">
                <a:solidFill>
                  <a:srgbClr val="00B050"/>
                </a:solidFill>
                <a:latin typeface="Open Sans"/>
                <a:ea typeface="Open Sans"/>
                <a:cs typeface="Open Sans"/>
              </a:rPr>
              <a:t>Kontrollera rutinen för torrhaltprovs hanteringen</a:t>
            </a:r>
            <a:br>
              <a:rPr lang="sv-SE">
                <a:solidFill>
                  <a:srgbClr val="00B050"/>
                </a:solidFill>
              </a:rPr>
            </a:br>
            <a:r>
              <a:rPr lang="sv-SE" sz="2000">
                <a:solidFill>
                  <a:srgbClr val="00B050"/>
                </a:solidFill>
                <a:latin typeface="Open Sans"/>
                <a:ea typeface="Open Sans"/>
                <a:cs typeface="Open Sans"/>
              </a:rPr>
              <a:t>Som mätplatsägare ansvarar ni för mätplatsen och dess förberedelser</a:t>
            </a:r>
            <a:r>
              <a:rPr lang="sv-SE">
                <a:solidFill>
                  <a:srgbClr val="00B050"/>
                </a:solidFill>
                <a:latin typeface="Open Sans"/>
                <a:ea typeface="Open Sans"/>
                <a:cs typeface="Open Sans"/>
              </a:rPr>
              <a:t>	</a:t>
            </a:r>
          </a:p>
        </p:txBody>
      </p:sp>
      <p:sp>
        <p:nvSpPr>
          <p:cNvPr id="3" name="Platshållare för innehåll 2">
            <a:extLst>
              <a:ext uri="{FF2B5EF4-FFF2-40B4-BE49-F238E27FC236}">
                <a16:creationId xmlns:a16="http://schemas.microsoft.com/office/drawing/2014/main" id="{6ECDC110-9655-83D5-05B0-F1FF2641E1A5}"/>
              </a:ext>
            </a:extLst>
          </p:cNvPr>
          <p:cNvSpPr>
            <a:spLocks noGrp="1"/>
          </p:cNvSpPr>
          <p:nvPr>
            <p:ph idx="1"/>
          </p:nvPr>
        </p:nvSpPr>
        <p:spPr/>
        <p:txBody>
          <a:bodyPr vert="horz" lIns="91440" tIns="45720" rIns="91440" bIns="45720" rtlCol="0" anchor="t">
            <a:noAutofit/>
          </a:bodyPr>
          <a:lstStyle/>
          <a:p>
            <a:pPr indent="-175895"/>
            <a:r>
              <a:rPr lang="sv-SE"/>
              <a:t>Säkerställ rutinen för hur ni hanterar rutinen för </a:t>
            </a:r>
            <a:r>
              <a:rPr lang="sv-SE" err="1"/>
              <a:t>torrhaltsprov</a:t>
            </a:r>
            <a:r>
              <a:rPr lang="sv-SE"/>
              <a:t> och dess hantering</a:t>
            </a:r>
          </a:p>
          <a:p>
            <a:pPr lvl="1"/>
            <a:r>
              <a:rPr lang="sv-SE"/>
              <a:t>Hur ska proverna hanteras? Hur ska kvitton hanteras? Chaufförsterminalerna försvinner</a:t>
            </a:r>
          </a:p>
          <a:p>
            <a:pPr lvl="1"/>
            <a:r>
              <a:rPr lang="sv-SE"/>
              <a:t>Finns skrivare tillgänglig för chaufförerna på lämplig plats och är den installerad?</a:t>
            </a:r>
          </a:p>
          <a:p>
            <a:pPr indent="-175895"/>
            <a:r>
              <a:rPr lang="sv-SE"/>
              <a:t>Hur ska ni hantera eventuellt skalskydd? Biometria och VIOL 3 hanterar inte skalskydd</a:t>
            </a:r>
          </a:p>
          <a:p>
            <a:pPr lvl="1"/>
            <a:endParaRPr lang="sv-SE"/>
          </a:p>
          <a:p>
            <a:pPr indent="-175895"/>
            <a:r>
              <a:rPr lang="sv-SE" sz="1800">
                <a:latin typeface="Noto Serif"/>
                <a:ea typeface="Noto Serif"/>
                <a:cs typeface="Noto Serif"/>
              </a:rPr>
              <a:t>För frågor om skrivare och installation, hänvisar vi er att kontakta oss på Biometria via supporten eller din </a:t>
            </a:r>
            <a:r>
              <a:rPr lang="sv-SE" sz="1800" err="1">
                <a:latin typeface="Noto Serif"/>
                <a:ea typeface="Noto Serif"/>
                <a:cs typeface="Noto Serif"/>
              </a:rPr>
              <a:t>Account</a:t>
            </a:r>
            <a:r>
              <a:rPr lang="sv-SE" sz="1800">
                <a:latin typeface="Noto Serif"/>
                <a:ea typeface="Noto Serif"/>
                <a:cs typeface="Noto Serif"/>
              </a:rPr>
              <a:t> Manager</a:t>
            </a:r>
          </a:p>
          <a:p>
            <a:pPr lvl="1"/>
            <a:endParaRPr lang="sv-SE"/>
          </a:p>
          <a:p>
            <a:pPr lvl="1"/>
            <a:endParaRPr lang="sv-SE"/>
          </a:p>
        </p:txBody>
      </p:sp>
    </p:spTree>
    <p:extLst>
      <p:ext uri="{BB962C8B-B14F-4D97-AF65-F5344CB8AC3E}">
        <p14:creationId xmlns:p14="http://schemas.microsoft.com/office/powerpoint/2010/main" val="39395686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351220E-7288-5331-32F2-EAD7A2623B93}"/>
              </a:ext>
            </a:extLst>
          </p:cNvPr>
          <p:cNvSpPr>
            <a:spLocks noGrp="1"/>
          </p:cNvSpPr>
          <p:nvPr>
            <p:ph type="title"/>
          </p:nvPr>
        </p:nvSpPr>
        <p:spPr>
          <a:xfrm>
            <a:off x="569865" y="681037"/>
            <a:ext cx="10515600" cy="895285"/>
          </a:xfrm>
        </p:spPr>
        <p:txBody>
          <a:bodyPr>
            <a:normAutofit/>
          </a:bodyPr>
          <a:lstStyle/>
          <a:p>
            <a:r>
              <a:rPr lang="sv-SE">
                <a:solidFill>
                  <a:schemeClr val="accent1"/>
                </a:solidFill>
              </a:rPr>
              <a:t>Transportörer</a:t>
            </a:r>
            <a:r>
              <a:rPr lang="sv-SE" sz="2000">
                <a:solidFill>
                  <a:srgbClr val="00B050"/>
                </a:solidFill>
                <a:latin typeface="Open Sans"/>
                <a:ea typeface="Open Sans"/>
                <a:cs typeface="Open Sans"/>
              </a:rPr>
              <a:t> </a:t>
            </a:r>
            <a:r>
              <a:rPr lang="sv-SE">
                <a:solidFill>
                  <a:schemeClr val="accent1"/>
                </a:solidFill>
              </a:rPr>
              <a:t>- Chaufförsklienten</a:t>
            </a:r>
          </a:p>
        </p:txBody>
      </p:sp>
      <p:sp>
        <p:nvSpPr>
          <p:cNvPr id="3" name="Platshållare för innehåll 2">
            <a:extLst>
              <a:ext uri="{FF2B5EF4-FFF2-40B4-BE49-F238E27FC236}">
                <a16:creationId xmlns:a16="http://schemas.microsoft.com/office/drawing/2014/main" id="{2135E5D4-E879-3AD1-985B-F33FF344D45D}"/>
              </a:ext>
            </a:extLst>
          </p:cNvPr>
          <p:cNvSpPr>
            <a:spLocks noGrp="1"/>
          </p:cNvSpPr>
          <p:nvPr>
            <p:ph idx="1"/>
          </p:nvPr>
        </p:nvSpPr>
        <p:spPr/>
        <p:txBody>
          <a:bodyPr vert="horz" lIns="91440" tIns="45720" rIns="91440" bIns="45720" rtlCol="0" anchor="t">
            <a:noAutofit/>
          </a:bodyPr>
          <a:lstStyle/>
          <a:p>
            <a:pPr indent="-175895"/>
            <a:r>
              <a:rPr lang="sv-SE">
                <a:latin typeface="Noto Serif"/>
                <a:ea typeface="Noto Serif"/>
                <a:cs typeface="Noto Serif"/>
              </a:rPr>
              <a:t>Chaufförer kommer att arbeta i chaufförsklienten när de ankommer till mottagningsplatser när mätningen sker via MPS. Detta medför att alla chaufförer kommer behöva ha en användare för chaufförsklienten och hårdvara att komma åt plattformen. </a:t>
            </a:r>
            <a:endParaRPr lang="sv-SE"/>
          </a:p>
          <a:p>
            <a:pPr indent="-175895"/>
            <a:r>
              <a:rPr lang="sv-SE">
                <a:latin typeface="Noto Serif"/>
                <a:ea typeface="Noto Serif"/>
                <a:cs typeface="Noto Serif"/>
              </a:rPr>
              <a:t>Transportörsnummer försvinner, chaufförer kommer behöva vara kopplade mot en huvudkod. De kommer även behöva registrera sina ekipage i MPS samt i affärssystemet för att transportprisräkna.</a:t>
            </a:r>
            <a:endParaRPr lang="sv-SE"/>
          </a:p>
          <a:p>
            <a:pPr indent="-175895"/>
            <a:r>
              <a:rPr lang="sv-SE">
                <a:latin typeface="Noto Serif"/>
                <a:ea typeface="Noto Serif"/>
                <a:cs typeface="Noto Serif"/>
              </a:rPr>
              <a:t>I chaufförsklienten kommer chaufförer behöva leveransavisera, lägga in transportuppgifter samt genomföra vägningen. </a:t>
            </a:r>
          </a:p>
          <a:p>
            <a:pPr indent="-175895"/>
            <a:r>
              <a:rPr lang="sv-SE">
                <a:latin typeface="Noto Serif"/>
                <a:ea typeface="Noto Serif"/>
                <a:cs typeface="Noto Serif"/>
              </a:rPr>
              <a:t>Det medför att alla chaufförer och transportföretag behöver få information om deras förberedelser inför VIOL 3. Vi uppmanar er att kontakta de transportörer som arbetar mot era mätplatser och uppmana dem att ta reda på deras förberedelser inför VIOL 3 </a:t>
            </a:r>
            <a:endParaRPr lang="sv-SE"/>
          </a:p>
        </p:txBody>
      </p:sp>
    </p:spTree>
    <p:extLst>
      <p:ext uri="{BB962C8B-B14F-4D97-AF65-F5344CB8AC3E}">
        <p14:creationId xmlns:p14="http://schemas.microsoft.com/office/powerpoint/2010/main" val="12841472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198CCF9-BC37-10DD-462B-50A08E2E5BE0}"/>
              </a:ext>
            </a:extLst>
          </p:cNvPr>
          <p:cNvSpPr>
            <a:spLocks noGrp="1"/>
          </p:cNvSpPr>
          <p:nvPr>
            <p:ph type="title"/>
          </p:nvPr>
        </p:nvSpPr>
        <p:spPr/>
        <p:txBody>
          <a:bodyPr/>
          <a:lstStyle/>
          <a:p>
            <a:r>
              <a:rPr lang="sv-SE">
                <a:solidFill>
                  <a:schemeClr val="accent1"/>
                </a:solidFill>
              </a:rPr>
              <a:t>Aktör</a:t>
            </a:r>
          </a:p>
        </p:txBody>
      </p:sp>
      <p:sp>
        <p:nvSpPr>
          <p:cNvPr id="3" name="Platshållare för innehåll 2">
            <a:extLst>
              <a:ext uri="{FF2B5EF4-FFF2-40B4-BE49-F238E27FC236}">
                <a16:creationId xmlns:a16="http://schemas.microsoft.com/office/drawing/2014/main" id="{645B1DB1-A9B1-DC4E-CBE4-213E0EC173B8}"/>
              </a:ext>
            </a:extLst>
          </p:cNvPr>
          <p:cNvSpPr>
            <a:spLocks noGrp="1"/>
          </p:cNvSpPr>
          <p:nvPr>
            <p:ph idx="1"/>
          </p:nvPr>
        </p:nvSpPr>
        <p:spPr/>
        <p:txBody>
          <a:bodyPr/>
          <a:lstStyle/>
          <a:p>
            <a:r>
              <a:rPr lang="sv-SE"/>
              <a:t>Juridisk aktör i VIOL 3 innefattar juridiska personer (organisation; t.ex. aktiebolag, handelsbolag, vägföreningar).</a:t>
            </a:r>
          </a:p>
          <a:p>
            <a:r>
              <a:rPr lang="sv-SE"/>
              <a:t>I VIOL 3 är det enbart möjligt att ha en (1) huvudkod per organisationsnummer.</a:t>
            </a:r>
          </a:p>
          <a:p>
            <a:r>
              <a:rPr lang="sv-SE"/>
              <a:t>Varje juridisk enhet och ev. underliggande organisatorisk enhet måste ha minst en organisationstyp specificerad. Organisationstypen styr i vilka processer som enheten kan förekomma, ex. råvarusäljare/köpare, befraktare, transportföretag. </a:t>
            </a:r>
          </a:p>
          <a:p>
            <a:r>
              <a:rPr lang="sv-SE"/>
              <a:t>Biometria administrerar den juridiska enheten medan de underliggande organisatoriska enheterna kan administreras av det egna företaget. </a:t>
            </a:r>
          </a:p>
        </p:txBody>
      </p:sp>
    </p:spTree>
    <p:extLst>
      <p:ext uri="{BB962C8B-B14F-4D97-AF65-F5344CB8AC3E}">
        <p14:creationId xmlns:p14="http://schemas.microsoft.com/office/powerpoint/2010/main" val="37445850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A006F49-5523-BD66-F9E4-9E68BFB780E4}"/>
              </a:ext>
            </a:extLst>
          </p:cNvPr>
          <p:cNvSpPr>
            <a:spLocks noGrp="1"/>
          </p:cNvSpPr>
          <p:nvPr>
            <p:ph type="title"/>
          </p:nvPr>
        </p:nvSpPr>
        <p:spPr/>
        <p:txBody>
          <a:bodyPr/>
          <a:lstStyle/>
          <a:p>
            <a:r>
              <a:rPr lang="sv-SE">
                <a:solidFill>
                  <a:schemeClr val="accent1"/>
                </a:solidFill>
              </a:rPr>
              <a:t>Plats</a:t>
            </a:r>
          </a:p>
        </p:txBody>
      </p:sp>
      <p:sp>
        <p:nvSpPr>
          <p:cNvPr id="3" name="Platshållare för innehåll 2">
            <a:extLst>
              <a:ext uri="{FF2B5EF4-FFF2-40B4-BE49-F238E27FC236}">
                <a16:creationId xmlns:a16="http://schemas.microsoft.com/office/drawing/2014/main" id="{BC83F553-D2F2-D22C-EF25-C97F48E35076}"/>
              </a:ext>
            </a:extLst>
          </p:cNvPr>
          <p:cNvSpPr>
            <a:spLocks noGrp="1"/>
          </p:cNvSpPr>
          <p:nvPr>
            <p:ph idx="1"/>
          </p:nvPr>
        </p:nvSpPr>
        <p:spPr/>
        <p:txBody>
          <a:bodyPr/>
          <a:lstStyle/>
          <a:p>
            <a:r>
              <a:rPr lang="sv-SE"/>
              <a:t>Platsstrukturen i VIOL 3 är uppdelad hieratiskt i tre nivåer bestående av Site, </a:t>
            </a:r>
            <a:r>
              <a:rPr lang="sv-SE" err="1"/>
              <a:t>Lagerställe</a:t>
            </a:r>
            <a:r>
              <a:rPr lang="sv-SE"/>
              <a:t> och </a:t>
            </a:r>
            <a:r>
              <a:rPr lang="sv-SE" err="1"/>
              <a:t>Lagerplats</a:t>
            </a:r>
            <a:r>
              <a:rPr lang="sv-SE"/>
              <a:t>:</a:t>
            </a:r>
          </a:p>
          <a:p>
            <a:pPr lvl="1"/>
            <a:r>
              <a:rPr lang="sv-SE" b="1"/>
              <a:t>Site</a:t>
            </a:r>
            <a:r>
              <a:rPr lang="sv-SE"/>
              <a:t> är den platstyp som ligger överst i hierarkin. En Site kan jämföras med ett avgränsat geografiskt område för en industri eller terminal där en eller flera andra platser ur VIOL 3 ryms </a:t>
            </a:r>
          </a:p>
          <a:p>
            <a:pPr lvl="1"/>
            <a:r>
              <a:rPr lang="sv-SE" b="1" err="1"/>
              <a:t>Lagerställe</a:t>
            </a:r>
            <a:r>
              <a:rPr lang="sv-SE"/>
              <a:t> är den andra nivån i hierarkin och motsvarar Mottagningsplats, Mätplats och </a:t>
            </a:r>
            <a:r>
              <a:rPr lang="sv-SE" err="1"/>
              <a:t>Hämtplats</a:t>
            </a:r>
            <a:r>
              <a:rPr lang="sv-SE"/>
              <a:t> </a:t>
            </a:r>
          </a:p>
          <a:p>
            <a:pPr lvl="1"/>
            <a:r>
              <a:rPr lang="sv-SE" b="1" err="1"/>
              <a:t>Lagerplats</a:t>
            </a:r>
            <a:r>
              <a:rPr lang="sv-SE"/>
              <a:t> är tredje nivån i platshierarkin. </a:t>
            </a:r>
            <a:r>
              <a:rPr lang="sv-SE" err="1"/>
              <a:t>Lagerplats</a:t>
            </a:r>
            <a:r>
              <a:rPr lang="sv-SE"/>
              <a:t> är fysisk plats för av-, på- och omlastning av råvaruleverans, ex. en </a:t>
            </a:r>
            <a:r>
              <a:rPr lang="sv-SE" err="1"/>
              <a:t>vedplan</a:t>
            </a:r>
            <a:r>
              <a:rPr lang="sv-SE"/>
              <a:t> på Mottagningsplatsen eller en flishög på </a:t>
            </a:r>
            <a:r>
              <a:rPr lang="sv-SE" err="1"/>
              <a:t>Hämtplatsen</a:t>
            </a:r>
            <a:r>
              <a:rPr lang="sv-SE"/>
              <a:t>. </a:t>
            </a:r>
            <a:r>
              <a:rPr lang="sv-SE" err="1"/>
              <a:t>Lagerplatser</a:t>
            </a:r>
            <a:r>
              <a:rPr lang="sv-SE"/>
              <a:t> läggs in under det </a:t>
            </a:r>
            <a:r>
              <a:rPr lang="sv-SE" err="1"/>
              <a:t>Lagerställe</a:t>
            </a:r>
            <a:r>
              <a:rPr lang="sv-SE"/>
              <a:t> de ska kopplas mot.</a:t>
            </a:r>
          </a:p>
        </p:txBody>
      </p:sp>
      <p:sp>
        <p:nvSpPr>
          <p:cNvPr id="4" name="textruta 3">
            <a:extLst>
              <a:ext uri="{FF2B5EF4-FFF2-40B4-BE49-F238E27FC236}">
                <a16:creationId xmlns:a16="http://schemas.microsoft.com/office/drawing/2014/main" id="{6F31AF5E-413D-FAA4-C7C3-30862FDE610C}"/>
              </a:ext>
            </a:extLst>
          </p:cNvPr>
          <p:cNvSpPr txBox="1"/>
          <p:nvPr/>
        </p:nvSpPr>
        <p:spPr>
          <a:xfrm>
            <a:off x="155448" y="5034627"/>
            <a:ext cx="5705856" cy="1277273"/>
          </a:xfrm>
          <a:prstGeom prst="rect">
            <a:avLst/>
          </a:prstGeom>
          <a:noFill/>
        </p:spPr>
        <p:txBody>
          <a:bodyPr wrap="square" rtlCol="0">
            <a:spAutoFit/>
          </a:bodyPr>
          <a:lstStyle/>
          <a:p>
            <a:r>
              <a:rPr lang="sv-SE" sz="1100" i="1"/>
              <a:t>I VIOL 3 har fler platsbegrepp lagt till för att tydliggöra vilken typ av plats det är samt var råvaran ska lastas av eller hämtas. Plats-ID kommer i VIOL 3 vara av mindre betydelse då platsen beskrivs med </a:t>
            </a:r>
            <a:r>
              <a:rPr lang="sv-SE" sz="1100" i="1" err="1"/>
              <a:t>Lagerställe</a:t>
            </a:r>
            <a:r>
              <a:rPr lang="sv-SE" sz="1100" i="1"/>
              <a:t> och ev. </a:t>
            </a:r>
            <a:r>
              <a:rPr lang="sv-SE" sz="1100" i="1" err="1"/>
              <a:t>Lagerplatser</a:t>
            </a:r>
            <a:r>
              <a:rPr lang="sv-SE" sz="1100" i="1"/>
              <a:t>. Möjligheten att utläsa VMF-område, platstyp och avlägg genom Plats-ID är något som försvinner i och med VIOL 3. Om man som företag har behov av att destinera restprodukter till ett antal mindre kunder som inte är mottagare i VIOL 3-systemet finns möjligheten att använda sig av en administrativ mottagningsplats. </a:t>
            </a:r>
          </a:p>
        </p:txBody>
      </p:sp>
      <p:sp>
        <p:nvSpPr>
          <p:cNvPr id="5" name="Rektangel 4">
            <a:extLst>
              <a:ext uri="{FF2B5EF4-FFF2-40B4-BE49-F238E27FC236}">
                <a16:creationId xmlns:a16="http://schemas.microsoft.com/office/drawing/2014/main" id="{37EA6451-ED0C-98B9-B0FB-34C3F6B7F304}"/>
              </a:ext>
            </a:extLst>
          </p:cNvPr>
          <p:cNvSpPr/>
          <p:nvPr/>
        </p:nvSpPr>
        <p:spPr>
          <a:xfrm>
            <a:off x="7036308" y="4597937"/>
            <a:ext cx="4572000" cy="393192"/>
          </a:xfrm>
          <a:prstGeom prst="rect">
            <a:avLst/>
          </a:prstGeom>
          <a:solidFill>
            <a:srgbClr val="FFCC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sv-SE" sz="1600"/>
              <a:t>Nivå 1</a:t>
            </a:r>
          </a:p>
        </p:txBody>
      </p:sp>
      <p:sp>
        <p:nvSpPr>
          <p:cNvPr id="6" name="Rektangel 5">
            <a:extLst>
              <a:ext uri="{FF2B5EF4-FFF2-40B4-BE49-F238E27FC236}">
                <a16:creationId xmlns:a16="http://schemas.microsoft.com/office/drawing/2014/main" id="{B8A59863-7420-18A9-303E-32A5D7DB78F6}"/>
              </a:ext>
            </a:extLst>
          </p:cNvPr>
          <p:cNvSpPr/>
          <p:nvPr/>
        </p:nvSpPr>
        <p:spPr>
          <a:xfrm>
            <a:off x="7380732" y="5042033"/>
            <a:ext cx="3883152" cy="810803"/>
          </a:xfrm>
          <a:prstGeom prst="rect">
            <a:avLst/>
          </a:prstGeom>
          <a:solidFill>
            <a:srgbClr val="A0316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sv-SE" sz="1400"/>
              <a:t>Nivå 2</a:t>
            </a:r>
          </a:p>
        </p:txBody>
      </p:sp>
      <p:sp>
        <p:nvSpPr>
          <p:cNvPr id="7" name="Rektangel 6">
            <a:extLst>
              <a:ext uri="{FF2B5EF4-FFF2-40B4-BE49-F238E27FC236}">
                <a16:creationId xmlns:a16="http://schemas.microsoft.com/office/drawing/2014/main" id="{CEA995A8-54A5-38DA-6395-DC8FFC28732B}"/>
              </a:ext>
            </a:extLst>
          </p:cNvPr>
          <p:cNvSpPr/>
          <p:nvPr/>
        </p:nvSpPr>
        <p:spPr>
          <a:xfrm>
            <a:off x="7990332" y="5910045"/>
            <a:ext cx="2871216" cy="393192"/>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sv-SE" sz="1400"/>
              <a:t>Nivå 3 </a:t>
            </a:r>
          </a:p>
        </p:txBody>
      </p:sp>
      <p:sp>
        <p:nvSpPr>
          <p:cNvPr id="8" name="Rektangel 7">
            <a:extLst>
              <a:ext uri="{FF2B5EF4-FFF2-40B4-BE49-F238E27FC236}">
                <a16:creationId xmlns:a16="http://schemas.microsoft.com/office/drawing/2014/main" id="{52EB97F6-C1FE-7690-543F-ABAF8A33C8BC}"/>
              </a:ext>
            </a:extLst>
          </p:cNvPr>
          <p:cNvSpPr/>
          <p:nvPr/>
        </p:nvSpPr>
        <p:spPr>
          <a:xfrm>
            <a:off x="8814816" y="4624514"/>
            <a:ext cx="1371600" cy="340038"/>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400">
                <a:solidFill>
                  <a:schemeClr val="bg1">
                    <a:lumMod val="50000"/>
                  </a:schemeClr>
                </a:solidFill>
              </a:rPr>
              <a:t>Site</a:t>
            </a:r>
          </a:p>
        </p:txBody>
      </p:sp>
      <p:sp>
        <p:nvSpPr>
          <p:cNvPr id="9" name="Rektangel 8">
            <a:extLst>
              <a:ext uri="{FF2B5EF4-FFF2-40B4-BE49-F238E27FC236}">
                <a16:creationId xmlns:a16="http://schemas.microsoft.com/office/drawing/2014/main" id="{B83BBC12-DFB5-6816-85FF-1A6E2AC5AE06}"/>
              </a:ext>
            </a:extLst>
          </p:cNvPr>
          <p:cNvSpPr/>
          <p:nvPr/>
        </p:nvSpPr>
        <p:spPr>
          <a:xfrm>
            <a:off x="8823198" y="5088262"/>
            <a:ext cx="1205484" cy="256963"/>
          </a:xfrm>
          <a:prstGeom prst="rect">
            <a:avLst/>
          </a:prstGeom>
          <a:solidFill>
            <a:srgbClr val="DFDCD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400" err="1">
                <a:solidFill>
                  <a:schemeClr val="bg1">
                    <a:lumMod val="50000"/>
                  </a:schemeClr>
                </a:solidFill>
              </a:rPr>
              <a:t>Lagerställe</a:t>
            </a:r>
            <a:endParaRPr lang="sv-SE">
              <a:solidFill>
                <a:schemeClr val="bg1">
                  <a:lumMod val="50000"/>
                </a:schemeClr>
              </a:solidFill>
            </a:endParaRPr>
          </a:p>
        </p:txBody>
      </p:sp>
      <p:sp>
        <p:nvSpPr>
          <p:cNvPr id="10" name="Rektangel 9">
            <a:extLst>
              <a:ext uri="{FF2B5EF4-FFF2-40B4-BE49-F238E27FC236}">
                <a16:creationId xmlns:a16="http://schemas.microsoft.com/office/drawing/2014/main" id="{A4849564-ACE3-A9E6-D718-F46319552881}"/>
              </a:ext>
            </a:extLst>
          </p:cNvPr>
          <p:cNvSpPr/>
          <p:nvPr/>
        </p:nvSpPr>
        <p:spPr>
          <a:xfrm>
            <a:off x="8985504" y="5969049"/>
            <a:ext cx="1264920" cy="234491"/>
          </a:xfrm>
          <a:prstGeom prst="rect">
            <a:avLst/>
          </a:prstGeom>
          <a:solidFill>
            <a:srgbClr val="DFDCD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200" err="1">
                <a:solidFill>
                  <a:schemeClr val="bg1">
                    <a:lumMod val="50000"/>
                  </a:schemeClr>
                </a:solidFill>
              </a:rPr>
              <a:t>Lagerplats</a:t>
            </a:r>
            <a:endParaRPr lang="sv-SE" sz="1600">
              <a:solidFill>
                <a:schemeClr val="bg1">
                  <a:lumMod val="50000"/>
                </a:schemeClr>
              </a:solidFill>
            </a:endParaRPr>
          </a:p>
        </p:txBody>
      </p:sp>
      <p:sp>
        <p:nvSpPr>
          <p:cNvPr id="11" name="Rektangel 10">
            <a:extLst>
              <a:ext uri="{FF2B5EF4-FFF2-40B4-BE49-F238E27FC236}">
                <a16:creationId xmlns:a16="http://schemas.microsoft.com/office/drawing/2014/main" id="{6A2A3AF2-DEC9-7049-3F5B-9D2D315B2427}"/>
              </a:ext>
            </a:extLst>
          </p:cNvPr>
          <p:cNvSpPr/>
          <p:nvPr/>
        </p:nvSpPr>
        <p:spPr>
          <a:xfrm>
            <a:off x="8174736" y="5416300"/>
            <a:ext cx="1325880" cy="256963"/>
          </a:xfrm>
          <a:prstGeom prst="rect">
            <a:avLst/>
          </a:prstGeom>
          <a:solidFill>
            <a:srgbClr val="DFDCD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050">
                <a:solidFill>
                  <a:schemeClr val="bg1">
                    <a:lumMod val="50000"/>
                  </a:schemeClr>
                </a:solidFill>
              </a:rPr>
              <a:t>Mottagningsplats</a:t>
            </a:r>
            <a:endParaRPr lang="sv-SE" sz="1400">
              <a:solidFill>
                <a:schemeClr val="bg1">
                  <a:lumMod val="50000"/>
                </a:schemeClr>
              </a:solidFill>
            </a:endParaRPr>
          </a:p>
        </p:txBody>
      </p:sp>
      <p:sp>
        <p:nvSpPr>
          <p:cNvPr id="12" name="Rektangel 11">
            <a:extLst>
              <a:ext uri="{FF2B5EF4-FFF2-40B4-BE49-F238E27FC236}">
                <a16:creationId xmlns:a16="http://schemas.microsoft.com/office/drawing/2014/main" id="{F05AACEB-4243-63F2-67BC-AF1DA7A9A949}"/>
              </a:ext>
            </a:extLst>
          </p:cNvPr>
          <p:cNvSpPr/>
          <p:nvPr/>
        </p:nvSpPr>
        <p:spPr>
          <a:xfrm>
            <a:off x="9552432" y="5412694"/>
            <a:ext cx="1205484" cy="256963"/>
          </a:xfrm>
          <a:prstGeom prst="rect">
            <a:avLst/>
          </a:prstGeom>
          <a:solidFill>
            <a:srgbClr val="DFDCD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100">
                <a:solidFill>
                  <a:schemeClr val="bg1">
                    <a:lumMod val="50000"/>
                  </a:schemeClr>
                </a:solidFill>
              </a:rPr>
              <a:t>Mätplats</a:t>
            </a:r>
            <a:endParaRPr lang="sv-SE">
              <a:solidFill>
                <a:schemeClr val="bg1">
                  <a:lumMod val="50000"/>
                </a:schemeClr>
              </a:solidFill>
            </a:endParaRPr>
          </a:p>
        </p:txBody>
      </p:sp>
    </p:spTree>
    <p:extLst>
      <p:ext uri="{BB962C8B-B14F-4D97-AF65-F5344CB8AC3E}">
        <p14:creationId xmlns:p14="http://schemas.microsoft.com/office/powerpoint/2010/main" val="1100068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6A511C6-F2AE-6991-E0FC-BA977EE8508B}"/>
              </a:ext>
            </a:extLst>
          </p:cNvPr>
          <p:cNvSpPr>
            <a:spLocks noGrp="1"/>
          </p:cNvSpPr>
          <p:nvPr>
            <p:ph type="title"/>
          </p:nvPr>
        </p:nvSpPr>
        <p:spPr>
          <a:xfrm>
            <a:off x="648077" y="693803"/>
            <a:ext cx="10515600" cy="895285"/>
          </a:xfrm>
        </p:spPr>
        <p:txBody>
          <a:bodyPr vert="horz" lIns="91440" tIns="45720" rIns="91440" bIns="45720" rtlCol="0" anchor="t">
            <a:normAutofit/>
          </a:bodyPr>
          <a:lstStyle/>
          <a:p>
            <a:r>
              <a:rPr lang="sv-SE">
                <a:solidFill>
                  <a:schemeClr val="accent1"/>
                </a:solidFill>
              </a:rPr>
              <a:t>Mätningsflöde</a:t>
            </a:r>
          </a:p>
        </p:txBody>
      </p:sp>
      <p:sp>
        <p:nvSpPr>
          <p:cNvPr id="3" name="Platshållare för innehåll 2">
            <a:extLst>
              <a:ext uri="{FF2B5EF4-FFF2-40B4-BE49-F238E27FC236}">
                <a16:creationId xmlns:a16="http://schemas.microsoft.com/office/drawing/2014/main" id="{45FB4EC0-29E4-7249-C749-E8BAEE612E58}"/>
              </a:ext>
            </a:extLst>
          </p:cNvPr>
          <p:cNvSpPr>
            <a:spLocks noGrp="1"/>
          </p:cNvSpPr>
          <p:nvPr>
            <p:ph idx="1"/>
          </p:nvPr>
        </p:nvSpPr>
        <p:spPr>
          <a:xfrm>
            <a:off x="648077" y="1445379"/>
            <a:ext cx="7778876" cy="4351338"/>
          </a:xfrm>
        </p:spPr>
        <p:txBody>
          <a:bodyPr vert="horz" lIns="91440" tIns="45720" rIns="91440" bIns="45720" rtlCol="0" anchor="t">
            <a:noAutofit/>
          </a:bodyPr>
          <a:lstStyle/>
          <a:p>
            <a:pPr indent="-175895"/>
            <a:r>
              <a:rPr lang="sv-SE" sz="1600" b="0" i="0">
                <a:solidFill>
                  <a:srgbClr val="000000"/>
                </a:solidFill>
                <a:effectLst/>
                <a:latin typeface="Open Sans"/>
                <a:ea typeface="Noto Serif"/>
                <a:cs typeface="Noto Serif"/>
              </a:rPr>
              <a:t>Vid inmätning i VIOL 3 utförs ett antal mätningstjänster som tillsammans bildar ett mätningsflöde för ett utpekat sortiment.</a:t>
            </a:r>
            <a:endParaRPr lang="sv-SE">
              <a:latin typeface="Open Sans"/>
              <a:ea typeface="Noto Serif"/>
              <a:cs typeface="Noto Serif"/>
            </a:endParaRPr>
          </a:p>
          <a:p>
            <a:pPr indent="-175895"/>
            <a:r>
              <a:rPr lang="sv-SE" b="0" i="0">
                <a:solidFill>
                  <a:srgbClr val="000000"/>
                </a:solidFill>
                <a:effectLst/>
                <a:latin typeface="Open Sans"/>
                <a:ea typeface="Noto Serif"/>
                <a:cs typeface="Noto Serif"/>
              </a:rPr>
              <a:t>Mätningsflödet består av en till flera branschgemensamma mätningstjänster som det mätande företaget erbjuder </a:t>
            </a:r>
            <a:r>
              <a:rPr lang="sv-SE">
                <a:solidFill>
                  <a:srgbClr val="000000"/>
                </a:solidFill>
                <a:latin typeface="Open Sans"/>
                <a:ea typeface="Noto Serif"/>
                <a:cs typeface="Noto Serif"/>
              </a:rPr>
              <a:t>på mätplatsen</a:t>
            </a:r>
            <a:r>
              <a:rPr lang="sv-SE" b="0" i="0">
                <a:solidFill>
                  <a:srgbClr val="000000"/>
                </a:solidFill>
                <a:effectLst/>
                <a:latin typeface="Open Sans"/>
                <a:ea typeface="Noto Serif"/>
                <a:cs typeface="Noto Serif"/>
              </a:rPr>
              <a:t>. </a:t>
            </a:r>
          </a:p>
          <a:p>
            <a:pPr indent="-175895"/>
            <a:r>
              <a:rPr lang="sv-SE" b="0" i="0">
                <a:solidFill>
                  <a:srgbClr val="000000"/>
                </a:solidFill>
                <a:effectLst/>
                <a:latin typeface="Open Sans"/>
                <a:ea typeface="Noto Serif"/>
                <a:cs typeface="Noto Serif"/>
              </a:rPr>
              <a:t>Det skapas ett mätningsflöde per sortiment, mottagningsplats och transportslag </a:t>
            </a:r>
          </a:p>
          <a:p>
            <a:pPr indent="-175895"/>
            <a:r>
              <a:rPr lang="sv-SE">
                <a:solidFill>
                  <a:srgbClr val="000000"/>
                </a:solidFill>
                <a:latin typeface="Open Sans"/>
                <a:ea typeface="Noto Serif"/>
                <a:cs typeface="Noto Serif"/>
              </a:rPr>
              <a:t>Vid destinering så kontrolleras det att det finns förutsättningar för inmätning på platsen. Systemet letar efter aktiva mätningsflöden som motsvarar affären. </a:t>
            </a:r>
            <a:endParaRPr lang="sv-SE">
              <a:solidFill>
                <a:srgbClr val="000000"/>
              </a:solidFill>
              <a:latin typeface="Open Sans" panose="020B0606030504020204" pitchFamily="34" charset="0"/>
            </a:endParaRPr>
          </a:p>
        </p:txBody>
      </p:sp>
      <p:pic>
        <p:nvPicPr>
          <p:cNvPr id="6" name="Bildobjekt 5">
            <a:extLst>
              <a:ext uri="{FF2B5EF4-FFF2-40B4-BE49-F238E27FC236}">
                <a16:creationId xmlns:a16="http://schemas.microsoft.com/office/drawing/2014/main" id="{0196BECC-EE6F-C9C8-74B1-181018A862F2}"/>
              </a:ext>
            </a:extLst>
          </p:cNvPr>
          <p:cNvPicPr>
            <a:picLocks noChangeAspect="1"/>
          </p:cNvPicPr>
          <p:nvPr/>
        </p:nvPicPr>
        <p:blipFill>
          <a:blip r:embed="rId3"/>
          <a:stretch>
            <a:fillRect/>
          </a:stretch>
        </p:blipFill>
        <p:spPr>
          <a:xfrm>
            <a:off x="8615537" y="1445379"/>
            <a:ext cx="3048379" cy="523510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879273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A40F0-1348-1F3F-F957-CE82C39043C9}"/>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2A1BD432-F1B4-EF65-A7ED-04373F351072}"/>
              </a:ext>
            </a:extLst>
          </p:cNvPr>
          <p:cNvSpPr>
            <a:spLocks noGrp="1"/>
          </p:cNvSpPr>
          <p:nvPr>
            <p:ph type="title"/>
          </p:nvPr>
        </p:nvSpPr>
        <p:spPr/>
        <p:txBody>
          <a:bodyPr/>
          <a:lstStyle/>
          <a:p>
            <a:r>
              <a:rPr lang="sv-SE">
                <a:solidFill>
                  <a:schemeClr val="accent1"/>
                </a:solidFill>
              </a:rPr>
              <a:t>Användare</a:t>
            </a:r>
          </a:p>
        </p:txBody>
      </p:sp>
      <p:sp>
        <p:nvSpPr>
          <p:cNvPr id="3" name="Platshållare för innehåll 2">
            <a:extLst>
              <a:ext uri="{FF2B5EF4-FFF2-40B4-BE49-F238E27FC236}">
                <a16:creationId xmlns:a16="http://schemas.microsoft.com/office/drawing/2014/main" id="{7AEF3C22-B19D-113F-6CE7-E00A8BF7D2A3}"/>
              </a:ext>
            </a:extLst>
          </p:cNvPr>
          <p:cNvSpPr>
            <a:spLocks noGrp="1"/>
          </p:cNvSpPr>
          <p:nvPr>
            <p:ph idx="1"/>
          </p:nvPr>
        </p:nvSpPr>
        <p:spPr/>
        <p:txBody>
          <a:bodyPr/>
          <a:lstStyle/>
          <a:p>
            <a:r>
              <a:rPr lang="sv-SE"/>
              <a:t>En användare är en person som jobbar i en organisation och identifieras med mejladress. </a:t>
            </a:r>
          </a:p>
          <a:p>
            <a:r>
              <a:rPr lang="sv-SE"/>
              <a:t>För att en användare ska kunna läggas upp i systemet måste organisationen finnas upplagd i VIOL 3. Varje användare som läggs upp kopplas till organisationen och får således behörighet till de affärsobjekt som finns med i den organisationen och de underliggande organisatoriska enheterna. </a:t>
            </a:r>
          </a:p>
          <a:p>
            <a:r>
              <a:rPr lang="sv-SE"/>
              <a:t>För att logga in i VIOL 3 anger användare samma mejladress som angavs vid beställning av åtkomst till systemet samt det lösenord som används för att logga in på kontot, ex. Office365- eller </a:t>
            </a:r>
            <a:r>
              <a:rPr lang="sv-SE" err="1"/>
              <a:t>Gmail</a:t>
            </a:r>
            <a:r>
              <a:rPr lang="sv-SE"/>
              <a:t>-konto. </a:t>
            </a:r>
          </a:p>
          <a:p>
            <a:r>
              <a:rPr lang="sv-SE"/>
              <a:t>Behörigheter beställs av </a:t>
            </a:r>
            <a:r>
              <a:rPr lang="sv-SE" b="1" u="sng"/>
              <a:t>behörighetsansvarig</a:t>
            </a:r>
            <a:r>
              <a:rPr lang="sv-SE"/>
              <a:t> via Mina sidor VIOL 3 där användaren har möjlighet att beställa en eller flera behörigheter till sig själv, en redan befintlig användare eller om en ny användare behöver läggas upp i systemet. </a:t>
            </a:r>
          </a:p>
        </p:txBody>
      </p:sp>
      <p:sp>
        <p:nvSpPr>
          <p:cNvPr id="4" name="textruta 3">
            <a:extLst>
              <a:ext uri="{FF2B5EF4-FFF2-40B4-BE49-F238E27FC236}">
                <a16:creationId xmlns:a16="http://schemas.microsoft.com/office/drawing/2014/main" id="{D5FAEC5E-DD1D-15FF-5A4B-73F88DDF9034}"/>
              </a:ext>
            </a:extLst>
          </p:cNvPr>
          <p:cNvSpPr txBox="1"/>
          <p:nvPr/>
        </p:nvSpPr>
        <p:spPr>
          <a:xfrm>
            <a:off x="64008" y="6062597"/>
            <a:ext cx="8595360" cy="738664"/>
          </a:xfrm>
          <a:prstGeom prst="rect">
            <a:avLst/>
          </a:prstGeom>
          <a:noFill/>
        </p:spPr>
        <p:txBody>
          <a:bodyPr wrap="square" rtlCol="0">
            <a:spAutoFit/>
          </a:bodyPr>
          <a:lstStyle/>
          <a:p>
            <a:r>
              <a:rPr lang="sv-SE" sz="1200"/>
              <a:t>I VIOL 2 anger användaren det tilldelade ID och lösenord som Biometria administrerat.</a:t>
            </a:r>
            <a:br>
              <a:rPr lang="sv-SE" sz="1200"/>
            </a:br>
            <a:r>
              <a:rPr lang="sv-SE" sz="1200" u="sng"/>
              <a:t>I VIOL 3 hanteras detta utanför Biometria och istället av leverantören av ditt konto, ex. Microsoft</a:t>
            </a:r>
            <a:r>
              <a:rPr lang="sv-SE" sz="1200"/>
              <a:t>. </a:t>
            </a:r>
          </a:p>
          <a:p>
            <a:endParaRPr lang="sv-SE"/>
          </a:p>
        </p:txBody>
      </p:sp>
    </p:spTree>
    <p:extLst>
      <p:ext uri="{BB962C8B-B14F-4D97-AF65-F5344CB8AC3E}">
        <p14:creationId xmlns:p14="http://schemas.microsoft.com/office/powerpoint/2010/main" val="37174476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063064-0147-1129-9BF6-F178EC2925FF}"/>
              </a:ext>
            </a:extLst>
          </p:cNvPr>
          <p:cNvSpPr>
            <a:spLocks noGrp="1"/>
          </p:cNvSpPr>
          <p:nvPr>
            <p:ph type="title"/>
          </p:nvPr>
        </p:nvSpPr>
        <p:spPr/>
        <p:txBody>
          <a:bodyPr/>
          <a:lstStyle/>
          <a:p>
            <a:r>
              <a:rPr lang="sv-SE">
                <a:solidFill>
                  <a:schemeClr val="accent1"/>
                </a:solidFill>
              </a:rPr>
              <a:t>Omläggning</a:t>
            </a:r>
            <a:r>
              <a:rPr lang="sv-SE"/>
              <a:t> </a:t>
            </a:r>
          </a:p>
        </p:txBody>
      </p:sp>
      <p:sp>
        <p:nvSpPr>
          <p:cNvPr id="3" name="Platshållare för innehåll 2">
            <a:extLst>
              <a:ext uri="{FF2B5EF4-FFF2-40B4-BE49-F238E27FC236}">
                <a16:creationId xmlns:a16="http://schemas.microsoft.com/office/drawing/2014/main" id="{7829D5FC-0CFA-4466-5289-9883262FB02A}"/>
              </a:ext>
            </a:extLst>
          </p:cNvPr>
          <p:cNvSpPr>
            <a:spLocks noGrp="1"/>
          </p:cNvSpPr>
          <p:nvPr>
            <p:ph idx="1"/>
          </p:nvPr>
        </p:nvSpPr>
        <p:spPr/>
        <p:txBody>
          <a:bodyPr vert="horz" lIns="91440" tIns="45720" rIns="91440" bIns="45720" rtlCol="0" anchor="t">
            <a:noAutofit/>
          </a:bodyPr>
          <a:lstStyle/>
          <a:p>
            <a:pPr indent="-175895"/>
            <a:r>
              <a:rPr lang="sv-SE">
                <a:latin typeface="Noto Serif"/>
                <a:ea typeface="Noto Serif"/>
                <a:cs typeface="Noto Serif"/>
              </a:rPr>
              <a:t>Planera för hur er verksamhet ska hantera övergången till VIOL 3. En dialog både internt samt med leverantörer behöver föras med hur ni planerar att gå över med era affärer. Sista dag för </a:t>
            </a:r>
            <a:r>
              <a:rPr lang="sv-SE" u="sng">
                <a:latin typeface="Noto Serif"/>
                <a:ea typeface="Noto Serif"/>
                <a:cs typeface="Noto Serif"/>
              </a:rPr>
              <a:t>inmätning</a:t>
            </a:r>
            <a:r>
              <a:rPr lang="sv-SE">
                <a:latin typeface="Noto Serif"/>
                <a:ea typeface="Noto Serif"/>
                <a:cs typeface="Noto Serif"/>
              </a:rPr>
              <a:t> 31-oktober-2025</a:t>
            </a:r>
            <a:endParaRPr lang="sv-SE"/>
          </a:p>
          <a:p>
            <a:pPr lvl="1">
              <a:buFont typeface="Courier New"/>
              <a:buChar char="o"/>
            </a:pPr>
            <a:r>
              <a:rPr lang="sv-SE">
                <a:latin typeface="Noto Serif"/>
                <a:ea typeface="Noto Serif"/>
                <a:cs typeface="Noto Serif"/>
              </a:rPr>
              <a:t>Om ni har interna leveranser, när ska de börja köras i VIOL 3</a:t>
            </a:r>
            <a:endParaRPr lang="sv-SE" sz="1600"/>
          </a:p>
          <a:p>
            <a:pPr lvl="1">
              <a:buFont typeface="Courier New"/>
              <a:buChar char="o"/>
            </a:pPr>
            <a:r>
              <a:rPr lang="sv-SE">
                <a:latin typeface="Noto Serif"/>
                <a:ea typeface="Noto Serif"/>
                <a:cs typeface="Noto Serif"/>
              </a:rPr>
              <a:t>Affärsflöden med leverantörer, för en dialog om när dessa behöver flyttas över. </a:t>
            </a:r>
            <a:endParaRPr lang="sv-SE" sz="1600"/>
          </a:p>
          <a:p>
            <a:pPr lvl="1">
              <a:buFont typeface="Courier New"/>
              <a:buChar char="o"/>
            </a:pPr>
            <a:r>
              <a:rPr lang="sv-SE">
                <a:latin typeface="Noto Serif"/>
                <a:ea typeface="Noto Serif"/>
                <a:cs typeface="Noto Serif"/>
              </a:rPr>
              <a:t>Om ni har egna inköp, hur ska ni hantera dessa under övergångsperioden. </a:t>
            </a:r>
            <a:endParaRPr lang="sv-SE" sz="1600"/>
          </a:p>
          <a:p>
            <a:pPr indent="-175895"/>
            <a:r>
              <a:rPr lang="sv-SE">
                <a:latin typeface="Noto Serif"/>
                <a:ea typeface="Noto Serif"/>
                <a:cs typeface="Noto Serif"/>
              </a:rPr>
              <a:t>Mätning sker i antagligen VIOL 2 eller i VIOL 3, </a:t>
            </a:r>
            <a:r>
              <a:rPr lang="sv-SE" u="sng">
                <a:latin typeface="Noto Serif"/>
                <a:ea typeface="Noto Serif"/>
                <a:cs typeface="Noto Serif"/>
              </a:rPr>
              <a:t>aldrig</a:t>
            </a:r>
            <a:r>
              <a:rPr lang="sv-SE">
                <a:latin typeface="Noto Serif"/>
                <a:ea typeface="Noto Serif"/>
                <a:cs typeface="Noto Serif"/>
              </a:rPr>
              <a:t> i båda systemen. Det innebär att råvaran kommer att redovisas i det system råvaran mäts in i. Det kommer troligen att krävas arbete i båda systemen för er. </a:t>
            </a:r>
          </a:p>
          <a:p>
            <a:pPr indent="-175895"/>
            <a:r>
              <a:rPr lang="sv-SE">
                <a:latin typeface="Noto Serif"/>
                <a:ea typeface="Noto Serif"/>
                <a:cs typeface="Noto Serif"/>
              </a:rPr>
              <a:t>Om ni har externa IT-system behöver ni föra en dialog med IT-leverantörerna om hur deras system hanterar omläggningsperioden</a:t>
            </a:r>
            <a:endParaRPr lang="sv-SE"/>
          </a:p>
          <a:p>
            <a:pPr indent="-175895"/>
            <a:endParaRPr lang="sv-SE"/>
          </a:p>
        </p:txBody>
      </p:sp>
    </p:spTree>
    <p:extLst>
      <p:ext uri="{BB962C8B-B14F-4D97-AF65-F5344CB8AC3E}">
        <p14:creationId xmlns:p14="http://schemas.microsoft.com/office/powerpoint/2010/main" val="41247480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0598FA94-07EE-25F6-2030-C04271AA25D4}"/>
              </a:ext>
            </a:extLst>
          </p:cNvPr>
          <p:cNvSpPr>
            <a:spLocks noGrp="1"/>
          </p:cNvSpPr>
          <p:nvPr>
            <p:ph idx="1"/>
          </p:nvPr>
        </p:nvSpPr>
        <p:spPr>
          <a:xfrm>
            <a:off x="243296" y="998603"/>
            <a:ext cx="4319468" cy="5663671"/>
          </a:xfrm>
        </p:spPr>
        <p:txBody>
          <a:bodyPr vert="horz" lIns="91440" tIns="45720" rIns="91440" bIns="45720" rtlCol="0" anchor="t">
            <a:noAutofit/>
          </a:bodyPr>
          <a:lstStyle/>
          <a:p>
            <a:pPr marL="180975" lvl="1" indent="0">
              <a:buNone/>
            </a:pPr>
            <a:endParaRPr lang="sv-SE" sz="1200">
              <a:solidFill>
                <a:schemeClr val="bg1">
                  <a:lumMod val="95000"/>
                </a:schemeClr>
              </a:solidFill>
              <a:latin typeface="Open Sans" panose="020B0606030504020204" pitchFamily="34" charset="0"/>
            </a:endParaRPr>
          </a:p>
          <a:p>
            <a:pPr indent="-175895"/>
            <a:r>
              <a:rPr lang="sv-SE" b="1">
                <a:solidFill>
                  <a:schemeClr val="bg1">
                    <a:lumMod val="95000"/>
                  </a:schemeClr>
                </a:solidFill>
                <a:latin typeface="Open Sans"/>
                <a:ea typeface="Noto Serif"/>
                <a:cs typeface="Noto Serif"/>
              </a:rPr>
              <a:t>VIOL 3 på 30 min </a:t>
            </a:r>
          </a:p>
          <a:p>
            <a:pPr lvl="1"/>
            <a:r>
              <a:rPr lang="sv-SE" sz="1200">
                <a:solidFill>
                  <a:schemeClr val="bg1">
                    <a:lumMod val="95000"/>
                  </a:schemeClr>
                </a:solidFill>
                <a:latin typeface="Open Sans"/>
                <a:ea typeface="Noto Serif"/>
                <a:cs typeface="Noto Serif"/>
              </a:rPr>
              <a:t>18/3, kl. 14-14.30 – Rapportportalen </a:t>
            </a:r>
          </a:p>
          <a:p>
            <a:pPr lvl="1"/>
            <a:endParaRPr lang="sv-SE" sz="1200">
              <a:solidFill>
                <a:schemeClr val="bg1">
                  <a:lumMod val="95000"/>
                </a:schemeClr>
              </a:solidFill>
              <a:latin typeface="Open Sans" panose="020B0606030504020204" pitchFamily="34" charset="0"/>
            </a:endParaRPr>
          </a:p>
          <a:p>
            <a:pPr indent="-175895"/>
            <a:r>
              <a:rPr lang="sv-SE" b="1">
                <a:solidFill>
                  <a:schemeClr val="bg1">
                    <a:lumMod val="95000"/>
                  </a:schemeClr>
                </a:solidFill>
                <a:latin typeface="Open Sans"/>
                <a:ea typeface="Noto Serif"/>
                <a:cs typeface="Noto Serif"/>
              </a:rPr>
              <a:t>Transport: VIOL 3 på 30 min </a:t>
            </a:r>
          </a:p>
          <a:p>
            <a:pPr lvl="1"/>
            <a:r>
              <a:rPr lang="sv-SE" sz="1200">
                <a:solidFill>
                  <a:schemeClr val="bg1">
                    <a:lumMod val="95000"/>
                  </a:schemeClr>
                </a:solidFill>
                <a:latin typeface="Open Sans"/>
                <a:ea typeface="Noto Serif"/>
                <a:cs typeface="Noto Serif"/>
              </a:rPr>
              <a:t>13/3, kl. 14-14.30 – Grunderna med transportprislista</a:t>
            </a:r>
          </a:p>
          <a:p>
            <a:pPr lvl="1"/>
            <a:endParaRPr lang="sv-SE" sz="1200" b="1">
              <a:solidFill>
                <a:schemeClr val="bg1">
                  <a:lumMod val="95000"/>
                </a:schemeClr>
              </a:solidFill>
              <a:latin typeface="Open Sans" panose="020B0606030504020204" pitchFamily="34" charset="0"/>
            </a:endParaRPr>
          </a:p>
          <a:p>
            <a:pPr indent="-175895"/>
            <a:r>
              <a:rPr lang="sv-SE" b="1">
                <a:solidFill>
                  <a:schemeClr val="bg1">
                    <a:lumMod val="95000"/>
                  </a:schemeClr>
                </a:solidFill>
                <a:latin typeface="Open Sans"/>
                <a:ea typeface="Noto Serif"/>
                <a:cs typeface="Noto Serif"/>
              </a:rPr>
              <a:t>Chaufförsklienten: </a:t>
            </a:r>
            <a:r>
              <a:rPr lang="sv-SE" sz="1100" b="1" u="sng">
                <a:solidFill>
                  <a:schemeClr val="bg1">
                    <a:lumMod val="95000"/>
                  </a:schemeClr>
                </a:solidFill>
                <a:latin typeface="Open Sans"/>
                <a:ea typeface="Noto Serif"/>
                <a:cs typeface="Noto Serif"/>
              </a:rPr>
              <a:t>Sprid till era transportörer</a:t>
            </a:r>
            <a:endParaRPr lang="sv-SE" sz="1400" b="1" u="sng">
              <a:solidFill>
                <a:schemeClr val="bg1">
                  <a:lumMod val="95000"/>
                </a:schemeClr>
              </a:solidFill>
              <a:latin typeface="Open Sans"/>
              <a:ea typeface="Noto Serif"/>
              <a:cs typeface="Noto Serif"/>
            </a:endParaRPr>
          </a:p>
          <a:p>
            <a:pPr lvl="1" indent="-175895"/>
            <a:r>
              <a:rPr lang="sv-SE" sz="1200">
                <a:solidFill>
                  <a:schemeClr val="bg1">
                    <a:lumMod val="95000"/>
                  </a:schemeClr>
                </a:solidFill>
                <a:latin typeface="Open Sans"/>
                <a:ea typeface="Noto Serif"/>
                <a:cs typeface="Noto Serif"/>
              </a:rPr>
              <a:t>12/3, kl. 13-15 </a:t>
            </a:r>
          </a:p>
          <a:p>
            <a:pPr lvl="1" indent="-175895"/>
            <a:r>
              <a:rPr lang="sv-SE" sz="1200">
                <a:solidFill>
                  <a:schemeClr val="bg1">
                    <a:lumMod val="95000"/>
                  </a:schemeClr>
                </a:solidFill>
                <a:latin typeface="Open Sans"/>
                <a:ea typeface="Noto Serif"/>
                <a:cs typeface="Noto Serif"/>
              </a:rPr>
              <a:t>19/3, kl. 10-12</a:t>
            </a:r>
          </a:p>
          <a:p>
            <a:pPr lvl="1" indent="-175895"/>
            <a:r>
              <a:rPr lang="sv-SE" sz="1200">
                <a:solidFill>
                  <a:schemeClr val="bg1">
                    <a:lumMod val="95000"/>
                  </a:schemeClr>
                </a:solidFill>
                <a:latin typeface="Open Sans"/>
                <a:ea typeface="Noto Serif"/>
                <a:cs typeface="Noto Serif"/>
              </a:rPr>
              <a:t>26/3, kl. 13-15 </a:t>
            </a:r>
          </a:p>
          <a:p>
            <a:pPr marL="179705" lvl="1" indent="0">
              <a:buNone/>
            </a:pPr>
            <a:endParaRPr lang="sv-SE" sz="1200" b="1">
              <a:solidFill>
                <a:schemeClr val="bg1">
                  <a:lumMod val="95000"/>
                </a:schemeClr>
              </a:solidFill>
              <a:latin typeface="Open Sans" panose="020B0606030504020204" pitchFamily="34" charset="0"/>
            </a:endParaRPr>
          </a:p>
          <a:p>
            <a:pPr marL="361950" lvl="2" indent="0">
              <a:buNone/>
            </a:pPr>
            <a:endParaRPr lang="sv-SE" sz="1200">
              <a:solidFill>
                <a:schemeClr val="bg1">
                  <a:lumMod val="95000"/>
                </a:schemeClr>
              </a:solidFill>
              <a:latin typeface="Open Sans" panose="020B0606030504020204" pitchFamily="34" charset="0"/>
            </a:endParaRPr>
          </a:p>
        </p:txBody>
      </p:sp>
      <p:sp>
        <p:nvSpPr>
          <p:cNvPr id="2" name="Rubrik 1">
            <a:extLst>
              <a:ext uri="{FF2B5EF4-FFF2-40B4-BE49-F238E27FC236}">
                <a16:creationId xmlns:a16="http://schemas.microsoft.com/office/drawing/2014/main" id="{118ABB6A-9F28-03FE-1BE0-800FA80FFDDB}"/>
              </a:ext>
            </a:extLst>
          </p:cNvPr>
          <p:cNvSpPr>
            <a:spLocks noGrp="1"/>
          </p:cNvSpPr>
          <p:nvPr>
            <p:ph type="title"/>
          </p:nvPr>
        </p:nvSpPr>
        <p:spPr/>
        <p:txBody>
          <a:bodyPr/>
          <a:lstStyle/>
          <a:p>
            <a:r>
              <a:rPr lang="sv-SE">
                <a:solidFill>
                  <a:srgbClr val="007B4F"/>
                </a:solidFill>
              </a:rPr>
              <a:t>Övriga möten </a:t>
            </a:r>
          </a:p>
        </p:txBody>
      </p:sp>
      <p:sp>
        <p:nvSpPr>
          <p:cNvPr id="12" name="textruta 11">
            <a:extLst>
              <a:ext uri="{FF2B5EF4-FFF2-40B4-BE49-F238E27FC236}">
                <a16:creationId xmlns:a16="http://schemas.microsoft.com/office/drawing/2014/main" id="{9DD64316-06A0-62E4-2562-FFBF1B1CB9E5}"/>
              </a:ext>
            </a:extLst>
          </p:cNvPr>
          <p:cNvSpPr txBox="1"/>
          <p:nvPr/>
        </p:nvSpPr>
        <p:spPr>
          <a:xfrm>
            <a:off x="5352400" y="5275135"/>
            <a:ext cx="5932885" cy="369332"/>
          </a:xfrm>
          <a:prstGeom prst="rect">
            <a:avLst/>
          </a:prstGeom>
          <a:noFill/>
        </p:spPr>
        <p:txBody>
          <a:bodyPr wrap="square" rtlCol="0">
            <a:spAutoFit/>
          </a:bodyPr>
          <a:lstStyle/>
          <a:p>
            <a:r>
              <a:rPr lang="sv-SE">
                <a:solidFill>
                  <a:srgbClr val="007B4F"/>
                </a:solidFill>
              </a:rPr>
              <a:t>Länk</a:t>
            </a:r>
            <a:r>
              <a:rPr lang="sv-SE"/>
              <a:t>; </a:t>
            </a:r>
            <a:r>
              <a:rPr lang="sv-SE">
                <a:hlinkClick r:id="rId2"/>
              </a:rPr>
              <a:t>HÄR! </a:t>
            </a:r>
            <a:endParaRPr lang="sv-SE"/>
          </a:p>
        </p:txBody>
      </p:sp>
      <p:pic>
        <p:nvPicPr>
          <p:cNvPr id="3" name="Bildobjekt 2" descr="En bild som visar text, skärmbild, nummer, Teckensnitt&#10;&#10;AI-genererat innehåll kan vara felaktigt.">
            <a:extLst>
              <a:ext uri="{FF2B5EF4-FFF2-40B4-BE49-F238E27FC236}">
                <a16:creationId xmlns:a16="http://schemas.microsoft.com/office/drawing/2014/main" id="{8A1DF4C8-6CC8-5E85-DC82-00219160D025}"/>
              </a:ext>
            </a:extLst>
          </p:cNvPr>
          <p:cNvPicPr>
            <a:picLocks noChangeAspect="1"/>
          </p:cNvPicPr>
          <p:nvPr/>
        </p:nvPicPr>
        <p:blipFill>
          <a:blip r:embed="rId3"/>
          <a:stretch>
            <a:fillRect/>
          </a:stretch>
        </p:blipFill>
        <p:spPr>
          <a:xfrm>
            <a:off x="5350933" y="2052109"/>
            <a:ext cx="6284384" cy="2605617"/>
          </a:xfrm>
          <a:prstGeom prst="rect">
            <a:avLst/>
          </a:prstGeom>
        </p:spPr>
      </p:pic>
      <p:sp>
        <p:nvSpPr>
          <p:cNvPr id="10" name="Ellips 9">
            <a:extLst>
              <a:ext uri="{FF2B5EF4-FFF2-40B4-BE49-F238E27FC236}">
                <a16:creationId xmlns:a16="http://schemas.microsoft.com/office/drawing/2014/main" id="{186AD5DE-9D9C-FE82-FE10-F5782F28841E}"/>
              </a:ext>
            </a:extLst>
          </p:cNvPr>
          <p:cNvSpPr/>
          <p:nvPr/>
        </p:nvSpPr>
        <p:spPr>
          <a:xfrm>
            <a:off x="10476730" y="2252076"/>
            <a:ext cx="461818" cy="341746"/>
          </a:xfrm>
          <a:prstGeom prst="ellipse">
            <a:avLst/>
          </a:prstGeom>
          <a:noFill/>
          <a:ln w="38100">
            <a:solidFill>
              <a:srgbClr val="007B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Ellips 10">
            <a:extLst>
              <a:ext uri="{FF2B5EF4-FFF2-40B4-BE49-F238E27FC236}">
                <a16:creationId xmlns:a16="http://schemas.microsoft.com/office/drawing/2014/main" id="{2F9D99BA-342E-33DF-2AC7-DFDF1FB3DA0F}"/>
              </a:ext>
            </a:extLst>
          </p:cNvPr>
          <p:cNvSpPr/>
          <p:nvPr/>
        </p:nvSpPr>
        <p:spPr>
          <a:xfrm>
            <a:off x="7251123" y="3920834"/>
            <a:ext cx="1233055" cy="341746"/>
          </a:xfrm>
          <a:prstGeom prst="ellipse">
            <a:avLst/>
          </a:prstGeom>
          <a:noFill/>
          <a:ln w="38100">
            <a:solidFill>
              <a:srgbClr val="007B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4538479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67182A9-2DE1-65D4-3E1A-EA898586F2DB}"/>
              </a:ext>
            </a:extLst>
          </p:cNvPr>
          <p:cNvSpPr>
            <a:spLocks noGrp="1"/>
          </p:cNvSpPr>
          <p:nvPr>
            <p:ph type="title"/>
          </p:nvPr>
        </p:nvSpPr>
        <p:spPr>
          <a:xfrm>
            <a:off x="634557" y="681037"/>
            <a:ext cx="10515600" cy="895285"/>
          </a:xfrm>
        </p:spPr>
        <p:txBody>
          <a:bodyPr/>
          <a:lstStyle/>
          <a:p>
            <a:r>
              <a:rPr lang="sv-SE" sz="2700">
                <a:solidFill>
                  <a:schemeClr val="accent1"/>
                </a:solidFill>
              </a:rPr>
              <a:t>Målbild</a:t>
            </a:r>
            <a:r>
              <a:rPr lang="sv-SE">
                <a:solidFill>
                  <a:srgbClr val="00B050"/>
                </a:solidFill>
                <a:latin typeface="Open Sans"/>
                <a:ea typeface="Open Sans"/>
                <a:cs typeface="Open Sans"/>
              </a:rPr>
              <a:t> </a:t>
            </a:r>
            <a:r>
              <a:rPr lang="sv-SE" sz="2700">
                <a:solidFill>
                  <a:schemeClr val="accent1"/>
                </a:solidFill>
              </a:rPr>
              <a:t>för mötet</a:t>
            </a:r>
          </a:p>
        </p:txBody>
      </p:sp>
      <p:sp>
        <p:nvSpPr>
          <p:cNvPr id="3" name="Platshållare för innehåll 2">
            <a:extLst>
              <a:ext uri="{FF2B5EF4-FFF2-40B4-BE49-F238E27FC236}">
                <a16:creationId xmlns:a16="http://schemas.microsoft.com/office/drawing/2014/main" id="{54457A1B-3212-05D2-F9FC-845079CAB39F}"/>
              </a:ext>
            </a:extLst>
          </p:cNvPr>
          <p:cNvSpPr>
            <a:spLocks noGrp="1"/>
          </p:cNvSpPr>
          <p:nvPr>
            <p:ph idx="1"/>
          </p:nvPr>
        </p:nvSpPr>
        <p:spPr/>
        <p:txBody>
          <a:bodyPr vert="horz" lIns="91440" tIns="45720" rIns="91440" bIns="45720" rtlCol="0" anchor="t">
            <a:noAutofit/>
          </a:bodyPr>
          <a:lstStyle/>
          <a:p>
            <a:pPr indent="-175895"/>
            <a:r>
              <a:rPr lang="sv-SE">
                <a:latin typeface="Noto Serif"/>
                <a:ea typeface="Noto Serif"/>
                <a:cs typeface="Noto Serif"/>
              </a:rPr>
              <a:t>Utbildning i Mätplatsstödet (MPS) och hur det fungerar</a:t>
            </a:r>
          </a:p>
          <a:p>
            <a:pPr indent="-175895"/>
            <a:r>
              <a:rPr lang="sv-SE">
                <a:latin typeface="Noto Serif"/>
                <a:ea typeface="Noto Serif"/>
                <a:cs typeface="Noto Serif"/>
              </a:rPr>
              <a:t>Vi uppmanar er att ställa frågor i chatten. Ju mer frågor som ställs ju mer synsätt och bättre utbildning blir det. Vi garanterar inte att kunna svara på alla frågor direkt, men de som vi inte kan svara på återkopplar vi på efteråt. </a:t>
            </a:r>
          </a:p>
          <a:p>
            <a:pPr indent="-175895"/>
            <a:r>
              <a:rPr lang="sv-SE">
                <a:latin typeface="Noto Serif"/>
                <a:ea typeface="Noto Serif"/>
                <a:cs typeface="Noto Serif"/>
              </a:rPr>
              <a:t>Uppstår det frågor efter mötet uppmanar vi er att skapa ett ärende till supporten via mina ärenden. Ställ hellre en fråga för mycket än för lite.  </a:t>
            </a:r>
          </a:p>
        </p:txBody>
      </p:sp>
    </p:spTree>
    <p:extLst>
      <p:ext uri="{BB962C8B-B14F-4D97-AF65-F5344CB8AC3E}">
        <p14:creationId xmlns:p14="http://schemas.microsoft.com/office/powerpoint/2010/main" val="1616383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307955EA-E1E2-423B-8E58-45CD5768983F}"/>
              </a:ext>
            </a:extLst>
          </p:cNvPr>
          <p:cNvSpPr>
            <a:spLocks noGrp="1"/>
          </p:cNvSpPr>
          <p:nvPr>
            <p:ph type="title"/>
          </p:nvPr>
        </p:nvSpPr>
        <p:spPr>
          <a:xfrm>
            <a:off x="827568" y="2967508"/>
            <a:ext cx="8452756" cy="1325563"/>
          </a:xfrm>
        </p:spPr>
        <p:txBody>
          <a:bodyPr/>
          <a:lstStyle/>
          <a:p>
            <a:r>
              <a:rPr lang="sv-SE"/>
              <a:t>Frågor? </a:t>
            </a:r>
          </a:p>
        </p:txBody>
      </p:sp>
    </p:spTree>
    <p:extLst>
      <p:ext uri="{BB962C8B-B14F-4D97-AF65-F5344CB8AC3E}">
        <p14:creationId xmlns:p14="http://schemas.microsoft.com/office/powerpoint/2010/main" val="32063713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tshållare för text 6">
            <a:extLst>
              <a:ext uri="{FF2B5EF4-FFF2-40B4-BE49-F238E27FC236}">
                <a16:creationId xmlns:a16="http://schemas.microsoft.com/office/drawing/2014/main" id="{2EC18EA4-FE39-1A00-E453-05F4ADF46181}"/>
              </a:ext>
            </a:extLst>
          </p:cNvPr>
          <p:cNvSpPr>
            <a:spLocks noGrp="1"/>
          </p:cNvSpPr>
          <p:nvPr>
            <p:ph type="body" sz="quarter" idx="10"/>
          </p:nvPr>
        </p:nvSpPr>
        <p:spPr>
          <a:xfrm>
            <a:off x="90657" y="5185882"/>
            <a:ext cx="7454775" cy="1613776"/>
          </a:xfrm>
        </p:spPr>
        <p:txBody>
          <a:bodyPr/>
          <a:lstStyle/>
          <a:p>
            <a:r>
              <a:rPr lang="sv-SE"/>
              <a:t>Vid fler frågor, kontakta supporten via Mina sidor. </a:t>
            </a:r>
          </a:p>
        </p:txBody>
      </p:sp>
      <p:sp>
        <p:nvSpPr>
          <p:cNvPr id="2" name="Rubrik 1">
            <a:extLst>
              <a:ext uri="{FF2B5EF4-FFF2-40B4-BE49-F238E27FC236}">
                <a16:creationId xmlns:a16="http://schemas.microsoft.com/office/drawing/2014/main" id="{B9A0D79C-B9BD-3A1E-D63B-D44F4EB60624}"/>
              </a:ext>
            </a:extLst>
          </p:cNvPr>
          <p:cNvSpPr>
            <a:spLocks noGrp="1"/>
          </p:cNvSpPr>
          <p:nvPr>
            <p:ph type="title"/>
          </p:nvPr>
        </p:nvSpPr>
        <p:spPr>
          <a:xfrm>
            <a:off x="829146" y="2766218"/>
            <a:ext cx="8452756" cy="1325563"/>
          </a:xfrm>
        </p:spPr>
        <p:txBody>
          <a:bodyPr/>
          <a:lstStyle/>
          <a:p>
            <a:r>
              <a:rPr lang="sv-SE">
                <a:solidFill>
                  <a:schemeClr val="bg1"/>
                </a:solidFill>
              </a:rPr>
              <a:t>Tack för idag!  </a:t>
            </a:r>
          </a:p>
        </p:txBody>
      </p:sp>
      <p:sp>
        <p:nvSpPr>
          <p:cNvPr id="12" name="textruta 11">
            <a:extLst>
              <a:ext uri="{FF2B5EF4-FFF2-40B4-BE49-F238E27FC236}">
                <a16:creationId xmlns:a16="http://schemas.microsoft.com/office/drawing/2014/main" id="{77C3FAC6-8E9A-84A9-BD58-F517D73A3926}"/>
              </a:ext>
            </a:extLst>
          </p:cNvPr>
          <p:cNvSpPr txBox="1"/>
          <p:nvPr/>
        </p:nvSpPr>
        <p:spPr>
          <a:xfrm>
            <a:off x="829146" y="3442685"/>
            <a:ext cx="6811979" cy="369332"/>
          </a:xfrm>
          <a:prstGeom prst="rect">
            <a:avLst/>
          </a:prstGeom>
          <a:noFill/>
        </p:spPr>
        <p:txBody>
          <a:bodyPr wrap="square" rtlCol="0">
            <a:spAutoFit/>
          </a:bodyPr>
          <a:lstStyle/>
          <a:p>
            <a:r>
              <a:rPr lang="sv-SE" i="1">
                <a:solidFill>
                  <a:schemeClr val="bg1"/>
                </a:solidFill>
              </a:rPr>
              <a:t>Mötet och materialet kommer att publiceras på vår hemsida </a:t>
            </a:r>
          </a:p>
        </p:txBody>
      </p:sp>
    </p:spTree>
    <p:extLst>
      <p:ext uri="{BB962C8B-B14F-4D97-AF65-F5344CB8AC3E}">
        <p14:creationId xmlns:p14="http://schemas.microsoft.com/office/powerpoint/2010/main" val="2156559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9813297-BE8C-502F-1DD1-C7344E093DA8}"/>
              </a:ext>
            </a:extLst>
          </p:cNvPr>
          <p:cNvSpPr>
            <a:spLocks noGrp="1"/>
          </p:cNvSpPr>
          <p:nvPr>
            <p:ph type="title"/>
          </p:nvPr>
        </p:nvSpPr>
        <p:spPr>
          <a:xfrm>
            <a:off x="721242" y="681037"/>
            <a:ext cx="10515600" cy="895285"/>
          </a:xfrm>
        </p:spPr>
        <p:txBody>
          <a:bodyPr/>
          <a:lstStyle/>
          <a:p>
            <a:r>
              <a:rPr lang="sv-SE" sz="2700">
                <a:solidFill>
                  <a:schemeClr val="accent1"/>
                </a:solidFill>
              </a:rPr>
              <a:t>Agenda</a:t>
            </a:r>
            <a:r>
              <a:rPr lang="sv-SE">
                <a:solidFill>
                  <a:srgbClr val="00B050"/>
                </a:solidFill>
                <a:latin typeface="Open Sans"/>
                <a:ea typeface="Open Sans"/>
                <a:cs typeface="Open Sans"/>
              </a:rPr>
              <a:t> </a:t>
            </a:r>
            <a:endParaRPr lang="sv-SE">
              <a:solidFill>
                <a:srgbClr val="00B050"/>
              </a:solidFill>
            </a:endParaRPr>
          </a:p>
        </p:txBody>
      </p:sp>
      <p:sp>
        <p:nvSpPr>
          <p:cNvPr id="3" name="Platshållare för innehåll 2">
            <a:extLst>
              <a:ext uri="{FF2B5EF4-FFF2-40B4-BE49-F238E27FC236}">
                <a16:creationId xmlns:a16="http://schemas.microsoft.com/office/drawing/2014/main" id="{CBCC40D6-4CD7-79CF-1DAB-67AA4E6A1F47}"/>
              </a:ext>
            </a:extLst>
          </p:cNvPr>
          <p:cNvSpPr>
            <a:spLocks noGrp="1"/>
          </p:cNvSpPr>
          <p:nvPr>
            <p:ph idx="1"/>
          </p:nvPr>
        </p:nvSpPr>
        <p:spPr>
          <a:xfrm>
            <a:off x="527116" y="1576322"/>
            <a:ext cx="10515600" cy="4351338"/>
          </a:xfrm>
        </p:spPr>
        <p:txBody>
          <a:bodyPr vert="horz" lIns="91440" tIns="45720" rIns="91440" bIns="45720" rtlCol="0" anchor="t">
            <a:noAutofit/>
          </a:bodyPr>
          <a:lstStyle/>
          <a:p>
            <a:pPr indent="-175895"/>
            <a:r>
              <a:rPr lang="sv-SE">
                <a:solidFill>
                  <a:srgbClr val="040404"/>
                </a:solidFill>
                <a:latin typeface="Noto Serif"/>
                <a:ea typeface="Noto Serif"/>
                <a:cs typeface="Noto Serif"/>
              </a:rPr>
              <a:t>Titta på mätplatsstödet och hur det fungerar</a:t>
            </a:r>
          </a:p>
          <a:p>
            <a:pPr indent="-175895"/>
            <a:r>
              <a:rPr lang="sv-SE">
                <a:solidFill>
                  <a:srgbClr val="040404"/>
                </a:solidFill>
                <a:latin typeface="Noto Serif"/>
                <a:ea typeface="Noto Serif"/>
                <a:cs typeface="Noto Serif"/>
              </a:rPr>
              <a:t>Information om förberedelser</a:t>
            </a:r>
          </a:p>
          <a:p>
            <a:pPr indent="-175895"/>
            <a:r>
              <a:rPr lang="sv-SE">
                <a:solidFill>
                  <a:srgbClr val="040404"/>
                </a:solidFill>
                <a:latin typeface="Noto Serif"/>
                <a:ea typeface="Noto Serif"/>
                <a:cs typeface="Noto Serif"/>
              </a:rPr>
              <a:t>Information om beställningar</a:t>
            </a:r>
          </a:p>
          <a:p>
            <a:pPr indent="-175895"/>
            <a:endParaRPr lang="sv-SE">
              <a:solidFill>
                <a:srgbClr val="040404"/>
              </a:solidFill>
              <a:latin typeface="Noto Serif"/>
              <a:ea typeface="Noto Serif"/>
              <a:cs typeface="Noto Serif"/>
            </a:endParaRPr>
          </a:p>
          <a:p>
            <a:pPr indent="-175895">
              <a:buChar char="•"/>
            </a:pPr>
            <a:endParaRPr lang="sv-SE">
              <a:solidFill>
                <a:srgbClr val="00B050"/>
              </a:solidFill>
            </a:endParaRPr>
          </a:p>
          <a:p>
            <a:pPr indent="-175895"/>
            <a:endParaRPr lang="sv-SE">
              <a:solidFill>
                <a:srgbClr val="00B050"/>
              </a:solidFill>
            </a:endParaRPr>
          </a:p>
          <a:p>
            <a:pPr indent="-175895"/>
            <a:endParaRPr lang="sv-SE">
              <a:solidFill>
                <a:srgbClr val="000000"/>
              </a:solidFill>
            </a:endParaRPr>
          </a:p>
          <a:p>
            <a:pPr indent="-175895"/>
            <a:endParaRPr lang="sv-SE"/>
          </a:p>
        </p:txBody>
      </p:sp>
    </p:spTree>
    <p:extLst>
      <p:ext uri="{BB962C8B-B14F-4D97-AF65-F5344CB8AC3E}">
        <p14:creationId xmlns:p14="http://schemas.microsoft.com/office/powerpoint/2010/main" val="31296034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F2A5F2B-6DB2-11F5-8E87-40A7FA13ACBB}"/>
              </a:ext>
            </a:extLst>
          </p:cNvPr>
          <p:cNvSpPr>
            <a:spLocks noGrp="1"/>
          </p:cNvSpPr>
          <p:nvPr>
            <p:ph type="title"/>
          </p:nvPr>
        </p:nvSpPr>
        <p:spPr>
          <a:xfrm>
            <a:off x="732099" y="689302"/>
            <a:ext cx="10515600" cy="895285"/>
          </a:xfrm>
        </p:spPr>
        <p:txBody>
          <a:bodyPr>
            <a:normAutofit/>
          </a:bodyPr>
          <a:lstStyle/>
          <a:p>
            <a:r>
              <a:rPr lang="sv-SE" sz="2800">
                <a:solidFill>
                  <a:schemeClr val="accent1"/>
                </a:solidFill>
                <a:latin typeface="Open Sans"/>
                <a:ea typeface="Open Sans"/>
                <a:cs typeface="Open Sans"/>
              </a:rPr>
              <a:t>Planerade utbildningar	</a:t>
            </a:r>
          </a:p>
        </p:txBody>
      </p:sp>
      <p:sp>
        <p:nvSpPr>
          <p:cNvPr id="3" name="Platshållare för innehåll 2">
            <a:extLst>
              <a:ext uri="{FF2B5EF4-FFF2-40B4-BE49-F238E27FC236}">
                <a16:creationId xmlns:a16="http://schemas.microsoft.com/office/drawing/2014/main" id="{80CFA039-FB18-6196-0C77-865E3710C6FF}"/>
              </a:ext>
            </a:extLst>
          </p:cNvPr>
          <p:cNvSpPr>
            <a:spLocks noGrp="1"/>
          </p:cNvSpPr>
          <p:nvPr>
            <p:ph idx="1"/>
          </p:nvPr>
        </p:nvSpPr>
        <p:spPr/>
        <p:txBody>
          <a:bodyPr vert="horz" lIns="91440" tIns="45720" rIns="91440" bIns="45720" rtlCol="0" anchor="t">
            <a:noAutofit/>
          </a:bodyPr>
          <a:lstStyle/>
          <a:p>
            <a:pPr indent="-175895"/>
            <a:r>
              <a:rPr lang="sv-SE" sz="1400">
                <a:latin typeface="Noto Serif"/>
                <a:ea typeface="Noto Serif"/>
                <a:cs typeface="Noto Serif"/>
              </a:rPr>
              <a:t>24/2  - Förutsättningar för affären i affärssystemet – Kontraktshantering    	 </a:t>
            </a:r>
            <a:r>
              <a:rPr lang="sv-SE" sz="1400">
                <a:latin typeface="Noto Serif"/>
                <a:ea typeface="Noto Serif"/>
                <a:cs typeface="Noto Serif"/>
                <a:hlinkClick r:id="rId2"/>
              </a:rPr>
              <a:t>Länk</a:t>
            </a:r>
            <a:r>
              <a:rPr lang="sv-SE" sz="1400">
                <a:latin typeface="Noto Serif"/>
                <a:ea typeface="Noto Serif"/>
                <a:cs typeface="Noto Serif"/>
              </a:rPr>
              <a:t>	</a:t>
            </a:r>
          </a:p>
          <a:p>
            <a:pPr indent="-175895"/>
            <a:r>
              <a:rPr lang="sv-SE" sz="1400">
                <a:latin typeface="Noto Serif"/>
                <a:ea typeface="Noto Serif"/>
                <a:cs typeface="Noto Serif"/>
              </a:rPr>
              <a:t>11/3 (Idag) - Mätplatsstödsutbildning – Hanteringen av inmätningar</a:t>
            </a:r>
          </a:p>
          <a:p>
            <a:pPr indent="-175895"/>
            <a:r>
              <a:rPr lang="sv-SE" sz="1400">
                <a:latin typeface="Noto Serif"/>
                <a:ea typeface="Noto Serif"/>
                <a:cs typeface="Noto Serif"/>
              </a:rPr>
              <a:t>17/3 – Prisutbildning – Hur man kan använda pris i VIOL 3</a:t>
            </a:r>
          </a:p>
          <a:p>
            <a:pPr indent="-175895"/>
            <a:endParaRPr lang="sv-SE" sz="1400">
              <a:latin typeface="Noto Serif"/>
              <a:ea typeface="Noto Serif"/>
              <a:cs typeface="Noto Serif"/>
            </a:endParaRPr>
          </a:p>
          <a:p>
            <a:pPr indent="-175895"/>
            <a:endParaRPr lang="sv-SE" sz="1400">
              <a:latin typeface="Noto Serif"/>
              <a:ea typeface="Noto Serif"/>
              <a:cs typeface="Noto Serif"/>
            </a:endParaRPr>
          </a:p>
          <a:p>
            <a:pPr indent="-175895"/>
            <a:r>
              <a:rPr lang="sv-SE" sz="1400" i="1">
                <a:latin typeface="Noto Serif"/>
                <a:ea typeface="Noto Serif"/>
                <a:cs typeface="Noto Serif"/>
              </a:rPr>
              <a:t>Önskemål på framtida utbildningar? Kontakta oss!</a:t>
            </a:r>
          </a:p>
          <a:p>
            <a:pPr indent="-175895"/>
            <a:endParaRPr lang="sv-SE" sz="1400"/>
          </a:p>
        </p:txBody>
      </p:sp>
    </p:spTree>
    <p:extLst>
      <p:ext uri="{BB962C8B-B14F-4D97-AF65-F5344CB8AC3E}">
        <p14:creationId xmlns:p14="http://schemas.microsoft.com/office/powerpoint/2010/main" val="26935569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6529E-62DE-34FC-2296-2CC1DE7F7367}"/>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DD199CC9-3D6E-2457-45EA-9EB7F6F2A9A9}"/>
              </a:ext>
            </a:extLst>
          </p:cNvPr>
          <p:cNvSpPr>
            <a:spLocks noGrp="1"/>
          </p:cNvSpPr>
          <p:nvPr>
            <p:ph type="title"/>
          </p:nvPr>
        </p:nvSpPr>
        <p:spPr>
          <a:xfrm>
            <a:off x="732099" y="689302"/>
            <a:ext cx="10515600" cy="895285"/>
          </a:xfrm>
        </p:spPr>
        <p:txBody>
          <a:bodyPr>
            <a:normAutofit/>
          </a:bodyPr>
          <a:lstStyle/>
          <a:p>
            <a:r>
              <a:rPr lang="sv-SE" sz="2800">
                <a:solidFill>
                  <a:schemeClr val="accent1"/>
                </a:solidFill>
                <a:latin typeface="Open Sans"/>
                <a:ea typeface="Open Sans"/>
                <a:cs typeface="Open Sans"/>
              </a:rPr>
              <a:t>Förutsättningar för VIOL 3</a:t>
            </a:r>
          </a:p>
        </p:txBody>
      </p:sp>
      <p:sp>
        <p:nvSpPr>
          <p:cNvPr id="3" name="Platshållare för innehåll 2">
            <a:extLst>
              <a:ext uri="{FF2B5EF4-FFF2-40B4-BE49-F238E27FC236}">
                <a16:creationId xmlns:a16="http://schemas.microsoft.com/office/drawing/2014/main" id="{09828B2A-73E2-5AC0-398C-190BD814B4BF}"/>
              </a:ext>
            </a:extLst>
          </p:cNvPr>
          <p:cNvSpPr>
            <a:spLocks noGrp="1"/>
          </p:cNvSpPr>
          <p:nvPr>
            <p:ph idx="1"/>
          </p:nvPr>
        </p:nvSpPr>
        <p:spPr/>
        <p:txBody>
          <a:bodyPr vert="horz" lIns="91440" tIns="45720" rIns="91440" bIns="45720" rtlCol="0" anchor="t">
            <a:noAutofit/>
          </a:bodyPr>
          <a:lstStyle/>
          <a:p>
            <a:pPr indent="-175895"/>
            <a:r>
              <a:rPr lang="sv-SE" sz="1400">
                <a:latin typeface="Noto Serif"/>
                <a:ea typeface="Noto Serif"/>
                <a:cs typeface="Noto Serif"/>
              </a:rPr>
              <a:t>Aktör behöver vara beställd – Egen huvudkod och eventuella internummer. </a:t>
            </a:r>
            <a:r>
              <a:rPr lang="sv-SE" sz="1400" b="1">
                <a:latin typeface="Noto Serif"/>
                <a:ea typeface="Noto Serif"/>
                <a:cs typeface="Noto Serif"/>
              </a:rPr>
              <a:t>Beställ via mina sidor</a:t>
            </a:r>
            <a:endParaRPr lang="sv-SE">
              <a:latin typeface="Noto Serif"/>
              <a:ea typeface="Noto Serif"/>
              <a:cs typeface="Noto Serif"/>
            </a:endParaRPr>
          </a:p>
          <a:p>
            <a:pPr indent="-175895"/>
            <a:r>
              <a:rPr lang="sv-SE" sz="1400">
                <a:latin typeface="Noto Serif"/>
                <a:ea typeface="Noto Serif"/>
                <a:cs typeface="Noto Serif"/>
              </a:rPr>
              <a:t>Mätplats och mottagningsplats – Era platser behöver vara beställda till VIOL 3. </a:t>
            </a:r>
            <a:r>
              <a:rPr lang="sv-SE" sz="1400" b="1">
                <a:latin typeface="Noto Serif"/>
                <a:ea typeface="Noto Serif"/>
                <a:cs typeface="Noto Serif"/>
              </a:rPr>
              <a:t>Beställ via mina sidor</a:t>
            </a:r>
          </a:p>
          <a:p>
            <a:pPr lvl="1"/>
            <a:r>
              <a:rPr lang="sv-SE" sz="1200">
                <a:latin typeface="Noto Serif"/>
                <a:ea typeface="Noto Serif"/>
                <a:cs typeface="Noto Serif"/>
              </a:rPr>
              <a:t>Eventuella </a:t>
            </a:r>
            <a:r>
              <a:rPr lang="sv-SE" sz="1200" err="1">
                <a:latin typeface="Noto Serif"/>
                <a:ea typeface="Noto Serif"/>
                <a:cs typeface="Noto Serif"/>
              </a:rPr>
              <a:t>hämtplatser</a:t>
            </a:r>
            <a:r>
              <a:rPr lang="sv-SE" sz="1200">
                <a:latin typeface="Noto Serif"/>
                <a:ea typeface="Noto Serif"/>
                <a:cs typeface="Noto Serif"/>
              </a:rPr>
              <a:t> och lagerplatser</a:t>
            </a:r>
          </a:p>
          <a:p>
            <a:pPr indent="-175895"/>
            <a:r>
              <a:rPr lang="sv-SE" sz="1400">
                <a:latin typeface="Noto Serif"/>
                <a:ea typeface="Noto Serif"/>
                <a:cs typeface="Noto Serif"/>
              </a:rPr>
              <a:t>Mätningsflöden för de sortiment som ni ska ta emot – Förutsättning för att skapa en </a:t>
            </a:r>
            <a:r>
              <a:rPr lang="sv-SE" sz="1400" err="1">
                <a:latin typeface="Noto Serif"/>
                <a:ea typeface="Noto Serif"/>
                <a:cs typeface="Noto Serif"/>
              </a:rPr>
              <a:t>mätorder</a:t>
            </a:r>
            <a:r>
              <a:rPr lang="sv-SE" sz="1400">
                <a:latin typeface="Noto Serif"/>
                <a:ea typeface="Noto Serif"/>
                <a:cs typeface="Noto Serif"/>
              </a:rPr>
              <a:t>. </a:t>
            </a:r>
            <a:r>
              <a:rPr lang="sv-SE" sz="1400" b="1">
                <a:latin typeface="Noto Serif"/>
                <a:ea typeface="Noto Serif"/>
                <a:cs typeface="Noto Serif"/>
              </a:rPr>
              <a:t>Beställ via mina sidor</a:t>
            </a:r>
          </a:p>
          <a:p>
            <a:pPr indent="-175895"/>
            <a:r>
              <a:rPr lang="sv-SE" sz="1400">
                <a:latin typeface="Noto Serif"/>
                <a:ea typeface="Noto Serif"/>
                <a:cs typeface="Noto Serif"/>
              </a:rPr>
              <a:t>Användare/behörigheter – För att använda systemen behöver en användare vara uppsatt. </a:t>
            </a:r>
            <a:r>
              <a:rPr lang="sv-SE" sz="1400" b="1">
                <a:latin typeface="Noto Serif"/>
                <a:ea typeface="Noto Serif"/>
                <a:cs typeface="Noto Serif"/>
              </a:rPr>
              <a:t>Beställ via mina sidor</a:t>
            </a:r>
          </a:p>
          <a:p>
            <a:pPr indent="-175895"/>
            <a:endParaRPr lang="sv-SE" sz="1400"/>
          </a:p>
        </p:txBody>
      </p:sp>
    </p:spTree>
    <p:extLst>
      <p:ext uri="{BB962C8B-B14F-4D97-AF65-F5344CB8AC3E}">
        <p14:creationId xmlns:p14="http://schemas.microsoft.com/office/powerpoint/2010/main" val="27055830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ABF9F6-5112-D5BD-12E0-4FF7B8683A07}"/>
              </a:ext>
            </a:extLst>
          </p:cNvPr>
          <p:cNvSpPr>
            <a:spLocks noGrp="1"/>
          </p:cNvSpPr>
          <p:nvPr>
            <p:ph type="title"/>
          </p:nvPr>
        </p:nvSpPr>
        <p:spPr>
          <a:xfrm>
            <a:off x="638772" y="637797"/>
            <a:ext cx="10515600" cy="895285"/>
          </a:xfrm>
        </p:spPr>
        <p:txBody>
          <a:bodyPr/>
          <a:lstStyle/>
          <a:p>
            <a:r>
              <a:rPr lang="sv-SE" sz="2700">
                <a:solidFill>
                  <a:schemeClr val="accent1"/>
                </a:solidFill>
              </a:rPr>
              <a:t>MPS - Mätplatsstödet</a:t>
            </a:r>
          </a:p>
        </p:txBody>
      </p:sp>
      <p:sp>
        <p:nvSpPr>
          <p:cNvPr id="3" name="Platshållare för innehåll 2">
            <a:extLst>
              <a:ext uri="{FF2B5EF4-FFF2-40B4-BE49-F238E27FC236}">
                <a16:creationId xmlns:a16="http://schemas.microsoft.com/office/drawing/2014/main" id="{C8552AC9-69BB-7B9A-B860-3F857E403347}"/>
              </a:ext>
            </a:extLst>
          </p:cNvPr>
          <p:cNvSpPr>
            <a:spLocks noGrp="1"/>
          </p:cNvSpPr>
          <p:nvPr>
            <p:ph idx="1"/>
          </p:nvPr>
        </p:nvSpPr>
        <p:spPr/>
        <p:txBody>
          <a:bodyPr vert="horz" lIns="91440" tIns="45720" rIns="91440" bIns="45720" rtlCol="0" anchor="t">
            <a:noAutofit/>
          </a:bodyPr>
          <a:lstStyle/>
          <a:p>
            <a:pPr indent="-175895"/>
            <a:r>
              <a:rPr lang="sv-SE">
                <a:latin typeface="Noto Serif"/>
                <a:ea typeface="Noto Serif"/>
                <a:cs typeface="Noto Serif"/>
              </a:rPr>
              <a:t>Mätplatsstödet ersätter Doris och Mapp i form av system som inmätningar sker i. Mapp ersätts med en del i MPS som heter Chaufförsklienten</a:t>
            </a:r>
          </a:p>
          <a:p>
            <a:pPr lvl="1">
              <a:buBlip>
                <a:blip r:embed="rId3"/>
              </a:buBlip>
            </a:pPr>
            <a:r>
              <a:rPr lang="sv-SE">
                <a:latin typeface="Noto Serif"/>
                <a:ea typeface="Noto Serif"/>
                <a:cs typeface="Noto Serif"/>
              </a:rPr>
              <a:t>Mätare som idag arbetar i Doris kommer i framtiden att arbeta i MPS</a:t>
            </a:r>
            <a:endParaRPr lang="sv-SE"/>
          </a:p>
          <a:p>
            <a:pPr lvl="1">
              <a:buBlip>
                <a:blip r:embed="rId3"/>
              </a:buBlip>
            </a:pPr>
            <a:r>
              <a:rPr lang="sv-SE">
                <a:latin typeface="Noto Serif"/>
                <a:ea typeface="Noto Serif"/>
                <a:cs typeface="Noto Serif"/>
              </a:rPr>
              <a:t>Chaufförer som mäter in via MAPP kommer i framtiden mäta in genom chaufförsklienten</a:t>
            </a:r>
          </a:p>
          <a:p>
            <a:pPr indent="-175895">
              <a:buBlip>
                <a:blip r:embed="rId3"/>
              </a:buBlip>
            </a:pPr>
            <a:r>
              <a:rPr lang="sv-SE">
                <a:latin typeface="Noto Serif"/>
                <a:ea typeface="Noto Serif"/>
                <a:cs typeface="Noto Serif"/>
              </a:rPr>
              <a:t>Kravet på DORIS datorn försvinner – registrering sker via MPS	</a:t>
            </a:r>
          </a:p>
          <a:p>
            <a:pPr indent="-175895">
              <a:buBlip>
                <a:blip r:embed="rId3"/>
              </a:buBlip>
            </a:pPr>
            <a:r>
              <a:rPr lang="sv-SE">
                <a:latin typeface="Noto Serif"/>
                <a:ea typeface="Noto Serif"/>
                <a:cs typeface="Noto Serif"/>
              </a:rPr>
              <a:t>Rekommendation från Biometria är att erbjuda något backup lösning på mätplatserna för chaufförerna vid eventuella problem med deras paddor</a:t>
            </a:r>
          </a:p>
          <a:p>
            <a:pPr lvl="1">
              <a:buFont typeface="Arial"/>
              <a:buChar char="•"/>
            </a:pPr>
            <a:endParaRPr lang="sv-SE">
              <a:latin typeface="Noto Serif"/>
              <a:ea typeface="Noto Serif"/>
              <a:cs typeface="Noto Serif"/>
            </a:endParaRPr>
          </a:p>
          <a:p>
            <a:pPr lvl="1">
              <a:buFont typeface="Arial"/>
              <a:buChar char="•"/>
            </a:pPr>
            <a:endParaRPr lang="sv-SE">
              <a:latin typeface="Noto Serif"/>
              <a:ea typeface="Noto Serif"/>
              <a:cs typeface="Noto Serif"/>
            </a:endParaRPr>
          </a:p>
        </p:txBody>
      </p:sp>
      <p:pic>
        <p:nvPicPr>
          <p:cNvPr id="6" name="Bildobjekt 5">
            <a:extLst>
              <a:ext uri="{FF2B5EF4-FFF2-40B4-BE49-F238E27FC236}">
                <a16:creationId xmlns:a16="http://schemas.microsoft.com/office/drawing/2014/main" id="{8AF34CF1-6DA2-B8E1-0D49-87A2811E6973}"/>
              </a:ext>
            </a:extLst>
          </p:cNvPr>
          <p:cNvPicPr>
            <a:picLocks noChangeAspect="1"/>
          </p:cNvPicPr>
          <p:nvPr/>
        </p:nvPicPr>
        <p:blipFill>
          <a:blip r:embed="rId4"/>
          <a:stretch>
            <a:fillRect/>
          </a:stretch>
        </p:blipFill>
        <p:spPr>
          <a:xfrm>
            <a:off x="9636981" y="4621736"/>
            <a:ext cx="2441793" cy="211811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53208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1ACE45A5-1763-6B2A-9479-07BDCAA9D733}"/>
              </a:ext>
            </a:extLst>
          </p:cNvPr>
          <p:cNvSpPr>
            <a:spLocks noGrp="1"/>
          </p:cNvSpPr>
          <p:nvPr>
            <p:ph idx="1"/>
          </p:nvPr>
        </p:nvSpPr>
        <p:spPr>
          <a:xfrm>
            <a:off x="807079" y="2115671"/>
            <a:ext cx="3706640" cy="4351338"/>
          </a:xfrm>
        </p:spPr>
        <p:txBody>
          <a:bodyPr/>
          <a:lstStyle/>
          <a:p>
            <a:pPr marL="4762" indent="0">
              <a:lnSpc>
                <a:spcPct val="107000"/>
              </a:lnSpc>
              <a:spcAft>
                <a:spcPts val="800"/>
              </a:spcAft>
              <a:buNone/>
            </a:pPr>
            <a:r>
              <a:rPr lang="sv-SE" b="1" kern="100">
                <a:solidFill>
                  <a:srgbClr val="007B4F"/>
                </a:solidFill>
                <a:latin typeface="Aptos" panose="020B0004020202020204" pitchFamily="34" charset="0"/>
                <a:cs typeface="Times New Roman" panose="02020603050405020304" pitchFamily="18" charset="0"/>
              </a:rPr>
              <a:t>        VIOL</a:t>
            </a:r>
            <a:r>
              <a:rPr lang="sv-SE" sz="1800" b="1" kern="100">
                <a:solidFill>
                  <a:srgbClr val="007B4F"/>
                </a:solidFill>
                <a:effectLst/>
                <a:latin typeface="Aptos" panose="020B0004020202020204" pitchFamily="34" charset="0"/>
                <a:ea typeface="Aptos" panose="020B0004020202020204" pitchFamily="34" charset="0"/>
                <a:cs typeface="Times New Roman" panose="02020603050405020304" pitchFamily="18" charset="0"/>
              </a:rPr>
              <a:t> </a:t>
            </a:r>
            <a:r>
              <a:rPr lang="sv-SE" b="1" kern="100">
                <a:solidFill>
                  <a:srgbClr val="007B4F"/>
                </a:solidFill>
                <a:latin typeface="Aptos" panose="020B0004020202020204" pitchFamily="34" charset="0"/>
                <a:cs typeface="Times New Roman" panose="02020603050405020304" pitchFamily="18" charset="0"/>
              </a:rPr>
              <a:t>2</a:t>
            </a:r>
          </a:p>
          <a:p>
            <a:pPr marL="4762" indent="0">
              <a:lnSpc>
                <a:spcPct val="107000"/>
              </a:lnSpc>
              <a:spcAft>
                <a:spcPts val="800"/>
              </a:spcAft>
              <a:buNone/>
            </a:pPr>
            <a:r>
              <a:rPr lang="sv-SE" sz="1400" kern="100">
                <a:effectLst/>
                <a:latin typeface="Aptos" panose="020B0004020202020204" pitchFamily="34" charset="0"/>
                <a:ea typeface="Aptos" panose="020B0004020202020204" pitchFamily="34" charset="0"/>
                <a:cs typeface="Times New Roman" panose="02020603050405020304" pitchFamily="18" charset="0"/>
              </a:rPr>
              <a:t>Doris		</a:t>
            </a:r>
          </a:p>
          <a:p>
            <a:pPr marL="4762" indent="0">
              <a:lnSpc>
                <a:spcPct val="107000"/>
              </a:lnSpc>
              <a:spcAft>
                <a:spcPts val="800"/>
              </a:spcAft>
              <a:buNone/>
            </a:pPr>
            <a:r>
              <a:rPr lang="sv-SE" sz="1400" kern="100">
                <a:effectLst/>
                <a:latin typeface="Aptos" panose="020B0004020202020204" pitchFamily="34" charset="0"/>
                <a:ea typeface="Aptos" panose="020B0004020202020204" pitchFamily="34" charset="0"/>
                <a:cs typeface="Times New Roman" panose="02020603050405020304" pitchFamily="18" charset="0"/>
              </a:rPr>
              <a:t>PC-lösningen		</a:t>
            </a:r>
          </a:p>
          <a:p>
            <a:pPr marL="4762" indent="0">
              <a:lnSpc>
                <a:spcPct val="107000"/>
              </a:lnSpc>
              <a:spcAft>
                <a:spcPts val="800"/>
              </a:spcAft>
              <a:buNone/>
            </a:pPr>
            <a:r>
              <a:rPr lang="sv-SE" sz="1400" kern="100">
                <a:effectLst/>
                <a:latin typeface="Aptos" panose="020B0004020202020204" pitchFamily="34" charset="0"/>
                <a:ea typeface="Aptos" panose="020B0004020202020204" pitchFamily="34" charset="0"/>
                <a:cs typeface="Times New Roman" panose="02020603050405020304" pitchFamily="18" charset="0"/>
              </a:rPr>
              <a:t>MAPP		</a:t>
            </a:r>
          </a:p>
          <a:p>
            <a:pPr marL="4762" indent="0">
              <a:lnSpc>
                <a:spcPct val="107000"/>
              </a:lnSpc>
              <a:spcAft>
                <a:spcPts val="800"/>
              </a:spcAft>
              <a:buNone/>
            </a:pPr>
            <a:r>
              <a:rPr lang="sv-SE" sz="1400" kern="100">
                <a:effectLst/>
                <a:latin typeface="Aptos" panose="020B0004020202020204" pitchFamily="34" charset="0"/>
                <a:ea typeface="Aptos" panose="020B0004020202020204" pitchFamily="34" charset="0"/>
                <a:cs typeface="Times New Roman" panose="02020603050405020304" pitchFamily="18" charset="0"/>
              </a:rPr>
              <a:t>RTV-online</a:t>
            </a:r>
          </a:p>
          <a:p>
            <a:pPr marL="4762" indent="0">
              <a:lnSpc>
                <a:spcPct val="107000"/>
              </a:lnSpc>
              <a:spcAft>
                <a:spcPts val="800"/>
              </a:spcAft>
              <a:buNone/>
            </a:pPr>
            <a:r>
              <a:rPr lang="sv-SE" sz="1600" kern="100">
                <a:effectLst/>
                <a:latin typeface="Aptos" panose="020B0004020202020204" pitchFamily="34" charset="0"/>
                <a:ea typeface="Aptos" panose="020B0004020202020204" pitchFamily="34" charset="0"/>
                <a:cs typeface="Times New Roman" panose="02020603050405020304" pitchFamily="18" charset="0"/>
              </a:rPr>
              <a:t>		</a:t>
            </a:r>
          </a:p>
          <a:p>
            <a:pPr marL="4762" indent="0">
              <a:buNone/>
            </a:pPr>
            <a:endParaRPr lang="sv-SE"/>
          </a:p>
          <a:p>
            <a:endParaRPr lang="sv-SE"/>
          </a:p>
        </p:txBody>
      </p:sp>
      <p:sp>
        <p:nvSpPr>
          <p:cNvPr id="20" name="Platshållare för innehåll 2">
            <a:extLst>
              <a:ext uri="{FF2B5EF4-FFF2-40B4-BE49-F238E27FC236}">
                <a16:creationId xmlns:a16="http://schemas.microsoft.com/office/drawing/2014/main" id="{1B7080E9-EC0C-E4D3-354D-9588373377D0}"/>
              </a:ext>
            </a:extLst>
          </p:cNvPr>
          <p:cNvSpPr txBox="1">
            <a:spLocks/>
          </p:cNvSpPr>
          <p:nvPr/>
        </p:nvSpPr>
        <p:spPr>
          <a:xfrm>
            <a:off x="3225493" y="2112831"/>
            <a:ext cx="3706640" cy="4351338"/>
          </a:xfrm>
          <a:prstGeom prst="rect">
            <a:avLst/>
          </a:prstGeom>
        </p:spPr>
        <p:txBody>
          <a:bodyPr vert="horz" lIns="91440" tIns="45720" rIns="91440" bIns="45720" rtlCol="0">
            <a:noAutofit/>
          </a:bodyPr>
          <a:lstStyle>
            <a:lvl1pPr marL="180975" indent="-176213" algn="l" defTabSz="914400" rtl="0" eaLnBrk="1" latinLnBrk="0" hangingPunct="1">
              <a:lnSpc>
                <a:spcPct val="130000"/>
              </a:lnSpc>
              <a:spcBef>
                <a:spcPts val="1000"/>
              </a:spcBef>
              <a:spcAft>
                <a:spcPts val="1200"/>
              </a:spcAft>
              <a:buFontTx/>
              <a:buBlip>
                <a:blip r:embed="rId2"/>
              </a:buBlip>
              <a:tabLst/>
              <a:defRPr sz="16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gn="l" defTabSz="914400" rtl="0" eaLnBrk="1" latinLnBrk="0" hangingPunct="1">
              <a:lnSpc>
                <a:spcPct val="110000"/>
              </a:lnSpc>
              <a:spcBef>
                <a:spcPts val="500"/>
              </a:spcBef>
              <a:spcAft>
                <a:spcPts val="1200"/>
              </a:spcAft>
              <a:buFontTx/>
              <a:buBlip>
                <a:blip r:embed="rId2"/>
              </a:buBlip>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gn="l" defTabSz="914400" rtl="0" eaLnBrk="1" latinLnBrk="0" hangingPunct="1">
              <a:lnSpc>
                <a:spcPct val="110000"/>
              </a:lnSpc>
              <a:spcBef>
                <a:spcPts val="500"/>
              </a:spcBef>
              <a:spcAft>
                <a:spcPts val="1200"/>
              </a:spcAft>
              <a:buFont typeface="Systemtypsnitt normalt"/>
              <a:buChar char="-"/>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3pPr>
            <a:lvl4pPr marL="712788" indent="-176213" algn="l" defTabSz="914400" rtl="0" eaLnBrk="1" latinLnBrk="0" hangingPunct="1">
              <a:lnSpc>
                <a:spcPct val="110000"/>
              </a:lnSpc>
              <a:spcBef>
                <a:spcPts val="500"/>
              </a:spcBef>
              <a:spcAft>
                <a:spcPts val="1200"/>
              </a:spcAft>
              <a:buFont typeface="Systemtypsnitt normalt"/>
              <a:buChar char="-"/>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4pPr>
            <a:lvl5pPr marL="893763" indent="-180975" algn="l" defTabSz="914400" rtl="0" eaLnBrk="1" latinLnBrk="0" hangingPunct="1">
              <a:lnSpc>
                <a:spcPct val="110000"/>
              </a:lnSpc>
              <a:spcBef>
                <a:spcPts val="500"/>
              </a:spcBef>
              <a:spcAft>
                <a:spcPts val="1200"/>
              </a:spcAft>
              <a:buFont typeface="Systemtypsnitt normalt"/>
              <a:buChar char="-"/>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762" indent="0">
              <a:lnSpc>
                <a:spcPct val="107000"/>
              </a:lnSpc>
              <a:spcAft>
                <a:spcPts val="800"/>
              </a:spcAft>
              <a:buFontTx/>
              <a:buNone/>
            </a:pPr>
            <a:r>
              <a:rPr lang="sv-SE" sz="1400" b="1" kern="100">
                <a:solidFill>
                  <a:srgbClr val="007B4F"/>
                </a:solidFill>
                <a:latin typeface="Aptos" panose="020B0004020202020204" pitchFamily="34" charset="0"/>
                <a:cs typeface="Times New Roman" panose="02020603050405020304" pitchFamily="18" charset="0"/>
              </a:rPr>
              <a:t>             </a:t>
            </a:r>
            <a:r>
              <a:rPr lang="sv-SE" b="1" kern="100">
                <a:solidFill>
                  <a:srgbClr val="007B4F"/>
                </a:solidFill>
                <a:latin typeface="Aptos" panose="020B0004020202020204" pitchFamily="34" charset="0"/>
                <a:cs typeface="Times New Roman" panose="02020603050405020304" pitchFamily="18" charset="0"/>
              </a:rPr>
              <a:t>VIOL</a:t>
            </a:r>
            <a:r>
              <a:rPr lang="sv-SE" sz="1800" b="1" kern="100">
                <a:solidFill>
                  <a:srgbClr val="007B4F"/>
                </a:solidFill>
                <a:latin typeface="Aptos" panose="020B0004020202020204" pitchFamily="34" charset="0"/>
                <a:ea typeface="Aptos" panose="020B0004020202020204" pitchFamily="34" charset="0"/>
                <a:cs typeface="Times New Roman" panose="02020603050405020304" pitchFamily="18" charset="0"/>
              </a:rPr>
              <a:t> </a:t>
            </a:r>
            <a:r>
              <a:rPr lang="sv-SE" b="1" kern="100">
                <a:solidFill>
                  <a:srgbClr val="007B4F"/>
                </a:solidFill>
                <a:latin typeface="Aptos" panose="020B0004020202020204" pitchFamily="34" charset="0"/>
                <a:cs typeface="Times New Roman" panose="02020603050405020304" pitchFamily="18" charset="0"/>
              </a:rPr>
              <a:t>3</a:t>
            </a:r>
          </a:p>
          <a:p>
            <a:pPr marL="4762" indent="0">
              <a:lnSpc>
                <a:spcPct val="107000"/>
              </a:lnSpc>
              <a:spcAft>
                <a:spcPts val="800"/>
              </a:spcAft>
              <a:buFontTx/>
              <a:buNone/>
            </a:pPr>
            <a:endParaRPr lang="sv-SE" kern="100">
              <a:latin typeface="Aptos" panose="020B0004020202020204" pitchFamily="34" charset="0"/>
              <a:ea typeface="Aptos" panose="020B0004020202020204" pitchFamily="34" charset="0"/>
              <a:cs typeface="Times New Roman" panose="02020603050405020304" pitchFamily="18" charset="0"/>
            </a:endParaRPr>
          </a:p>
          <a:p>
            <a:pPr marL="4762" indent="0">
              <a:lnSpc>
                <a:spcPct val="107000"/>
              </a:lnSpc>
              <a:spcAft>
                <a:spcPts val="800"/>
              </a:spcAft>
              <a:buFontTx/>
              <a:buNone/>
            </a:pPr>
            <a:endParaRPr lang="sv-SE" kern="100">
              <a:latin typeface="Aptos" panose="020B0004020202020204" pitchFamily="34" charset="0"/>
              <a:ea typeface="Aptos" panose="020B0004020202020204" pitchFamily="34" charset="0"/>
              <a:cs typeface="Times New Roman" panose="02020603050405020304" pitchFamily="18" charset="0"/>
            </a:endParaRPr>
          </a:p>
          <a:p>
            <a:pPr marL="4762" indent="0">
              <a:lnSpc>
                <a:spcPct val="107000"/>
              </a:lnSpc>
              <a:spcAft>
                <a:spcPts val="800"/>
              </a:spcAft>
              <a:buFontTx/>
              <a:buNone/>
            </a:pPr>
            <a:endParaRPr lang="sv-SE" kern="100">
              <a:latin typeface="Aptos" panose="020B0004020202020204" pitchFamily="34" charset="0"/>
              <a:ea typeface="Aptos" panose="020B0004020202020204" pitchFamily="34" charset="0"/>
              <a:cs typeface="Times New Roman" panose="02020603050405020304" pitchFamily="18" charset="0"/>
            </a:endParaRPr>
          </a:p>
          <a:p>
            <a:pPr marL="4762" indent="0">
              <a:lnSpc>
                <a:spcPct val="107000"/>
              </a:lnSpc>
              <a:spcAft>
                <a:spcPts val="800"/>
              </a:spcAft>
              <a:buFontTx/>
              <a:buNone/>
            </a:pPr>
            <a:r>
              <a:rPr lang="sv-SE" kern="100">
                <a:latin typeface="Aptos" panose="020B0004020202020204" pitchFamily="34" charset="0"/>
                <a:ea typeface="Aptos" panose="020B0004020202020204" pitchFamily="34" charset="0"/>
                <a:cs typeface="Times New Roman" panose="02020603050405020304" pitchFamily="18" charset="0"/>
              </a:rPr>
              <a:t>             MPS</a:t>
            </a:r>
          </a:p>
          <a:p>
            <a:pPr marL="4762" indent="0">
              <a:lnSpc>
                <a:spcPct val="107000"/>
              </a:lnSpc>
              <a:spcAft>
                <a:spcPts val="800"/>
              </a:spcAft>
              <a:buFontTx/>
              <a:buNone/>
            </a:pPr>
            <a:endParaRPr lang="sv-SE" kern="100">
              <a:latin typeface="Aptos" panose="020B0004020202020204" pitchFamily="34" charset="0"/>
              <a:ea typeface="Aptos" panose="020B0004020202020204" pitchFamily="34" charset="0"/>
              <a:cs typeface="Times New Roman" panose="02020603050405020304" pitchFamily="18" charset="0"/>
            </a:endParaRPr>
          </a:p>
          <a:p>
            <a:pPr marL="4762" indent="0">
              <a:buNone/>
            </a:pPr>
            <a:endParaRPr lang="sv-SE"/>
          </a:p>
          <a:p>
            <a:endParaRPr lang="sv-SE"/>
          </a:p>
        </p:txBody>
      </p:sp>
      <p:sp>
        <p:nvSpPr>
          <p:cNvPr id="24" name="Höger klammerparentes 23">
            <a:extLst>
              <a:ext uri="{FF2B5EF4-FFF2-40B4-BE49-F238E27FC236}">
                <a16:creationId xmlns:a16="http://schemas.microsoft.com/office/drawing/2014/main" id="{B8E9A341-6F6E-D221-BBB1-8F3F6E94BB6B}"/>
              </a:ext>
            </a:extLst>
          </p:cNvPr>
          <p:cNvSpPr/>
          <p:nvPr/>
        </p:nvSpPr>
        <p:spPr>
          <a:xfrm>
            <a:off x="2221872" y="2634558"/>
            <a:ext cx="334978" cy="165678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pic>
        <p:nvPicPr>
          <p:cNvPr id="27" name="Bildobjekt 26">
            <a:extLst>
              <a:ext uri="{FF2B5EF4-FFF2-40B4-BE49-F238E27FC236}">
                <a16:creationId xmlns:a16="http://schemas.microsoft.com/office/drawing/2014/main" id="{78E6B2C4-EF9C-52A7-E48D-1E5F5257D652}"/>
              </a:ext>
            </a:extLst>
          </p:cNvPr>
          <p:cNvPicPr>
            <a:picLocks noChangeAspect="1"/>
          </p:cNvPicPr>
          <p:nvPr/>
        </p:nvPicPr>
        <p:blipFill>
          <a:blip r:embed="rId3"/>
          <a:stretch>
            <a:fillRect/>
          </a:stretch>
        </p:blipFill>
        <p:spPr>
          <a:xfrm>
            <a:off x="3225493" y="2634558"/>
            <a:ext cx="1753160" cy="1466279"/>
          </a:xfrm>
          <a:prstGeom prst="rect">
            <a:avLst/>
          </a:prstGeom>
        </p:spPr>
      </p:pic>
      <p:cxnSp>
        <p:nvCxnSpPr>
          <p:cNvPr id="29" name="Rak koppling 28">
            <a:extLst>
              <a:ext uri="{FF2B5EF4-FFF2-40B4-BE49-F238E27FC236}">
                <a16:creationId xmlns:a16="http://schemas.microsoft.com/office/drawing/2014/main" id="{447D60AA-61EA-465A-FFC0-C9F01F75ECDF}"/>
              </a:ext>
            </a:extLst>
          </p:cNvPr>
          <p:cNvCxnSpPr>
            <a:cxnSpLocks/>
          </p:cNvCxnSpPr>
          <p:nvPr/>
        </p:nvCxnSpPr>
        <p:spPr>
          <a:xfrm>
            <a:off x="5822115" y="1815851"/>
            <a:ext cx="0" cy="3589376"/>
          </a:xfrm>
          <a:prstGeom prst="line">
            <a:avLst/>
          </a:prstGeom>
        </p:spPr>
        <p:style>
          <a:lnRef idx="1">
            <a:schemeClr val="accent1"/>
          </a:lnRef>
          <a:fillRef idx="0">
            <a:schemeClr val="accent1"/>
          </a:fillRef>
          <a:effectRef idx="0">
            <a:schemeClr val="accent1"/>
          </a:effectRef>
          <a:fontRef idx="minor">
            <a:schemeClr val="tx1"/>
          </a:fontRef>
        </p:style>
      </p:cxnSp>
      <p:sp>
        <p:nvSpPr>
          <p:cNvPr id="30" name="Platshållare för innehåll 2">
            <a:extLst>
              <a:ext uri="{FF2B5EF4-FFF2-40B4-BE49-F238E27FC236}">
                <a16:creationId xmlns:a16="http://schemas.microsoft.com/office/drawing/2014/main" id="{F219A404-2DF2-C762-E0EE-417A4B42BDFC}"/>
              </a:ext>
            </a:extLst>
          </p:cNvPr>
          <p:cNvSpPr txBox="1">
            <a:spLocks/>
          </p:cNvSpPr>
          <p:nvPr/>
        </p:nvSpPr>
        <p:spPr>
          <a:xfrm>
            <a:off x="6608842" y="2115671"/>
            <a:ext cx="3706640" cy="4351338"/>
          </a:xfrm>
          <a:prstGeom prst="rect">
            <a:avLst/>
          </a:prstGeom>
        </p:spPr>
        <p:txBody>
          <a:bodyPr vert="horz" lIns="91440" tIns="45720" rIns="91440" bIns="45720" rtlCol="0">
            <a:noAutofit/>
          </a:bodyPr>
          <a:lstStyle>
            <a:lvl1pPr marL="180975" indent="-176213" algn="l" defTabSz="914400" rtl="0" eaLnBrk="1" latinLnBrk="0" hangingPunct="1">
              <a:lnSpc>
                <a:spcPct val="130000"/>
              </a:lnSpc>
              <a:spcBef>
                <a:spcPts val="1000"/>
              </a:spcBef>
              <a:spcAft>
                <a:spcPts val="1200"/>
              </a:spcAft>
              <a:buFontTx/>
              <a:buBlip>
                <a:blip r:embed="rId2"/>
              </a:buBlip>
              <a:tabLst/>
              <a:defRPr sz="16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gn="l" defTabSz="914400" rtl="0" eaLnBrk="1" latinLnBrk="0" hangingPunct="1">
              <a:lnSpc>
                <a:spcPct val="110000"/>
              </a:lnSpc>
              <a:spcBef>
                <a:spcPts val="500"/>
              </a:spcBef>
              <a:spcAft>
                <a:spcPts val="1200"/>
              </a:spcAft>
              <a:buFontTx/>
              <a:buBlip>
                <a:blip r:embed="rId2"/>
              </a:buBlip>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gn="l" defTabSz="914400" rtl="0" eaLnBrk="1" latinLnBrk="0" hangingPunct="1">
              <a:lnSpc>
                <a:spcPct val="110000"/>
              </a:lnSpc>
              <a:spcBef>
                <a:spcPts val="500"/>
              </a:spcBef>
              <a:spcAft>
                <a:spcPts val="1200"/>
              </a:spcAft>
              <a:buFont typeface="Systemtypsnitt normalt"/>
              <a:buChar char="-"/>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3pPr>
            <a:lvl4pPr marL="712788" indent="-176213" algn="l" defTabSz="914400" rtl="0" eaLnBrk="1" latinLnBrk="0" hangingPunct="1">
              <a:lnSpc>
                <a:spcPct val="110000"/>
              </a:lnSpc>
              <a:spcBef>
                <a:spcPts val="500"/>
              </a:spcBef>
              <a:spcAft>
                <a:spcPts val="1200"/>
              </a:spcAft>
              <a:buFont typeface="Systemtypsnitt normalt"/>
              <a:buChar char="-"/>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4pPr>
            <a:lvl5pPr marL="893763" indent="-180975" algn="l" defTabSz="914400" rtl="0" eaLnBrk="1" latinLnBrk="0" hangingPunct="1">
              <a:lnSpc>
                <a:spcPct val="110000"/>
              </a:lnSpc>
              <a:spcBef>
                <a:spcPts val="500"/>
              </a:spcBef>
              <a:spcAft>
                <a:spcPts val="1200"/>
              </a:spcAft>
              <a:buFont typeface="Systemtypsnitt normalt"/>
              <a:buChar char="-"/>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762" indent="0">
              <a:lnSpc>
                <a:spcPct val="107000"/>
              </a:lnSpc>
              <a:spcAft>
                <a:spcPts val="800"/>
              </a:spcAft>
              <a:buFontTx/>
              <a:buNone/>
            </a:pPr>
            <a:r>
              <a:rPr lang="sv-SE" b="1" kern="100">
                <a:solidFill>
                  <a:srgbClr val="007B4F"/>
                </a:solidFill>
                <a:latin typeface="Aptos" panose="020B0004020202020204" pitchFamily="34" charset="0"/>
                <a:cs typeface="Times New Roman" panose="02020603050405020304" pitchFamily="18" charset="0"/>
              </a:rPr>
              <a:t>            VIOL</a:t>
            </a:r>
            <a:r>
              <a:rPr lang="sv-SE" sz="1800" b="1" kern="100">
                <a:solidFill>
                  <a:srgbClr val="007B4F"/>
                </a:solidFill>
                <a:latin typeface="Aptos" panose="020B0004020202020204" pitchFamily="34" charset="0"/>
                <a:ea typeface="Aptos" panose="020B0004020202020204" pitchFamily="34" charset="0"/>
                <a:cs typeface="Times New Roman" panose="02020603050405020304" pitchFamily="18" charset="0"/>
              </a:rPr>
              <a:t> </a:t>
            </a:r>
            <a:r>
              <a:rPr lang="sv-SE" b="1" kern="100">
                <a:solidFill>
                  <a:srgbClr val="007B4F"/>
                </a:solidFill>
                <a:latin typeface="Aptos" panose="020B0004020202020204" pitchFamily="34" charset="0"/>
                <a:cs typeface="Times New Roman" panose="02020603050405020304" pitchFamily="18" charset="0"/>
              </a:rPr>
              <a:t>2</a:t>
            </a:r>
            <a:r>
              <a:rPr lang="sv-SE" sz="1800" kern="100">
                <a:latin typeface="Aptos" panose="020B0004020202020204" pitchFamily="34" charset="0"/>
                <a:ea typeface="Aptos" panose="020B0004020202020204" pitchFamily="34" charset="0"/>
                <a:cs typeface="Times New Roman" panose="02020603050405020304" pitchFamily="18" charset="0"/>
              </a:rPr>
              <a:t>	</a:t>
            </a:r>
            <a:r>
              <a:rPr lang="sv-SE" kern="100">
                <a:latin typeface="Aptos" panose="020B0004020202020204" pitchFamily="34" charset="0"/>
                <a:ea typeface="Aptos" panose="020B0004020202020204" pitchFamily="34" charset="0"/>
                <a:cs typeface="Times New Roman" panose="02020603050405020304" pitchFamily="18" charset="0"/>
              </a:rPr>
              <a:t>	</a:t>
            </a:r>
          </a:p>
          <a:p>
            <a:pPr marL="4762" indent="0">
              <a:lnSpc>
                <a:spcPct val="107000"/>
              </a:lnSpc>
              <a:spcAft>
                <a:spcPts val="800"/>
              </a:spcAft>
              <a:buFontTx/>
              <a:buNone/>
            </a:pPr>
            <a:r>
              <a:rPr lang="sv-SE" sz="1400" kern="100">
                <a:latin typeface="Aptos" panose="020B0004020202020204" pitchFamily="34" charset="0"/>
                <a:ea typeface="Aptos" panose="020B0004020202020204" pitchFamily="34" charset="0"/>
                <a:cs typeface="Times New Roman" panose="02020603050405020304" pitchFamily="18" charset="0"/>
              </a:rPr>
              <a:t>Flintab	</a:t>
            </a:r>
          </a:p>
          <a:p>
            <a:pPr marL="4762" indent="0">
              <a:lnSpc>
                <a:spcPct val="107000"/>
              </a:lnSpc>
              <a:spcAft>
                <a:spcPts val="800"/>
              </a:spcAft>
              <a:buFontTx/>
              <a:buNone/>
            </a:pPr>
            <a:r>
              <a:rPr lang="sv-SE" sz="1400" kern="100">
                <a:latin typeface="Aptos" panose="020B0004020202020204" pitchFamily="34" charset="0"/>
                <a:ea typeface="Aptos" panose="020B0004020202020204" pitchFamily="34" charset="0"/>
                <a:cs typeface="Times New Roman" panose="02020603050405020304" pitchFamily="18" charset="0"/>
              </a:rPr>
              <a:t>Scanvaegt	 </a:t>
            </a:r>
          </a:p>
          <a:p>
            <a:pPr marL="4762" indent="0">
              <a:lnSpc>
                <a:spcPct val="107000"/>
              </a:lnSpc>
              <a:spcAft>
                <a:spcPts val="800"/>
              </a:spcAft>
              <a:buFontTx/>
              <a:buNone/>
            </a:pPr>
            <a:r>
              <a:rPr lang="sv-SE" sz="1400" kern="100">
                <a:latin typeface="Aptos" panose="020B0004020202020204" pitchFamily="34" charset="0"/>
                <a:ea typeface="Aptos" panose="020B0004020202020204" pitchFamily="34" charset="0"/>
                <a:cs typeface="Times New Roman" panose="02020603050405020304" pitchFamily="18" charset="0"/>
              </a:rPr>
              <a:t>Amcsgroup (fd. Wånelid)</a:t>
            </a:r>
          </a:p>
          <a:p>
            <a:pPr marL="4762" indent="0">
              <a:lnSpc>
                <a:spcPct val="107000"/>
              </a:lnSpc>
              <a:spcAft>
                <a:spcPts val="800"/>
              </a:spcAft>
              <a:buFontTx/>
              <a:buNone/>
            </a:pPr>
            <a:r>
              <a:rPr lang="sv-SE" sz="1400" kern="100">
                <a:latin typeface="Aptos" panose="020B0004020202020204" pitchFamily="34" charset="0"/>
                <a:ea typeface="Aptos" panose="020B0004020202020204" pitchFamily="34" charset="0"/>
                <a:cs typeface="Times New Roman" panose="02020603050405020304" pitchFamily="18" charset="0"/>
              </a:rPr>
              <a:t>Tamtron</a:t>
            </a:r>
          </a:p>
          <a:p>
            <a:pPr marL="4762" indent="0">
              <a:lnSpc>
                <a:spcPct val="107000"/>
              </a:lnSpc>
              <a:spcAft>
                <a:spcPts val="800"/>
              </a:spcAft>
              <a:buFontTx/>
              <a:buNone/>
            </a:pPr>
            <a:r>
              <a:rPr lang="sv-SE" sz="1400" kern="100">
                <a:latin typeface="Aptos" panose="020B0004020202020204" pitchFamily="34" charset="0"/>
                <a:ea typeface="Aptos" panose="020B0004020202020204" pitchFamily="34" charset="0"/>
                <a:cs typeface="Times New Roman" panose="02020603050405020304" pitchFamily="18" charset="0"/>
              </a:rPr>
              <a:t>Trätåg</a:t>
            </a:r>
          </a:p>
          <a:p>
            <a:pPr marL="4762" indent="0">
              <a:lnSpc>
                <a:spcPct val="107000"/>
              </a:lnSpc>
              <a:spcAft>
                <a:spcPts val="800"/>
              </a:spcAft>
              <a:buFontTx/>
              <a:buNone/>
            </a:pPr>
            <a:r>
              <a:rPr lang="sv-SE" sz="1400" kern="100">
                <a:latin typeface="Aptos" panose="020B0004020202020204" pitchFamily="34" charset="0"/>
                <a:ea typeface="Aptos" panose="020B0004020202020204" pitchFamily="34" charset="0"/>
                <a:cs typeface="Times New Roman" panose="02020603050405020304" pitchFamily="18" charset="0"/>
              </a:rPr>
              <a:t>Pyrocell </a:t>
            </a:r>
          </a:p>
          <a:p>
            <a:pPr marL="4762" indent="0">
              <a:lnSpc>
                <a:spcPct val="107000"/>
              </a:lnSpc>
              <a:spcAft>
                <a:spcPts val="800"/>
              </a:spcAft>
              <a:buFontTx/>
              <a:buNone/>
            </a:pPr>
            <a:endParaRPr lang="sv-SE"/>
          </a:p>
          <a:p>
            <a:endParaRPr lang="sv-SE"/>
          </a:p>
          <a:p>
            <a:endParaRPr lang="sv-SE"/>
          </a:p>
        </p:txBody>
      </p:sp>
      <p:sp>
        <p:nvSpPr>
          <p:cNvPr id="31" name="Platshållare för innehåll 2">
            <a:extLst>
              <a:ext uri="{FF2B5EF4-FFF2-40B4-BE49-F238E27FC236}">
                <a16:creationId xmlns:a16="http://schemas.microsoft.com/office/drawing/2014/main" id="{DC48FA30-8136-A8C3-5D3A-8983784DFA37}"/>
              </a:ext>
            </a:extLst>
          </p:cNvPr>
          <p:cNvSpPr txBox="1">
            <a:spLocks/>
          </p:cNvSpPr>
          <p:nvPr/>
        </p:nvSpPr>
        <p:spPr>
          <a:xfrm>
            <a:off x="9274143" y="2134312"/>
            <a:ext cx="3706640" cy="4351338"/>
          </a:xfrm>
          <a:prstGeom prst="rect">
            <a:avLst/>
          </a:prstGeom>
        </p:spPr>
        <p:txBody>
          <a:bodyPr vert="horz" lIns="91440" tIns="45720" rIns="91440" bIns="45720" rtlCol="0">
            <a:noAutofit/>
          </a:bodyPr>
          <a:lstStyle>
            <a:lvl1pPr marL="180975" indent="-176213" algn="l" defTabSz="914400" rtl="0" eaLnBrk="1" latinLnBrk="0" hangingPunct="1">
              <a:lnSpc>
                <a:spcPct val="130000"/>
              </a:lnSpc>
              <a:spcBef>
                <a:spcPts val="1000"/>
              </a:spcBef>
              <a:spcAft>
                <a:spcPts val="1200"/>
              </a:spcAft>
              <a:buFontTx/>
              <a:buBlip>
                <a:blip r:embed="rId2"/>
              </a:buBlip>
              <a:tabLst/>
              <a:defRPr sz="16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gn="l" defTabSz="914400" rtl="0" eaLnBrk="1" latinLnBrk="0" hangingPunct="1">
              <a:lnSpc>
                <a:spcPct val="110000"/>
              </a:lnSpc>
              <a:spcBef>
                <a:spcPts val="500"/>
              </a:spcBef>
              <a:spcAft>
                <a:spcPts val="1200"/>
              </a:spcAft>
              <a:buFontTx/>
              <a:buBlip>
                <a:blip r:embed="rId2"/>
              </a:buBlip>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gn="l" defTabSz="914400" rtl="0" eaLnBrk="1" latinLnBrk="0" hangingPunct="1">
              <a:lnSpc>
                <a:spcPct val="110000"/>
              </a:lnSpc>
              <a:spcBef>
                <a:spcPts val="500"/>
              </a:spcBef>
              <a:spcAft>
                <a:spcPts val="1200"/>
              </a:spcAft>
              <a:buFont typeface="Systemtypsnitt normalt"/>
              <a:buChar char="-"/>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3pPr>
            <a:lvl4pPr marL="712788" indent="-176213" algn="l" defTabSz="914400" rtl="0" eaLnBrk="1" latinLnBrk="0" hangingPunct="1">
              <a:lnSpc>
                <a:spcPct val="110000"/>
              </a:lnSpc>
              <a:spcBef>
                <a:spcPts val="500"/>
              </a:spcBef>
              <a:spcAft>
                <a:spcPts val="1200"/>
              </a:spcAft>
              <a:buFont typeface="Systemtypsnitt normalt"/>
              <a:buChar char="-"/>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4pPr>
            <a:lvl5pPr marL="893763" indent="-180975" algn="l" defTabSz="914400" rtl="0" eaLnBrk="1" latinLnBrk="0" hangingPunct="1">
              <a:lnSpc>
                <a:spcPct val="110000"/>
              </a:lnSpc>
              <a:spcBef>
                <a:spcPts val="500"/>
              </a:spcBef>
              <a:spcAft>
                <a:spcPts val="1200"/>
              </a:spcAft>
              <a:buFont typeface="Systemtypsnitt normalt"/>
              <a:buChar char="-"/>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762" indent="0">
              <a:lnSpc>
                <a:spcPct val="107000"/>
              </a:lnSpc>
              <a:spcAft>
                <a:spcPts val="800"/>
              </a:spcAft>
              <a:buFontTx/>
              <a:buNone/>
            </a:pPr>
            <a:r>
              <a:rPr lang="sv-SE" sz="1400" b="1" kern="100">
                <a:solidFill>
                  <a:srgbClr val="007B4F"/>
                </a:solidFill>
                <a:latin typeface="Aptos" panose="020B0004020202020204" pitchFamily="34" charset="0"/>
                <a:cs typeface="Times New Roman" panose="02020603050405020304" pitchFamily="18" charset="0"/>
              </a:rPr>
              <a:t>              </a:t>
            </a:r>
            <a:r>
              <a:rPr lang="sv-SE" b="1" kern="100">
                <a:solidFill>
                  <a:srgbClr val="007B4F"/>
                </a:solidFill>
                <a:latin typeface="Aptos" panose="020B0004020202020204" pitchFamily="34" charset="0"/>
                <a:cs typeface="Times New Roman" panose="02020603050405020304" pitchFamily="18" charset="0"/>
              </a:rPr>
              <a:t>VIOL</a:t>
            </a:r>
            <a:r>
              <a:rPr lang="sv-SE" sz="1800" b="1" kern="100">
                <a:solidFill>
                  <a:srgbClr val="007B4F"/>
                </a:solidFill>
                <a:latin typeface="Aptos" panose="020B0004020202020204" pitchFamily="34" charset="0"/>
                <a:ea typeface="Aptos" panose="020B0004020202020204" pitchFamily="34" charset="0"/>
                <a:cs typeface="Times New Roman" panose="02020603050405020304" pitchFamily="18" charset="0"/>
              </a:rPr>
              <a:t> </a:t>
            </a:r>
            <a:r>
              <a:rPr lang="sv-SE" b="1" kern="100">
                <a:solidFill>
                  <a:srgbClr val="007B4F"/>
                </a:solidFill>
                <a:latin typeface="Aptos" panose="020B0004020202020204" pitchFamily="34" charset="0"/>
                <a:cs typeface="Times New Roman" panose="02020603050405020304" pitchFamily="18" charset="0"/>
              </a:rPr>
              <a:t>3</a:t>
            </a:r>
            <a:br>
              <a:rPr lang="sv-SE" sz="1400" b="1" kern="100">
                <a:solidFill>
                  <a:srgbClr val="007B4F"/>
                </a:solidFill>
                <a:latin typeface="Aptos" panose="020B0004020202020204" pitchFamily="34" charset="0"/>
                <a:cs typeface="Times New Roman" panose="02020603050405020304" pitchFamily="18" charset="0"/>
              </a:rPr>
            </a:br>
            <a:br>
              <a:rPr lang="sv-SE" sz="1400" b="1" kern="100">
                <a:solidFill>
                  <a:srgbClr val="007B4F"/>
                </a:solidFill>
                <a:latin typeface="Aptos" panose="020B0004020202020204" pitchFamily="34" charset="0"/>
                <a:cs typeface="Times New Roman" panose="02020603050405020304" pitchFamily="18" charset="0"/>
              </a:rPr>
            </a:br>
            <a:br>
              <a:rPr lang="sv-SE" sz="1400" b="1" kern="100">
                <a:solidFill>
                  <a:srgbClr val="007B4F"/>
                </a:solidFill>
                <a:latin typeface="Aptos" panose="020B0004020202020204" pitchFamily="34" charset="0"/>
                <a:cs typeface="Times New Roman" panose="02020603050405020304" pitchFamily="18" charset="0"/>
              </a:rPr>
            </a:br>
            <a:br>
              <a:rPr lang="sv-SE" sz="1400" b="1" kern="100">
                <a:solidFill>
                  <a:srgbClr val="007B4F"/>
                </a:solidFill>
                <a:latin typeface="Aptos" panose="020B0004020202020204" pitchFamily="34" charset="0"/>
                <a:cs typeface="Times New Roman" panose="02020603050405020304" pitchFamily="18" charset="0"/>
              </a:rPr>
            </a:br>
            <a:br>
              <a:rPr lang="sv-SE" sz="1400" b="1" kern="100">
                <a:solidFill>
                  <a:srgbClr val="007B4F"/>
                </a:solidFill>
                <a:latin typeface="Aptos" panose="020B0004020202020204" pitchFamily="34" charset="0"/>
                <a:cs typeface="Times New Roman" panose="02020603050405020304" pitchFamily="18" charset="0"/>
              </a:rPr>
            </a:br>
            <a:endParaRPr lang="sv-SE" kern="100">
              <a:latin typeface="Aptos" panose="020B0004020202020204" pitchFamily="34" charset="0"/>
              <a:ea typeface="Aptos" panose="020B0004020202020204" pitchFamily="34" charset="0"/>
              <a:cs typeface="Times New Roman" panose="02020603050405020304" pitchFamily="18" charset="0"/>
            </a:endParaRPr>
          </a:p>
          <a:p>
            <a:pPr marL="4762" indent="0">
              <a:lnSpc>
                <a:spcPct val="107000"/>
              </a:lnSpc>
              <a:spcAft>
                <a:spcPts val="800"/>
              </a:spcAft>
              <a:buFontTx/>
              <a:buNone/>
            </a:pPr>
            <a:r>
              <a:rPr lang="sv-SE" kern="100">
                <a:latin typeface="Aptos" panose="020B0004020202020204" pitchFamily="34" charset="0"/>
                <a:ea typeface="Aptos" panose="020B0004020202020204" pitchFamily="34" charset="0"/>
                <a:cs typeface="Times New Roman" panose="02020603050405020304" pitchFamily="18" charset="0"/>
              </a:rPr>
              <a:t>   Extern insändning</a:t>
            </a:r>
          </a:p>
          <a:p>
            <a:pPr marL="4762" indent="0">
              <a:lnSpc>
                <a:spcPct val="107000"/>
              </a:lnSpc>
              <a:spcAft>
                <a:spcPts val="800"/>
              </a:spcAft>
              <a:buFontTx/>
              <a:buNone/>
            </a:pPr>
            <a:r>
              <a:rPr lang="sv-SE" kern="100">
                <a:latin typeface="Aptos" panose="020B0004020202020204" pitchFamily="34" charset="0"/>
                <a:ea typeface="Aptos" panose="020B0004020202020204" pitchFamily="34" charset="0"/>
                <a:cs typeface="Times New Roman" panose="02020603050405020304" pitchFamily="18" charset="0"/>
              </a:rPr>
              <a:t> </a:t>
            </a:r>
          </a:p>
          <a:p>
            <a:pPr marL="4762" indent="0">
              <a:lnSpc>
                <a:spcPct val="107000"/>
              </a:lnSpc>
              <a:spcAft>
                <a:spcPts val="800"/>
              </a:spcAft>
              <a:buFontTx/>
              <a:buNone/>
            </a:pPr>
            <a:r>
              <a:rPr lang="sv-SE" kern="100">
                <a:latin typeface="Aptos" panose="020B0004020202020204" pitchFamily="34" charset="0"/>
                <a:ea typeface="Aptos" panose="020B0004020202020204" pitchFamily="34" charset="0"/>
                <a:cs typeface="Times New Roman" panose="02020603050405020304" pitchFamily="18" charset="0"/>
              </a:rPr>
              <a:t>            </a:t>
            </a:r>
          </a:p>
          <a:p>
            <a:pPr marL="4762" indent="0">
              <a:lnSpc>
                <a:spcPct val="107000"/>
              </a:lnSpc>
              <a:spcAft>
                <a:spcPts val="800"/>
              </a:spcAft>
              <a:buFontTx/>
              <a:buNone/>
            </a:pPr>
            <a:endParaRPr lang="sv-SE" kern="100">
              <a:latin typeface="Aptos" panose="020B0004020202020204" pitchFamily="34" charset="0"/>
              <a:ea typeface="Aptos" panose="020B0004020202020204" pitchFamily="34" charset="0"/>
              <a:cs typeface="Times New Roman" panose="02020603050405020304" pitchFamily="18" charset="0"/>
            </a:endParaRPr>
          </a:p>
          <a:p>
            <a:pPr marL="4762" indent="0">
              <a:buNone/>
            </a:pPr>
            <a:endParaRPr lang="sv-SE"/>
          </a:p>
          <a:p>
            <a:endParaRPr lang="sv-SE"/>
          </a:p>
        </p:txBody>
      </p:sp>
      <p:sp>
        <p:nvSpPr>
          <p:cNvPr id="32" name="Höger klammerparentes 31">
            <a:extLst>
              <a:ext uri="{FF2B5EF4-FFF2-40B4-BE49-F238E27FC236}">
                <a16:creationId xmlns:a16="http://schemas.microsoft.com/office/drawing/2014/main" id="{5BB36C2B-BAAB-811F-308B-42E3640BACD8}"/>
              </a:ext>
            </a:extLst>
          </p:cNvPr>
          <p:cNvSpPr/>
          <p:nvPr/>
        </p:nvSpPr>
        <p:spPr>
          <a:xfrm>
            <a:off x="8845047" y="2725092"/>
            <a:ext cx="235390" cy="251686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36" name="textruta 35">
            <a:extLst>
              <a:ext uri="{FF2B5EF4-FFF2-40B4-BE49-F238E27FC236}">
                <a16:creationId xmlns:a16="http://schemas.microsoft.com/office/drawing/2014/main" id="{D02B5D56-23CA-F120-A230-30D432E3514A}"/>
              </a:ext>
            </a:extLst>
          </p:cNvPr>
          <p:cNvSpPr txBox="1"/>
          <p:nvPr/>
        </p:nvSpPr>
        <p:spPr>
          <a:xfrm>
            <a:off x="507531" y="564936"/>
            <a:ext cx="7550590" cy="461665"/>
          </a:xfrm>
          <a:prstGeom prst="rect">
            <a:avLst/>
          </a:prstGeom>
          <a:noFill/>
        </p:spPr>
        <p:txBody>
          <a:bodyPr wrap="square" rtlCol="0">
            <a:spAutoFit/>
          </a:bodyPr>
          <a:lstStyle/>
          <a:p>
            <a:r>
              <a:rPr lang="sv-SE" sz="2400" cap="all" spc="-40">
                <a:solidFill>
                  <a:schemeClr val="accent1"/>
                </a:solidFill>
                <a:latin typeface="Open Sans" panose="020B0606030504020204" pitchFamily="34" charset="0"/>
                <a:ea typeface="Open Sans" panose="020B0606030504020204" pitchFamily="34" charset="0"/>
                <a:cs typeface="Open Sans" panose="020B0606030504020204" pitchFamily="34" charset="0"/>
              </a:rPr>
              <a:t>Exempel</a:t>
            </a:r>
            <a:r>
              <a:rPr lang="sv-SE"/>
              <a:t> </a:t>
            </a:r>
          </a:p>
        </p:txBody>
      </p:sp>
      <p:sp>
        <p:nvSpPr>
          <p:cNvPr id="38" name="textruta 37">
            <a:extLst>
              <a:ext uri="{FF2B5EF4-FFF2-40B4-BE49-F238E27FC236}">
                <a16:creationId xmlns:a16="http://schemas.microsoft.com/office/drawing/2014/main" id="{735833FC-65CC-5990-0885-C1DD7ECC924E}"/>
              </a:ext>
            </a:extLst>
          </p:cNvPr>
          <p:cNvSpPr txBox="1"/>
          <p:nvPr/>
        </p:nvSpPr>
        <p:spPr>
          <a:xfrm>
            <a:off x="9283008" y="6197109"/>
            <a:ext cx="3256230" cy="577081"/>
          </a:xfrm>
          <a:prstGeom prst="rect">
            <a:avLst/>
          </a:prstGeom>
          <a:noFill/>
        </p:spPr>
        <p:txBody>
          <a:bodyPr wrap="square" rtlCol="0">
            <a:spAutoFit/>
          </a:bodyPr>
          <a:lstStyle/>
          <a:p>
            <a:r>
              <a:rPr lang="sv-SE" sz="1050"/>
              <a:t>MPS och Extern insändning kan </a:t>
            </a:r>
            <a:r>
              <a:rPr lang="sv-SE" sz="1050" b="1" u="sng"/>
              <a:t>inte</a:t>
            </a:r>
            <a:r>
              <a:rPr lang="sv-SE" sz="1050"/>
              <a:t> ha mätningsflöden för samma sortiment mot mottagningsplats. </a:t>
            </a:r>
          </a:p>
        </p:txBody>
      </p:sp>
      <p:sp>
        <p:nvSpPr>
          <p:cNvPr id="39" name="textruta 38">
            <a:extLst>
              <a:ext uri="{FF2B5EF4-FFF2-40B4-BE49-F238E27FC236}">
                <a16:creationId xmlns:a16="http://schemas.microsoft.com/office/drawing/2014/main" id="{4907552A-5652-2994-7915-7FBFCB60523B}"/>
              </a:ext>
            </a:extLst>
          </p:cNvPr>
          <p:cNvSpPr txBox="1"/>
          <p:nvPr/>
        </p:nvSpPr>
        <p:spPr>
          <a:xfrm>
            <a:off x="142317" y="6141003"/>
            <a:ext cx="3083176" cy="461665"/>
          </a:xfrm>
          <a:prstGeom prst="rect">
            <a:avLst/>
          </a:prstGeom>
          <a:noFill/>
        </p:spPr>
        <p:txBody>
          <a:bodyPr wrap="square" rtlCol="0">
            <a:spAutoFit/>
          </a:bodyPr>
          <a:lstStyle/>
          <a:p>
            <a:r>
              <a:rPr lang="sv-SE" sz="1200"/>
              <a:t>Fjärrmätningsriggar: kontakta er leverantör för installation inför VIOL 3</a:t>
            </a:r>
          </a:p>
        </p:txBody>
      </p:sp>
    </p:spTree>
    <p:extLst>
      <p:ext uri="{BB962C8B-B14F-4D97-AF65-F5344CB8AC3E}">
        <p14:creationId xmlns:p14="http://schemas.microsoft.com/office/powerpoint/2010/main" val="40182977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A1B99B1-3344-51CC-003A-6F0FF2C0A500}"/>
              </a:ext>
            </a:extLst>
          </p:cNvPr>
          <p:cNvSpPr>
            <a:spLocks noGrp="1"/>
          </p:cNvSpPr>
          <p:nvPr>
            <p:ph type="title"/>
          </p:nvPr>
        </p:nvSpPr>
        <p:spPr/>
        <p:txBody>
          <a:bodyPr/>
          <a:lstStyle/>
          <a:p>
            <a:r>
              <a:rPr lang="sv-SE">
                <a:latin typeface="Open Sans"/>
                <a:ea typeface="Open Sans"/>
                <a:cs typeface="Open Sans"/>
              </a:rPr>
              <a:t>Större skillnader och beslut  </a:t>
            </a:r>
            <a:endParaRPr lang="sv-SE"/>
          </a:p>
        </p:txBody>
      </p:sp>
      <p:sp>
        <p:nvSpPr>
          <p:cNvPr id="3" name="Platshållare för innehåll 2">
            <a:extLst>
              <a:ext uri="{FF2B5EF4-FFF2-40B4-BE49-F238E27FC236}">
                <a16:creationId xmlns:a16="http://schemas.microsoft.com/office/drawing/2014/main" id="{2A4B1AED-629E-C545-4B4D-6A2210E7C04B}"/>
              </a:ext>
            </a:extLst>
          </p:cNvPr>
          <p:cNvSpPr>
            <a:spLocks noGrp="1"/>
          </p:cNvSpPr>
          <p:nvPr>
            <p:ph idx="1"/>
          </p:nvPr>
        </p:nvSpPr>
        <p:spPr>
          <a:xfrm>
            <a:off x="291124" y="1415317"/>
            <a:ext cx="11902829" cy="5445492"/>
          </a:xfrm>
        </p:spPr>
        <p:txBody>
          <a:bodyPr vert="horz" lIns="91440" tIns="45720" rIns="91440" bIns="45720" rtlCol="0" anchor="t">
            <a:noAutofit/>
          </a:bodyPr>
          <a:lstStyle/>
          <a:p>
            <a:pPr indent="-175895"/>
            <a:r>
              <a:rPr lang="sv-SE">
                <a:latin typeface="Noto Serif"/>
                <a:ea typeface="Noto Serif"/>
                <a:cs typeface="Noto Serif"/>
              </a:rPr>
              <a:t>I VIOL 2 skapas ett mätresultat (Redovisningsnummer) där samtliga mätresultat för en leverans ingår. I VIOL 3 skapas ett mätresultat för varje utförd mätningstjänst (ex. mottagningskontroll, vägning, travmätning) där varje mätresultat har referens till en leverans i ett leveranstillfälle.</a:t>
            </a:r>
          </a:p>
          <a:p>
            <a:pPr indent="-175895"/>
            <a:r>
              <a:rPr lang="sv-SE">
                <a:latin typeface="Noto Serif"/>
                <a:ea typeface="Noto Serif"/>
                <a:cs typeface="Noto Serif"/>
              </a:rPr>
              <a:t>Genom att dela upp mätning i olika mätningstjänster blir det också tydligt vilken av mätningstjänsterna som är ersättningsgrundande för råvara eller om mätning utförs för ex. Transportredovisning</a:t>
            </a:r>
            <a:endParaRPr lang="sv-SE"/>
          </a:p>
          <a:p>
            <a:pPr indent="-175895"/>
            <a:r>
              <a:rPr lang="sv-SE">
                <a:latin typeface="Noto Serif"/>
                <a:ea typeface="Noto Serif"/>
                <a:cs typeface="Noto Serif"/>
              </a:rPr>
              <a:t>I VIOL 2 är det ett och samma mätande företag som är ansvarigt för mätresultatet (Redovisningsnummer). I VIOL 3 tar ett mätande företag ansvar för varje mätningstjänst (arbetsmoment) vilket innebär att den kan vara olika mätandeföretag i ett mätningsflöde.</a:t>
            </a:r>
          </a:p>
          <a:p>
            <a:pPr indent="-175895"/>
            <a:r>
              <a:rPr lang="sv-SE">
                <a:latin typeface="Noto Serif"/>
                <a:ea typeface="Noto Serif"/>
                <a:cs typeface="Noto Serif"/>
              </a:rPr>
              <a:t>På mätresultaten i VIOL 3 finns alltid uppgifter om mätande företag och mätningsutförare (ex. inloggad chaufför eller mätare) och om mätningstjänsten utförs av annan aktör än det mätande företaget finns uppgift om det mätande företagets ombud.</a:t>
            </a:r>
          </a:p>
          <a:p>
            <a:pPr indent="-175895"/>
            <a:r>
              <a:rPr lang="sv-SE">
                <a:latin typeface="Noto Serif"/>
                <a:ea typeface="Noto Serif"/>
                <a:cs typeface="Noto Serif"/>
              </a:rPr>
              <a:t>I VIOL 2 är funktionen mottagningskontroll bara obligatorisk vid travmätning i bild. I VIOL 3 är detta moment alltid obligatoriskt.</a:t>
            </a:r>
          </a:p>
        </p:txBody>
      </p:sp>
    </p:spTree>
    <p:extLst>
      <p:ext uri="{BB962C8B-B14F-4D97-AF65-F5344CB8AC3E}">
        <p14:creationId xmlns:p14="http://schemas.microsoft.com/office/powerpoint/2010/main" val="28751476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9" name="Koppling: vinklad 228">
            <a:extLst>
              <a:ext uri="{FF2B5EF4-FFF2-40B4-BE49-F238E27FC236}">
                <a16:creationId xmlns:a16="http://schemas.microsoft.com/office/drawing/2014/main" id="{CBB88946-2605-AAD0-2A92-74524129C71D}"/>
              </a:ext>
            </a:extLst>
          </p:cNvPr>
          <p:cNvCxnSpPr>
            <a:cxnSpLocks/>
            <a:stCxn id="197" idx="0"/>
            <a:endCxn id="95" idx="1"/>
          </p:cNvCxnSpPr>
          <p:nvPr/>
        </p:nvCxnSpPr>
        <p:spPr>
          <a:xfrm rot="5400000" flipH="1" flipV="1">
            <a:off x="650592" y="3306839"/>
            <a:ext cx="2206373" cy="482444"/>
          </a:xfrm>
          <a:prstGeom prst="bentConnector2">
            <a:avLst/>
          </a:prstGeom>
          <a:ln w="12700">
            <a:headEnd type="none" w="med" len="med"/>
            <a:tailEnd type="triangle" w="sm" len="med"/>
          </a:ln>
        </p:spPr>
        <p:style>
          <a:lnRef idx="1">
            <a:schemeClr val="dk1"/>
          </a:lnRef>
          <a:fillRef idx="0">
            <a:schemeClr val="dk1"/>
          </a:fillRef>
          <a:effectRef idx="0">
            <a:schemeClr val="dk1"/>
          </a:effectRef>
          <a:fontRef idx="minor">
            <a:schemeClr val="tx1"/>
          </a:fontRef>
        </p:style>
      </p:cxnSp>
      <p:sp>
        <p:nvSpPr>
          <p:cNvPr id="211" name="Rektangel 210">
            <a:extLst>
              <a:ext uri="{FF2B5EF4-FFF2-40B4-BE49-F238E27FC236}">
                <a16:creationId xmlns:a16="http://schemas.microsoft.com/office/drawing/2014/main" id="{9D914B2E-97BE-A73D-CD32-D8EA6C87E5F3}"/>
              </a:ext>
            </a:extLst>
          </p:cNvPr>
          <p:cNvSpPr/>
          <p:nvPr/>
        </p:nvSpPr>
        <p:spPr>
          <a:xfrm>
            <a:off x="707926" y="4111919"/>
            <a:ext cx="1611778" cy="507777"/>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00">
                <a:solidFill>
                  <a:schemeClr val="bg1"/>
                </a:solidFill>
              </a:rPr>
              <a:t>Uppföljningsrapporter</a:t>
            </a:r>
            <a:br>
              <a:rPr lang="sv-SE" sz="1050">
                <a:solidFill>
                  <a:schemeClr val="bg1"/>
                </a:solidFill>
              </a:rPr>
            </a:br>
            <a:r>
              <a:rPr lang="sv-SE" sz="1050">
                <a:solidFill>
                  <a:schemeClr val="bg1"/>
                </a:solidFill>
              </a:rPr>
              <a:t>Mätbesked i led 1</a:t>
            </a:r>
          </a:p>
        </p:txBody>
      </p:sp>
      <p:sp>
        <p:nvSpPr>
          <p:cNvPr id="111" name="Rektangel 110">
            <a:extLst>
              <a:ext uri="{FF2B5EF4-FFF2-40B4-BE49-F238E27FC236}">
                <a16:creationId xmlns:a16="http://schemas.microsoft.com/office/drawing/2014/main" id="{2F09E4A7-D7EE-9461-D391-78889A1F2680}"/>
              </a:ext>
            </a:extLst>
          </p:cNvPr>
          <p:cNvSpPr/>
          <p:nvPr/>
        </p:nvSpPr>
        <p:spPr>
          <a:xfrm>
            <a:off x="3324465" y="3166364"/>
            <a:ext cx="2752027" cy="1300843"/>
          </a:xfrm>
          <a:prstGeom prst="rect">
            <a:avLst/>
          </a:prstGeom>
          <a:solidFill>
            <a:schemeClr val="bg1">
              <a:lumMod val="65000"/>
              <a:alpha val="25098"/>
            </a:schemeClr>
          </a:solidFill>
          <a:ln>
            <a:solidFill>
              <a:schemeClr val="tx1">
                <a:lumMod val="50000"/>
                <a:lumOff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sz="1050"/>
          </a:p>
        </p:txBody>
      </p:sp>
      <p:sp>
        <p:nvSpPr>
          <p:cNvPr id="110" name="Rektangel 109">
            <a:extLst>
              <a:ext uri="{FF2B5EF4-FFF2-40B4-BE49-F238E27FC236}">
                <a16:creationId xmlns:a16="http://schemas.microsoft.com/office/drawing/2014/main" id="{9CF002E5-A986-F493-C1F8-E720C8AC62BD}"/>
              </a:ext>
            </a:extLst>
          </p:cNvPr>
          <p:cNvSpPr/>
          <p:nvPr/>
        </p:nvSpPr>
        <p:spPr>
          <a:xfrm>
            <a:off x="3324466" y="1403883"/>
            <a:ext cx="2752027" cy="1711060"/>
          </a:xfrm>
          <a:prstGeom prst="rect">
            <a:avLst/>
          </a:prstGeom>
          <a:solidFill>
            <a:srgbClr val="DFDCD8">
              <a:alpha val="25098"/>
            </a:srgbClr>
          </a:solidFill>
          <a:ln>
            <a:solidFill>
              <a:schemeClr val="tx1">
                <a:lumMod val="50000"/>
                <a:lumOff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sz="1050"/>
          </a:p>
        </p:txBody>
      </p:sp>
      <p:sp>
        <p:nvSpPr>
          <p:cNvPr id="81" name="Rektangel 80">
            <a:extLst>
              <a:ext uri="{FF2B5EF4-FFF2-40B4-BE49-F238E27FC236}">
                <a16:creationId xmlns:a16="http://schemas.microsoft.com/office/drawing/2014/main" id="{D9BE7FB7-2378-DB05-F0C9-33E04D02B6C5}"/>
              </a:ext>
            </a:extLst>
          </p:cNvPr>
          <p:cNvSpPr/>
          <p:nvPr/>
        </p:nvSpPr>
        <p:spPr>
          <a:xfrm>
            <a:off x="3429338" y="1504250"/>
            <a:ext cx="2545674" cy="268941"/>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err="1">
                <a:solidFill>
                  <a:schemeClr val="bg1"/>
                </a:solidFill>
              </a:rPr>
              <a:t>Förstaledskontrakt</a:t>
            </a:r>
            <a:r>
              <a:rPr lang="sv-SE" sz="1050">
                <a:solidFill>
                  <a:schemeClr val="bg1"/>
                </a:solidFill>
              </a:rPr>
              <a:t> </a:t>
            </a:r>
          </a:p>
        </p:txBody>
      </p:sp>
      <p:sp>
        <p:nvSpPr>
          <p:cNvPr id="82" name="Rektangel 81">
            <a:extLst>
              <a:ext uri="{FF2B5EF4-FFF2-40B4-BE49-F238E27FC236}">
                <a16:creationId xmlns:a16="http://schemas.microsoft.com/office/drawing/2014/main" id="{C870BE77-FC4B-B862-B05A-C096D76BDCB2}"/>
              </a:ext>
            </a:extLst>
          </p:cNvPr>
          <p:cNvSpPr/>
          <p:nvPr/>
        </p:nvSpPr>
        <p:spPr>
          <a:xfrm>
            <a:off x="5052648" y="1828287"/>
            <a:ext cx="979502" cy="299227"/>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Avtalsobjekt </a:t>
            </a:r>
          </a:p>
        </p:txBody>
      </p:sp>
      <p:sp>
        <p:nvSpPr>
          <p:cNvPr id="83" name="Rektangel 82">
            <a:extLst>
              <a:ext uri="{FF2B5EF4-FFF2-40B4-BE49-F238E27FC236}">
                <a16:creationId xmlns:a16="http://schemas.microsoft.com/office/drawing/2014/main" id="{9184B721-C0C5-E416-9C9E-45984DC6B429}"/>
              </a:ext>
            </a:extLst>
          </p:cNvPr>
          <p:cNvSpPr/>
          <p:nvPr/>
        </p:nvSpPr>
        <p:spPr>
          <a:xfrm>
            <a:off x="5286242" y="2141737"/>
            <a:ext cx="745908" cy="29922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tx1"/>
                </a:solidFill>
              </a:rPr>
              <a:t>Avlägg 1 </a:t>
            </a:r>
          </a:p>
        </p:txBody>
      </p:sp>
      <p:sp>
        <p:nvSpPr>
          <p:cNvPr id="84" name="Rektangel 83">
            <a:extLst>
              <a:ext uri="{FF2B5EF4-FFF2-40B4-BE49-F238E27FC236}">
                <a16:creationId xmlns:a16="http://schemas.microsoft.com/office/drawing/2014/main" id="{04CD92D0-1AE0-246B-8170-2DC0363F87BD}"/>
              </a:ext>
            </a:extLst>
          </p:cNvPr>
          <p:cNvSpPr/>
          <p:nvPr/>
        </p:nvSpPr>
        <p:spPr>
          <a:xfrm>
            <a:off x="5286242" y="2479955"/>
            <a:ext cx="745908" cy="2706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tx1"/>
                </a:solidFill>
              </a:rPr>
              <a:t>Avlägg 2</a:t>
            </a:r>
          </a:p>
        </p:txBody>
      </p:sp>
      <p:grpSp>
        <p:nvGrpSpPr>
          <p:cNvPr id="85" name="Grupp 84">
            <a:extLst>
              <a:ext uri="{FF2B5EF4-FFF2-40B4-BE49-F238E27FC236}">
                <a16:creationId xmlns:a16="http://schemas.microsoft.com/office/drawing/2014/main" id="{0F85E961-FF74-849C-FDDF-C27792D70BBA}"/>
              </a:ext>
            </a:extLst>
          </p:cNvPr>
          <p:cNvGrpSpPr/>
          <p:nvPr/>
        </p:nvGrpSpPr>
        <p:grpSpPr>
          <a:xfrm>
            <a:off x="3433697" y="2256661"/>
            <a:ext cx="1537339" cy="817253"/>
            <a:chOff x="3220937" y="3429000"/>
            <a:chExt cx="1933823" cy="1087775"/>
          </a:xfrm>
        </p:grpSpPr>
        <p:pic>
          <p:nvPicPr>
            <p:cNvPr id="86" name="Bildobjekt 85">
              <a:extLst>
                <a:ext uri="{FF2B5EF4-FFF2-40B4-BE49-F238E27FC236}">
                  <a16:creationId xmlns:a16="http://schemas.microsoft.com/office/drawing/2014/main" id="{965355E1-0E1A-D13C-A83A-B834A52CF995}"/>
                </a:ext>
              </a:extLst>
            </p:cNvPr>
            <p:cNvPicPr>
              <a:picLocks noChangeAspect="1"/>
            </p:cNvPicPr>
            <p:nvPr/>
          </p:nvPicPr>
          <p:blipFill>
            <a:blip r:embed="rId3"/>
            <a:stretch>
              <a:fillRect/>
            </a:stretch>
          </p:blipFill>
          <p:spPr>
            <a:xfrm>
              <a:off x="3220937" y="3429000"/>
              <a:ext cx="1933823" cy="1087775"/>
            </a:xfrm>
            <a:prstGeom prst="rect">
              <a:avLst/>
            </a:prstGeom>
          </p:spPr>
        </p:pic>
        <p:sp>
          <p:nvSpPr>
            <p:cNvPr id="87" name="Rektangel 86">
              <a:extLst>
                <a:ext uri="{FF2B5EF4-FFF2-40B4-BE49-F238E27FC236}">
                  <a16:creationId xmlns:a16="http://schemas.microsoft.com/office/drawing/2014/main" id="{6DDF1473-6F8F-9691-FF59-EBDC06E5D836}"/>
                </a:ext>
              </a:extLst>
            </p:cNvPr>
            <p:cNvSpPr/>
            <p:nvPr/>
          </p:nvSpPr>
          <p:spPr>
            <a:xfrm rot="2673325">
              <a:off x="3676286" y="3758573"/>
              <a:ext cx="699247" cy="476758"/>
            </a:xfrm>
            <a:prstGeom prst="rect">
              <a:avLst/>
            </a:pr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50"/>
            </a:p>
          </p:txBody>
        </p:sp>
        <p:sp>
          <p:nvSpPr>
            <p:cNvPr id="88" name="Flödesschema: Koppling 87">
              <a:extLst>
                <a:ext uri="{FF2B5EF4-FFF2-40B4-BE49-F238E27FC236}">
                  <a16:creationId xmlns:a16="http://schemas.microsoft.com/office/drawing/2014/main" id="{A0DEC286-DA37-F49E-BFF1-C5201A34CC75}"/>
                </a:ext>
              </a:extLst>
            </p:cNvPr>
            <p:cNvSpPr/>
            <p:nvPr/>
          </p:nvSpPr>
          <p:spPr>
            <a:xfrm>
              <a:off x="3803627" y="3866126"/>
              <a:ext cx="112440" cy="106761"/>
            </a:xfrm>
            <a:prstGeom prst="flowChartConnector">
              <a:avLst/>
            </a:prstGeom>
            <a:solidFill>
              <a:srgbClr val="1F6575"/>
            </a:solidFill>
            <a:ln w="9525">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sv-SE" sz="1050"/>
            </a:p>
          </p:txBody>
        </p:sp>
        <p:sp>
          <p:nvSpPr>
            <p:cNvPr id="89" name="Flödesschema: Koppling 88">
              <a:extLst>
                <a:ext uri="{FF2B5EF4-FFF2-40B4-BE49-F238E27FC236}">
                  <a16:creationId xmlns:a16="http://schemas.microsoft.com/office/drawing/2014/main" id="{96EE59F4-E092-A6EA-C7E1-6CA118B5B7AC}"/>
                </a:ext>
              </a:extLst>
            </p:cNvPr>
            <p:cNvSpPr/>
            <p:nvPr/>
          </p:nvSpPr>
          <p:spPr>
            <a:xfrm>
              <a:off x="4028506" y="4013621"/>
              <a:ext cx="112440" cy="106761"/>
            </a:xfrm>
            <a:prstGeom prst="flowChartConnector">
              <a:avLst/>
            </a:prstGeom>
            <a:solidFill>
              <a:schemeClr val="accent3"/>
            </a:solidFill>
            <a:ln w="9525">
              <a:solidFill>
                <a:schemeClr val="bg1"/>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sv-SE" sz="1050"/>
            </a:p>
          </p:txBody>
        </p:sp>
      </p:grpSp>
      <p:sp>
        <p:nvSpPr>
          <p:cNvPr id="90" name="Flödesschema: Koppling 89">
            <a:extLst>
              <a:ext uri="{FF2B5EF4-FFF2-40B4-BE49-F238E27FC236}">
                <a16:creationId xmlns:a16="http://schemas.microsoft.com/office/drawing/2014/main" id="{437B9C2C-E613-9AF0-A02B-D997C9983DFE}"/>
              </a:ext>
            </a:extLst>
          </p:cNvPr>
          <p:cNvSpPr/>
          <p:nvPr/>
        </p:nvSpPr>
        <p:spPr>
          <a:xfrm>
            <a:off x="5064449" y="2271452"/>
            <a:ext cx="102688" cy="106761"/>
          </a:xfrm>
          <a:prstGeom prst="flowChartConnector">
            <a:avLst/>
          </a:prstGeom>
          <a:solidFill>
            <a:srgbClr val="1F6575"/>
          </a:solidFill>
          <a:ln w="9525">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sv-SE" sz="1050"/>
          </a:p>
        </p:txBody>
      </p:sp>
      <p:sp>
        <p:nvSpPr>
          <p:cNvPr id="91" name="Flödesschema: Koppling 90">
            <a:extLst>
              <a:ext uri="{FF2B5EF4-FFF2-40B4-BE49-F238E27FC236}">
                <a16:creationId xmlns:a16="http://schemas.microsoft.com/office/drawing/2014/main" id="{33C231FC-DDB1-1105-F9BE-681718963221}"/>
              </a:ext>
            </a:extLst>
          </p:cNvPr>
          <p:cNvSpPr/>
          <p:nvPr/>
        </p:nvSpPr>
        <p:spPr>
          <a:xfrm>
            <a:off x="5065990" y="2565194"/>
            <a:ext cx="102688" cy="106761"/>
          </a:xfrm>
          <a:prstGeom prst="flowChartConnector">
            <a:avLst/>
          </a:prstGeom>
          <a:solidFill>
            <a:schemeClr val="accent3"/>
          </a:solidFill>
          <a:ln w="9525">
            <a:solidFill>
              <a:schemeClr val="bg1"/>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sv-SE" sz="1050"/>
          </a:p>
        </p:txBody>
      </p:sp>
      <p:grpSp>
        <p:nvGrpSpPr>
          <p:cNvPr id="92" name="Grupp 91">
            <a:extLst>
              <a:ext uri="{FF2B5EF4-FFF2-40B4-BE49-F238E27FC236}">
                <a16:creationId xmlns:a16="http://schemas.microsoft.com/office/drawing/2014/main" id="{CF6300EB-3EFB-73C3-CAD1-A5EF87882B1D}"/>
              </a:ext>
            </a:extLst>
          </p:cNvPr>
          <p:cNvGrpSpPr/>
          <p:nvPr/>
        </p:nvGrpSpPr>
        <p:grpSpPr>
          <a:xfrm>
            <a:off x="3429338" y="1737170"/>
            <a:ext cx="1281291" cy="611701"/>
            <a:chOff x="3867629" y="2905114"/>
            <a:chExt cx="1402976" cy="627854"/>
          </a:xfrm>
        </p:grpSpPr>
        <p:pic>
          <p:nvPicPr>
            <p:cNvPr id="93" name="Bildobjekt 92">
              <a:extLst>
                <a:ext uri="{FF2B5EF4-FFF2-40B4-BE49-F238E27FC236}">
                  <a16:creationId xmlns:a16="http://schemas.microsoft.com/office/drawing/2014/main" id="{6A55E853-1BA5-26E1-8542-3B932C8AB03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3867629" y="2905114"/>
              <a:ext cx="836001" cy="627854"/>
            </a:xfrm>
            <a:prstGeom prst="rect">
              <a:avLst/>
            </a:prstGeom>
          </p:spPr>
        </p:pic>
        <p:sp>
          <p:nvSpPr>
            <p:cNvPr id="94" name="textruta 93">
              <a:extLst>
                <a:ext uri="{FF2B5EF4-FFF2-40B4-BE49-F238E27FC236}">
                  <a16:creationId xmlns:a16="http://schemas.microsoft.com/office/drawing/2014/main" id="{533561F9-891F-270B-9940-22A0ED4B55B6}"/>
                </a:ext>
              </a:extLst>
            </p:cNvPr>
            <p:cNvSpPr txBox="1"/>
            <p:nvPr/>
          </p:nvSpPr>
          <p:spPr>
            <a:xfrm>
              <a:off x="4434604" y="3044486"/>
              <a:ext cx="836001" cy="260621"/>
            </a:xfrm>
            <a:prstGeom prst="rect">
              <a:avLst/>
            </a:prstGeom>
            <a:solidFill>
              <a:schemeClr val="bg1"/>
            </a:solidFill>
            <a:ln w="12700">
              <a:solidFill>
                <a:schemeClr val="tx1"/>
              </a:solidFill>
              <a:prstDash val="lgDash"/>
            </a:ln>
          </p:spPr>
          <p:style>
            <a:lnRef idx="2">
              <a:schemeClr val="dk1"/>
            </a:lnRef>
            <a:fillRef idx="1">
              <a:schemeClr val="lt1"/>
            </a:fillRef>
            <a:effectRef idx="0">
              <a:schemeClr val="dk1"/>
            </a:effectRef>
            <a:fontRef idx="minor">
              <a:schemeClr val="dk1"/>
            </a:fontRef>
          </p:style>
          <p:txBody>
            <a:bodyPr wrap="square" rtlCol="0">
              <a:spAutoFit/>
            </a:bodyPr>
            <a:lstStyle>
              <a:defPPr>
                <a:defRPr lang="sv-SE"/>
              </a:defPPr>
              <a:lvl1pPr algn="ctr">
                <a:defRPr sz="1200" b="1">
                  <a:solidFill>
                    <a:srgbClr val="292929"/>
                  </a:solidFill>
                  <a:latin typeface="Open Sans Ligh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sv-SE" sz="1000" b="0">
                  <a:latin typeface="Aptos Narrow" panose="020B0004020202020204" pitchFamily="34" charset="0"/>
                </a:rPr>
                <a:t>1:a Köpare</a:t>
              </a:r>
            </a:p>
          </p:txBody>
        </p:sp>
      </p:grpSp>
      <p:pic>
        <p:nvPicPr>
          <p:cNvPr id="95" name="Bildobjekt 94" descr="En bild som visar logotyp, symbol, Grafik, Teckensnitt&#10;&#10;AI-genererat innehåll kan vara felaktigt.">
            <a:extLst>
              <a:ext uri="{FF2B5EF4-FFF2-40B4-BE49-F238E27FC236}">
                <a16:creationId xmlns:a16="http://schemas.microsoft.com/office/drawing/2014/main" id="{BD7EA0EB-1197-2750-A8E8-879511AEBBCA}"/>
              </a:ext>
            </a:extLst>
          </p:cNvPr>
          <p:cNvPicPr>
            <a:picLocks noChangeAspect="1"/>
          </p:cNvPicPr>
          <p:nvPr/>
        </p:nvPicPr>
        <p:blipFill>
          <a:blip r:embed="rId6"/>
          <a:stretch>
            <a:fillRect/>
          </a:stretch>
        </p:blipFill>
        <p:spPr>
          <a:xfrm>
            <a:off x="1995000" y="2113646"/>
            <a:ext cx="635137" cy="662455"/>
          </a:xfrm>
          <a:prstGeom prst="rect">
            <a:avLst/>
          </a:prstGeom>
        </p:spPr>
      </p:pic>
      <p:sp>
        <p:nvSpPr>
          <p:cNvPr id="96" name="Rektangel 95">
            <a:extLst>
              <a:ext uri="{FF2B5EF4-FFF2-40B4-BE49-F238E27FC236}">
                <a16:creationId xmlns:a16="http://schemas.microsoft.com/office/drawing/2014/main" id="{D197DEA7-8AC3-362C-4C78-EAA08958ADFE}"/>
              </a:ext>
            </a:extLst>
          </p:cNvPr>
          <p:cNvSpPr/>
          <p:nvPr/>
        </p:nvSpPr>
        <p:spPr>
          <a:xfrm>
            <a:off x="1709723" y="1828287"/>
            <a:ext cx="1179613" cy="268941"/>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b="1">
                <a:solidFill>
                  <a:schemeClr val="tx1"/>
                </a:solidFill>
              </a:rPr>
              <a:t>Behov av råvara </a:t>
            </a:r>
            <a:endParaRPr lang="sv-SE" sz="1050">
              <a:solidFill>
                <a:schemeClr val="tx1"/>
              </a:solidFill>
            </a:endParaRPr>
          </a:p>
        </p:txBody>
      </p:sp>
      <p:cxnSp>
        <p:nvCxnSpPr>
          <p:cNvPr id="97" name="Rak pilkoppling 96">
            <a:extLst>
              <a:ext uri="{FF2B5EF4-FFF2-40B4-BE49-F238E27FC236}">
                <a16:creationId xmlns:a16="http://schemas.microsoft.com/office/drawing/2014/main" id="{508E4224-AE26-EE6F-13F4-05B4CCEB9358}"/>
              </a:ext>
            </a:extLst>
          </p:cNvPr>
          <p:cNvCxnSpPr>
            <a:cxnSpLocks/>
            <a:stCxn id="96" idx="3"/>
          </p:cNvCxnSpPr>
          <p:nvPr/>
        </p:nvCxnSpPr>
        <p:spPr>
          <a:xfrm flipV="1">
            <a:off x="2889336" y="1962757"/>
            <a:ext cx="364792" cy="1"/>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98" name="Rektangel 97">
            <a:extLst>
              <a:ext uri="{FF2B5EF4-FFF2-40B4-BE49-F238E27FC236}">
                <a16:creationId xmlns:a16="http://schemas.microsoft.com/office/drawing/2014/main" id="{651DE1E3-660D-EA2A-F6F0-340F22E7C70D}"/>
              </a:ext>
            </a:extLst>
          </p:cNvPr>
          <p:cNvSpPr/>
          <p:nvPr/>
        </p:nvSpPr>
        <p:spPr>
          <a:xfrm>
            <a:off x="3429338" y="3226787"/>
            <a:ext cx="1249453" cy="268941"/>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Köparekontrakt  </a:t>
            </a:r>
          </a:p>
        </p:txBody>
      </p:sp>
      <p:sp>
        <p:nvSpPr>
          <p:cNvPr id="99" name="Rektangel 98">
            <a:extLst>
              <a:ext uri="{FF2B5EF4-FFF2-40B4-BE49-F238E27FC236}">
                <a16:creationId xmlns:a16="http://schemas.microsoft.com/office/drawing/2014/main" id="{AD586737-6084-CED5-E3EC-DBA611BA108A}"/>
              </a:ext>
            </a:extLst>
          </p:cNvPr>
          <p:cNvSpPr/>
          <p:nvPr/>
        </p:nvSpPr>
        <p:spPr>
          <a:xfrm>
            <a:off x="4782697" y="3229050"/>
            <a:ext cx="1249453" cy="268941"/>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Köparekontrakt  </a:t>
            </a:r>
          </a:p>
        </p:txBody>
      </p:sp>
      <p:sp>
        <p:nvSpPr>
          <p:cNvPr id="100" name="Rektangel 99">
            <a:extLst>
              <a:ext uri="{FF2B5EF4-FFF2-40B4-BE49-F238E27FC236}">
                <a16:creationId xmlns:a16="http://schemas.microsoft.com/office/drawing/2014/main" id="{5353F7A3-0F83-B38C-D531-9E5992E491E8}"/>
              </a:ext>
            </a:extLst>
          </p:cNvPr>
          <p:cNvSpPr/>
          <p:nvPr/>
        </p:nvSpPr>
        <p:spPr>
          <a:xfrm>
            <a:off x="4028408" y="4141697"/>
            <a:ext cx="1398986" cy="268941"/>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Kontraktskedja  </a:t>
            </a:r>
          </a:p>
        </p:txBody>
      </p:sp>
      <p:grpSp>
        <p:nvGrpSpPr>
          <p:cNvPr id="101" name="Grupp 100">
            <a:extLst>
              <a:ext uri="{FF2B5EF4-FFF2-40B4-BE49-F238E27FC236}">
                <a16:creationId xmlns:a16="http://schemas.microsoft.com/office/drawing/2014/main" id="{25476694-8A05-6AC6-8FF9-2E9CA67DEAF6}"/>
              </a:ext>
            </a:extLst>
          </p:cNvPr>
          <p:cNvGrpSpPr/>
          <p:nvPr/>
        </p:nvGrpSpPr>
        <p:grpSpPr>
          <a:xfrm>
            <a:off x="3284627" y="3435752"/>
            <a:ext cx="1359544" cy="544491"/>
            <a:chOff x="3867629" y="2957711"/>
            <a:chExt cx="1413096" cy="627854"/>
          </a:xfrm>
        </p:grpSpPr>
        <p:pic>
          <p:nvPicPr>
            <p:cNvPr id="102" name="Bildobjekt 101">
              <a:extLst>
                <a:ext uri="{FF2B5EF4-FFF2-40B4-BE49-F238E27FC236}">
                  <a16:creationId xmlns:a16="http://schemas.microsoft.com/office/drawing/2014/main" id="{A626BAD2-F84B-A100-887E-78B84846974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3867629" y="2957711"/>
              <a:ext cx="836001" cy="627854"/>
            </a:xfrm>
            <a:prstGeom prst="rect">
              <a:avLst/>
            </a:prstGeom>
          </p:spPr>
        </p:pic>
        <p:sp>
          <p:nvSpPr>
            <p:cNvPr id="103" name="textruta 102">
              <a:extLst>
                <a:ext uri="{FF2B5EF4-FFF2-40B4-BE49-F238E27FC236}">
                  <a16:creationId xmlns:a16="http://schemas.microsoft.com/office/drawing/2014/main" id="{0A1E7251-9CC2-A017-BC7F-158BCF3C1C7A}"/>
                </a:ext>
              </a:extLst>
            </p:cNvPr>
            <p:cNvSpPr txBox="1"/>
            <p:nvPr/>
          </p:nvSpPr>
          <p:spPr>
            <a:xfrm>
              <a:off x="4444724" y="3144680"/>
              <a:ext cx="836001" cy="292791"/>
            </a:xfrm>
            <a:prstGeom prst="rect">
              <a:avLst/>
            </a:prstGeom>
            <a:solidFill>
              <a:schemeClr val="bg1"/>
            </a:solidFill>
            <a:ln w="12700">
              <a:solidFill>
                <a:schemeClr val="tx1"/>
              </a:solidFill>
              <a:prstDash val="lgDash"/>
            </a:ln>
          </p:spPr>
          <p:style>
            <a:lnRef idx="2">
              <a:schemeClr val="dk1"/>
            </a:lnRef>
            <a:fillRef idx="1">
              <a:schemeClr val="lt1"/>
            </a:fillRef>
            <a:effectRef idx="0">
              <a:schemeClr val="dk1"/>
            </a:effectRef>
            <a:fontRef idx="minor">
              <a:schemeClr val="dk1"/>
            </a:fontRef>
          </p:style>
          <p:txBody>
            <a:bodyPr wrap="square" rtlCol="0">
              <a:spAutoFit/>
            </a:bodyPr>
            <a:lstStyle>
              <a:defPPr>
                <a:defRPr lang="sv-SE"/>
              </a:defPPr>
              <a:lvl1pPr algn="ctr">
                <a:defRPr sz="1200" b="1">
                  <a:solidFill>
                    <a:srgbClr val="292929"/>
                  </a:solidFill>
                  <a:latin typeface="Open Sans Ligh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sv-SE" sz="1000" b="0">
                  <a:latin typeface="Aptos Narrow" panose="020B0004020202020204" pitchFamily="34" charset="0"/>
                </a:rPr>
                <a:t>2:a Köpare</a:t>
              </a:r>
            </a:p>
          </p:txBody>
        </p:sp>
      </p:grpSp>
      <p:grpSp>
        <p:nvGrpSpPr>
          <p:cNvPr id="104" name="Grupp 103">
            <a:extLst>
              <a:ext uri="{FF2B5EF4-FFF2-40B4-BE49-F238E27FC236}">
                <a16:creationId xmlns:a16="http://schemas.microsoft.com/office/drawing/2014/main" id="{A91CD72F-DB3D-E3B2-D217-67F3FA046E84}"/>
              </a:ext>
            </a:extLst>
          </p:cNvPr>
          <p:cNvGrpSpPr/>
          <p:nvPr/>
        </p:nvGrpSpPr>
        <p:grpSpPr>
          <a:xfrm>
            <a:off x="4644171" y="3455207"/>
            <a:ext cx="1326348" cy="495463"/>
            <a:chOff x="3867629" y="2957711"/>
            <a:chExt cx="1413096" cy="627854"/>
          </a:xfrm>
        </p:grpSpPr>
        <p:pic>
          <p:nvPicPr>
            <p:cNvPr id="105" name="Bildobjekt 104">
              <a:extLst>
                <a:ext uri="{FF2B5EF4-FFF2-40B4-BE49-F238E27FC236}">
                  <a16:creationId xmlns:a16="http://schemas.microsoft.com/office/drawing/2014/main" id="{DC1AE27B-2963-5E04-EA7C-6486526FEEF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3867629" y="2957711"/>
              <a:ext cx="836001" cy="627854"/>
            </a:xfrm>
            <a:prstGeom prst="rect">
              <a:avLst/>
            </a:prstGeom>
          </p:spPr>
        </p:pic>
        <p:sp>
          <p:nvSpPr>
            <p:cNvPr id="106" name="textruta 105">
              <a:extLst>
                <a:ext uri="{FF2B5EF4-FFF2-40B4-BE49-F238E27FC236}">
                  <a16:creationId xmlns:a16="http://schemas.microsoft.com/office/drawing/2014/main" id="{5443C419-53BC-70F7-A8F6-FA3C725543EC}"/>
                </a:ext>
              </a:extLst>
            </p:cNvPr>
            <p:cNvSpPr txBox="1"/>
            <p:nvPr/>
          </p:nvSpPr>
          <p:spPr>
            <a:xfrm>
              <a:off x="4444724" y="3144680"/>
              <a:ext cx="836001" cy="321764"/>
            </a:xfrm>
            <a:prstGeom prst="rect">
              <a:avLst/>
            </a:prstGeom>
            <a:solidFill>
              <a:schemeClr val="bg1"/>
            </a:solidFill>
            <a:ln w="12700">
              <a:solidFill>
                <a:schemeClr val="tx1"/>
              </a:solidFill>
              <a:prstDash val="lgDash"/>
            </a:ln>
          </p:spPr>
          <p:style>
            <a:lnRef idx="2">
              <a:schemeClr val="dk1"/>
            </a:lnRef>
            <a:fillRef idx="1">
              <a:schemeClr val="lt1"/>
            </a:fillRef>
            <a:effectRef idx="0">
              <a:schemeClr val="dk1"/>
            </a:effectRef>
            <a:fontRef idx="minor">
              <a:schemeClr val="dk1"/>
            </a:fontRef>
          </p:style>
          <p:txBody>
            <a:bodyPr wrap="square" rtlCol="0">
              <a:spAutoFit/>
            </a:bodyPr>
            <a:lstStyle>
              <a:defPPr>
                <a:defRPr lang="sv-SE"/>
              </a:defPPr>
              <a:lvl1pPr algn="ctr">
                <a:defRPr sz="1200" b="1">
                  <a:solidFill>
                    <a:srgbClr val="292929"/>
                  </a:solidFill>
                  <a:latin typeface="Open Sans Ligh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sv-SE" sz="1000" b="0">
                  <a:latin typeface="Aptos Narrow" panose="020B0004020202020204" pitchFamily="34" charset="0"/>
                </a:rPr>
                <a:t>3:e Köpare</a:t>
              </a:r>
            </a:p>
          </p:txBody>
        </p:sp>
      </p:grpSp>
      <p:sp>
        <p:nvSpPr>
          <p:cNvPr id="107" name="Höger klammerparentes 106">
            <a:extLst>
              <a:ext uri="{FF2B5EF4-FFF2-40B4-BE49-F238E27FC236}">
                <a16:creationId xmlns:a16="http://schemas.microsoft.com/office/drawing/2014/main" id="{72E9552B-278B-38F2-8E65-A45D786B6F0C}"/>
              </a:ext>
            </a:extLst>
          </p:cNvPr>
          <p:cNvSpPr/>
          <p:nvPr/>
        </p:nvSpPr>
        <p:spPr>
          <a:xfrm rot="5400000">
            <a:off x="4646714" y="2708377"/>
            <a:ext cx="168059" cy="2602812"/>
          </a:xfrm>
          <a:prstGeom prst="rightBrace">
            <a:avLst>
              <a:gd name="adj1" fmla="val 91815"/>
              <a:gd name="adj2" fmla="val 50000"/>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sz="1050"/>
          </a:p>
        </p:txBody>
      </p:sp>
      <p:sp>
        <p:nvSpPr>
          <p:cNvPr id="108" name="Rektangel 107">
            <a:extLst>
              <a:ext uri="{FF2B5EF4-FFF2-40B4-BE49-F238E27FC236}">
                <a16:creationId xmlns:a16="http://schemas.microsoft.com/office/drawing/2014/main" id="{864843D2-2FD5-8179-BFC2-E4DDE060190B}"/>
              </a:ext>
            </a:extLst>
          </p:cNvPr>
          <p:cNvSpPr/>
          <p:nvPr/>
        </p:nvSpPr>
        <p:spPr>
          <a:xfrm rot="5400000">
            <a:off x="4611059" y="4085272"/>
            <a:ext cx="298444" cy="1666838"/>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vert="vert270" rtlCol="0" anchor="ctr"/>
          <a:lstStyle/>
          <a:p>
            <a:pPr algn="ctr"/>
            <a:r>
              <a:rPr lang="sv-SE" sz="1050">
                <a:solidFill>
                  <a:schemeClr val="bg1"/>
                </a:solidFill>
              </a:rPr>
              <a:t>Redovisningshänvisning </a:t>
            </a:r>
          </a:p>
        </p:txBody>
      </p:sp>
      <p:sp>
        <p:nvSpPr>
          <p:cNvPr id="109" name="Höger klammerparentes 108">
            <a:extLst>
              <a:ext uri="{FF2B5EF4-FFF2-40B4-BE49-F238E27FC236}">
                <a16:creationId xmlns:a16="http://schemas.microsoft.com/office/drawing/2014/main" id="{09317936-605D-AD5A-4DF1-C2BD2D9CFBC1}"/>
              </a:ext>
            </a:extLst>
          </p:cNvPr>
          <p:cNvSpPr/>
          <p:nvPr/>
        </p:nvSpPr>
        <p:spPr>
          <a:xfrm rot="5400000">
            <a:off x="4633256" y="3430696"/>
            <a:ext cx="164625" cy="2431951"/>
          </a:xfrm>
          <a:prstGeom prst="rightBrace">
            <a:avLst>
              <a:gd name="adj1" fmla="val 91815"/>
              <a:gd name="adj2" fmla="val 50000"/>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sz="1050"/>
          </a:p>
        </p:txBody>
      </p:sp>
      <p:sp>
        <p:nvSpPr>
          <p:cNvPr id="113" name="Rektangel 112">
            <a:extLst>
              <a:ext uri="{FF2B5EF4-FFF2-40B4-BE49-F238E27FC236}">
                <a16:creationId xmlns:a16="http://schemas.microsoft.com/office/drawing/2014/main" id="{5335E016-8DD2-F59E-0526-5777C8BD5E76}"/>
              </a:ext>
            </a:extLst>
          </p:cNvPr>
          <p:cNvSpPr/>
          <p:nvPr/>
        </p:nvSpPr>
        <p:spPr>
          <a:xfrm>
            <a:off x="7815986" y="1837235"/>
            <a:ext cx="1585436" cy="255730"/>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Produktionsunderlag</a:t>
            </a:r>
          </a:p>
        </p:txBody>
      </p:sp>
      <p:sp>
        <p:nvSpPr>
          <p:cNvPr id="114" name="Rektangel 113">
            <a:extLst>
              <a:ext uri="{FF2B5EF4-FFF2-40B4-BE49-F238E27FC236}">
                <a16:creationId xmlns:a16="http://schemas.microsoft.com/office/drawing/2014/main" id="{2FAEA49C-CC0D-AFD1-6D89-2EAA3208F32A}"/>
              </a:ext>
            </a:extLst>
          </p:cNvPr>
          <p:cNvSpPr/>
          <p:nvPr/>
        </p:nvSpPr>
        <p:spPr>
          <a:xfrm>
            <a:off x="7815986" y="2142327"/>
            <a:ext cx="1934596" cy="681638"/>
          </a:xfrm>
          <a:prstGeom prst="rect">
            <a:avLst/>
          </a:prstGeom>
          <a:solidFill>
            <a:srgbClr val="C7D8DC"/>
          </a:solidFill>
          <a:ln>
            <a:solidFill>
              <a:srgbClr val="1F6575"/>
            </a:solidFill>
            <a:prstDash val="solid"/>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sv-SE" sz="1050" b="1">
                <a:solidFill>
                  <a:schemeClr val="tx1"/>
                </a:solidFill>
              </a:rPr>
              <a:t>Produktionsrapportering</a:t>
            </a:r>
          </a:p>
          <a:p>
            <a:pPr marL="171450" indent="-171450">
              <a:buFont typeface="Arial" panose="020B0604020202020204" pitchFamily="34" charset="0"/>
              <a:buChar char="•"/>
            </a:pPr>
            <a:r>
              <a:rPr lang="sv-SE" sz="1050" err="1">
                <a:solidFill>
                  <a:schemeClr val="tx1"/>
                </a:solidFill>
              </a:rPr>
              <a:t>SenderXC</a:t>
            </a:r>
            <a:endParaRPr lang="sv-SE" sz="1050">
              <a:solidFill>
                <a:schemeClr val="tx1"/>
              </a:solidFill>
            </a:endParaRPr>
          </a:p>
          <a:p>
            <a:pPr marL="171450" indent="-171450">
              <a:buFont typeface="Arial" panose="020B0604020202020204" pitchFamily="34" charset="0"/>
              <a:buChar char="•"/>
            </a:pPr>
            <a:r>
              <a:rPr lang="sv-SE" sz="1050">
                <a:solidFill>
                  <a:schemeClr val="tx1"/>
                </a:solidFill>
              </a:rPr>
              <a:t>RAPP</a:t>
            </a:r>
            <a:endParaRPr lang="sv-SE" sz="1050" b="1">
              <a:solidFill>
                <a:schemeClr val="tx1"/>
              </a:solidFill>
            </a:endParaRPr>
          </a:p>
        </p:txBody>
      </p:sp>
      <p:pic>
        <p:nvPicPr>
          <p:cNvPr id="116" name="Bildobjekt 115" descr="En bild som visar Grafik, clipart, grön, design&#10;&#10;AI-genererat innehåll kan vara felaktigt.">
            <a:extLst>
              <a:ext uri="{FF2B5EF4-FFF2-40B4-BE49-F238E27FC236}">
                <a16:creationId xmlns:a16="http://schemas.microsoft.com/office/drawing/2014/main" id="{5248F299-15B3-B5E8-5AC8-9E21DC613494}"/>
              </a:ext>
            </a:extLst>
          </p:cNvPr>
          <p:cNvPicPr>
            <a:picLocks noChangeAspect="1"/>
          </p:cNvPicPr>
          <p:nvPr/>
        </p:nvPicPr>
        <p:blipFill>
          <a:blip r:embed="rId7"/>
          <a:stretch>
            <a:fillRect/>
          </a:stretch>
        </p:blipFill>
        <p:spPr>
          <a:xfrm>
            <a:off x="6624099" y="1068083"/>
            <a:ext cx="713605" cy="666576"/>
          </a:xfrm>
          <a:prstGeom prst="rect">
            <a:avLst/>
          </a:prstGeom>
        </p:spPr>
      </p:pic>
      <p:pic>
        <p:nvPicPr>
          <p:cNvPr id="118" name="Bildobjekt 117" descr="En bild som visar Grafik, design&#10;&#10;AI-genererat innehåll kan vara felaktigt.">
            <a:extLst>
              <a:ext uri="{FF2B5EF4-FFF2-40B4-BE49-F238E27FC236}">
                <a16:creationId xmlns:a16="http://schemas.microsoft.com/office/drawing/2014/main" id="{4CB4F9BE-A04D-AC50-AC25-1A436E4680F6}"/>
              </a:ext>
            </a:extLst>
          </p:cNvPr>
          <p:cNvPicPr>
            <a:picLocks noChangeAspect="1"/>
          </p:cNvPicPr>
          <p:nvPr/>
        </p:nvPicPr>
        <p:blipFill>
          <a:blip r:embed="rId8"/>
          <a:stretch>
            <a:fillRect/>
          </a:stretch>
        </p:blipFill>
        <p:spPr>
          <a:xfrm>
            <a:off x="10056430" y="1663115"/>
            <a:ext cx="628221" cy="608930"/>
          </a:xfrm>
          <a:prstGeom prst="rect">
            <a:avLst/>
          </a:prstGeom>
        </p:spPr>
      </p:pic>
      <p:cxnSp>
        <p:nvCxnSpPr>
          <p:cNvPr id="121" name="Rak pilkoppling 120">
            <a:extLst>
              <a:ext uri="{FF2B5EF4-FFF2-40B4-BE49-F238E27FC236}">
                <a16:creationId xmlns:a16="http://schemas.microsoft.com/office/drawing/2014/main" id="{11222681-EBBE-8A56-23A8-B409B0C80072}"/>
              </a:ext>
            </a:extLst>
          </p:cNvPr>
          <p:cNvCxnSpPr>
            <a:cxnSpLocks/>
            <a:stCxn id="122" idx="3"/>
            <a:endCxn id="113" idx="1"/>
          </p:cNvCxnSpPr>
          <p:nvPr/>
        </p:nvCxnSpPr>
        <p:spPr>
          <a:xfrm flipV="1">
            <a:off x="7558686" y="1965100"/>
            <a:ext cx="257300" cy="16917"/>
          </a:xfrm>
          <a:prstGeom prst="straightConnector1">
            <a:avLst/>
          </a:prstGeom>
          <a:ln w="12700">
            <a:solidFill>
              <a:schemeClr val="tx1">
                <a:lumMod val="50000"/>
                <a:lumOff val="50000"/>
              </a:schemeClr>
            </a:solidFill>
            <a:prstDash val="lgDash"/>
            <a:tailEnd type="triangle" w="sm" len="med"/>
          </a:ln>
          <a:effectLst/>
        </p:spPr>
        <p:style>
          <a:lnRef idx="1">
            <a:schemeClr val="accent1"/>
          </a:lnRef>
          <a:fillRef idx="0">
            <a:schemeClr val="accent1"/>
          </a:fillRef>
          <a:effectRef idx="0">
            <a:schemeClr val="accent1"/>
          </a:effectRef>
          <a:fontRef idx="minor">
            <a:schemeClr val="tx1"/>
          </a:fontRef>
        </p:style>
      </p:cxnSp>
      <p:sp>
        <p:nvSpPr>
          <p:cNvPr id="122" name="textruta 121">
            <a:extLst>
              <a:ext uri="{FF2B5EF4-FFF2-40B4-BE49-F238E27FC236}">
                <a16:creationId xmlns:a16="http://schemas.microsoft.com/office/drawing/2014/main" id="{D462DEFA-29B6-BA94-098C-1C700916584D}"/>
              </a:ext>
            </a:extLst>
          </p:cNvPr>
          <p:cNvSpPr txBox="1"/>
          <p:nvPr/>
        </p:nvSpPr>
        <p:spPr>
          <a:xfrm>
            <a:off x="6399694" y="1792355"/>
            <a:ext cx="1158992" cy="379324"/>
          </a:xfrm>
          <a:prstGeom prst="rect">
            <a:avLst/>
          </a:prstGeom>
          <a:solidFill>
            <a:srgbClr val="C7D8DC"/>
          </a:solidFill>
          <a:ln>
            <a:solidFill>
              <a:srgbClr val="1F6575"/>
            </a:solidFill>
            <a:prstDash val="solid"/>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sv-SE"/>
            </a:defPPr>
            <a:lvl1pPr>
              <a:defRPr sz="1100" b="1">
                <a:solidFill>
                  <a:schemeClr val="tx1"/>
                </a:soli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sv-SE" sz="1050" b="0">
                <a:latin typeface="+mn-lt"/>
              </a:rPr>
              <a:t>Aktivering av AO</a:t>
            </a:r>
          </a:p>
        </p:txBody>
      </p:sp>
      <p:cxnSp>
        <p:nvCxnSpPr>
          <p:cNvPr id="123" name="Rak pilkoppling 122">
            <a:extLst>
              <a:ext uri="{FF2B5EF4-FFF2-40B4-BE49-F238E27FC236}">
                <a16:creationId xmlns:a16="http://schemas.microsoft.com/office/drawing/2014/main" id="{A2A47364-932D-55AD-84FA-1AA666917385}"/>
              </a:ext>
            </a:extLst>
          </p:cNvPr>
          <p:cNvCxnSpPr>
            <a:cxnSpLocks/>
            <a:stCxn id="113" idx="3"/>
            <a:endCxn id="118" idx="1"/>
          </p:cNvCxnSpPr>
          <p:nvPr/>
        </p:nvCxnSpPr>
        <p:spPr>
          <a:xfrm>
            <a:off x="9401422" y="1965100"/>
            <a:ext cx="655008" cy="2480"/>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124" name="Rak pilkoppling 123">
            <a:extLst>
              <a:ext uri="{FF2B5EF4-FFF2-40B4-BE49-F238E27FC236}">
                <a16:creationId xmlns:a16="http://schemas.microsoft.com/office/drawing/2014/main" id="{D2B1AAAE-2FE1-755C-B15C-670D0F0F4254}"/>
              </a:ext>
            </a:extLst>
          </p:cNvPr>
          <p:cNvCxnSpPr>
            <a:cxnSpLocks/>
            <a:stCxn id="82" idx="3"/>
            <a:endCxn id="122" idx="1"/>
          </p:cNvCxnSpPr>
          <p:nvPr/>
        </p:nvCxnSpPr>
        <p:spPr>
          <a:xfrm>
            <a:off x="6032150" y="1977901"/>
            <a:ext cx="367544" cy="4116"/>
          </a:xfrm>
          <a:prstGeom prst="straightConnector1">
            <a:avLst/>
          </a:prstGeom>
          <a:ln w="12700">
            <a:solidFill>
              <a:schemeClr val="tx1">
                <a:lumMod val="50000"/>
                <a:lumOff val="50000"/>
              </a:schemeClr>
            </a:solidFill>
            <a:prstDash val="lgDash"/>
            <a:tailEnd type="none"/>
          </a:ln>
        </p:spPr>
        <p:style>
          <a:lnRef idx="1">
            <a:schemeClr val="accent1"/>
          </a:lnRef>
          <a:fillRef idx="0">
            <a:schemeClr val="accent1"/>
          </a:fillRef>
          <a:effectRef idx="0">
            <a:schemeClr val="accent1"/>
          </a:effectRef>
          <a:fontRef idx="minor">
            <a:schemeClr val="tx1"/>
          </a:fontRef>
        </p:style>
      </p:cxnSp>
      <p:sp>
        <p:nvSpPr>
          <p:cNvPr id="125" name="textruta 124">
            <a:extLst>
              <a:ext uri="{FF2B5EF4-FFF2-40B4-BE49-F238E27FC236}">
                <a16:creationId xmlns:a16="http://schemas.microsoft.com/office/drawing/2014/main" id="{EFE1B49C-277E-C10B-1653-91ABD72ACD2B}"/>
              </a:ext>
            </a:extLst>
          </p:cNvPr>
          <p:cNvSpPr txBox="1"/>
          <p:nvPr/>
        </p:nvSpPr>
        <p:spPr>
          <a:xfrm>
            <a:off x="10620944" y="1462840"/>
            <a:ext cx="905137" cy="253916"/>
          </a:xfrm>
          <a:prstGeom prst="rect">
            <a:avLst/>
          </a:prstGeom>
          <a:solidFill>
            <a:srgbClr val="FFFFFF"/>
          </a:solidFill>
          <a:ln w="12700" cap="flat" cmpd="sng" algn="ctr">
            <a:solidFill>
              <a:schemeClr val="bg1">
                <a:lumMod val="50000"/>
              </a:schemeClr>
            </a:solidFill>
            <a:prstDash val="solid"/>
            <a:miter lim="800000"/>
          </a:ln>
          <a:effectLst/>
        </p:spPr>
        <p:txBody>
          <a:bodyPr wrap="square" rtlCol="0">
            <a:spAutoFit/>
          </a:bodyPr>
          <a:lstStyle>
            <a:defPPr>
              <a:defRPr lang="sv-SE"/>
            </a:defPPr>
            <a:lvl1pPr marL="171450" lvl="0" indent="-171450">
              <a:buFont typeface="Arial" panose="020B0604020202020204" pitchFamily="34" charset="0"/>
              <a:buChar char="•"/>
              <a:defRPr sz="800" kern="0">
                <a:solidFill>
                  <a:srgbClr val="292929"/>
                </a:solidFill>
                <a:latin typeface="Open Sans Ligh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gn="ctr">
              <a:buNone/>
            </a:pPr>
            <a:r>
              <a:rPr lang="sv-SE" sz="1050">
                <a:latin typeface="+mn-lt"/>
              </a:rPr>
              <a:t>Väglager</a:t>
            </a:r>
          </a:p>
        </p:txBody>
      </p:sp>
      <p:sp>
        <p:nvSpPr>
          <p:cNvPr id="142" name="Rektangel 141">
            <a:extLst>
              <a:ext uri="{FF2B5EF4-FFF2-40B4-BE49-F238E27FC236}">
                <a16:creationId xmlns:a16="http://schemas.microsoft.com/office/drawing/2014/main" id="{871F0225-A3CD-BFE7-67B2-A403DA90BED0}"/>
              </a:ext>
            </a:extLst>
          </p:cNvPr>
          <p:cNvSpPr/>
          <p:nvPr/>
        </p:nvSpPr>
        <p:spPr>
          <a:xfrm>
            <a:off x="7979346" y="4370576"/>
            <a:ext cx="1666839" cy="255730"/>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Befraktarkontrakt</a:t>
            </a:r>
          </a:p>
        </p:txBody>
      </p:sp>
      <p:sp>
        <p:nvSpPr>
          <p:cNvPr id="143" name="Rektangel 142">
            <a:extLst>
              <a:ext uri="{FF2B5EF4-FFF2-40B4-BE49-F238E27FC236}">
                <a16:creationId xmlns:a16="http://schemas.microsoft.com/office/drawing/2014/main" id="{E039850A-3481-765F-FD75-E4A4A9BC4E22}"/>
              </a:ext>
            </a:extLst>
          </p:cNvPr>
          <p:cNvSpPr/>
          <p:nvPr/>
        </p:nvSpPr>
        <p:spPr>
          <a:xfrm>
            <a:off x="7979346" y="4662690"/>
            <a:ext cx="1631811" cy="432097"/>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Transportföretagskontrakt</a:t>
            </a:r>
          </a:p>
        </p:txBody>
      </p:sp>
      <p:sp>
        <p:nvSpPr>
          <p:cNvPr id="144" name="Rektangel 143">
            <a:extLst>
              <a:ext uri="{FF2B5EF4-FFF2-40B4-BE49-F238E27FC236}">
                <a16:creationId xmlns:a16="http://schemas.microsoft.com/office/drawing/2014/main" id="{07138417-7B29-49B3-F8BD-640485517F19}"/>
              </a:ext>
            </a:extLst>
          </p:cNvPr>
          <p:cNvSpPr/>
          <p:nvPr/>
        </p:nvSpPr>
        <p:spPr>
          <a:xfrm>
            <a:off x="8105839" y="3487492"/>
            <a:ext cx="1455631" cy="253916"/>
          </a:xfrm>
          <a:prstGeom prst="rect">
            <a:avLst/>
          </a:prstGeom>
          <a:solidFill>
            <a:srgbClr val="35962B">
              <a:lumMod val="75000"/>
            </a:srgbClr>
          </a:solidFill>
          <a:ln w="12700">
            <a:solidFill>
              <a:srgbClr val="292929"/>
            </a:solidFill>
            <a:prstDash val="solid"/>
          </a:ln>
        </p:spPr>
        <p:txBody>
          <a:bodyPr wrap="square" rtlCol="0">
            <a:spAutoFit/>
          </a:bodyPr>
          <a:lstStyle/>
          <a:p>
            <a:pPr algn="ctr"/>
            <a:r>
              <a:rPr lang="sv-SE" sz="1050" kern="0">
                <a:solidFill>
                  <a:srgbClr val="FFFFFF"/>
                </a:solidFill>
              </a:rPr>
              <a:t>Transportplanering</a:t>
            </a:r>
          </a:p>
        </p:txBody>
      </p:sp>
      <p:pic>
        <p:nvPicPr>
          <p:cNvPr id="145" name="Bildobjekt 144" descr="En bild som visar cirkel, symbol, Grafik, logotyp&#10;&#10;AI-genererat innehåll kan vara felaktigt.">
            <a:extLst>
              <a:ext uri="{FF2B5EF4-FFF2-40B4-BE49-F238E27FC236}">
                <a16:creationId xmlns:a16="http://schemas.microsoft.com/office/drawing/2014/main" id="{E148A656-0529-FAA9-6D30-F9A2D2595C3F}"/>
              </a:ext>
            </a:extLst>
          </p:cNvPr>
          <p:cNvPicPr>
            <a:picLocks noChangeAspect="1"/>
          </p:cNvPicPr>
          <p:nvPr/>
        </p:nvPicPr>
        <p:blipFill>
          <a:blip r:embed="rId9"/>
          <a:stretch>
            <a:fillRect/>
          </a:stretch>
        </p:blipFill>
        <p:spPr>
          <a:xfrm>
            <a:off x="8549966" y="3747110"/>
            <a:ext cx="617950" cy="617950"/>
          </a:xfrm>
          <a:prstGeom prst="rect">
            <a:avLst/>
          </a:prstGeom>
        </p:spPr>
      </p:pic>
      <p:sp>
        <p:nvSpPr>
          <p:cNvPr id="147" name="Rektangel 146">
            <a:extLst>
              <a:ext uri="{FF2B5EF4-FFF2-40B4-BE49-F238E27FC236}">
                <a16:creationId xmlns:a16="http://schemas.microsoft.com/office/drawing/2014/main" id="{88A27C94-D973-9447-D0A3-B6224EC8F087}"/>
              </a:ext>
            </a:extLst>
          </p:cNvPr>
          <p:cNvSpPr/>
          <p:nvPr/>
        </p:nvSpPr>
        <p:spPr>
          <a:xfrm>
            <a:off x="9672304" y="3262424"/>
            <a:ext cx="1399306" cy="274659"/>
          </a:xfrm>
          <a:prstGeom prst="rect">
            <a:avLst/>
          </a:prstGeom>
          <a:solidFill>
            <a:srgbClr val="C7D8DC"/>
          </a:solidFill>
          <a:ln>
            <a:solidFill>
              <a:srgbClr val="1F6575"/>
            </a:solidFill>
            <a:prstDash val="solid"/>
          </a:ln>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algn="ctr"/>
            <a:r>
              <a:rPr lang="sv-SE" sz="1050" b="1">
                <a:solidFill>
                  <a:schemeClr val="tx1"/>
                </a:solidFill>
              </a:rPr>
              <a:t>Destinering </a:t>
            </a:r>
          </a:p>
        </p:txBody>
      </p:sp>
      <p:sp>
        <p:nvSpPr>
          <p:cNvPr id="148" name="Rektangel 147">
            <a:extLst>
              <a:ext uri="{FF2B5EF4-FFF2-40B4-BE49-F238E27FC236}">
                <a16:creationId xmlns:a16="http://schemas.microsoft.com/office/drawing/2014/main" id="{A40BB91A-E481-214C-B2F3-5F0C5EE191E8}"/>
              </a:ext>
            </a:extLst>
          </p:cNvPr>
          <p:cNvSpPr/>
          <p:nvPr/>
        </p:nvSpPr>
        <p:spPr>
          <a:xfrm>
            <a:off x="9517150" y="5159024"/>
            <a:ext cx="1692958" cy="524404"/>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Transportunderlag/ Befraktarunderlag skapas</a:t>
            </a:r>
          </a:p>
        </p:txBody>
      </p:sp>
      <p:sp>
        <p:nvSpPr>
          <p:cNvPr id="149" name="Rektangel 148">
            <a:extLst>
              <a:ext uri="{FF2B5EF4-FFF2-40B4-BE49-F238E27FC236}">
                <a16:creationId xmlns:a16="http://schemas.microsoft.com/office/drawing/2014/main" id="{DAB24AC5-E10A-5D4B-D2BA-24BB26B1618B}"/>
              </a:ext>
            </a:extLst>
          </p:cNvPr>
          <p:cNvSpPr/>
          <p:nvPr/>
        </p:nvSpPr>
        <p:spPr>
          <a:xfrm>
            <a:off x="7261186" y="5817561"/>
            <a:ext cx="1551580" cy="25393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tx1"/>
                </a:solidFill>
              </a:rPr>
              <a:t>Transportinstruktion</a:t>
            </a:r>
          </a:p>
        </p:txBody>
      </p:sp>
      <p:cxnSp>
        <p:nvCxnSpPr>
          <p:cNvPr id="150" name="Koppling: vinklad 149">
            <a:extLst>
              <a:ext uri="{FF2B5EF4-FFF2-40B4-BE49-F238E27FC236}">
                <a16:creationId xmlns:a16="http://schemas.microsoft.com/office/drawing/2014/main" id="{CC4DA85B-3587-0A46-F370-7F2FEF1CB249}"/>
              </a:ext>
            </a:extLst>
          </p:cNvPr>
          <p:cNvCxnSpPr>
            <a:cxnSpLocks/>
            <a:endCxn id="144" idx="0"/>
          </p:cNvCxnSpPr>
          <p:nvPr/>
        </p:nvCxnSpPr>
        <p:spPr>
          <a:xfrm rot="10800000" flipV="1">
            <a:off x="8833655" y="2876706"/>
            <a:ext cx="1538302" cy="610785"/>
          </a:xfrm>
          <a:prstGeom prst="bentConnector2">
            <a:avLst/>
          </a:prstGeom>
          <a:ln w="12700">
            <a:headEnd type="none" w="med" len="med"/>
            <a:tailEnd type="triangle" w="sm" len="med"/>
          </a:ln>
        </p:spPr>
        <p:style>
          <a:lnRef idx="1">
            <a:schemeClr val="dk1"/>
          </a:lnRef>
          <a:fillRef idx="0">
            <a:schemeClr val="dk1"/>
          </a:fillRef>
          <a:effectRef idx="0">
            <a:schemeClr val="dk1"/>
          </a:effectRef>
          <a:fontRef idx="minor">
            <a:schemeClr val="tx1"/>
          </a:fontRef>
        </p:style>
      </p:cxnSp>
      <p:cxnSp>
        <p:nvCxnSpPr>
          <p:cNvPr id="151" name="Koppling: vinklad 150">
            <a:extLst>
              <a:ext uri="{FF2B5EF4-FFF2-40B4-BE49-F238E27FC236}">
                <a16:creationId xmlns:a16="http://schemas.microsoft.com/office/drawing/2014/main" id="{C54A6B48-7D2A-EF4E-668F-459197EB5DC5}"/>
              </a:ext>
            </a:extLst>
          </p:cNvPr>
          <p:cNvCxnSpPr>
            <a:cxnSpLocks/>
            <a:stCxn id="148" idx="2"/>
            <a:endCxn id="149" idx="3"/>
          </p:cNvCxnSpPr>
          <p:nvPr/>
        </p:nvCxnSpPr>
        <p:spPr>
          <a:xfrm rot="5400000">
            <a:off x="9457648" y="5038547"/>
            <a:ext cx="261100" cy="1550863"/>
          </a:xfrm>
          <a:prstGeom prst="bentConnector2">
            <a:avLst/>
          </a:prstGeom>
          <a:ln w="12700">
            <a:headEnd type="none" w="med" len="med"/>
            <a:tailEnd type="triangle" w="sm" len="med"/>
          </a:ln>
        </p:spPr>
        <p:style>
          <a:lnRef idx="1">
            <a:schemeClr val="dk1"/>
          </a:lnRef>
          <a:fillRef idx="0">
            <a:schemeClr val="dk1"/>
          </a:fillRef>
          <a:effectRef idx="0">
            <a:schemeClr val="dk1"/>
          </a:effectRef>
          <a:fontRef idx="minor">
            <a:schemeClr val="tx1"/>
          </a:fontRef>
        </p:style>
      </p:cxnSp>
      <p:sp>
        <p:nvSpPr>
          <p:cNvPr id="152" name="textruta 151">
            <a:extLst>
              <a:ext uri="{FF2B5EF4-FFF2-40B4-BE49-F238E27FC236}">
                <a16:creationId xmlns:a16="http://schemas.microsoft.com/office/drawing/2014/main" id="{84E2FDB6-1CEC-3BFE-DF07-9B573437601B}"/>
              </a:ext>
            </a:extLst>
          </p:cNvPr>
          <p:cNvSpPr txBox="1"/>
          <p:nvPr/>
        </p:nvSpPr>
        <p:spPr>
          <a:xfrm>
            <a:off x="7176389" y="6166006"/>
            <a:ext cx="1721173" cy="253916"/>
          </a:xfrm>
          <a:prstGeom prst="rect">
            <a:avLst/>
          </a:prstGeom>
          <a:ln w="12700">
            <a:prstDash val="lgDash"/>
          </a:ln>
        </p:spPr>
        <p:style>
          <a:lnRef idx="2">
            <a:schemeClr val="dk1"/>
          </a:lnRef>
          <a:fillRef idx="1">
            <a:schemeClr val="lt1"/>
          </a:fillRef>
          <a:effectRef idx="0">
            <a:schemeClr val="dk1"/>
          </a:effectRef>
          <a:fontRef idx="minor">
            <a:schemeClr val="dk1"/>
          </a:fontRef>
        </p:style>
        <p:txBody>
          <a:bodyPr wrap="square" rtlCol="0">
            <a:spAutoFit/>
          </a:bodyPr>
          <a:lstStyle>
            <a:defPPr>
              <a:defRPr lang="sv-SE"/>
            </a:defPPr>
            <a:lvl1pPr algn="ctr">
              <a:defRPr sz="1200" b="1">
                <a:solidFill>
                  <a:srgbClr val="292929"/>
                </a:solidFill>
                <a:latin typeface="Open Sans Ligh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sv-SE" sz="1000" b="0">
                <a:latin typeface="Aptos Narrow" panose="020B0004020202020204" pitchFamily="34" charset="0"/>
              </a:rPr>
              <a:t>Ansvarigt transportföretag </a:t>
            </a:r>
          </a:p>
        </p:txBody>
      </p:sp>
      <p:cxnSp>
        <p:nvCxnSpPr>
          <p:cNvPr id="153" name="Rak koppling 152">
            <a:extLst>
              <a:ext uri="{FF2B5EF4-FFF2-40B4-BE49-F238E27FC236}">
                <a16:creationId xmlns:a16="http://schemas.microsoft.com/office/drawing/2014/main" id="{F6CDE980-E74B-AFE8-153D-051F4E8215EB}"/>
              </a:ext>
            </a:extLst>
          </p:cNvPr>
          <p:cNvCxnSpPr>
            <a:cxnSpLocks/>
            <a:stCxn id="143" idx="2"/>
          </p:cNvCxnSpPr>
          <p:nvPr/>
        </p:nvCxnSpPr>
        <p:spPr>
          <a:xfrm>
            <a:off x="8795252" y="5094787"/>
            <a:ext cx="17514" cy="84974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Rak pilkoppling 153">
            <a:extLst>
              <a:ext uri="{FF2B5EF4-FFF2-40B4-BE49-F238E27FC236}">
                <a16:creationId xmlns:a16="http://schemas.microsoft.com/office/drawing/2014/main" id="{7B19352E-4703-D94D-67C8-2464A405241F}"/>
              </a:ext>
            </a:extLst>
          </p:cNvPr>
          <p:cNvCxnSpPr>
            <a:cxnSpLocks/>
            <a:stCxn id="147" idx="2"/>
            <a:endCxn id="148" idx="0"/>
          </p:cNvCxnSpPr>
          <p:nvPr/>
        </p:nvCxnSpPr>
        <p:spPr>
          <a:xfrm flipH="1">
            <a:off x="10363629" y="3537083"/>
            <a:ext cx="8328" cy="1621941"/>
          </a:xfrm>
          <a:prstGeom prst="straightConnector1">
            <a:avLst/>
          </a:prstGeom>
          <a:ln w="12700">
            <a:solidFill>
              <a:schemeClr val="tx1"/>
            </a:solidFill>
            <a:prstDash val="lgDash"/>
            <a:tailEnd type="triangle" w="sm" len="med"/>
          </a:ln>
        </p:spPr>
        <p:style>
          <a:lnRef idx="1">
            <a:schemeClr val="accent1"/>
          </a:lnRef>
          <a:fillRef idx="0">
            <a:schemeClr val="accent1"/>
          </a:fillRef>
          <a:effectRef idx="0">
            <a:schemeClr val="accent1"/>
          </a:effectRef>
          <a:fontRef idx="minor">
            <a:schemeClr val="tx1"/>
          </a:fontRef>
        </p:style>
      </p:cxnSp>
      <p:sp>
        <p:nvSpPr>
          <p:cNvPr id="155" name="Rektangel 154">
            <a:extLst>
              <a:ext uri="{FF2B5EF4-FFF2-40B4-BE49-F238E27FC236}">
                <a16:creationId xmlns:a16="http://schemas.microsoft.com/office/drawing/2014/main" id="{DF9AF49A-90F4-7B4D-68DA-0B8F754B22FD}"/>
              </a:ext>
            </a:extLst>
          </p:cNvPr>
          <p:cNvSpPr/>
          <p:nvPr/>
        </p:nvSpPr>
        <p:spPr>
          <a:xfrm>
            <a:off x="9619485" y="3861333"/>
            <a:ext cx="1626734" cy="39363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tx1"/>
                </a:solidFill>
              </a:rPr>
              <a:t>Mätorder skapas </a:t>
            </a:r>
          </a:p>
          <a:p>
            <a:pPr algn="ctr"/>
            <a:r>
              <a:rPr lang="sv-SE" sz="1050">
                <a:solidFill>
                  <a:schemeClr val="tx1"/>
                </a:solidFill>
              </a:rPr>
              <a:t>(Möjliggör inmätning)  </a:t>
            </a:r>
          </a:p>
        </p:txBody>
      </p:sp>
      <p:cxnSp>
        <p:nvCxnSpPr>
          <p:cNvPr id="157" name="Koppling: vinklad 156">
            <a:extLst>
              <a:ext uri="{FF2B5EF4-FFF2-40B4-BE49-F238E27FC236}">
                <a16:creationId xmlns:a16="http://schemas.microsoft.com/office/drawing/2014/main" id="{04935928-DDCE-18BC-75B6-17320D0F8236}"/>
              </a:ext>
            </a:extLst>
          </p:cNvPr>
          <p:cNvCxnSpPr>
            <a:cxnSpLocks/>
          </p:cNvCxnSpPr>
          <p:nvPr/>
        </p:nvCxnSpPr>
        <p:spPr>
          <a:xfrm flipV="1">
            <a:off x="6095270" y="3821545"/>
            <a:ext cx="4023187" cy="1627652"/>
          </a:xfrm>
          <a:prstGeom prst="bentConnector3">
            <a:avLst>
              <a:gd name="adj1" fmla="val 50000"/>
            </a:avLst>
          </a:prstGeom>
          <a:ln w="12700">
            <a:solidFill>
              <a:schemeClr val="bg1">
                <a:lumMod val="65000"/>
              </a:schemeClr>
            </a:solidFill>
            <a:prstDash val="dash"/>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61" name="Rak pilkoppling 160">
            <a:extLst>
              <a:ext uri="{FF2B5EF4-FFF2-40B4-BE49-F238E27FC236}">
                <a16:creationId xmlns:a16="http://schemas.microsoft.com/office/drawing/2014/main" id="{500BD50C-512E-7C67-94E6-A31EF485FDC0}"/>
              </a:ext>
            </a:extLst>
          </p:cNvPr>
          <p:cNvCxnSpPr>
            <a:cxnSpLocks/>
            <a:stCxn id="118" idx="2"/>
            <a:endCxn id="147" idx="0"/>
          </p:cNvCxnSpPr>
          <p:nvPr/>
        </p:nvCxnSpPr>
        <p:spPr>
          <a:xfrm>
            <a:off x="10370541" y="2272045"/>
            <a:ext cx="1416" cy="990379"/>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pic>
        <p:nvPicPr>
          <p:cNvPr id="189" name="Bildobjekt 188" descr="En bild som visar text, rum, spelkasino&#10;&#10;Automatiskt genererad beskrivning">
            <a:extLst>
              <a:ext uri="{FF2B5EF4-FFF2-40B4-BE49-F238E27FC236}">
                <a16:creationId xmlns:a16="http://schemas.microsoft.com/office/drawing/2014/main" id="{CF61CDF5-86C6-6E39-78F9-6EDBA6159281}"/>
              </a:ext>
            </a:extLst>
          </p:cNvPr>
          <p:cNvPicPr>
            <a:picLocks noChangeAspect="1"/>
          </p:cNvPicPr>
          <p:nvPr/>
        </p:nvPicPr>
        <p:blipFill>
          <a:blip r:embed="rId10"/>
          <a:stretch>
            <a:fillRect/>
          </a:stretch>
        </p:blipFill>
        <p:spPr>
          <a:xfrm>
            <a:off x="5484742" y="5180457"/>
            <a:ext cx="596397" cy="596397"/>
          </a:xfrm>
          <a:prstGeom prst="rect">
            <a:avLst/>
          </a:prstGeom>
        </p:spPr>
      </p:pic>
      <p:cxnSp>
        <p:nvCxnSpPr>
          <p:cNvPr id="190" name="Rak pilkoppling 189">
            <a:extLst>
              <a:ext uri="{FF2B5EF4-FFF2-40B4-BE49-F238E27FC236}">
                <a16:creationId xmlns:a16="http://schemas.microsoft.com/office/drawing/2014/main" id="{0C0F728A-58EA-1476-D04B-D496FE21E172}"/>
              </a:ext>
            </a:extLst>
          </p:cNvPr>
          <p:cNvCxnSpPr>
            <a:cxnSpLocks/>
            <a:stCxn id="149" idx="1"/>
            <a:endCxn id="193" idx="3"/>
          </p:cNvCxnSpPr>
          <p:nvPr/>
        </p:nvCxnSpPr>
        <p:spPr>
          <a:xfrm flipH="1" flipV="1">
            <a:off x="4213699" y="5921686"/>
            <a:ext cx="3047487" cy="22842"/>
          </a:xfrm>
          <a:prstGeom prst="straightConnector1">
            <a:avLst/>
          </a:prstGeom>
          <a:ln w="12700">
            <a:solidFill>
              <a:schemeClr val="bg1">
                <a:lumMod val="65000"/>
              </a:schemeClr>
            </a:solidFill>
            <a:prstDash val="lgDash"/>
            <a:tailEnd type="triangle" w="sm" len="med"/>
          </a:ln>
        </p:spPr>
        <p:style>
          <a:lnRef idx="1">
            <a:schemeClr val="accent1"/>
          </a:lnRef>
          <a:fillRef idx="0">
            <a:schemeClr val="accent1"/>
          </a:fillRef>
          <a:effectRef idx="0">
            <a:schemeClr val="accent1"/>
          </a:effectRef>
          <a:fontRef idx="minor">
            <a:schemeClr val="tx1"/>
          </a:fontRef>
        </p:style>
      </p:cxnSp>
      <p:sp>
        <p:nvSpPr>
          <p:cNvPr id="191" name="Rektangel 190">
            <a:extLst>
              <a:ext uri="{FF2B5EF4-FFF2-40B4-BE49-F238E27FC236}">
                <a16:creationId xmlns:a16="http://schemas.microsoft.com/office/drawing/2014/main" id="{36E7249A-3198-A4C4-0D77-B9C4A09DD142}"/>
              </a:ext>
            </a:extLst>
          </p:cNvPr>
          <p:cNvSpPr/>
          <p:nvPr/>
        </p:nvSpPr>
        <p:spPr>
          <a:xfrm>
            <a:off x="5292636" y="5816652"/>
            <a:ext cx="1389600" cy="298444"/>
          </a:xfrm>
          <a:prstGeom prst="rect">
            <a:avLst/>
          </a:prstGeom>
          <a:solidFill>
            <a:srgbClr val="C7D8DC"/>
          </a:solidFill>
          <a:ln>
            <a:solidFill>
              <a:schemeClr val="tx1"/>
            </a:solidFill>
            <a:prstDash val="solid"/>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tx1"/>
                </a:solidFill>
              </a:rPr>
              <a:t>Leveransavisering</a:t>
            </a:r>
          </a:p>
        </p:txBody>
      </p:sp>
      <p:sp>
        <p:nvSpPr>
          <p:cNvPr id="192" name="textruta 191">
            <a:extLst>
              <a:ext uri="{FF2B5EF4-FFF2-40B4-BE49-F238E27FC236}">
                <a16:creationId xmlns:a16="http://schemas.microsoft.com/office/drawing/2014/main" id="{235C2E8F-BB28-F70C-AE86-9B658BDD4551}"/>
              </a:ext>
            </a:extLst>
          </p:cNvPr>
          <p:cNvSpPr txBox="1"/>
          <p:nvPr/>
        </p:nvSpPr>
        <p:spPr>
          <a:xfrm>
            <a:off x="5205839" y="6166006"/>
            <a:ext cx="1652621" cy="253916"/>
          </a:xfrm>
          <a:prstGeom prst="rect">
            <a:avLst/>
          </a:prstGeom>
          <a:ln w="12700">
            <a:prstDash val="lgDash"/>
          </a:ln>
        </p:spPr>
        <p:style>
          <a:lnRef idx="2">
            <a:schemeClr val="dk1"/>
          </a:lnRef>
          <a:fillRef idx="1">
            <a:schemeClr val="lt1"/>
          </a:fillRef>
          <a:effectRef idx="0">
            <a:schemeClr val="dk1"/>
          </a:effectRef>
          <a:fontRef idx="minor">
            <a:schemeClr val="dk1"/>
          </a:fontRef>
        </p:style>
        <p:txBody>
          <a:bodyPr wrap="square" rtlCol="0">
            <a:spAutoFit/>
          </a:bodyPr>
          <a:lstStyle>
            <a:defPPr>
              <a:defRPr lang="sv-SE"/>
            </a:defPPr>
            <a:lvl1pPr algn="ctr">
              <a:defRPr sz="900" b="0">
                <a:solidFill>
                  <a:srgbClr val="292929"/>
                </a:solidFill>
                <a:latin typeface="Open Sans Ligh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sv-SE" sz="1000">
                <a:latin typeface="Aptos Narrow" panose="020B0004020202020204" pitchFamily="34" charset="0"/>
              </a:rPr>
              <a:t>Utförande transportföretag </a:t>
            </a:r>
          </a:p>
        </p:txBody>
      </p:sp>
      <p:pic>
        <p:nvPicPr>
          <p:cNvPr id="193" name="Bildobjekt 192">
            <a:extLst>
              <a:ext uri="{FF2B5EF4-FFF2-40B4-BE49-F238E27FC236}">
                <a16:creationId xmlns:a16="http://schemas.microsoft.com/office/drawing/2014/main" id="{92E505CE-6A29-910C-475A-724405E368D1}"/>
              </a:ext>
            </a:extLst>
          </p:cNvPr>
          <p:cNvPicPr>
            <a:picLocks noChangeAspect="1"/>
          </p:cNvPicPr>
          <p:nvPr/>
        </p:nvPicPr>
        <p:blipFill>
          <a:blip r:embed="rId11"/>
          <a:stretch>
            <a:fillRect/>
          </a:stretch>
        </p:blipFill>
        <p:spPr>
          <a:xfrm>
            <a:off x="3630380" y="5630026"/>
            <a:ext cx="583319" cy="583319"/>
          </a:xfrm>
          <a:prstGeom prst="rect">
            <a:avLst/>
          </a:prstGeom>
        </p:spPr>
      </p:pic>
      <p:sp>
        <p:nvSpPr>
          <p:cNvPr id="194" name="textruta 193">
            <a:extLst>
              <a:ext uri="{FF2B5EF4-FFF2-40B4-BE49-F238E27FC236}">
                <a16:creationId xmlns:a16="http://schemas.microsoft.com/office/drawing/2014/main" id="{10D4A6B8-916E-A9A1-4573-FDF741BD7ECF}"/>
              </a:ext>
            </a:extLst>
          </p:cNvPr>
          <p:cNvSpPr txBox="1"/>
          <p:nvPr/>
        </p:nvSpPr>
        <p:spPr>
          <a:xfrm>
            <a:off x="3242411" y="5233568"/>
            <a:ext cx="1301384" cy="276999"/>
          </a:xfrm>
          <a:prstGeom prst="rect">
            <a:avLst/>
          </a:prstGeom>
          <a:solidFill>
            <a:srgbClr val="C7D8DC"/>
          </a:solidFill>
          <a:ln>
            <a:solidFill>
              <a:schemeClr val="tx1"/>
            </a:solidFill>
            <a:prstDash val="solid"/>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sv-SE"/>
            </a:defPPr>
            <a:lvl1pPr algn="ctr">
              <a:defRPr sz="1200">
                <a:solidFill>
                  <a:schemeClr val="bg1"/>
                </a:soli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sv-SE" sz="1050">
                <a:solidFill>
                  <a:schemeClr val="tx1"/>
                </a:solidFill>
                <a:latin typeface="+mn-lt"/>
              </a:rPr>
              <a:t>Mätning i </a:t>
            </a:r>
            <a:r>
              <a:rPr lang="sv-SE" sz="1050" b="1">
                <a:solidFill>
                  <a:schemeClr val="tx1"/>
                </a:solidFill>
                <a:latin typeface="+mn-lt"/>
              </a:rPr>
              <a:t>MPS</a:t>
            </a:r>
          </a:p>
        </p:txBody>
      </p:sp>
      <p:cxnSp>
        <p:nvCxnSpPr>
          <p:cNvPr id="195" name="Rak pilkoppling 194">
            <a:extLst>
              <a:ext uri="{FF2B5EF4-FFF2-40B4-BE49-F238E27FC236}">
                <a16:creationId xmlns:a16="http://schemas.microsoft.com/office/drawing/2014/main" id="{3E2C9246-ED57-FDCB-9C2A-0D6A7BA404B2}"/>
              </a:ext>
            </a:extLst>
          </p:cNvPr>
          <p:cNvCxnSpPr>
            <a:cxnSpLocks/>
            <a:stCxn id="193" idx="1"/>
            <a:endCxn id="196" idx="3"/>
          </p:cNvCxnSpPr>
          <p:nvPr/>
        </p:nvCxnSpPr>
        <p:spPr>
          <a:xfrm flipH="1">
            <a:off x="3148673" y="5921686"/>
            <a:ext cx="481707" cy="2113"/>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196" name="Rektangel 195">
            <a:extLst>
              <a:ext uri="{FF2B5EF4-FFF2-40B4-BE49-F238E27FC236}">
                <a16:creationId xmlns:a16="http://schemas.microsoft.com/office/drawing/2014/main" id="{0B8CD316-D78B-9661-965D-7F6E4E28B0BF}"/>
              </a:ext>
            </a:extLst>
          </p:cNvPr>
          <p:cNvSpPr/>
          <p:nvPr/>
        </p:nvSpPr>
        <p:spPr>
          <a:xfrm>
            <a:off x="2040961" y="5799846"/>
            <a:ext cx="1107712" cy="24790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tx1"/>
                </a:solidFill>
              </a:rPr>
              <a:t>Mätresultat</a:t>
            </a:r>
          </a:p>
        </p:txBody>
      </p:sp>
      <p:sp>
        <p:nvSpPr>
          <p:cNvPr id="197" name="Rektangel 196">
            <a:extLst>
              <a:ext uri="{FF2B5EF4-FFF2-40B4-BE49-F238E27FC236}">
                <a16:creationId xmlns:a16="http://schemas.microsoft.com/office/drawing/2014/main" id="{1E1E6200-5F93-8991-C8CB-F706D7D1AEC2}"/>
              </a:ext>
            </a:extLst>
          </p:cNvPr>
          <p:cNvSpPr/>
          <p:nvPr/>
        </p:nvSpPr>
        <p:spPr>
          <a:xfrm>
            <a:off x="705408" y="4651247"/>
            <a:ext cx="1614296" cy="507777"/>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Råvaruredovisning</a:t>
            </a:r>
          </a:p>
          <a:p>
            <a:pPr algn="ctr"/>
            <a:r>
              <a:rPr lang="sv-SE" sz="1050">
                <a:solidFill>
                  <a:schemeClr val="bg1"/>
                </a:solidFill>
              </a:rPr>
              <a:t>Transportredovisning</a:t>
            </a:r>
          </a:p>
        </p:txBody>
      </p:sp>
      <p:cxnSp>
        <p:nvCxnSpPr>
          <p:cNvPr id="198" name="Koppling: vinklad 197">
            <a:extLst>
              <a:ext uri="{FF2B5EF4-FFF2-40B4-BE49-F238E27FC236}">
                <a16:creationId xmlns:a16="http://schemas.microsoft.com/office/drawing/2014/main" id="{5D8EE2C3-5463-62FA-CD3F-2AF80E37B330}"/>
              </a:ext>
            </a:extLst>
          </p:cNvPr>
          <p:cNvCxnSpPr>
            <a:cxnSpLocks/>
            <a:stCxn id="196" idx="1"/>
            <a:endCxn id="197" idx="2"/>
          </p:cNvCxnSpPr>
          <p:nvPr/>
        </p:nvCxnSpPr>
        <p:spPr>
          <a:xfrm rot="10800000">
            <a:off x="1512557" y="5159025"/>
            <a:ext cx="528405" cy="764775"/>
          </a:xfrm>
          <a:prstGeom prst="bentConnector2">
            <a:avLst/>
          </a:prstGeom>
          <a:ln w="12700">
            <a:headEnd type="none" w="med" len="med"/>
            <a:tailEnd type="triangle" w="sm" len="med"/>
          </a:ln>
        </p:spPr>
        <p:style>
          <a:lnRef idx="1">
            <a:schemeClr val="dk1"/>
          </a:lnRef>
          <a:fillRef idx="0">
            <a:schemeClr val="dk1"/>
          </a:fillRef>
          <a:effectRef idx="0">
            <a:schemeClr val="dk1"/>
          </a:effectRef>
          <a:fontRef idx="minor">
            <a:schemeClr val="tx1"/>
          </a:fontRef>
        </p:style>
      </p:cxnSp>
      <p:pic>
        <p:nvPicPr>
          <p:cNvPr id="208" name="Bildobjekt 207">
            <a:extLst>
              <a:ext uri="{FF2B5EF4-FFF2-40B4-BE49-F238E27FC236}">
                <a16:creationId xmlns:a16="http://schemas.microsoft.com/office/drawing/2014/main" id="{06EB5E03-9E7D-A61C-06C1-9598538E5BF6}"/>
              </a:ext>
            </a:extLst>
          </p:cNvPr>
          <p:cNvPicPr>
            <a:picLocks noChangeAspect="1"/>
          </p:cNvPicPr>
          <p:nvPr/>
        </p:nvPicPr>
        <p:blipFill>
          <a:blip r:embed="rId12"/>
          <a:stretch>
            <a:fillRect/>
          </a:stretch>
        </p:blipFill>
        <p:spPr>
          <a:xfrm>
            <a:off x="780832" y="3426150"/>
            <a:ext cx="620798" cy="620798"/>
          </a:xfrm>
          <a:prstGeom prst="rect">
            <a:avLst/>
          </a:prstGeom>
        </p:spPr>
      </p:pic>
      <p:pic>
        <p:nvPicPr>
          <p:cNvPr id="209" name="Bildobjekt 208">
            <a:extLst>
              <a:ext uri="{FF2B5EF4-FFF2-40B4-BE49-F238E27FC236}">
                <a16:creationId xmlns:a16="http://schemas.microsoft.com/office/drawing/2014/main" id="{C3F08467-420A-FFC4-1EAF-AE0E9E1AB65D}"/>
              </a:ext>
            </a:extLst>
          </p:cNvPr>
          <p:cNvPicPr>
            <a:picLocks noChangeAspect="1"/>
          </p:cNvPicPr>
          <p:nvPr/>
        </p:nvPicPr>
        <p:blipFill>
          <a:blip r:embed="rId13"/>
          <a:stretch>
            <a:fillRect/>
          </a:stretch>
        </p:blipFill>
        <p:spPr>
          <a:xfrm>
            <a:off x="1481216" y="3429362"/>
            <a:ext cx="620798" cy="620798"/>
          </a:xfrm>
          <a:prstGeom prst="rect">
            <a:avLst/>
          </a:prstGeom>
        </p:spPr>
      </p:pic>
      <p:sp>
        <p:nvSpPr>
          <p:cNvPr id="260" name="Rubrik 3">
            <a:extLst>
              <a:ext uri="{FF2B5EF4-FFF2-40B4-BE49-F238E27FC236}">
                <a16:creationId xmlns:a16="http://schemas.microsoft.com/office/drawing/2014/main" id="{DBFEEB3B-69F8-4C3B-7462-FAAE593330BC}"/>
              </a:ext>
            </a:extLst>
          </p:cNvPr>
          <p:cNvSpPr>
            <a:spLocks noGrp="1"/>
          </p:cNvSpPr>
          <p:nvPr>
            <p:ph type="title"/>
          </p:nvPr>
        </p:nvSpPr>
        <p:spPr>
          <a:xfrm>
            <a:off x="705408" y="700082"/>
            <a:ext cx="5755530" cy="665098"/>
          </a:xfrm>
        </p:spPr>
        <p:txBody>
          <a:bodyPr vert="horz" lIns="91440" tIns="45720" rIns="91440" bIns="45720" rtlCol="0" anchor="t">
            <a:noAutofit/>
          </a:bodyPr>
          <a:lstStyle/>
          <a:p>
            <a:r>
              <a:rPr lang="sv-SE" sz="2700">
                <a:solidFill>
                  <a:schemeClr val="accent1"/>
                </a:solidFill>
              </a:rPr>
              <a:t>Ett flöde i VIOL 3 </a:t>
            </a:r>
          </a:p>
        </p:txBody>
      </p:sp>
    </p:spTree>
    <p:extLst>
      <p:ext uri="{BB962C8B-B14F-4D97-AF65-F5344CB8AC3E}">
        <p14:creationId xmlns:p14="http://schemas.microsoft.com/office/powerpoint/2010/main" val="14094403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1_Office-tema">
  <a:themeElements>
    <a:clrScheme name="Biometria">
      <a:dk1>
        <a:srgbClr val="000000"/>
      </a:dk1>
      <a:lt1>
        <a:srgbClr val="FFFFFF"/>
      </a:lt1>
      <a:dk2>
        <a:srgbClr val="000000"/>
      </a:dk2>
      <a:lt2>
        <a:srgbClr val="FFFFFF"/>
      </a:lt2>
      <a:accent1>
        <a:srgbClr val="3B9637"/>
      </a:accent1>
      <a:accent2>
        <a:srgbClr val="007950"/>
      </a:accent2>
      <a:accent3>
        <a:srgbClr val="F59D24"/>
      </a:accent3>
      <a:accent4>
        <a:srgbClr val="A2C617"/>
      </a:accent4>
      <a:accent5>
        <a:srgbClr val="A0306E"/>
      </a:accent5>
      <a:accent6>
        <a:srgbClr val="DFDCD8"/>
      </a:accent6>
      <a:hlink>
        <a:srgbClr val="1F6575"/>
      </a:hlink>
      <a:folHlink>
        <a:srgbClr val="954F72"/>
      </a:folHlink>
    </a:clrScheme>
    <a:fontScheme name="Anpassat 2">
      <a:majorFont>
        <a:latin typeface="Open Sans"/>
        <a:ea typeface=""/>
        <a:cs typeface=""/>
      </a:majorFont>
      <a:minorFont>
        <a:latin typeface="Noto Seri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small Biometria maj 2024.potx" id="{EB880421-CEEE-4AF5-BA28-A441B4536019}" vid="{83F5BAB6-DEEC-46CD-A925-E32CA2AF0997}"/>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3FA43716AADED64A9B36A5ABA83975D6" ma:contentTypeVersion="10" ma:contentTypeDescription="Skapa ett nytt dokument." ma:contentTypeScope="" ma:versionID="537e181f698d670cd3c84a07136394fb">
  <xsd:schema xmlns:xsd="http://www.w3.org/2001/XMLSchema" xmlns:xs="http://www.w3.org/2001/XMLSchema" xmlns:p="http://schemas.microsoft.com/office/2006/metadata/properties" xmlns:ns2="851b9d64-29d1-4c32-b6bc-d94d6c9c2da6" xmlns:ns3="f314094a-a6e6-4b38-95cf-160d2c3454fe" targetNamespace="http://schemas.microsoft.com/office/2006/metadata/properties" ma:root="true" ma:fieldsID="1e277196b8dfd7a60fbf81659c12f957" ns2:_="" ns3:_="">
    <xsd:import namespace="851b9d64-29d1-4c32-b6bc-d94d6c9c2da6"/>
    <xsd:import namespace="f314094a-a6e6-4b38-95cf-160d2c3454f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1b9d64-29d1-4c32-b6bc-d94d6c9c2d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314094a-a6e6-4b38-95cf-160d2c3454fe" elementFormDefault="qualified">
    <xsd:import namespace="http://schemas.microsoft.com/office/2006/documentManagement/types"/>
    <xsd:import namespace="http://schemas.microsoft.com/office/infopath/2007/PartnerControls"/>
    <xsd:element name="SharedWithUsers" ma:index="10"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D7F373D-FCB0-45CA-853D-7FB2A4CB9681}">
  <ds:schemaRefs>
    <ds:schemaRef ds:uri="851b9d64-29d1-4c32-b6bc-d94d6c9c2da6"/>
    <ds:schemaRef ds:uri="http://purl.org/dc/elements/1.1/"/>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f314094a-a6e6-4b38-95cf-160d2c3454fe"/>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59660F7D-78CB-4660-BCEC-FB705AA7291F}">
  <ds:schemaRefs>
    <ds:schemaRef ds:uri="http://schemas.microsoft.com/sharepoint/v3/contenttype/forms"/>
  </ds:schemaRefs>
</ds:datastoreItem>
</file>

<file path=customXml/itemProps3.xml><?xml version="1.0" encoding="utf-8"?>
<ds:datastoreItem xmlns:ds="http://schemas.openxmlformats.org/officeDocument/2006/customXml" ds:itemID="{FD1B922A-87C6-4F21-B8FE-C6303CFE45F4}">
  <ds:schemaRefs>
    <ds:schemaRef ds:uri="851b9d64-29d1-4c32-b6bc-d94d6c9c2da6"/>
    <ds:schemaRef ds:uri="f314094a-a6e6-4b38-95cf-160d2c3454f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1778</Words>
  <Application>Microsoft Office PowerPoint</Application>
  <PresentationFormat>Bredbild</PresentationFormat>
  <Paragraphs>187</Paragraphs>
  <Slides>21</Slides>
  <Notes>5</Notes>
  <HiddenSlides>1</HiddenSlides>
  <MMClips>0</MMClips>
  <ScaleCrop>false</ScaleCrop>
  <HeadingPairs>
    <vt:vector size="6" baseType="variant">
      <vt:variant>
        <vt:lpstr>Använt teckensnitt</vt:lpstr>
      </vt:variant>
      <vt:variant>
        <vt:i4>7</vt:i4>
      </vt:variant>
      <vt:variant>
        <vt:lpstr>Tema</vt:lpstr>
      </vt:variant>
      <vt:variant>
        <vt:i4>1</vt:i4>
      </vt:variant>
      <vt:variant>
        <vt:lpstr>Bildrubriker</vt:lpstr>
      </vt:variant>
      <vt:variant>
        <vt:i4>21</vt:i4>
      </vt:variant>
    </vt:vector>
  </HeadingPairs>
  <TitlesOfParts>
    <vt:vector size="29" baseType="lpstr">
      <vt:lpstr>Aptos</vt:lpstr>
      <vt:lpstr>Aptos Narrow</vt:lpstr>
      <vt:lpstr>Arial</vt:lpstr>
      <vt:lpstr>Courier New</vt:lpstr>
      <vt:lpstr>Noto Serif</vt:lpstr>
      <vt:lpstr>Open Sans</vt:lpstr>
      <vt:lpstr>Systemtypsnitt normalt</vt:lpstr>
      <vt:lpstr>1_Office-tema</vt:lpstr>
      <vt:lpstr>VIOL 3 | Mätplatsstödet </vt:lpstr>
      <vt:lpstr>Målbild för mötet</vt:lpstr>
      <vt:lpstr>Agenda </vt:lpstr>
      <vt:lpstr>Planerade utbildningar </vt:lpstr>
      <vt:lpstr>Förutsättningar för VIOL 3</vt:lpstr>
      <vt:lpstr>MPS - Mätplatsstödet</vt:lpstr>
      <vt:lpstr>PowerPoint-presentation</vt:lpstr>
      <vt:lpstr>Större skillnader och beslut  </vt:lpstr>
      <vt:lpstr>Ett flöde i VIOL 3 </vt:lpstr>
      <vt:lpstr>Vi tittar i systemen</vt:lpstr>
      <vt:lpstr>Mätplatsutrustning</vt:lpstr>
      <vt:lpstr>Kontrollera rutinen för torrhaltprovs hanteringen Som mätplatsägare ansvarar ni för mätplatsen och dess förberedelser </vt:lpstr>
      <vt:lpstr>Transportörer - Chaufförsklienten</vt:lpstr>
      <vt:lpstr>Aktör</vt:lpstr>
      <vt:lpstr>Plats</vt:lpstr>
      <vt:lpstr>Mätningsflöde</vt:lpstr>
      <vt:lpstr>Användare</vt:lpstr>
      <vt:lpstr>Omläggning </vt:lpstr>
      <vt:lpstr>Övriga möten </vt:lpstr>
      <vt:lpstr>Frågor? </vt:lpstr>
      <vt:lpstr>Tack för idag!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Julia Wall</dc:creator>
  <cp:lastModifiedBy>Julia Wall</cp:lastModifiedBy>
  <cp:revision>1</cp:revision>
  <dcterms:created xsi:type="dcterms:W3CDTF">2024-09-30T08:26:42Z</dcterms:created>
  <dcterms:modified xsi:type="dcterms:W3CDTF">2025-03-13T07:39:01Z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0x0101003FA43716AADED64A9B36A5ABA83975D6</vt:lpwstr>
  </property>
</Properties>
</file>