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68" r:id="rId5"/>
    <p:sldId id="2147472054" r:id="rId6"/>
    <p:sldId id="2147472043" r:id="rId7"/>
    <p:sldId id="2147472048" r:id="rId8"/>
    <p:sldId id="2147472058" r:id="rId9"/>
    <p:sldId id="2147472049" r:id="rId10"/>
    <p:sldId id="2147472063" r:id="rId11"/>
    <p:sldId id="2147472065" r:id="rId12"/>
    <p:sldId id="2147472064" r:id="rId13"/>
    <p:sldId id="2147472045" r:id="rId14"/>
    <p:sldId id="2147472055" r:id="rId15"/>
    <p:sldId id="2147472061" r:id="rId16"/>
    <p:sldId id="2147472060" r:id="rId17"/>
    <p:sldId id="2147472059" r:id="rId18"/>
    <p:sldId id="2147472051" r:id="rId19"/>
    <p:sldId id="1940" r:id="rId20"/>
    <p:sldId id="2147472053" r:id="rId21"/>
    <p:sldId id="1930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7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rik Swahn" userId="e203d28d-dc31-401a-a0a1-7f3b91a639a7" providerId="ADAL" clId="{7B518A7B-9D67-470B-825D-2F25C7E81BF9}"/>
    <pc:docChg chg="undo redo custSel addSld modSld">
      <pc:chgData name="Fredrik Swahn" userId="e203d28d-dc31-401a-a0a1-7f3b91a639a7" providerId="ADAL" clId="{7B518A7B-9D67-470B-825D-2F25C7E81BF9}" dt="2024-08-25T20:19:01.031" v="394" actId="20577"/>
      <pc:docMkLst>
        <pc:docMk/>
      </pc:docMkLst>
      <pc:sldChg chg="modSp mod">
        <pc:chgData name="Fredrik Swahn" userId="e203d28d-dc31-401a-a0a1-7f3b91a639a7" providerId="ADAL" clId="{7B518A7B-9D67-470B-825D-2F25C7E81BF9}" dt="2024-08-25T20:19:01.031" v="394" actId="20577"/>
        <pc:sldMkLst>
          <pc:docMk/>
          <pc:sldMk cId="2606274446" sldId="2147472058"/>
        </pc:sldMkLst>
        <pc:spChg chg="mod">
          <ac:chgData name="Fredrik Swahn" userId="e203d28d-dc31-401a-a0a1-7f3b91a639a7" providerId="ADAL" clId="{7B518A7B-9D67-470B-825D-2F25C7E81BF9}" dt="2024-08-25T20:19:01.031" v="394" actId="20577"/>
          <ac:spMkLst>
            <pc:docMk/>
            <pc:sldMk cId="2606274446" sldId="2147472058"/>
            <ac:spMk id="5" creationId="{46F30D08-1863-2717-8151-551898FF0A78}"/>
          </ac:spMkLst>
        </pc:spChg>
      </pc:sldChg>
      <pc:sldChg chg="modSp new mod">
        <pc:chgData name="Fredrik Swahn" userId="e203d28d-dc31-401a-a0a1-7f3b91a639a7" providerId="ADAL" clId="{7B518A7B-9D67-470B-825D-2F25C7E81BF9}" dt="2024-08-23T12:54:12.243" v="15" actId="20577"/>
        <pc:sldMkLst>
          <pc:docMk/>
          <pc:sldMk cId="2195829918" sldId="2147472065"/>
        </pc:sldMkLst>
        <pc:spChg chg="mod">
          <ac:chgData name="Fredrik Swahn" userId="e203d28d-dc31-401a-a0a1-7f3b91a639a7" providerId="ADAL" clId="{7B518A7B-9D67-470B-825D-2F25C7E81BF9}" dt="2024-08-23T12:54:12.243" v="15" actId="20577"/>
          <ac:spMkLst>
            <pc:docMk/>
            <pc:sldMk cId="2195829918" sldId="2147472065"/>
            <ac:spMk id="2" creationId="{99723814-88C0-591F-A1BF-28BC067C19CE}"/>
          </ac:spMkLst>
        </pc:spChg>
      </pc:sldChg>
    </pc:docChg>
  </pc:docChgLst>
  <pc:docChgLst>
    <pc:chgData name="Julia Wall" userId="ea3ab28a-0e7b-46a6-8787-b6f9daa8a492" providerId="ADAL" clId="{0F02F2CA-C6C6-4E1A-904F-C3C68892E848}"/>
    <pc:docChg chg="undo custSel addSld delSld modSld sldOrd">
      <pc:chgData name="Julia Wall" userId="ea3ab28a-0e7b-46a6-8787-b6f9daa8a492" providerId="ADAL" clId="{0F02F2CA-C6C6-4E1A-904F-C3C68892E848}" dt="2024-09-02T06:34:51.109" v="1826" actId="47"/>
      <pc:docMkLst>
        <pc:docMk/>
      </pc:docMkLst>
      <pc:sldChg chg="addSp delSp modSp mod">
        <pc:chgData name="Julia Wall" userId="ea3ab28a-0e7b-46a6-8787-b6f9daa8a492" providerId="ADAL" clId="{0F02F2CA-C6C6-4E1A-904F-C3C68892E848}" dt="2024-08-26T09:39:02.172" v="1824" actId="20577"/>
        <pc:sldMkLst>
          <pc:docMk/>
          <pc:sldMk cId="186238030" sldId="1940"/>
        </pc:sldMkLst>
        <pc:spChg chg="del mod">
          <ac:chgData name="Julia Wall" userId="ea3ab28a-0e7b-46a6-8787-b6f9daa8a492" providerId="ADAL" clId="{0F02F2CA-C6C6-4E1A-904F-C3C68892E848}" dt="2024-08-20T08:35:20.304" v="13" actId="478"/>
          <ac:spMkLst>
            <pc:docMk/>
            <pc:sldMk cId="186238030" sldId="1940"/>
            <ac:spMk id="3" creationId="{635E1869-B0DD-D233-F135-CD77F3745E3D}"/>
          </ac:spMkLst>
        </pc:spChg>
        <pc:spChg chg="del">
          <ac:chgData name="Julia Wall" userId="ea3ab28a-0e7b-46a6-8787-b6f9daa8a492" providerId="ADAL" clId="{0F02F2CA-C6C6-4E1A-904F-C3C68892E848}" dt="2024-08-20T08:35:21.669" v="14" actId="478"/>
          <ac:spMkLst>
            <pc:docMk/>
            <pc:sldMk cId="186238030" sldId="1940"/>
            <ac:spMk id="5" creationId="{505B4FDC-3895-0919-C605-F7BADFFA218E}"/>
          </ac:spMkLst>
        </pc:spChg>
        <pc:spChg chg="del">
          <ac:chgData name="Julia Wall" userId="ea3ab28a-0e7b-46a6-8787-b6f9daa8a492" providerId="ADAL" clId="{0F02F2CA-C6C6-4E1A-904F-C3C68892E848}" dt="2024-08-20T08:35:23.101" v="15" actId="478"/>
          <ac:spMkLst>
            <pc:docMk/>
            <pc:sldMk cId="186238030" sldId="1940"/>
            <ac:spMk id="6" creationId="{933ABE30-0D79-5908-79D3-3E96F4092359}"/>
          </ac:spMkLst>
        </pc:spChg>
        <pc:spChg chg="add del mod">
          <ac:chgData name="Julia Wall" userId="ea3ab28a-0e7b-46a6-8787-b6f9daa8a492" providerId="ADAL" clId="{0F02F2CA-C6C6-4E1A-904F-C3C68892E848}" dt="2024-08-20T08:35:46.214" v="23" actId="478"/>
          <ac:spMkLst>
            <pc:docMk/>
            <pc:sldMk cId="186238030" sldId="1940"/>
            <ac:spMk id="8" creationId="{ED130335-9698-7B9D-DCA1-63B87FE2B13B}"/>
          </ac:spMkLst>
        </pc:spChg>
        <pc:spChg chg="add del mod">
          <ac:chgData name="Julia Wall" userId="ea3ab28a-0e7b-46a6-8787-b6f9daa8a492" providerId="ADAL" clId="{0F02F2CA-C6C6-4E1A-904F-C3C68892E848}" dt="2024-08-20T08:35:55.099" v="28"/>
          <ac:spMkLst>
            <pc:docMk/>
            <pc:sldMk cId="186238030" sldId="1940"/>
            <ac:spMk id="9" creationId="{03F3E920-A6F8-D4B5-81E5-8E391073714A}"/>
          </ac:spMkLst>
        </pc:spChg>
        <pc:spChg chg="add mod">
          <ac:chgData name="Julia Wall" userId="ea3ab28a-0e7b-46a6-8787-b6f9daa8a492" providerId="ADAL" clId="{0F02F2CA-C6C6-4E1A-904F-C3C68892E848}" dt="2024-08-26T09:39:02.172" v="1824" actId="20577"/>
          <ac:spMkLst>
            <pc:docMk/>
            <pc:sldMk cId="186238030" sldId="1940"/>
            <ac:spMk id="10" creationId="{404F8C62-E4FD-E0F9-ED51-5A871EE68347}"/>
          </ac:spMkLst>
        </pc:spChg>
        <pc:spChg chg="add mod">
          <ac:chgData name="Julia Wall" userId="ea3ab28a-0e7b-46a6-8787-b6f9daa8a492" providerId="ADAL" clId="{0F02F2CA-C6C6-4E1A-904F-C3C68892E848}" dt="2024-08-20T13:28:18.932" v="1045" actId="207"/>
          <ac:spMkLst>
            <pc:docMk/>
            <pc:sldMk cId="186238030" sldId="1940"/>
            <ac:spMk id="12" creationId="{DFD15462-94F0-C291-B9FA-D934A4D0ED10}"/>
          </ac:spMkLst>
        </pc:spChg>
        <pc:spChg chg="del mod">
          <ac:chgData name="Julia Wall" userId="ea3ab28a-0e7b-46a6-8787-b6f9daa8a492" providerId="ADAL" clId="{0F02F2CA-C6C6-4E1A-904F-C3C68892E848}" dt="2024-08-20T08:35:39.750" v="20" actId="478"/>
          <ac:spMkLst>
            <pc:docMk/>
            <pc:sldMk cId="186238030" sldId="1940"/>
            <ac:spMk id="15" creationId="{1A427E3A-E325-C1BD-98CF-B12E011756E2}"/>
          </ac:spMkLst>
        </pc:spChg>
        <pc:spChg chg="del">
          <ac:chgData name="Julia Wall" userId="ea3ab28a-0e7b-46a6-8787-b6f9daa8a492" providerId="ADAL" clId="{0F02F2CA-C6C6-4E1A-904F-C3C68892E848}" dt="2024-08-20T08:35:37.720" v="19" actId="478"/>
          <ac:spMkLst>
            <pc:docMk/>
            <pc:sldMk cId="186238030" sldId="1940"/>
            <ac:spMk id="16" creationId="{8337D786-2996-35BB-581E-7D7C2D9C111A}"/>
          </ac:spMkLst>
        </pc:spChg>
        <pc:picChg chg="del">
          <ac:chgData name="Julia Wall" userId="ea3ab28a-0e7b-46a6-8787-b6f9daa8a492" providerId="ADAL" clId="{0F02F2CA-C6C6-4E1A-904F-C3C68892E848}" dt="2024-08-20T08:35:18.551" v="12" actId="478"/>
          <ac:picMkLst>
            <pc:docMk/>
            <pc:sldMk cId="186238030" sldId="1940"/>
            <ac:picMk id="4" creationId="{B9A23797-8E59-A26D-F442-CD4C9079DF0A}"/>
          </ac:picMkLst>
        </pc:picChg>
        <pc:picChg chg="del">
          <ac:chgData name="Julia Wall" userId="ea3ab28a-0e7b-46a6-8787-b6f9daa8a492" providerId="ADAL" clId="{0F02F2CA-C6C6-4E1A-904F-C3C68892E848}" dt="2024-08-20T08:35:07.586" v="10" actId="478"/>
          <ac:picMkLst>
            <pc:docMk/>
            <pc:sldMk cId="186238030" sldId="1940"/>
            <ac:picMk id="13" creationId="{984EF9BE-AA01-E3C1-BC80-E608EA8F3DFE}"/>
          </ac:picMkLst>
        </pc:picChg>
        <pc:picChg chg="mod">
          <ac:chgData name="Julia Wall" userId="ea3ab28a-0e7b-46a6-8787-b6f9daa8a492" providerId="ADAL" clId="{0F02F2CA-C6C6-4E1A-904F-C3C68892E848}" dt="2024-08-20T13:28:49.891" v="1048" actId="1076"/>
          <ac:picMkLst>
            <pc:docMk/>
            <pc:sldMk cId="186238030" sldId="1940"/>
            <ac:picMk id="14" creationId="{BF8B3B6E-4D7A-75EF-F345-EDDF395071FD}"/>
          </ac:picMkLst>
        </pc:picChg>
        <pc:picChg chg="add mod">
          <ac:chgData name="Julia Wall" userId="ea3ab28a-0e7b-46a6-8787-b6f9daa8a492" providerId="ADAL" clId="{0F02F2CA-C6C6-4E1A-904F-C3C68892E848}" dt="2024-08-20T13:27:41.244" v="1035" actId="1076"/>
          <ac:picMkLst>
            <pc:docMk/>
            <pc:sldMk cId="186238030" sldId="1940"/>
            <ac:picMk id="18" creationId="{DB20BF8C-72E3-A9B9-2122-BF2BF2AA7106}"/>
          </ac:picMkLst>
        </pc:picChg>
        <pc:cxnChg chg="mod">
          <ac:chgData name="Julia Wall" userId="ea3ab28a-0e7b-46a6-8787-b6f9daa8a492" providerId="ADAL" clId="{0F02F2CA-C6C6-4E1A-904F-C3C68892E848}" dt="2024-08-20T08:35:24.920" v="16" actId="1076"/>
          <ac:cxnSpMkLst>
            <pc:docMk/>
            <pc:sldMk cId="186238030" sldId="1940"/>
            <ac:cxnSpMk id="11" creationId="{96A4DB6E-1CD0-B4BD-7494-E50BF3873C2B}"/>
          </ac:cxnSpMkLst>
        </pc:cxnChg>
      </pc:sldChg>
      <pc:sldChg chg="modSp mod">
        <pc:chgData name="Julia Wall" userId="ea3ab28a-0e7b-46a6-8787-b6f9daa8a492" providerId="ADAL" clId="{0F02F2CA-C6C6-4E1A-904F-C3C68892E848}" dt="2024-08-20T13:42:41.300" v="1181" actId="20577"/>
        <pc:sldMkLst>
          <pc:docMk/>
          <pc:sldMk cId="3889674852" sldId="2147472043"/>
        </pc:sldMkLst>
        <pc:spChg chg="mod">
          <ac:chgData name="Julia Wall" userId="ea3ab28a-0e7b-46a6-8787-b6f9daa8a492" providerId="ADAL" clId="{0F02F2CA-C6C6-4E1A-904F-C3C68892E848}" dt="2024-08-20T13:42:41.300" v="1181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addSp delSp modSp mod ord">
        <pc:chgData name="Julia Wall" userId="ea3ab28a-0e7b-46a6-8787-b6f9daa8a492" providerId="ADAL" clId="{0F02F2CA-C6C6-4E1A-904F-C3C68892E848}" dt="2024-08-22T08:47:24.507" v="1696"/>
        <pc:sldMkLst>
          <pc:docMk/>
          <pc:sldMk cId="3959244885" sldId="2147472049"/>
        </pc:sldMkLst>
        <pc:spChg chg="del mod">
          <ac:chgData name="Julia Wall" userId="ea3ab28a-0e7b-46a6-8787-b6f9daa8a492" providerId="ADAL" clId="{0F02F2CA-C6C6-4E1A-904F-C3C68892E848}" dt="2024-08-20T11:04:02.932" v="482"/>
          <ac:spMkLst>
            <pc:docMk/>
            <pc:sldMk cId="3959244885" sldId="2147472049"/>
            <ac:spMk id="2" creationId="{4DD77309-3CA8-0463-D35B-212431EFCB32}"/>
          </ac:spMkLst>
        </pc:spChg>
        <pc:spChg chg="add mod">
          <ac:chgData name="Julia Wall" userId="ea3ab28a-0e7b-46a6-8787-b6f9daa8a492" providerId="ADAL" clId="{0F02F2CA-C6C6-4E1A-904F-C3C68892E848}" dt="2024-08-20T13:24:47.081" v="826" actId="207"/>
          <ac:spMkLst>
            <pc:docMk/>
            <pc:sldMk cId="3959244885" sldId="2147472049"/>
            <ac:spMk id="3" creationId="{20ABCC87-4D22-9CF2-6DEA-BF1D8C18EC24}"/>
          </ac:spMkLst>
        </pc:spChg>
      </pc:sldChg>
      <pc:sldChg chg="del mod modShow">
        <pc:chgData name="Julia Wall" userId="ea3ab28a-0e7b-46a6-8787-b6f9daa8a492" providerId="ADAL" clId="{0F02F2CA-C6C6-4E1A-904F-C3C68892E848}" dt="2024-09-02T06:34:48.535" v="1825" actId="47"/>
        <pc:sldMkLst>
          <pc:docMk/>
          <pc:sldMk cId="906025859" sldId="2147472052"/>
        </pc:sldMkLst>
      </pc:sldChg>
      <pc:sldChg chg="modSp mod">
        <pc:chgData name="Julia Wall" userId="ea3ab28a-0e7b-46a6-8787-b6f9daa8a492" providerId="ADAL" clId="{0F02F2CA-C6C6-4E1A-904F-C3C68892E848}" dt="2024-08-20T13:45:53.056" v="1187" actId="207"/>
        <pc:sldMkLst>
          <pc:docMk/>
          <pc:sldMk cId="2526075158" sldId="2147472053"/>
        </pc:sldMkLst>
        <pc:spChg chg="mod">
          <ac:chgData name="Julia Wall" userId="ea3ab28a-0e7b-46a6-8787-b6f9daa8a492" providerId="ADAL" clId="{0F02F2CA-C6C6-4E1A-904F-C3C68892E848}" dt="2024-08-20T13:45:53.056" v="1187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delSp modSp mod delAnim">
        <pc:chgData name="Julia Wall" userId="ea3ab28a-0e7b-46a6-8787-b6f9daa8a492" providerId="ADAL" clId="{0F02F2CA-C6C6-4E1A-904F-C3C68892E848}" dt="2024-08-22T13:19:28.107" v="1702" actId="478"/>
        <pc:sldMkLst>
          <pc:docMk/>
          <pc:sldMk cId="3521011548" sldId="2147472055"/>
        </pc:sldMkLst>
        <pc:spChg chg="del mod">
          <ac:chgData name="Julia Wall" userId="ea3ab28a-0e7b-46a6-8787-b6f9daa8a492" providerId="ADAL" clId="{0F02F2CA-C6C6-4E1A-904F-C3C68892E848}" dt="2024-08-22T13:19:28.107" v="1702" actId="478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Julia Wall" userId="ea3ab28a-0e7b-46a6-8787-b6f9daa8a492" providerId="ADAL" clId="{0F02F2CA-C6C6-4E1A-904F-C3C68892E848}" dt="2024-08-20T11:03:32.673" v="479" actId="20577"/>
          <ac:spMkLst>
            <pc:docMk/>
            <pc:sldMk cId="3521011548" sldId="2147472055"/>
            <ac:spMk id="18" creationId="{692CF491-B013-F9CF-C935-0AE69CEABCE3}"/>
          </ac:spMkLst>
        </pc:spChg>
      </pc:sldChg>
      <pc:sldChg chg="modSp mod">
        <pc:chgData name="Julia Wall" userId="ea3ab28a-0e7b-46a6-8787-b6f9daa8a492" providerId="ADAL" clId="{0F02F2CA-C6C6-4E1A-904F-C3C68892E848}" dt="2024-08-23T12:43:46.010" v="1757" actId="20577"/>
        <pc:sldMkLst>
          <pc:docMk/>
          <pc:sldMk cId="2606274446" sldId="2147472058"/>
        </pc:sldMkLst>
        <pc:spChg chg="mod">
          <ac:chgData name="Julia Wall" userId="ea3ab28a-0e7b-46a6-8787-b6f9daa8a492" providerId="ADAL" clId="{0F02F2CA-C6C6-4E1A-904F-C3C68892E848}" dt="2024-08-23T12:43:46.010" v="1757" actId="20577"/>
          <ac:spMkLst>
            <pc:docMk/>
            <pc:sldMk cId="2606274446" sldId="2147472058"/>
            <ac:spMk id="5" creationId="{46F30D08-1863-2717-8151-551898FF0A78}"/>
          </ac:spMkLst>
        </pc:spChg>
      </pc:sldChg>
      <pc:sldChg chg="del mod modShow">
        <pc:chgData name="Julia Wall" userId="ea3ab28a-0e7b-46a6-8787-b6f9daa8a492" providerId="ADAL" clId="{0F02F2CA-C6C6-4E1A-904F-C3C68892E848}" dt="2024-09-02T06:34:51.109" v="1826" actId="47"/>
        <pc:sldMkLst>
          <pc:docMk/>
          <pc:sldMk cId="2281217980" sldId="2147472062"/>
        </pc:sldMkLst>
      </pc:sldChg>
      <pc:sldChg chg="addSp add mod ord">
        <pc:chgData name="Julia Wall" userId="ea3ab28a-0e7b-46a6-8787-b6f9daa8a492" providerId="ADAL" clId="{0F02F2CA-C6C6-4E1A-904F-C3C68892E848}" dt="2024-08-22T08:47:24.507" v="1696"/>
        <pc:sldMkLst>
          <pc:docMk/>
          <pc:sldMk cId="1527317069" sldId="2147472063"/>
        </pc:sldMkLst>
        <pc:picChg chg="add">
          <ac:chgData name="Julia Wall" userId="ea3ab28a-0e7b-46a6-8787-b6f9daa8a492" providerId="ADAL" clId="{0F02F2CA-C6C6-4E1A-904F-C3C68892E848}" dt="2024-08-20T13:35:04.633" v="1124" actId="22"/>
          <ac:picMkLst>
            <pc:docMk/>
            <pc:sldMk cId="1527317069" sldId="2147472063"/>
            <ac:picMk id="5" creationId="{3F6FB465-2BD9-1040-8D90-4C7C60946DD4}"/>
          </ac:picMkLst>
        </pc:picChg>
      </pc:sldChg>
      <pc:sldChg chg="addSp delSp modSp add mod ord">
        <pc:chgData name="Julia Wall" userId="ea3ab28a-0e7b-46a6-8787-b6f9daa8a492" providerId="ADAL" clId="{0F02F2CA-C6C6-4E1A-904F-C3C68892E848}" dt="2024-08-22T08:47:24.507" v="1696"/>
        <pc:sldMkLst>
          <pc:docMk/>
          <pc:sldMk cId="1627829250" sldId="2147472064"/>
        </pc:sldMkLst>
        <pc:spChg chg="del mod">
          <ac:chgData name="Julia Wall" userId="ea3ab28a-0e7b-46a6-8787-b6f9daa8a492" providerId="ADAL" clId="{0F02F2CA-C6C6-4E1A-904F-C3C68892E848}" dt="2024-08-20T13:47:55.058" v="1249"/>
          <ac:spMkLst>
            <pc:docMk/>
            <pc:sldMk cId="1627829250" sldId="2147472064"/>
            <ac:spMk id="3" creationId="{20ABCC87-4D22-9CF2-6DEA-BF1D8C18EC24}"/>
          </ac:spMkLst>
        </pc:spChg>
        <pc:spChg chg="mod">
          <ac:chgData name="Julia Wall" userId="ea3ab28a-0e7b-46a6-8787-b6f9daa8a492" providerId="ADAL" clId="{0F02F2CA-C6C6-4E1A-904F-C3C68892E848}" dt="2024-08-20T14:12:06.961" v="1689" actId="1076"/>
          <ac:spMkLst>
            <pc:docMk/>
            <pc:sldMk cId="1627829250" sldId="2147472064"/>
            <ac:spMk id="4" creationId="{33FE52A4-D6BD-276E-26AF-A7C628EBB53B}"/>
          </ac:spMkLst>
        </pc:spChg>
        <pc:spChg chg="add mod">
          <ac:chgData name="Julia Wall" userId="ea3ab28a-0e7b-46a6-8787-b6f9daa8a492" providerId="ADAL" clId="{0F02F2CA-C6C6-4E1A-904F-C3C68892E848}" dt="2024-08-20T14:11:35.215" v="1681" actId="1076"/>
          <ac:spMkLst>
            <pc:docMk/>
            <pc:sldMk cId="1627829250" sldId="2147472064"/>
            <ac:spMk id="6" creationId="{1CC94C73-76EC-B075-C97D-B4089ACDD889}"/>
          </ac:spMkLst>
        </pc:spChg>
        <pc:spChg chg="add mod">
          <ac:chgData name="Julia Wall" userId="ea3ab28a-0e7b-46a6-8787-b6f9daa8a492" providerId="ADAL" clId="{0F02F2CA-C6C6-4E1A-904F-C3C68892E848}" dt="2024-08-20T14:11:08.542" v="1676" actId="1076"/>
          <ac:spMkLst>
            <pc:docMk/>
            <pc:sldMk cId="1627829250" sldId="2147472064"/>
            <ac:spMk id="7" creationId="{8349A719-73FD-E094-9815-F5F28485DA65}"/>
          </ac:spMkLst>
        </pc:spChg>
        <pc:picChg chg="add mod">
          <ac:chgData name="Julia Wall" userId="ea3ab28a-0e7b-46a6-8787-b6f9daa8a492" providerId="ADAL" clId="{0F02F2CA-C6C6-4E1A-904F-C3C68892E848}" dt="2024-08-20T14:07:34.234" v="1675" actId="1076"/>
          <ac:picMkLst>
            <pc:docMk/>
            <pc:sldMk cId="1627829250" sldId="2147472064"/>
            <ac:picMk id="5" creationId="{FE21C72E-2D1D-14DF-EBAE-C089EE5FC200}"/>
          </ac:picMkLst>
        </pc:picChg>
        <pc:cxnChg chg="add del mod">
          <ac:chgData name="Julia Wall" userId="ea3ab28a-0e7b-46a6-8787-b6f9daa8a492" providerId="ADAL" clId="{0F02F2CA-C6C6-4E1A-904F-C3C68892E848}" dt="2024-08-20T14:11:51.982" v="1685" actId="478"/>
          <ac:cxnSpMkLst>
            <pc:docMk/>
            <pc:sldMk cId="1627829250" sldId="2147472064"/>
            <ac:cxnSpMk id="9" creationId="{54A6AF5D-58A0-3BBE-4D66-E66EC8E3D28E}"/>
          </ac:cxnSpMkLst>
        </pc:cxnChg>
        <pc:cxnChg chg="add mod">
          <ac:chgData name="Julia Wall" userId="ea3ab28a-0e7b-46a6-8787-b6f9daa8a492" providerId="ADAL" clId="{0F02F2CA-C6C6-4E1A-904F-C3C68892E848}" dt="2024-08-20T14:11:56.627" v="1687" actId="1076"/>
          <ac:cxnSpMkLst>
            <pc:docMk/>
            <pc:sldMk cId="1627829250" sldId="2147472064"/>
            <ac:cxnSpMk id="13" creationId="{0E9B9134-4504-4E5E-466B-6968E04C6C4E}"/>
          </ac:cxnSpMkLst>
        </pc:cxnChg>
      </pc:sldChg>
      <pc:sldChg chg="addSp delSp modSp mod">
        <pc:chgData name="Julia Wall" userId="ea3ab28a-0e7b-46a6-8787-b6f9daa8a492" providerId="ADAL" clId="{0F02F2CA-C6C6-4E1A-904F-C3C68892E848}" dt="2024-08-26T06:29:29.257" v="1818" actId="207"/>
        <pc:sldMkLst>
          <pc:docMk/>
          <pc:sldMk cId="2195829918" sldId="2147472065"/>
        </pc:sldMkLst>
        <pc:spChg chg="del mod">
          <ac:chgData name="Julia Wall" userId="ea3ab28a-0e7b-46a6-8787-b6f9daa8a492" providerId="ADAL" clId="{0F02F2CA-C6C6-4E1A-904F-C3C68892E848}" dt="2024-08-26T06:28:44.910" v="1764" actId="478"/>
          <ac:spMkLst>
            <pc:docMk/>
            <pc:sldMk cId="2195829918" sldId="2147472065"/>
            <ac:spMk id="2" creationId="{99723814-88C0-591F-A1BF-28BC067C19CE}"/>
          </ac:spMkLst>
        </pc:spChg>
        <pc:spChg chg="del">
          <ac:chgData name="Julia Wall" userId="ea3ab28a-0e7b-46a6-8787-b6f9daa8a492" providerId="ADAL" clId="{0F02F2CA-C6C6-4E1A-904F-C3C68892E848}" dt="2024-08-26T06:28:21.506" v="1761" actId="478"/>
          <ac:spMkLst>
            <pc:docMk/>
            <pc:sldMk cId="2195829918" sldId="2147472065"/>
            <ac:spMk id="3" creationId="{568B7C30-0BC3-11FF-6A03-D9C1AB74F85F}"/>
          </ac:spMkLst>
        </pc:spChg>
        <pc:spChg chg="add del mod">
          <ac:chgData name="Julia Wall" userId="ea3ab28a-0e7b-46a6-8787-b6f9daa8a492" providerId="ADAL" clId="{0F02F2CA-C6C6-4E1A-904F-C3C68892E848}" dt="2024-08-26T06:28:48.249" v="1766" actId="478"/>
          <ac:spMkLst>
            <pc:docMk/>
            <pc:sldMk cId="2195829918" sldId="2147472065"/>
            <ac:spMk id="5" creationId="{849D153E-C48A-362D-86FF-9A760A0BB6CB}"/>
          </ac:spMkLst>
        </pc:spChg>
        <pc:spChg chg="add mod">
          <ac:chgData name="Julia Wall" userId="ea3ab28a-0e7b-46a6-8787-b6f9daa8a492" providerId="ADAL" clId="{0F02F2CA-C6C6-4E1A-904F-C3C68892E848}" dt="2024-08-26T06:28:57.772" v="1787" actId="20577"/>
          <ac:spMkLst>
            <pc:docMk/>
            <pc:sldMk cId="2195829918" sldId="2147472065"/>
            <ac:spMk id="6" creationId="{68B0417A-D959-6448-1526-6486C3B8B2C9}"/>
          </ac:spMkLst>
        </pc:spChg>
        <pc:spChg chg="add mod">
          <ac:chgData name="Julia Wall" userId="ea3ab28a-0e7b-46a6-8787-b6f9daa8a492" providerId="ADAL" clId="{0F02F2CA-C6C6-4E1A-904F-C3C68892E848}" dt="2024-08-26T06:29:29.257" v="1818" actId="207"/>
          <ac:spMkLst>
            <pc:docMk/>
            <pc:sldMk cId="2195829918" sldId="2147472065"/>
            <ac:spMk id="7" creationId="{9EF0A222-5EF3-2A40-1C99-220D02D9FE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2024-09-02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02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2024-09-02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2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biometria.se/viol-3/din-resa-mot-viol-3/bestaellning-av-data-till-produktionsmiljoen/" TargetMode="External"/><Relationship Id="rId4" Type="http://schemas.openxmlformats.org/officeDocument/2006/relationships/hyperlink" Target="https://www.biometria.se/viol-3/din-resa-mot-viol-3/omlaeggning-till-viol-3/omlaeggningsplan-viol-3-foer-kunder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hyperlink" Target="https://www.biometria.se/viol-3/om-viol-3/kundorganisationen-forest-storm/kundgrupp-blaa/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daghhwiy/stor-skogsaegare-laerostig-uppdaterad-2024-04-03.xls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din-resa-mot-viol-3/bestaellning-av-data-till-produktionsmiljoen/" TargetMode="External"/><Relationship Id="rId2" Type="http://schemas.openxmlformats.org/officeDocument/2006/relationships/hyperlink" Target="https://utbildning.biometria.se/open_courses/?course=A0E59FE3-9CB5-1CB8-18BC-AE6AFAB81C32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biometria.se/viol-3/aktuellt/nyheter-viol-3/2024/08/kostnad-foer-uppsaettning-av-nya-samt-uppdatering-av-befintliga-integrationer-i-viol-3/" TargetMode="External"/><Relationship Id="rId5" Type="http://schemas.openxmlformats.org/officeDocument/2006/relationships/hyperlink" Target="https://www.biometria.se/media/aktuellt/nyheter/2024/03/biometria-infoer-stoed-foer-avskogningsfoerordningen-i-viol/" TargetMode="External"/><Relationship Id="rId4" Type="http://schemas.openxmlformats.org/officeDocument/2006/relationships/hyperlink" Target="https://www.biometria.se/viol-3/din-resa-mot-viol-3/milstolpar-foer-dig-som-kund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31 december (nytt datum) | </a:t>
            </a:r>
            <a:r>
              <a:rPr lang="sv-SE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 – 7A </a:t>
            </a:r>
          </a:p>
          <a:p>
            <a:r>
              <a:rPr lang="sv-SE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err="1">
                <a:solidFill>
                  <a:schemeClr val="bg1"/>
                </a:solidFill>
              </a:rPr>
              <a:t>Biometria</a:t>
            </a:r>
            <a:endParaRPr lang="sv-SE" sz="140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5A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5B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5C: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  <a:p>
            <a:r>
              <a:rPr lang="sv-SE" sz="1400" b="1"/>
              <a:t>Fokusområde</a:t>
            </a:r>
            <a:r>
              <a:rPr lang="sv-SE" sz="140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7 och 8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7a: Omläggningsplan skapad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19499"/>
            <a:ext cx="438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planeras att slutföras i VIOL 2 (OBS: Måste vara slutmätt 2025-10-31)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ska starta direkt i VIOL 3 (dessa ligger till grund för MS 7b)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>
                <a:solidFill>
                  <a:schemeClr val="bg1"/>
                </a:solidFill>
              </a:rPr>
              <a:t>Vilka affärer som eventuellt behöver flyttas, (dessa ligger till grund för MS 7b)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5759056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5627966" y="1719499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kartlägga pågående samt kommande affärer och hur dessa ska hanteras inför Go Live samt efterföljande omläggningsperiod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7A465D3-C9B9-FB40-83C6-ADB4FBAAA45F}"/>
              </a:ext>
            </a:extLst>
          </p:cNvPr>
          <p:cNvSpPr txBox="1"/>
          <p:nvPr/>
        </p:nvSpPr>
        <p:spPr>
          <a:xfrm>
            <a:off x="866272" y="3685643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7b: Migreringsplan skapad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AE67807-F831-D6EF-6AC3-F32A30CC718F}"/>
              </a:ext>
            </a:extLst>
          </p:cNvPr>
          <p:cNvSpPr txBox="1"/>
          <p:nvPr/>
        </p:nvSpPr>
        <p:spPr>
          <a:xfrm>
            <a:off x="1094703" y="4036444"/>
            <a:ext cx="43829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skapar en plan för vilken data som ska läggas upp i VIOL 3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9B1CA8B-792B-AD61-1B1E-937E438CA2BB}"/>
              </a:ext>
            </a:extLst>
          </p:cNvPr>
          <p:cNvSpPr txBox="1"/>
          <p:nvPr/>
        </p:nvSpPr>
        <p:spPr>
          <a:xfrm>
            <a:off x="5759056" y="4089196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D3295AB-EE71-823E-8A4B-549CF60EC78C}"/>
              </a:ext>
            </a:extLst>
          </p:cNvPr>
          <p:cNvSpPr txBox="1"/>
          <p:nvPr/>
        </p:nvSpPr>
        <p:spPr>
          <a:xfrm>
            <a:off x="5627966" y="4036444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kund ska ha satt upp en plan som bland annat omfattar data som ska läggas upp i VIOL 3, dvs. data kopplat till pågående affärer samt affärer som startar direkt i VIOL 3</a:t>
            </a:r>
          </a:p>
        </p:txBody>
      </p:sp>
      <p:sp>
        <p:nvSpPr>
          <p:cNvPr id="18" name="Höger klammerparentes 17">
            <a:extLst>
              <a:ext uri="{FF2B5EF4-FFF2-40B4-BE49-F238E27FC236}">
                <a16:creationId xmlns:a16="http://schemas.microsoft.com/office/drawing/2014/main" id="{49100951-5202-A91C-344D-47B7FEDB8F32}"/>
              </a:ext>
            </a:extLst>
          </p:cNvPr>
          <p:cNvSpPr/>
          <p:nvPr/>
        </p:nvSpPr>
        <p:spPr>
          <a:xfrm>
            <a:off x="9265301" y="1644162"/>
            <a:ext cx="354144" cy="3543300"/>
          </a:xfrm>
          <a:prstGeom prst="rightBrace">
            <a:avLst>
              <a:gd name="adj1" fmla="val 45804"/>
              <a:gd name="adj2" fmla="val 50224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267F71C-920F-2CBB-9B94-2BBD4F1415ED}"/>
              </a:ext>
            </a:extLst>
          </p:cNvPr>
          <p:cNvSpPr txBox="1"/>
          <p:nvPr/>
        </p:nvSpPr>
        <p:spPr>
          <a:xfrm>
            <a:off x="9769803" y="3244334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mall</a:t>
            </a:r>
            <a:endParaRPr lang="sv-SE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021988D-33E0-7858-7EF8-E90B536A48B8}"/>
              </a:ext>
            </a:extLst>
          </p:cNvPr>
          <p:cNvSpPr txBox="1"/>
          <p:nvPr/>
        </p:nvSpPr>
        <p:spPr>
          <a:xfrm>
            <a:off x="866272" y="5274881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8: Beställa grunduppsättning till produktionsmiljön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6AB1B5F6-4E0A-3EFF-AF3B-68FF9A2D208D}"/>
              </a:ext>
            </a:extLst>
          </p:cNvPr>
          <p:cNvSpPr txBox="1"/>
          <p:nvPr/>
        </p:nvSpPr>
        <p:spPr>
          <a:xfrm>
            <a:off x="1094703" y="5625682"/>
            <a:ext cx="438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beställt grunduppsättning till VIOL 3:s produktionsmiljö</a:t>
            </a:r>
          </a:p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CCDD417F-9A37-50C7-E906-7494B44A7DCA}"/>
              </a:ext>
            </a:extLst>
          </p:cNvPr>
          <p:cNvSpPr txBox="1"/>
          <p:nvPr/>
        </p:nvSpPr>
        <p:spPr>
          <a:xfrm>
            <a:off x="5627966" y="5625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se till att alla förutsättning för att få tillgång till VIOL 3:s produktionsmiljö är uppfyllda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080B6AFA-E7C1-53E0-75B0-6CB0E009DF41}"/>
              </a:ext>
            </a:extLst>
          </p:cNvPr>
          <p:cNvSpPr txBox="1"/>
          <p:nvPr/>
        </p:nvSpPr>
        <p:spPr>
          <a:xfrm>
            <a:off x="9114943" y="5848578"/>
            <a:ext cx="290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beställningsstigen</a:t>
            </a: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42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441257" y="116339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8552" y="1908536"/>
            <a:ext cx="1092513" cy="1132001"/>
          </a:xfr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04F8C62-E4FD-E0F9-ED51-5A871EE68347}"/>
              </a:ext>
            </a:extLst>
          </p:cNvPr>
          <p:cNvSpPr txBox="1"/>
          <p:nvPr/>
        </p:nvSpPr>
        <p:spPr>
          <a:xfrm>
            <a:off x="1961931" y="1973228"/>
            <a:ext cx="870472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/>
                </a:solidFill>
              </a:rPr>
              <a:t>Digitala träffar hösten 2024:</a:t>
            </a:r>
          </a:p>
          <a:p>
            <a:endParaRPr lang="sv-SE" sz="2000">
              <a:solidFill>
                <a:schemeClr val="bg1"/>
              </a:solidFill>
            </a:endParaRP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23 september | Ett flöde i systemet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18 november </a:t>
            </a:r>
          </a:p>
          <a:p>
            <a:pPr marL="342900" indent="-342900">
              <a:buBlip>
                <a:blip r:embed="rId4"/>
              </a:buBlip>
            </a:pPr>
            <a:r>
              <a:rPr lang="sv-SE" sz="2000">
                <a:solidFill>
                  <a:schemeClr val="bg1"/>
                </a:solidFill>
              </a:rPr>
              <a:t>9 december </a:t>
            </a:r>
          </a:p>
          <a:p>
            <a:pPr marL="342900" indent="-342900">
              <a:buBlip>
                <a:blip r:embed="rId4"/>
              </a:buBlip>
            </a:pPr>
            <a:endParaRPr lang="sv-SE">
              <a:solidFill>
                <a:schemeClr val="bg1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FD15462-94F0-C291-B9FA-D934A4D0ED10}"/>
              </a:ext>
            </a:extLst>
          </p:cNvPr>
          <p:cNvSpPr txBox="1"/>
          <p:nvPr/>
        </p:nvSpPr>
        <p:spPr>
          <a:xfrm>
            <a:off x="7301752" y="1757581"/>
            <a:ext cx="387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95000"/>
                  </a:schemeClr>
                </a:solidFill>
              </a:rPr>
              <a:t>Vårens träffar finns inspelade och går att se i efterhand på vår hemsida: </a:t>
            </a:r>
            <a:r>
              <a:rPr lang="sv-SE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</a:t>
            </a:r>
            <a:r>
              <a:rPr lang="sv-SE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sv-SE">
                <a:solidFill>
                  <a:schemeClr val="bg1">
                    <a:lumMod val="95000"/>
                  </a:schemeClr>
                </a:solidFill>
              </a:rPr>
            </a:b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DB20BF8C-72E3-A9B9-2122-BF2BF2AA7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581" y="2550433"/>
            <a:ext cx="3961219" cy="29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Skicka in milstolpe 1, 2, 4, 5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5. Plan för masterdata</a:t>
            </a:r>
          </a:p>
          <a:p>
            <a:r>
              <a:rPr lang="sv-SE"/>
              <a:t>Påbörja milstolpe 3, 6, 7 &amp; 8</a:t>
            </a:r>
            <a:endParaRPr lang="sv-SE">
              <a:solidFill>
                <a:schemeClr val="accent3"/>
              </a:solidFill>
            </a:endParaRPr>
          </a:p>
          <a:p>
            <a:r>
              <a:rPr lang="sv-SE"/>
              <a:t>Genomför dessa e-utbildningar : Test i VIOL 3</a:t>
            </a:r>
          </a:p>
          <a:p>
            <a:pPr lvl="1"/>
            <a:r>
              <a:rPr lang="sv-SE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</a:t>
            </a:r>
            <a:r>
              <a:rPr lang="sv-SE" err="1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Stor skogsägare </a:t>
            </a:r>
            <a:endParaRPr lang="sv-SE" sz="320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 </a:t>
            </a:r>
          </a:p>
          <a:p>
            <a:pPr marL="0" indent="0">
              <a:buNone/>
            </a:pPr>
            <a:r>
              <a:rPr lang="sv-SE" sz="1800" b="1"/>
              <a:t>Fokusområde </a:t>
            </a:r>
            <a:r>
              <a:rPr lang="sv-SE" b="1"/>
              <a:t>| </a:t>
            </a:r>
            <a:r>
              <a:rPr lang="sv-SE" b="1">
                <a:solidFill>
                  <a:schemeClr val="bg1">
                    <a:lumMod val="95000"/>
                  </a:schemeClr>
                </a:solidFill>
              </a:rPr>
              <a:t>Beställningar till produktionsmiljön </a:t>
            </a:r>
            <a:endParaRPr lang="sv-SE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/>
              <a:t>|Ett flöde i systemet, E-utbildningen </a:t>
            </a:r>
            <a:r>
              <a:rPr lang="sv-SE" u="sng"/>
              <a:t>Test i VIOL 3 </a:t>
            </a:r>
          </a:p>
          <a:p>
            <a:pPr marL="0" indent="0">
              <a:buNone/>
            </a:pPr>
            <a:r>
              <a:rPr lang="sv-SE" sz="1800" b="1"/>
              <a:t>Genomföra test </a:t>
            </a:r>
            <a:r>
              <a:rPr lang="sv-SE" b="1"/>
              <a:t>| </a:t>
            </a:r>
            <a:r>
              <a:rPr lang="sv-SE"/>
              <a:t>Vad krävs i systemet för att genomföra ett test?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Augusti 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91514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 dirty="0"/>
              <a:t>Projektutbildningen</a:t>
            </a:r>
            <a:r>
              <a:rPr lang="sv-SE" dirty="0"/>
              <a:t> – En karta och vägledning i ditt VIOL 3-projekt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Ett hjälpmedel och något att hålla sig i under resan från VIOL 2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Anmälan till </a:t>
            </a:r>
            <a:r>
              <a:rPr lang="sv-SE" b="1" dirty="0">
                <a:solidFill>
                  <a:schemeClr val="bg1">
                    <a:lumMod val="95000"/>
                  </a:schemeClr>
                </a:solidFill>
              </a:rPr>
              <a:t>E-utbildningar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>
                <a:solidFill>
                  <a:schemeClr val="bg1">
                    <a:lumMod val="95000"/>
                  </a:schemeClr>
                </a:solidFill>
              </a:rPr>
              <a:t>Anmälan till </a:t>
            </a:r>
            <a:r>
              <a:rPr lang="sv-SE" sz="1200">
                <a:solidFill>
                  <a:schemeClr val="bg1">
                    <a:lumMod val="95000"/>
                  </a:schemeClr>
                </a:solidFill>
              </a:rPr>
              <a:t>projektutbildningen –&gt; </a:t>
            </a:r>
            <a:r>
              <a:rPr lang="sv-SE" sz="1200" dirty="0">
                <a:solidFill>
                  <a:schemeClr val="bg1">
                    <a:lumMod val="95000"/>
                  </a:schemeClr>
                </a:solidFill>
              </a:rPr>
              <a:t>målgrupp och övriga utbildningar (se </a:t>
            </a:r>
            <a:r>
              <a:rPr lang="sv-SE" sz="1200" dirty="0" err="1">
                <a:solidFill>
                  <a:schemeClr val="bg1">
                    <a:lumMod val="95000"/>
                  </a:schemeClr>
                </a:solidFill>
              </a:rPr>
              <a:t>lärostig</a:t>
            </a:r>
            <a:r>
              <a:rPr lang="sv-SE" sz="1200" dirty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sv-SE" sz="12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 dirty="0">
                <a:solidFill>
                  <a:schemeClr val="accent3"/>
                </a:solidFill>
              </a:rPr>
              <a:t>VIKTIGT! </a:t>
            </a:r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 </a:t>
            </a:r>
            <a:r>
              <a:rPr lang="sv-SE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Beställ er grunduppsättning av data till produktionsmiljön, för er och era affärspartners skull!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b="1" dirty="0">
                <a:solidFill>
                  <a:schemeClr val="bg1">
                    <a:lumMod val="95000"/>
                  </a:schemeClr>
                </a:solidFill>
              </a:rPr>
              <a:t>Milstolpar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v-SE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accent3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10 milstolpar som ska förbereda dig som kund för anpassning och övergång till VIOL 3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sv-SE" dirty="0"/>
              <a:t>Nyheter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dirty="0"/>
              <a:t>Information om </a:t>
            </a:r>
            <a:r>
              <a:rPr lang="sv-SE" sz="1200" b="1" dirty="0"/>
              <a:t>EUDR</a:t>
            </a:r>
            <a:r>
              <a:rPr lang="sv-SE" sz="1200" dirty="0"/>
              <a:t>, </a:t>
            </a:r>
            <a:r>
              <a:rPr lang="sv-SE" sz="1200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sz="1200" dirty="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 dirty="0">
                <a:solidFill>
                  <a:schemeClr val="bg1"/>
                </a:solidFill>
              </a:rPr>
              <a:t>Biometria inför stöd för avskogningsförordningen i VIOL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sv-SE" sz="1200" b="1" dirty="0"/>
              <a:t>Information om integrationskontrakt</a:t>
            </a:r>
            <a:r>
              <a:rPr lang="sv-SE" sz="1200" dirty="0"/>
              <a:t>: </a:t>
            </a:r>
            <a:r>
              <a:rPr lang="sv-SE" sz="1200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 här! </a:t>
            </a:r>
            <a:endParaRPr lang="sv-SE" sz="1200" dirty="0">
              <a:solidFill>
                <a:schemeClr val="accent3"/>
              </a:solidFill>
            </a:endParaRP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sv-SE" sz="1100" dirty="0">
                <a:solidFill>
                  <a:schemeClr val="bg1"/>
                </a:solidFill>
              </a:rPr>
              <a:t>Kostnad för uppsättning av nya samt uppdatering av befintliga integrationer i VIOL 3</a:t>
            </a: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ABCC87-4D22-9CF2-6DEA-BF1D8C18EC24}"/>
              </a:ext>
            </a:extLst>
          </p:cNvPr>
          <p:cNvSpPr txBox="1"/>
          <p:nvPr/>
        </p:nvSpPr>
        <p:spPr>
          <a:xfrm>
            <a:off x="3720353" y="3429000"/>
            <a:ext cx="475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Beställning till produktionsmiljön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6FB465-2BD9-1040-8D90-4C7C6094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" y="0"/>
            <a:ext cx="12162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>
            <a:extLst>
              <a:ext uri="{FF2B5EF4-FFF2-40B4-BE49-F238E27FC236}">
                <a16:creationId xmlns:a16="http://schemas.microsoft.com/office/drawing/2014/main" id="{68B0417A-D959-6448-1526-6486C3B8B2C9}"/>
              </a:ext>
            </a:extLst>
          </p:cNvPr>
          <p:cNvSpPr txBox="1">
            <a:spLocks/>
          </p:cNvSpPr>
          <p:nvPr/>
        </p:nvSpPr>
        <p:spPr>
          <a:xfrm>
            <a:off x="324862" y="2662716"/>
            <a:ext cx="11318497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Demo Mina sidor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EF0A222-5EF3-2A40-1C99-220D02D9FE10}"/>
              </a:ext>
            </a:extLst>
          </p:cNvPr>
          <p:cNvSpPr txBox="1"/>
          <p:nvPr/>
        </p:nvSpPr>
        <p:spPr>
          <a:xfrm>
            <a:off x="4771176" y="3324481"/>
            <a:ext cx="524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>
                    <a:lumMod val="95000"/>
                  </a:schemeClr>
                </a:solidFill>
              </a:rPr>
              <a:t>Vi kikar på hemsidan</a:t>
            </a:r>
          </a:p>
        </p:txBody>
      </p:sp>
    </p:spTree>
    <p:extLst>
      <p:ext uri="{BB962C8B-B14F-4D97-AF65-F5344CB8AC3E}">
        <p14:creationId xmlns:p14="http://schemas.microsoft.com/office/powerpoint/2010/main" val="219582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569" y="516109"/>
            <a:ext cx="11318497" cy="1773997"/>
          </a:xfrm>
        </p:spPr>
        <p:txBody>
          <a:bodyPr>
            <a:noAutofit/>
          </a:bodyPr>
          <a:lstStyle/>
          <a:p>
            <a:pPr algn="ctr"/>
            <a:r>
              <a:rPr lang="sv-SE" sz="3200">
                <a:solidFill>
                  <a:schemeClr val="bg1"/>
                </a:solidFill>
              </a:rPr>
              <a:t>Test i VIOL 3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E21C72E-2D1D-14DF-EBAE-C089EE5FC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268" y="1864773"/>
            <a:ext cx="2390526" cy="261211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CC94C73-76EC-B075-C97D-B4089ACDD889}"/>
              </a:ext>
            </a:extLst>
          </p:cNvPr>
          <p:cNvSpPr txBox="1"/>
          <p:nvPr/>
        </p:nvSpPr>
        <p:spPr>
          <a:xfrm>
            <a:off x="283014" y="1286285"/>
            <a:ext cx="738118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Förbered er affär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Välj det specifika affärsflöde ni vill testa baserat på era egna kartläggningar. Bestäm om ni behöver samarbeta med andra eller om ni kan utföra testet själv.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Definiera mål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Analysera noga vad ni vill uppnå med testningen. Vill ni genomföra en mätning, testa prisberäkningen eller något annat? Tydligt definierade mål hjälper er att fokusera testet.</a:t>
            </a:r>
          </a:p>
          <a:p>
            <a:pPr marL="800100" lvl="1" indent="-342900">
              <a:buFont typeface="+mj-lt"/>
              <a:buAutoNum type="arabicPeriod"/>
            </a:pPr>
            <a:endParaRPr lang="sv-SE" sz="14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Se till att data är tillgängligt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Försäkra er om att all nödvändig masterdata finns tillgänglig i systemet innan ni påbörjar testet. Kontrollera om sortimentet är uppsatt, att platserna är korrekt konfigurerade, och att mätningsflöden är på plats. Om något saknas måste det beställas i förväg. Beställ detta via Mina sidor på biometria.se</a:t>
            </a:r>
          </a:p>
          <a:p>
            <a:endParaRPr lang="sv-SE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>
                <a:solidFill>
                  <a:schemeClr val="bg1">
                    <a:lumMod val="95000"/>
                  </a:schemeClr>
                </a:solidFill>
              </a:rPr>
              <a:t>Andra förberedelser </a:t>
            </a:r>
          </a:p>
          <a:p>
            <a:pPr lvl="1"/>
            <a:r>
              <a:rPr lang="sv-SE" sz="1400">
                <a:solidFill>
                  <a:schemeClr val="bg1">
                    <a:lumMod val="95000"/>
                  </a:schemeClr>
                </a:solidFill>
              </a:rPr>
              <a:t>Identifiera eventuella andra förberedelser som behövs för ert test. Det kan innebära att skapa kontrakt mellan olika parter, bestämma prisräkningens villkor, eller förbereda transport- och befraktarkontrakt, beroende på vad ni vill testa.</a:t>
            </a:r>
          </a:p>
          <a:p>
            <a:pPr marL="342900" indent="-342900">
              <a:buFont typeface="+mj-lt"/>
              <a:buAutoNum type="arabicPeriod"/>
            </a:pPr>
            <a:endParaRPr lang="sv-SE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349A719-73FD-E094-9815-F5F28485DA65}"/>
              </a:ext>
            </a:extLst>
          </p:cNvPr>
          <p:cNvSpPr txBox="1"/>
          <p:nvPr/>
        </p:nvSpPr>
        <p:spPr>
          <a:xfrm>
            <a:off x="8874402" y="1403108"/>
            <a:ext cx="239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solidFill>
                  <a:schemeClr val="bg1">
                    <a:lumMod val="95000"/>
                  </a:schemeClr>
                </a:solidFill>
              </a:rPr>
              <a:t>E-utbildningen: </a:t>
            </a:r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0E9B9134-4504-4E5E-466B-6968E04C6C4E}"/>
              </a:ext>
            </a:extLst>
          </p:cNvPr>
          <p:cNvCxnSpPr/>
          <p:nvPr/>
        </p:nvCxnSpPr>
        <p:spPr>
          <a:xfrm>
            <a:off x="726232" y="1082710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2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0D123AA-AEB7-478E-B727-B6E913D5283C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314094a-a6e6-4b38-95cf-160d2c3454fe"/>
    <ds:schemaRef ds:uri="851b9d64-29d1-4c32-b6bc-d94d6c9c2da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0</TotalTime>
  <Words>982</Words>
  <Application>Microsoft Office PowerPoint</Application>
  <PresentationFormat>Bredbild</PresentationFormat>
  <Paragraphs>126</Paragraphs>
  <Slides>18</Slides>
  <Notes>7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Stor skogsägare </vt:lpstr>
      <vt:lpstr>PowerPoint-presentation</vt:lpstr>
      <vt:lpstr>Introduktion </vt:lpstr>
      <vt:lpstr>Introduktion | Kort information </vt:lpstr>
      <vt:lpstr>Fokusområde VIOL 3  </vt:lpstr>
      <vt:lpstr>Fokusområde VIOL 3  </vt:lpstr>
      <vt:lpstr>PowerPoint-presentation</vt:lpstr>
      <vt:lpstr>Test i VIOL 3</vt:lpstr>
      <vt:lpstr>Milstolpar </vt:lpstr>
      <vt:lpstr>Passerad milstolpe</vt:lpstr>
      <vt:lpstr>Genomgång av Milstolpe 5A-C</vt:lpstr>
      <vt:lpstr>Genomgång av Milstolpe 6 </vt:lpstr>
      <vt:lpstr>Genomgång av Milstolpe 7 och 8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Fredrik Swahn</cp:lastModifiedBy>
  <cp:revision>1</cp:revision>
  <dcterms:created xsi:type="dcterms:W3CDTF">2024-02-06T11:57:07Z</dcterms:created>
  <dcterms:modified xsi:type="dcterms:W3CDTF">2024-09-02T11:21:03Z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