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6"/>
  </p:notesMasterIdLst>
  <p:sldIdLst>
    <p:sldId id="268" r:id="rId5"/>
    <p:sldId id="277" r:id="rId6"/>
    <p:sldId id="2147472043" r:id="rId7"/>
    <p:sldId id="2147472048" r:id="rId8"/>
    <p:sldId id="274" r:id="rId9"/>
    <p:sldId id="2147472049" r:id="rId10"/>
    <p:sldId id="2147472061" r:id="rId11"/>
    <p:sldId id="2147472054" r:id="rId12"/>
    <p:sldId id="2147374695" r:id="rId13"/>
    <p:sldId id="2147472040" r:id="rId14"/>
    <p:sldId id="2147472062" r:id="rId15"/>
    <p:sldId id="2147472047" r:id="rId16"/>
    <p:sldId id="2147472063" r:id="rId17"/>
    <p:sldId id="2147472064" r:id="rId18"/>
    <p:sldId id="2147374727" r:id="rId19"/>
    <p:sldId id="2147374728" r:id="rId20"/>
    <p:sldId id="2147472071" r:id="rId21"/>
    <p:sldId id="2147472050" r:id="rId22"/>
    <p:sldId id="2147472072" r:id="rId23"/>
    <p:sldId id="2147374662" r:id="rId24"/>
    <p:sldId id="2147472073" r:id="rId25"/>
    <p:sldId id="2147472074" r:id="rId26"/>
    <p:sldId id="2147472075" r:id="rId27"/>
    <p:sldId id="2147374656" r:id="rId28"/>
    <p:sldId id="2147374664" r:id="rId29"/>
    <p:sldId id="2147374665" r:id="rId30"/>
    <p:sldId id="2147472076" r:id="rId31"/>
    <p:sldId id="2147374686" r:id="rId32"/>
    <p:sldId id="2147374697" r:id="rId33"/>
    <p:sldId id="2147374698" r:id="rId34"/>
    <p:sldId id="2147374709" r:id="rId35"/>
    <p:sldId id="2147374739" r:id="rId36"/>
    <p:sldId id="2147472068" r:id="rId37"/>
    <p:sldId id="2147472066" r:id="rId38"/>
    <p:sldId id="2147472077" r:id="rId39"/>
    <p:sldId id="2147374713" r:id="rId40"/>
    <p:sldId id="2147472070" r:id="rId41"/>
    <p:sldId id="2147472078" r:id="rId42"/>
    <p:sldId id="1939" r:id="rId43"/>
    <p:sldId id="2147471940" r:id="rId44"/>
    <p:sldId id="2147472045" r:id="rId45"/>
    <p:sldId id="2147472055" r:id="rId46"/>
    <p:sldId id="2147472046" r:id="rId47"/>
    <p:sldId id="2147472051" r:id="rId48"/>
    <p:sldId id="1940" r:id="rId49"/>
    <p:sldId id="2147472053" r:id="rId50"/>
    <p:sldId id="1930" r:id="rId51"/>
    <p:sldId id="2147472058" r:id="rId52"/>
    <p:sldId id="2147472057" r:id="rId53"/>
    <p:sldId id="2147472059" r:id="rId54"/>
    <p:sldId id="2147472060" r:id="rId5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023C9C-9EAD-6DF4-6D39-A8A6213C1697}" name="Lizette Söderlund" initials="LS" userId="S::Lizette.Soderlund@biometria.se::ffb87a56-3ba4-4d87-b182-bccbc9485587" providerId="AD"/>
  <p188:author id="{4E8DF5DE-891D-D5B1-81D3-53D9F82B949B}" name="Amanda Lundberg" initials="AL" userId="S::Amanda.Lundberg@biometria.se::ace7a99f-853f-4c42-b04f-2675a9048d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4F"/>
    <a:srgbClr val="0F0F0F"/>
    <a:srgbClr val="0404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6F3E18-6C47-4337-89FB-1F09957E3931}" v="2" dt="2024-02-26T15:24:01.7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ette Söderlund" userId="ffb87a56-3ba4-4d87-b182-bccbc9485587" providerId="ADAL" clId="{C625FDBA-1B4E-480D-86D8-6E6DE020F88D}"/>
    <pc:docChg chg="undo custSel addSld delSld modSld delSection modSection">
      <pc:chgData name="Lizette Söderlund" userId="ffb87a56-3ba4-4d87-b182-bccbc9485587" providerId="ADAL" clId="{C625FDBA-1B4E-480D-86D8-6E6DE020F88D}" dt="2024-02-11T13:12:34.795" v="921" actId="20577"/>
      <pc:docMkLst>
        <pc:docMk/>
      </pc:docMkLst>
      <pc:sldChg chg="modSp mod">
        <pc:chgData name="Lizette Söderlund" userId="ffb87a56-3ba4-4d87-b182-bccbc9485587" providerId="ADAL" clId="{C625FDBA-1B4E-480D-86D8-6E6DE020F88D}" dt="2024-02-09T09:53:39.398" v="147" actId="404"/>
        <pc:sldMkLst>
          <pc:docMk/>
          <pc:sldMk cId="962316283" sldId="274"/>
        </pc:sldMkLst>
        <pc:spChg chg="mod">
          <ac:chgData name="Lizette Söderlund" userId="ffb87a56-3ba4-4d87-b182-bccbc9485587" providerId="ADAL" clId="{C625FDBA-1B4E-480D-86D8-6E6DE020F88D}" dt="2024-02-09T09:53:39.398" v="147" actId="404"/>
          <ac:spMkLst>
            <pc:docMk/>
            <pc:sldMk cId="962316283" sldId="274"/>
            <ac:spMk id="5" creationId="{46F30D08-1863-2717-8151-551898FF0A78}"/>
          </ac:spMkLst>
        </pc:spChg>
      </pc:sldChg>
      <pc:sldChg chg="del">
        <pc:chgData name="Lizette Söderlund" userId="ffb87a56-3ba4-4d87-b182-bccbc9485587" providerId="ADAL" clId="{C625FDBA-1B4E-480D-86D8-6E6DE020F88D}" dt="2024-02-09T12:47:09.772" v="731" actId="47"/>
        <pc:sldMkLst>
          <pc:docMk/>
          <pc:sldMk cId="167068617" sldId="277"/>
        </pc:sldMkLst>
      </pc:sldChg>
      <pc:sldChg chg="modSp mod">
        <pc:chgData name="Lizette Söderlund" userId="ffb87a56-3ba4-4d87-b182-bccbc9485587" providerId="ADAL" clId="{C625FDBA-1B4E-480D-86D8-6E6DE020F88D}" dt="2024-02-09T13:16:22.223" v="793" actId="207"/>
        <pc:sldMkLst>
          <pc:docMk/>
          <pc:sldMk cId="186238030" sldId="1940"/>
        </pc:sldMkLst>
        <pc:spChg chg="mod">
          <ac:chgData name="Lizette Söderlund" userId="ffb87a56-3ba4-4d87-b182-bccbc9485587" providerId="ADAL" clId="{C625FDBA-1B4E-480D-86D8-6E6DE020F88D}" dt="2024-02-09T13:16:10.713" v="789" actId="6549"/>
          <ac:spMkLst>
            <pc:docMk/>
            <pc:sldMk cId="186238030" sldId="1940"/>
            <ac:spMk id="9" creationId="{59C01ABA-0641-D78E-A4A3-BC6F4B4F9DAE}"/>
          </ac:spMkLst>
        </pc:spChg>
        <pc:spChg chg="mod">
          <ac:chgData name="Lizette Söderlund" userId="ffb87a56-3ba4-4d87-b182-bccbc9485587" providerId="ADAL" clId="{C625FDBA-1B4E-480D-86D8-6E6DE020F88D}" dt="2024-02-09T13:16:22.223" v="793" actId="207"/>
          <ac:spMkLst>
            <pc:docMk/>
            <pc:sldMk cId="186238030" sldId="1940"/>
            <ac:spMk id="16" creationId="{8337D786-2996-35BB-581E-7D7C2D9C111A}"/>
          </ac:spMkLst>
        </pc:spChg>
      </pc:sldChg>
      <pc:sldChg chg="del">
        <pc:chgData name="Lizette Söderlund" userId="ffb87a56-3ba4-4d87-b182-bccbc9485587" providerId="ADAL" clId="{C625FDBA-1B4E-480D-86D8-6E6DE020F88D}" dt="2024-02-09T12:47:09.992" v="732" actId="47"/>
        <pc:sldMkLst>
          <pc:docMk/>
          <pc:sldMk cId="1605298198" sldId="2147472039"/>
        </pc:sldMkLst>
      </pc:sldChg>
      <pc:sldChg chg="del">
        <pc:chgData name="Lizette Söderlund" userId="ffb87a56-3ba4-4d87-b182-bccbc9485587" providerId="ADAL" clId="{C625FDBA-1B4E-480D-86D8-6E6DE020F88D}" dt="2024-02-09T12:47:10.142" v="733" actId="47"/>
        <pc:sldMkLst>
          <pc:docMk/>
          <pc:sldMk cId="549256055" sldId="2147472040"/>
        </pc:sldMkLst>
      </pc:sldChg>
      <pc:sldChg chg="del">
        <pc:chgData name="Lizette Söderlund" userId="ffb87a56-3ba4-4d87-b182-bccbc9485587" providerId="ADAL" clId="{C625FDBA-1B4E-480D-86D8-6E6DE020F88D}" dt="2024-02-09T09:51:57.710" v="0" actId="2696"/>
        <pc:sldMkLst>
          <pc:docMk/>
          <pc:sldMk cId="1185527377" sldId="2147472041"/>
        </pc:sldMkLst>
      </pc:sldChg>
      <pc:sldChg chg="add">
        <pc:chgData name="Lizette Söderlund" userId="ffb87a56-3ba4-4d87-b182-bccbc9485587" providerId="ADAL" clId="{C625FDBA-1B4E-480D-86D8-6E6DE020F88D}" dt="2024-02-09T09:51:59.986" v="1"/>
        <pc:sldMkLst>
          <pc:docMk/>
          <pc:sldMk cId="3077307593" sldId="2147472041"/>
        </pc:sldMkLst>
      </pc:sldChg>
      <pc:sldChg chg="del">
        <pc:chgData name="Lizette Söderlund" userId="ffb87a56-3ba4-4d87-b182-bccbc9485587" providerId="ADAL" clId="{C625FDBA-1B4E-480D-86D8-6E6DE020F88D}" dt="2024-02-09T12:47:10.706" v="734" actId="47"/>
        <pc:sldMkLst>
          <pc:docMk/>
          <pc:sldMk cId="1554186039" sldId="2147472042"/>
        </pc:sldMkLst>
      </pc:sldChg>
      <pc:sldChg chg="modSp mod">
        <pc:chgData name="Lizette Söderlund" userId="ffb87a56-3ba4-4d87-b182-bccbc9485587" providerId="ADAL" clId="{C625FDBA-1B4E-480D-86D8-6E6DE020F88D}" dt="2024-02-09T12:47:36.295" v="739" actId="6549"/>
        <pc:sldMkLst>
          <pc:docMk/>
          <pc:sldMk cId="3889674852" sldId="2147472043"/>
        </pc:sldMkLst>
        <pc:spChg chg="mod">
          <ac:chgData name="Lizette Söderlund" userId="ffb87a56-3ba4-4d87-b182-bccbc9485587" providerId="ADAL" clId="{C625FDBA-1B4E-480D-86D8-6E6DE020F88D}" dt="2024-02-09T12:47:36.295" v="739" actId="6549"/>
          <ac:spMkLst>
            <pc:docMk/>
            <pc:sldMk cId="3889674852" sldId="2147472043"/>
            <ac:spMk id="5" creationId="{AF5856C1-5087-B58A-DDAF-03326195309C}"/>
          </ac:spMkLst>
        </pc:spChg>
      </pc:sldChg>
      <pc:sldChg chg="addSp modSp mod">
        <pc:chgData name="Lizette Söderlund" userId="ffb87a56-3ba4-4d87-b182-bccbc9485587" providerId="ADAL" clId="{C625FDBA-1B4E-480D-86D8-6E6DE020F88D}" dt="2024-02-09T11:38:53.292" v="366" actId="1076"/>
        <pc:sldMkLst>
          <pc:docMk/>
          <pc:sldMk cId="2432872938" sldId="2147472044"/>
        </pc:sldMkLst>
        <pc:spChg chg="add mod">
          <ac:chgData name="Lizette Söderlund" userId="ffb87a56-3ba4-4d87-b182-bccbc9485587" providerId="ADAL" clId="{C625FDBA-1B4E-480D-86D8-6E6DE020F88D}" dt="2024-02-09T11:38:53.292" v="366" actId="1076"/>
          <ac:spMkLst>
            <pc:docMk/>
            <pc:sldMk cId="2432872938" sldId="2147472044"/>
            <ac:spMk id="2" creationId="{9E0F7B79-2524-FCF5-2DC2-5B459E731036}"/>
          </ac:spMkLst>
        </pc:spChg>
        <pc:spChg chg="mod">
          <ac:chgData name="Lizette Söderlund" userId="ffb87a56-3ba4-4d87-b182-bccbc9485587" providerId="ADAL" clId="{C625FDBA-1B4E-480D-86D8-6E6DE020F88D}" dt="2024-02-09T09:53:53.620" v="152" actId="207"/>
          <ac:spMkLst>
            <pc:docMk/>
            <pc:sldMk cId="2432872938" sldId="2147472044"/>
            <ac:spMk id="4" creationId="{DBDDE199-7F67-8F36-EBBB-94E40D393939}"/>
          </ac:spMkLst>
        </pc:spChg>
      </pc:sldChg>
      <pc:sldChg chg="addSp modSp mod delCm">
        <pc:chgData name="Lizette Söderlund" userId="ffb87a56-3ba4-4d87-b182-bccbc9485587" providerId="ADAL" clId="{C625FDBA-1B4E-480D-86D8-6E6DE020F88D}" dt="2024-02-09T09:55:55.558" v="282" actId="20577"/>
        <pc:sldMkLst>
          <pc:docMk/>
          <pc:sldMk cId="497650967" sldId="2147472045"/>
        </pc:sldMkLst>
        <pc:spChg chg="add mod">
          <ac:chgData name="Lizette Söderlund" userId="ffb87a56-3ba4-4d87-b182-bccbc9485587" providerId="ADAL" clId="{C625FDBA-1B4E-480D-86D8-6E6DE020F88D}" dt="2024-02-09T09:55:55.558" v="282" actId="20577"/>
          <ac:spMkLst>
            <pc:docMk/>
            <pc:sldMk cId="497650967" sldId="2147472045"/>
            <ac:spMk id="2" creationId="{212E71C1-8FEC-C1A1-88A2-EBC3B67E3AE2}"/>
          </ac:spMkLst>
        </pc:spChg>
        <pc:spChg chg="mod">
          <ac:chgData name="Lizette Söderlund" userId="ffb87a56-3ba4-4d87-b182-bccbc9485587" providerId="ADAL" clId="{C625FDBA-1B4E-480D-86D8-6E6DE020F88D}" dt="2024-02-09T09:55:44.425" v="279" actId="1076"/>
          <ac:spMkLst>
            <pc:docMk/>
            <pc:sldMk cId="497650967" sldId="2147472045"/>
            <ac:spMk id="4" creationId="{A37C138E-172F-B889-7BE4-D512C103E396}"/>
          </ac:spMkLst>
        </pc:spChg>
        <pc:extLst>
          <p:ext xmlns:p="http://schemas.openxmlformats.org/presentationml/2006/main" uri="{D6D511B9-2390-475A-947B-AFAB55BFBCF1}">
            <pc226:cmChg xmlns:pc226="http://schemas.microsoft.com/office/powerpoint/2022/06/main/command" chg="del">
              <pc226:chgData name="Lizette Söderlund" userId="ffb87a56-3ba4-4d87-b182-bccbc9485587" providerId="ADAL" clId="{C625FDBA-1B4E-480D-86D8-6E6DE020F88D}" dt="2024-02-09T09:54:41.022" v="153"/>
              <pc2:cmMkLst xmlns:pc2="http://schemas.microsoft.com/office/powerpoint/2019/9/main/command">
                <pc:docMk/>
                <pc:sldMk cId="497650967" sldId="2147472045"/>
                <pc2:cmMk id="{DA1CAA2B-400B-41EE-8AA9-E5D83DBA5F16}"/>
              </pc2:cmMkLst>
            </pc226:cmChg>
          </p:ext>
        </pc:extLst>
      </pc:sldChg>
      <pc:sldChg chg="addSp modSp mod delCm">
        <pc:chgData name="Lizette Söderlund" userId="ffb87a56-3ba4-4d87-b182-bccbc9485587" providerId="ADAL" clId="{C625FDBA-1B4E-480D-86D8-6E6DE020F88D}" dt="2024-02-09T13:17:13.266" v="796" actId="1076"/>
        <pc:sldMkLst>
          <pc:docMk/>
          <pc:sldMk cId="4175072842" sldId="2147472046"/>
        </pc:sldMkLst>
        <pc:spChg chg="add mod">
          <ac:chgData name="Lizette Söderlund" userId="ffb87a56-3ba4-4d87-b182-bccbc9485587" providerId="ADAL" clId="{C625FDBA-1B4E-480D-86D8-6E6DE020F88D}" dt="2024-02-09T11:39:55.532" v="427" actId="1076"/>
          <ac:spMkLst>
            <pc:docMk/>
            <pc:sldMk cId="4175072842" sldId="2147472046"/>
            <ac:spMk id="3" creationId="{08CA4F0C-49E8-9A89-B02E-2E85B65C6E96}"/>
          </ac:spMkLst>
        </pc:spChg>
        <pc:spChg chg="mod">
          <ac:chgData name="Lizette Söderlund" userId="ffb87a56-3ba4-4d87-b182-bccbc9485587" providerId="ADAL" clId="{C625FDBA-1B4E-480D-86D8-6E6DE020F88D}" dt="2024-02-09T13:17:13.266" v="796" actId="1076"/>
          <ac:spMkLst>
            <pc:docMk/>
            <pc:sldMk cId="4175072842" sldId="2147472046"/>
            <ac:spMk id="32" creationId="{9525B339-CBD2-A580-B93B-C3AE70F738F9}"/>
          </ac:spMkLst>
        </pc:spChg>
        <pc:extLst>
          <p:ext xmlns:p="http://schemas.openxmlformats.org/presentationml/2006/main" uri="{D6D511B9-2390-475A-947B-AFAB55BFBCF1}">
            <pc226:cmChg xmlns:pc226="http://schemas.microsoft.com/office/powerpoint/2022/06/main/command" chg="del">
              <pc226:chgData name="Lizette Söderlund" userId="ffb87a56-3ba4-4d87-b182-bccbc9485587" providerId="ADAL" clId="{C625FDBA-1B4E-480D-86D8-6E6DE020F88D}" dt="2024-02-09T09:57:21.009" v="285"/>
              <pc2:cmMkLst xmlns:pc2="http://schemas.microsoft.com/office/powerpoint/2019/9/main/command">
                <pc:docMk/>
                <pc:sldMk cId="4175072842" sldId="2147472046"/>
                <pc2:cmMk id="{D1AC7921-26B2-4A59-8289-9F70F0897CA1}"/>
              </pc2:cmMkLst>
            </pc226:cmChg>
            <pc226:cmChg xmlns:pc226="http://schemas.microsoft.com/office/powerpoint/2022/06/main/command" chg="del">
              <pc226:chgData name="Lizette Söderlund" userId="ffb87a56-3ba4-4d87-b182-bccbc9485587" providerId="ADAL" clId="{C625FDBA-1B4E-480D-86D8-6E6DE020F88D}" dt="2024-02-09T09:57:22.216" v="286"/>
              <pc2:cmMkLst xmlns:pc2="http://schemas.microsoft.com/office/powerpoint/2019/9/main/command">
                <pc:docMk/>
                <pc:sldMk cId="4175072842" sldId="2147472046"/>
                <pc2:cmMk id="{5F667799-8127-4E2A-8113-0D1F5BDEA9FF}"/>
              </pc2:cmMkLst>
            </pc226:cmChg>
            <pc226:cmChg xmlns:pc226="http://schemas.microsoft.com/office/powerpoint/2022/06/main/command" chg="del">
              <pc226:chgData name="Lizette Söderlund" userId="ffb87a56-3ba4-4d87-b182-bccbc9485587" providerId="ADAL" clId="{C625FDBA-1B4E-480D-86D8-6E6DE020F88D}" dt="2024-02-09T09:57:19.409" v="284"/>
              <pc2:cmMkLst xmlns:pc2="http://schemas.microsoft.com/office/powerpoint/2019/9/main/command">
                <pc:docMk/>
                <pc:sldMk cId="4175072842" sldId="2147472046"/>
                <pc2:cmMk id="{6467FC9C-3537-40C4-BF48-575E35C8D662}"/>
              </pc2:cmMkLst>
            </pc226:cmChg>
            <pc226:cmChg xmlns:pc226="http://schemas.microsoft.com/office/powerpoint/2022/06/main/command" chg="del">
              <pc226:chgData name="Lizette Söderlund" userId="ffb87a56-3ba4-4d87-b182-bccbc9485587" providerId="ADAL" clId="{C625FDBA-1B4E-480D-86D8-6E6DE020F88D}" dt="2024-02-09T09:57:23.684" v="287"/>
              <pc2:cmMkLst xmlns:pc2="http://schemas.microsoft.com/office/powerpoint/2019/9/main/command">
                <pc:docMk/>
                <pc:sldMk cId="4175072842" sldId="2147472046"/>
                <pc2:cmMk id="{F753C0A8-822F-4148-828C-1479A7C43E05}"/>
              </pc2:cmMkLst>
            </pc226:cmChg>
          </p:ext>
        </pc:extLst>
      </pc:sldChg>
      <pc:sldChg chg="addSp delSp modSp mod">
        <pc:chgData name="Lizette Söderlund" userId="ffb87a56-3ba4-4d87-b182-bccbc9485587" providerId="ADAL" clId="{C625FDBA-1B4E-480D-86D8-6E6DE020F88D}" dt="2024-02-09T13:16:50.521" v="795" actId="20577"/>
        <pc:sldMkLst>
          <pc:docMk/>
          <pc:sldMk cId="906025859" sldId="2147472052"/>
        </pc:sldMkLst>
        <pc:spChg chg="add del mod">
          <ac:chgData name="Lizette Söderlund" userId="ffb87a56-3ba4-4d87-b182-bccbc9485587" providerId="ADAL" clId="{C625FDBA-1B4E-480D-86D8-6E6DE020F88D}" dt="2024-02-09T09:52:21.638" v="9" actId="478"/>
          <ac:spMkLst>
            <pc:docMk/>
            <pc:sldMk cId="906025859" sldId="2147472052"/>
            <ac:spMk id="3" creationId="{9522CE22-FF8E-BDEC-D05C-A134FDFB5081}"/>
          </ac:spMkLst>
        </pc:spChg>
        <pc:spChg chg="del">
          <ac:chgData name="Lizette Söderlund" userId="ffb87a56-3ba4-4d87-b182-bccbc9485587" providerId="ADAL" clId="{C625FDBA-1B4E-480D-86D8-6E6DE020F88D}" dt="2024-02-09T09:52:20.110" v="8" actId="478"/>
          <ac:spMkLst>
            <pc:docMk/>
            <pc:sldMk cId="906025859" sldId="2147472052"/>
            <ac:spMk id="5" creationId="{AFBCE338-2169-DA19-99E8-D7CC4F16AE7F}"/>
          </ac:spMkLst>
        </pc:spChg>
        <pc:spChg chg="mod">
          <ac:chgData name="Lizette Söderlund" userId="ffb87a56-3ba4-4d87-b182-bccbc9485587" providerId="ADAL" clId="{C625FDBA-1B4E-480D-86D8-6E6DE020F88D}" dt="2024-02-09T09:52:26.537" v="12" actId="20577"/>
          <ac:spMkLst>
            <pc:docMk/>
            <pc:sldMk cId="906025859" sldId="2147472052"/>
            <ac:spMk id="7" creationId="{E0EF7E47-DA94-7F29-7152-C3658B7B869E}"/>
          </ac:spMkLst>
        </pc:spChg>
        <pc:spChg chg="mod">
          <ac:chgData name="Lizette Söderlund" userId="ffb87a56-3ba4-4d87-b182-bccbc9485587" providerId="ADAL" clId="{C625FDBA-1B4E-480D-86D8-6E6DE020F88D}" dt="2024-02-09T13:16:50.521" v="795" actId="20577"/>
          <ac:spMkLst>
            <pc:docMk/>
            <pc:sldMk cId="906025859" sldId="2147472052"/>
            <ac:spMk id="8" creationId="{20461CAF-A5E7-BC99-E83C-B0E4BB26E2A3}"/>
          </ac:spMkLst>
        </pc:spChg>
      </pc:sldChg>
      <pc:sldChg chg="modSp mod">
        <pc:chgData name="Lizette Söderlund" userId="ffb87a56-3ba4-4d87-b182-bccbc9485587" providerId="ADAL" clId="{C625FDBA-1B4E-480D-86D8-6E6DE020F88D}" dt="2024-02-11T13:12:34.795" v="921" actId="20577"/>
        <pc:sldMkLst>
          <pc:docMk/>
          <pc:sldMk cId="2526075158" sldId="2147472053"/>
        </pc:sldMkLst>
        <pc:spChg chg="mod">
          <ac:chgData name="Lizette Söderlund" userId="ffb87a56-3ba4-4d87-b182-bccbc9485587" providerId="ADAL" clId="{C625FDBA-1B4E-480D-86D8-6E6DE020F88D}" dt="2024-02-11T13:12:34.795" v="921" actId="20577"/>
          <ac:spMkLst>
            <pc:docMk/>
            <pc:sldMk cId="2526075158" sldId="2147472053"/>
            <ac:spMk id="5" creationId="{F8025828-9330-9084-8630-24C43D773C04}"/>
          </ac:spMkLst>
        </pc:spChg>
      </pc:sldChg>
      <pc:sldChg chg="del">
        <pc:chgData name="Lizette Söderlund" userId="ffb87a56-3ba4-4d87-b182-bccbc9485587" providerId="ADAL" clId="{C625FDBA-1B4E-480D-86D8-6E6DE020F88D}" dt="2024-02-09T09:52:01.183" v="2" actId="47"/>
        <pc:sldMkLst>
          <pc:docMk/>
          <pc:sldMk cId="1250817928" sldId="2147472054"/>
        </pc:sldMkLst>
      </pc:sldChg>
      <pc:sldChg chg="addSp modSp mod delCm">
        <pc:chgData name="Lizette Söderlund" userId="ffb87a56-3ba4-4d87-b182-bccbc9485587" providerId="ADAL" clId="{C625FDBA-1B4E-480D-86D8-6E6DE020F88D}" dt="2024-02-09T12:48:16.707" v="747" actId="1076"/>
        <pc:sldMkLst>
          <pc:docMk/>
          <pc:sldMk cId="3521011548" sldId="2147472055"/>
        </pc:sldMkLst>
        <pc:spChg chg="add mod">
          <ac:chgData name="Lizette Söderlund" userId="ffb87a56-3ba4-4d87-b182-bccbc9485587" providerId="ADAL" clId="{C625FDBA-1B4E-480D-86D8-6E6DE020F88D}" dt="2024-02-09T12:48:16.707" v="747" actId="1076"/>
          <ac:spMkLst>
            <pc:docMk/>
            <pc:sldMk cId="3521011548" sldId="2147472055"/>
            <ac:spMk id="3" creationId="{F944B02C-8374-9A0E-BFDD-70D360D503E2}"/>
          </ac:spMkLst>
        </pc:spChg>
        <pc:spChg chg="mod">
          <ac:chgData name="Lizette Söderlund" userId="ffb87a56-3ba4-4d87-b182-bccbc9485587" providerId="ADAL" clId="{C625FDBA-1B4E-480D-86D8-6E6DE020F88D}" dt="2024-02-09T11:44:58.716" v="720" actId="1035"/>
          <ac:spMkLst>
            <pc:docMk/>
            <pc:sldMk cId="3521011548" sldId="2147472055"/>
            <ac:spMk id="4" creationId="{B847BA2E-333C-866C-67FB-8D5E633B0290}"/>
          </ac:spMkLst>
        </pc:spChg>
        <pc:spChg chg="mod">
          <ac:chgData name="Lizette Söderlund" userId="ffb87a56-3ba4-4d87-b182-bccbc9485587" providerId="ADAL" clId="{C625FDBA-1B4E-480D-86D8-6E6DE020F88D}" dt="2024-02-09T11:45:05.233" v="728" actId="1035"/>
          <ac:spMkLst>
            <pc:docMk/>
            <pc:sldMk cId="3521011548" sldId="2147472055"/>
            <ac:spMk id="5" creationId="{AEF34758-957A-236A-9EAA-53724E130D67}"/>
          </ac:spMkLst>
        </pc:spChg>
        <pc:spChg chg="mod">
          <ac:chgData name="Lizette Söderlund" userId="ffb87a56-3ba4-4d87-b182-bccbc9485587" providerId="ADAL" clId="{C625FDBA-1B4E-480D-86D8-6E6DE020F88D}" dt="2024-02-09T11:45:05.233" v="728" actId="1035"/>
          <ac:spMkLst>
            <pc:docMk/>
            <pc:sldMk cId="3521011548" sldId="2147472055"/>
            <ac:spMk id="6" creationId="{6DDDE399-9A75-D660-D21B-80A3B43D05EF}"/>
          </ac:spMkLst>
        </pc:spChg>
        <pc:spChg chg="add mod">
          <ac:chgData name="Lizette Söderlund" userId="ffb87a56-3ba4-4d87-b182-bccbc9485587" providerId="ADAL" clId="{C625FDBA-1B4E-480D-86D8-6E6DE020F88D}" dt="2024-02-09T12:48:10.605" v="745" actId="1076"/>
          <ac:spMkLst>
            <pc:docMk/>
            <pc:sldMk cId="3521011548" sldId="2147472055"/>
            <ac:spMk id="8" creationId="{89A14193-BBD4-8712-B040-8C6DF0B04DFC}"/>
          </ac:spMkLst>
        </pc:spChg>
        <pc:spChg chg="mod">
          <ac:chgData name="Lizette Söderlund" userId="ffb87a56-3ba4-4d87-b182-bccbc9485587" providerId="ADAL" clId="{C625FDBA-1B4E-480D-86D8-6E6DE020F88D}" dt="2024-02-09T11:44:58.716" v="720" actId="1035"/>
          <ac:spMkLst>
            <pc:docMk/>
            <pc:sldMk cId="3521011548" sldId="2147472055"/>
            <ac:spMk id="9" creationId="{45DDD3BB-B6E5-DE2E-B8C4-16572AC330E0}"/>
          </ac:spMkLst>
        </pc:spChg>
        <pc:spChg chg="add mod">
          <ac:chgData name="Lizette Söderlund" userId="ffb87a56-3ba4-4d87-b182-bccbc9485587" providerId="ADAL" clId="{C625FDBA-1B4E-480D-86D8-6E6DE020F88D}" dt="2024-02-09T12:48:12.940" v="746" actId="1076"/>
          <ac:spMkLst>
            <pc:docMk/>
            <pc:sldMk cId="3521011548" sldId="2147472055"/>
            <ac:spMk id="10" creationId="{B485E196-8B22-827D-27B7-C51962482B9B}"/>
          </ac:spMkLst>
        </pc:spChg>
        <pc:spChg chg="mod">
          <ac:chgData name="Lizette Söderlund" userId="ffb87a56-3ba4-4d87-b182-bccbc9485587" providerId="ADAL" clId="{C625FDBA-1B4E-480D-86D8-6E6DE020F88D}" dt="2024-02-09T11:44:58.716" v="720" actId="1035"/>
          <ac:spMkLst>
            <pc:docMk/>
            <pc:sldMk cId="3521011548" sldId="2147472055"/>
            <ac:spMk id="11" creationId="{F76F7907-32EB-8B5D-B020-272CB59D6CA9}"/>
          </ac:spMkLst>
        </pc:spChg>
        <pc:spChg chg="mod">
          <ac:chgData name="Lizette Söderlund" userId="ffb87a56-3ba4-4d87-b182-bccbc9485587" providerId="ADAL" clId="{C625FDBA-1B4E-480D-86D8-6E6DE020F88D}" dt="2024-02-09T11:45:05.233" v="728" actId="1035"/>
          <ac:spMkLst>
            <pc:docMk/>
            <pc:sldMk cId="3521011548" sldId="2147472055"/>
            <ac:spMk id="15" creationId="{E546A39D-D8A7-BC3A-8318-0C5787CE5A4A}"/>
          </ac:spMkLst>
        </pc:spChg>
        <pc:spChg chg="mod">
          <ac:chgData name="Lizette Söderlund" userId="ffb87a56-3ba4-4d87-b182-bccbc9485587" providerId="ADAL" clId="{C625FDBA-1B4E-480D-86D8-6E6DE020F88D}" dt="2024-02-09T11:45:05.233" v="728" actId="1035"/>
          <ac:spMkLst>
            <pc:docMk/>
            <pc:sldMk cId="3521011548" sldId="2147472055"/>
            <ac:spMk id="17" creationId="{72BA7F62-1911-AD50-E926-7C15461233BF}"/>
          </ac:spMkLst>
        </pc:spChg>
        <pc:spChg chg="mod">
          <ac:chgData name="Lizette Söderlund" userId="ffb87a56-3ba4-4d87-b182-bccbc9485587" providerId="ADAL" clId="{C625FDBA-1B4E-480D-86D8-6E6DE020F88D}" dt="2024-02-09T11:45:05.233" v="728" actId="1035"/>
          <ac:spMkLst>
            <pc:docMk/>
            <pc:sldMk cId="3521011548" sldId="2147472055"/>
            <ac:spMk id="18" creationId="{692CF491-B013-F9CF-C935-0AE69CEABCE3}"/>
          </ac:spMkLst>
        </pc:spChg>
        <pc:spChg chg="mod">
          <ac:chgData name="Lizette Söderlund" userId="ffb87a56-3ba4-4d87-b182-bccbc9485587" providerId="ADAL" clId="{C625FDBA-1B4E-480D-86D8-6E6DE020F88D}" dt="2024-02-09T11:45:05.233" v="728" actId="1035"/>
          <ac:spMkLst>
            <pc:docMk/>
            <pc:sldMk cId="3521011548" sldId="2147472055"/>
            <ac:spMk id="20" creationId="{9AE20E45-A253-4B3C-BD30-2370AEB2D58F}"/>
          </ac:spMkLst>
        </pc:spChg>
        <pc:spChg chg="mod">
          <ac:chgData name="Lizette Söderlund" userId="ffb87a56-3ba4-4d87-b182-bccbc9485587" providerId="ADAL" clId="{C625FDBA-1B4E-480D-86D8-6E6DE020F88D}" dt="2024-02-09T11:45:05.233" v="728" actId="1035"/>
          <ac:spMkLst>
            <pc:docMk/>
            <pc:sldMk cId="3521011548" sldId="2147472055"/>
            <ac:spMk id="21" creationId="{15E15A38-4322-344E-2009-742053996BA5}"/>
          </ac:spMkLst>
        </pc:spChg>
        <pc:spChg chg="mod">
          <ac:chgData name="Lizette Söderlund" userId="ffb87a56-3ba4-4d87-b182-bccbc9485587" providerId="ADAL" clId="{C625FDBA-1B4E-480D-86D8-6E6DE020F88D}" dt="2024-02-09T11:45:05.233" v="728" actId="1035"/>
          <ac:spMkLst>
            <pc:docMk/>
            <pc:sldMk cId="3521011548" sldId="2147472055"/>
            <ac:spMk id="23" creationId="{7672AAD6-06FA-6852-E252-71BA224DC5CC}"/>
          </ac:spMkLst>
        </pc:spChg>
        <pc:spChg chg="mod">
          <ac:chgData name="Lizette Söderlund" userId="ffb87a56-3ba4-4d87-b182-bccbc9485587" providerId="ADAL" clId="{C625FDBA-1B4E-480D-86D8-6E6DE020F88D}" dt="2024-02-09T11:45:05.233" v="728" actId="1035"/>
          <ac:spMkLst>
            <pc:docMk/>
            <pc:sldMk cId="3521011548" sldId="2147472055"/>
            <ac:spMk id="25" creationId="{14B1FEF4-0CC5-9839-C7EE-2BBFBFBA1DE4}"/>
          </ac:spMkLst>
        </pc:spChg>
        <pc:spChg chg="mod">
          <ac:chgData name="Lizette Söderlund" userId="ffb87a56-3ba4-4d87-b182-bccbc9485587" providerId="ADAL" clId="{C625FDBA-1B4E-480D-86D8-6E6DE020F88D}" dt="2024-02-09T11:45:05.233" v="728" actId="1035"/>
          <ac:spMkLst>
            <pc:docMk/>
            <pc:sldMk cId="3521011548" sldId="2147472055"/>
            <ac:spMk id="33" creationId="{0C8CF6E8-032D-D90E-7E68-77249EE2F781}"/>
          </ac:spMkLst>
        </pc:spChg>
        <pc:picChg chg="mod">
          <ac:chgData name="Lizette Söderlund" userId="ffb87a56-3ba4-4d87-b182-bccbc9485587" providerId="ADAL" clId="{C625FDBA-1B4E-480D-86D8-6E6DE020F88D}" dt="2024-02-09T11:44:58.716" v="720" actId="1035"/>
          <ac:picMkLst>
            <pc:docMk/>
            <pc:sldMk cId="3521011548" sldId="2147472055"/>
            <ac:picMk id="13" creationId="{5C6C77ED-7242-F6CB-5ABE-CB062D689DD5}"/>
          </ac:picMkLst>
        </pc:picChg>
        <pc:picChg chg="mod">
          <ac:chgData name="Lizette Söderlund" userId="ffb87a56-3ba4-4d87-b182-bccbc9485587" providerId="ADAL" clId="{C625FDBA-1B4E-480D-86D8-6E6DE020F88D}" dt="2024-02-09T11:45:05.233" v="728" actId="1035"/>
          <ac:picMkLst>
            <pc:docMk/>
            <pc:sldMk cId="3521011548" sldId="2147472055"/>
            <ac:picMk id="22" creationId="{3B34A329-89B0-3A37-7C5F-494FC907738A}"/>
          </ac:picMkLst>
        </pc:picChg>
        <pc:picChg chg="mod">
          <ac:chgData name="Lizette Söderlund" userId="ffb87a56-3ba4-4d87-b182-bccbc9485587" providerId="ADAL" clId="{C625FDBA-1B4E-480D-86D8-6E6DE020F88D}" dt="2024-02-09T11:45:05.233" v="728" actId="1035"/>
          <ac:picMkLst>
            <pc:docMk/>
            <pc:sldMk cId="3521011548" sldId="2147472055"/>
            <ac:picMk id="24" creationId="{432C5B31-D1F5-6F89-4E21-FB48CD74ECBB}"/>
          </ac:picMkLst>
        </pc:picChg>
        <pc:picChg chg="mod">
          <ac:chgData name="Lizette Söderlund" userId="ffb87a56-3ba4-4d87-b182-bccbc9485587" providerId="ADAL" clId="{C625FDBA-1B4E-480D-86D8-6E6DE020F88D}" dt="2024-02-09T11:45:05.233" v="728" actId="1035"/>
          <ac:picMkLst>
            <pc:docMk/>
            <pc:sldMk cId="3521011548" sldId="2147472055"/>
            <ac:picMk id="26" creationId="{ED110D4B-8C53-856C-2E88-D29D2C43A0B4}"/>
          </ac:picMkLst>
        </pc:picChg>
        <pc:cxnChg chg="mod">
          <ac:chgData name="Lizette Söderlund" userId="ffb87a56-3ba4-4d87-b182-bccbc9485587" providerId="ADAL" clId="{C625FDBA-1B4E-480D-86D8-6E6DE020F88D}" dt="2024-02-09T11:45:05.233" v="728" actId="1035"/>
          <ac:cxnSpMkLst>
            <pc:docMk/>
            <pc:sldMk cId="3521011548" sldId="2147472055"/>
            <ac:cxnSpMk id="7" creationId="{2CACA337-220E-FD57-5691-C0F9A13D6E53}"/>
          </ac:cxnSpMkLst>
        </pc:cxnChg>
        <pc:cxnChg chg="mod">
          <ac:chgData name="Lizette Söderlund" userId="ffb87a56-3ba4-4d87-b182-bccbc9485587" providerId="ADAL" clId="{C625FDBA-1B4E-480D-86D8-6E6DE020F88D}" dt="2024-02-09T11:44:58.716" v="720" actId="1035"/>
          <ac:cxnSpMkLst>
            <pc:docMk/>
            <pc:sldMk cId="3521011548" sldId="2147472055"/>
            <ac:cxnSpMk id="12" creationId="{B8016B7E-55E0-2E5B-32B3-ED6799301420}"/>
          </ac:cxnSpMkLst>
        </pc:cxnChg>
        <pc:extLst>
          <p:ext xmlns:p="http://schemas.openxmlformats.org/presentationml/2006/main" uri="{D6D511B9-2390-475A-947B-AFAB55BFBCF1}">
            <pc226:cmChg xmlns:pc226="http://schemas.microsoft.com/office/powerpoint/2022/06/main/command" chg="del">
              <pc226:chgData name="Lizette Söderlund" userId="ffb87a56-3ba4-4d87-b182-bccbc9485587" providerId="ADAL" clId="{C625FDBA-1B4E-480D-86D8-6E6DE020F88D}" dt="2024-02-09T09:56:06.854" v="283"/>
              <pc2:cmMkLst xmlns:pc2="http://schemas.microsoft.com/office/powerpoint/2019/9/main/command">
                <pc:docMk/>
                <pc:sldMk cId="3521011548" sldId="2147472055"/>
                <pc2:cmMk id="{2D4E5886-60EF-4B7E-AADD-120A6611AB12}"/>
              </pc2:cmMkLst>
            </pc226:cmChg>
          </p:ext>
        </pc:extLst>
      </pc:sldChg>
    </pc:docChg>
  </pc:docChgLst>
  <pc:docChgLst>
    <pc:chgData name="Simon Åkerling" userId="21b1da74-0336-4308-9b84-c47ae2c1b2ea" providerId="ADAL" clId="{C55E6192-BE63-4FDD-AF30-7E1FC53057F4}"/>
    <pc:docChg chg="custSel addSld delSld modSld">
      <pc:chgData name="Simon Åkerling" userId="21b1da74-0336-4308-9b84-c47ae2c1b2ea" providerId="ADAL" clId="{C55E6192-BE63-4FDD-AF30-7E1FC53057F4}" dt="2024-02-27T09:33:10.749" v="42" actId="2696"/>
      <pc:docMkLst>
        <pc:docMk/>
      </pc:docMkLst>
      <pc:sldChg chg="modSp mod">
        <pc:chgData name="Simon Åkerling" userId="21b1da74-0336-4308-9b84-c47ae2c1b2ea" providerId="ADAL" clId="{C55E6192-BE63-4FDD-AF30-7E1FC53057F4}" dt="2024-02-26T15:20:50.401" v="34" actId="20577"/>
        <pc:sldMkLst>
          <pc:docMk/>
          <pc:sldMk cId="962316283" sldId="274"/>
        </pc:sldMkLst>
        <pc:spChg chg="mod">
          <ac:chgData name="Simon Åkerling" userId="21b1da74-0336-4308-9b84-c47ae2c1b2ea" providerId="ADAL" clId="{C55E6192-BE63-4FDD-AF30-7E1FC53057F4}" dt="2024-02-26T15:20:50.401" v="34" actId="20577"/>
          <ac:spMkLst>
            <pc:docMk/>
            <pc:sldMk cId="962316283" sldId="274"/>
            <ac:spMk id="5" creationId="{46F30D08-1863-2717-8151-551898FF0A78}"/>
          </ac:spMkLst>
        </pc:spChg>
      </pc:sldChg>
      <pc:sldChg chg="add">
        <pc:chgData name="Simon Åkerling" userId="21b1da74-0336-4308-9b84-c47ae2c1b2ea" providerId="ADAL" clId="{C55E6192-BE63-4FDD-AF30-7E1FC53057F4}" dt="2024-02-27T09:32:54.832" v="38"/>
        <pc:sldMkLst>
          <pc:docMk/>
          <pc:sldMk cId="1995724996" sldId="1939"/>
        </pc:sldMkLst>
      </pc:sldChg>
      <pc:sldChg chg="modSp add mod">
        <pc:chgData name="Simon Åkerling" userId="21b1da74-0336-4308-9b84-c47ae2c1b2ea" providerId="ADAL" clId="{C55E6192-BE63-4FDD-AF30-7E1FC53057F4}" dt="2024-02-27T09:32:54.978" v="39" actId="27636"/>
        <pc:sldMkLst>
          <pc:docMk/>
          <pc:sldMk cId="1798206899" sldId="2147374656"/>
        </pc:sldMkLst>
        <pc:spChg chg="mod">
          <ac:chgData name="Simon Åkerling" userId="21b1da74-0336-4308-9b84-c47ae2c1b2ea" providerId="ADAL" clId="{C55E6192-BE63-4FDD-AF30-7E1FC53057F4}" dt="2024-02-27T09:32:54.978" v="39" actId="27636"/>
          <ac:spMkLst>
            <pc:docMk/>
            <pc:sldMk cId="1798206899" sldId="2147374656"/>
            <ac:spMk id="5" creationId="{400B8819-9146-0BDC-7D5B-9FE9F04751D5}"/>
          </ac:spMkLst>
        </pc:spChg>
      </pc:sldChg>
      <pc:sldChg chg="add">
        <pc:chgData name="Simon Åkerling" userId="21b1da74-0336-4308-9b84-c47ae2c1b2ea" providerId="ADAL" clId="{C55E6192-BE63-4FDD-AF30-7E1FC53057F4}" dt="2024-02-27T09:32:54.832" v="38"/>
        <pc:sldMkLst>
          <pc:docMk/>
          <pc:sldMk cId="1205831737" sldId="2147374662"/>
        </pc:sldMkLst>
      </pc:sldChg>
      <pc:sldChg chg="add">
        <pc:chgData name="Simon Åkerling" userId="21b1da74-0336-4308-9b84-c47ae2c1b2ea" providerId="ADAL" clId="{C55E6192-BE63-4FDD-AF30-7E1FC53057F4}" dt="2024-02-27T09:32:54.832" v="38"/>
        <pc:sldMkLst>
          <pc:docMk/>
          <pc:sldMk cId="3370051108" sldId="2147374664"/>
        </pc:sldMkLst>
      </pc:sldChg>
      <pc:sldChg chg="modSp add mod">
        <pc:chgData name="Simon Åkerling" userId="21b1da74-0336-4308-9b84-c47ae2c1b2ea" providerId="ADAL" clId="{C55E6192-BE63-4FDD-AF30-7E1FC53057F4}" dt="2024-02-27T09:32:54.985" v="40" actId="27636"/>
        <pc:sldMkLst>
          <pc:docMk/>
          <pc:sldMk cId="4222997051" sldId="2147374665"/>
        </pc:sldMkLst>
        <pc:spChg chg="mod">
          <ac:chgData name="Simon Åkerling" userId="21b1da74-0336-4308-9b84-c47ae2c1b2ea" providerId="ADAL" clId="{C55E6192-BE63-4FDD-AF30-7E1FC53057F4}" dt="2024-02-27T09:32:54.985" v="40" actId="27636"/>
          <ac:spMkLst>
            <pc:docMk/>
            <pc:sldMk cId="4222997051" sldId="2147374665"/>
            <ac:spMk id="3" creationId="{0634D301-E716-170D-A82E-7596DDC2D438}"/>
          </ac:spMkLst>
        </pc:spChg>
      </pc:sldChg>
      <pc:sldChg chg="add">
        <pc:chgData name="Simon Åkerling" userId="21b1da74-0336-4308-9b84-c47ae2c1b2ea" providerId="ADAL" clId="{C55E6192-BE63-4FDD-AF30-7E1FC53057F4}" dt="2024-02-27T09:32:54.832" v="38"/>
        <pc:sldMkLst>
          <pc:docMk/>
          <pc:sldMk cId="3736986750" sldId="2147374686"/>
        </pc:sldMkLst>
      </pc:sldChg>
      <pc:sldChg chg="add">
        <pc:chgData name="Simon Åkerling" userId="21b1da74-0336-4308-9b84-c47ae2c1b2ea" providerId="ADAL" clId="{C55E6192-BE63-4FDD-AF30-7E1FC53057F4}" dt="2024-02-27T09:32:54.832" v="38"/>
        <pc:sldMkLst>
          <pc:docMk/>
          <pc:sldMk cId="3026240647" sldId="2147374695"/>
        </pc:sldMkLst>
      </pc:sldChg>
      <pc:sldChg chg="add">
        <pc:chgData name="Simon Åkerling" userId="21b1da74-0336-4308-9b84-c47ae2c1b2ea" providerId="ADAL" clId="{C55E6192-BE63-4FDD-AF30-7E1FC53057F4}" dt="2024-02-27T09:32:54.832" v="38"/>
        <pc:sldMkLst>
          <pc:docMk/>
          <pc:sldMk cId="1589267986" sldId="2147374697"/>
        </pc:sldMkLst>
      </pc:sldChg>
      <pc:sldChg chg="add">
        <pc:chgData name="Simon Åkerling" userId="21b1da74-0336-4308-9b84-c47ae2c1b2ea" providerId="ADAL" clId="{C55E6192-BE63-4FDD-AF30-7E1FC53057F4}" dt="2024-02-27T09:32:54.832" v="38"/>
        <pc:sldMkLst>
          <pc:docMk/>
          <pc:sldMk cId="236156663" sldId="2147374698"/>
        </pc:sldMkLst>
      </pc:sldChg>
      <pc:sldChg chg="add">
        <pc:chgData name="Simon Åkerling" userId="21b1da74-0336-4308-9b84-c47ae2c1b2ea" providerId="ADAL" clId="{C55E6192-BE63-4FDD-AF30-7E1FC53057F4}" dt="2024-02-27T09:32:54.832" v="38"/>
        <pc:sldMkLst>
          <pc:docMk/>
          <pc:sldMk cId="2178281205" sldId="2147374709"/>
        </pc:sldMkLst>
      </pc:sldChg>
      <pc:sldChg chg="add">
        <pc:chgData name="Simon Åkerling" userId="21b1da74-0336-4308-9b84-c47ae2c1b2ea" providerId="ADAL" clId="{C55E6192-BE63-4FDD-AF30-7E1FC53057F4}" dt="2024-02-27T09:32:54.832" v="38"/>
        <pc:sldMkLst>
          <pc:docMk/>
          <pc:sldMk cId="2948190711" sldId="2147374713"/>
        </pc:sldMkLst>
      </pc:sldChg>
      <pc:sldChg chg="add">
        <pc:chgData name="Simon Åkerling" userId="21b1da74-0336-4308-9b84-c47ae2c1b2ea" providerId="ADAL" clId="{C55E6192-BE63-4FDD-AF30-7E1FC53057F4}" dt="2024-02-27T09:32:54.832" v="38"/>
        <pc:sldMkLst>
          <pc:docMk/>
          <pc:sldMk cId="2365975419" sldId="2147374727"/>
        </pc:sldMkLst>
      </pc:sldChg>
      <pc:sldChg chg="add">
        <pc:chgData name="Simon Åkerling" userId="21b1da74-0336-4308-9b84-c47ae2c1b2ea" providerId="ADAL" clId="{C55E6192-BE63-4FDD-AF30-7E1FC53057F4}" dt="2024-02-27T09:32:54.832" v="38"/>
        <pc:sldMkLst>
          <pc:docMk/>
          <pc:sldMk cId="1343726106" sldId="2147374728"/>
        </pc:sldMkLst>
      </pc:sldChg>
      <pc:sldChg chg="add del">
        <pc:chgData name="Simon Åkerling" userId="21b1da74-0336-4308-9b84-c47ae2c1b2ea" providerId="ADAL" clId="{C55E6192-BE63-4FDD-AF30-7E1FC53057F4}" dt="2024-02-27T09:33:10.749" v="42" actId="2696"/>
        <pc:sldMkLst>
          <pc:docMk/>
          <pc:sldMk cId="545107922" sldId="2147374729"/>
        </pc:sldMkLst>
      </pc:sldChg>
      <pc:sldChg chg="add">
        <pc:chgData name="Simon Åkerling" userId="21b1da74-0336-4308-9b84-c47ae2c1b2ea" providerId="ADAL" clId="{C55E6192-BE63-4FDD-AF30-7E1FC53057F4}" dt="2024-02-27T09:32:54.832" v="38"/>
        <pc:sldMkLst>
          <pc:docMk/>
          <pc:sldMk cId="1833153090" sldId="2147374739"/>
        </pc:sldMkLst>
      </pc:sldChg>
      <pc:sldChg chg="add">
        <pc:chgData name="Simon Åkerling" userId="21b1da74-0336-4308-9b84-c47ae2c1b2ea" providerId="ADAL" clId="{C55E6192-BE63-4FDD-AF30-7E1FC53057F4}" dt="2024-02-27T09:32:54.832" v="38"/>
        <pc:sldMkLst>
          <pc:docMk/>
          <pc:sldMk cId="2499260406" sldId="2147471940"/>
        </pc:sldMkLst>
      </pc:sldChg>
      <pc:sldChg chg="add">
        <pc:chgData name="Simon Åkerling" userId="21b1da74-0336-4308-9b84-c47ae2c1b2ea" providerId="ADAL" clId="{C55E6192-BE63-4FDD-AF30-7E1FC53057F4}" dt="2024-02-27T09:32:54.832" v="38"/>
        <pc:sldMkLst>
          <pc:docMk/>
          <pc:sldMk cId="3205909593" sldId="2147472040"/>
        </pc:sldMkLst>
      </pc:sldChg>
      <pc:sldChg chg="del mod modShow">
        <pc:chgData name="Simon Åkerling" userId="21b1da74-0336-4308-9b84-c47ae2c1b2ea" providerId="ADAL" clId="{C55E6192-BE63-4FDD-AF30-7E1FC53057F4}" dt="2024-02-27T09:33:01.118" v="41" actId="2696"/>
        <pc:sldMkLst>
          <pc:docMk/>
          <pc:sldMk cId="2432872938" sldId="2147472044"/>
        </pc:sldMkLst>
      </pc:sldChg>
      <pc:sldChg chg="add">
        <pc:chgData name="Simon Åkerling" userId="21b1da74-0336-4308-9b84-c47ae2c1b2ea" providerId="ADAL" clId="{C55E6192-BE63-4FDD-AF30-7E1FC53057F4}" dt="2024-02-27T09:32:54.832" v="38"/>
        <pc:sldMkLst>
          <pc:docMk/>
          <pc:sldMk cId="629727096" sldId="2147472047"/>
        </pc:sldMkLst>
      </pc:sldChg>
      <pc:sldChg chg="add">
        <pc:chgData name="Simon Åkerling" userId="21b1da74-0336-4308-9b84-c47ae2c1b2ea" providerId="ADAL" clId="{C55E6192-BE63-4FDD-AF30-7E1FC53057F4}" dt="2024-02-27T09:32:54.832" v="38"/>
        <pc:sldMkLst>
          <pc:docMk/>
          <pc:sldMk cId="641058321" sldId="2147472050"/>
        </pc:sldMkLst>
      </pc:sldChg>
      <pc:sldChg chg="modSp mod">
        <pc:chgData name="Simon Åkerling" userId="21b1da74-0336-4308-9b84-c47ae2c1b2ea" providerId="ADAL" clId="{C55E6192-BE63-4FDD-AF30-7E1FC53057F4}" dt="2024-02-26T10:50:46.323" v="33" actId="20577"/>
        <pc:sldMkLst>
          <pc:docMk/>
          <pc:sldMk cId="2526075158" sldId="2147472053"/>
        </pc:sldMkLst>
        <pc:spChg chg="mod">
          <ac:chgData name="Simon Åkerling" userId="21b1da74-0336-4308-9b84-c47ae2c1b2ea" providerId="ADAL" clId="{C55E6192-BE63-4FDD-AF30-7E1FC53057F4}" dt="2024-02-26T10:50:46.323" v="33" actId="20577"/>
          <ac:spMkLst>
            <pc:docMk/>
            <pc:sldMk cId="2526075158" sldId="2147472053"/>
            <ac:spMk id="5" creationId="{F8025828-9330-9084-8630-24C43D773C04}"/>
          </ac:spMkLst>
        </pc:spChg>
      </pc:sldChg>
      <pc:sldChg chg="add">
        <pc:chgData name="Simon Åkerling" userId="21b1da74-0336-4308-9b84-c47ae2c1b2ea" providerId="ADAL" clId="{C55E6192-BE63-4FDD-AF30-7E1FC53057F4}" dt="2024-02-27T09:32:54.832" v="38"/>
        <pc:sldMkLst>
          <pc:docMk/>
          <pc:sldMk cId="2097070723" sldId="2147472054"/>
        </pc:sldMkLst>
      </pc:sldChg>
      <pc:sldChg chg="modSp modAnim">
        <pc:chgData name="Simon Åkerling" userId="21b1da74-0336-4308-9b84-c47ae2c1b2ea" providerId="ADAL" clId="{C55E6192-BE63-4FDD-AF30-7E1FC53057F4}" dt="2024-02-27T07:36:02.639" v="37" actId="207"/>
        <pc:sldMkLst>
          <pc:docMk/>
          <pc:sldMk cId="3521011548" sldId="2147472055"/>
        </pc:sldMkLst>
        <pc:spChg chg="mod">
          <ac:chgData name="Simon Åkerling" userId="21b1da74-0336-4308-9b84-c47ae2c1b2ea" providerId="ADAL" clId="{C55E6192-BE63-4FDD-AF30-7E1FC53057F4}" dt="2024-02-27T07:36:02.639" v="37" actId="207"/>
          <ac:spMkLst>
            <pc:docMk/>
            <pc:sldMk cId="3521011548" sldId="2147472055"/>
            <ac:spMk id="4" creationId="{B847BA2E-333C-866C-67FB-8D5E633B0290}"/>
          </ac:spMkLst>
        </pc:spChg>
        <pc:spChg chg="mod">
          <ac:chgData name="Simon Åkerling" userId="21b1da74-0336-4308-9b84-c47ae2c1b2ea" providerId="ADAL" clId="{C55E6192-BE63-4FDD-AF30-7E1FC53057F4}" dt="2024-02-27T07:36:00.474" v="36" actId="207"/>
          <ac:spMkLst>
            <pc:docMk/>
            <pc:sldMk cId="3521011548" sldId="2147472055"/>
            <ac:spMk id="33" creationId="{0C8CF6E8-032D-D90E-7E68-77249EE2F781}"/>
          </ac:spMkLst>
        </pc:spChg>
      </pc:sldChg>
      <pc:sldChg chg="add">
        <pc:chgData name="Simon Åkerling" userId="21b1da74-0336-4308-9b84-c47ae2c1b2ea" providerId="ADAL" clId="{C55E6192-BE63-4FDD-AF30-7E1FC53057F4}" dt="2024-02-27T09:32:54.832" v="38"/>
        <pc:sldMkLst>
          <pc:docMk/>
          <pc:sldMk cId="3719037497" sldId="2147472061"/>
        </pc:sldMkLst>
      </pc:sldChg>
      <pc:sldChg chg="add">
        <pc:chgData name="Simon Åkerling" userId="21b1da74-0336-4308-9b84-c47ae2c1b2ea" providerId="ADAL" clId="{C55E6192-BE63-4FDD-AF30-7E1FC53057F4}" dt="2024-02-27T09:32:54.832" v="38"/>
        <pc:sldMkLst>
          <pc:docMk/>
          <pc:sldMk cId="1867283210" sldId="2147472062"/>
        </pc:sldMkLst>
      </pc:sldChg>
      <pc:sldChg chg="add">
        <pc:chgData name="Simon Åkerling" userId="21b1da74-0336-4308-9b84-c47ae2c1b2ea" providerId="ADAL" clId="{C55E6192-BE63-4FDD-AF30-7E1FC53057F4}" dt="2024-02-27T09:32:54.832" v="38"/>
        <pc:sldMkLst>
          <pc:docMk/>
          <pc:sldMk cId="1303767472" sldId="2147472063"/>
        </pc:sldMkLst>
      </pc:sldChg>
      <pc:sldChg chg="add">
        <pc:chgData name="Simon Åkerling" userId="21b1da74-0336-4308-9b84-c47ae2c1b2ea" providerId="ADAL" clId="{C55E6192-BE63-4FDD-AF30-7E1FC53057F4}" dt="2024-02-27T09:32:54.832" v="38"/>
        <pc:sldMkLst>
          <pc:docMk/>
          <pc:sldMk cId="1210919678" sldId="2147472064"/>
        </pc:sldMkLst>
      </pc:sldChg>
      <pc:sldChg chg="add">
        <pc:chgData name="Simon Åkerling" userId="21b1da74-0336-4308-9b84-c47ae2c1b2ea" providerId="ADAL" clId="{C55E6192-BE63-4FDD-AF30-7E1FC53057F4}" dt="2024-02-27T09:32:54.832" v="38"/>
        <pc:sldMkLst>
          <pc:docMk/>
          <pc:sldMk cId="820745739" sldId="2147472066"/>
        </pc:sldMkLst>
      </pc:sldChg>
      <pc:sldChg chg="add">
        <pc:chgData name="Simon Åkerling" userId="21b1da74-0336-4308-9b84-c47ae2c1b2ea" providerId="ADAL" clId="{C55E6192-BE63-4FDD-AF30-7E1FC53057F4}" dt="2024-02-27T09:32:54.832" v="38"/>
        <pc:sldMkLst>
          <pc:docMk/>
          <pc:sldMk cId="1925175495" sldId="2147472068"/>
        </pc:sldMkLst>
      </pc:sldChg>
      <pc:sldChg chg="add">
        <pc:chgData name="Simon Åkerling" userId="21b1da74-0336-4308-9b84-c47ae2c1b2ea" providerId="ADAL" clId="{C55E6192-BE63-4FDD-AF30-7E1FC53057F4}" dt="2024-02-27T09:32:54.832" v="38"/>
        <pc:sldMkLst>
          <pc:docMk/>
          <pc:sldMk cId="2483284795" sldId="2147472070"/>
        </pc:sldMkLst>
      </pc:sldChg>
      <pc:sldChg chg="add">
        <pc:chgData name="Simon Åkerling" userId="21b1da74-0336-4308-9b84-c47ae2c1b2ea" providerId="ADAL" clId="{C55E6192-BE63-4FDD-AF30-7E1FC53057F4}" dt="2024-02-27T09:32:54.832" v="38"/>
        <pc:sldMkLst>
          <pc:docMk/>
          <pc:sldMk cId="2145887382" sldId="2147472071"/>
        </pc:sldMkLst>
      </pc:sldChg>
      <pc:sldChg chg="add">
        <pc:chgData name="Simon Åkerling" userId="21b1da74-0336-4308-9b84-c47ae2c1b2ea" providerId="ADAL" clId="{C55E6192-BE63-4FDD-AF30-7E1FC53057F4}" dt="2024-02-27T09:32:54.832" v="38"/>
        <pc:sldMkLst>
          <pc:docMk/>
          <pc:sldMk cId="4140959574" sldId="2147472072"/>
        </pc:sldMkLst>
      </pc:sldChg>
      <pc:sldChg chg="add">
        <pc:chgData name="Simon Åkerling" userId="21b1da74-0336-4308-9b84-c47ae2c1b2ea" providerId="ADAL" clId="{C55E6192-BE63-4FDD-AF30-7E1FC53057F4}" dt="2024-02-27T09:32:54.832" v="38"/>
        <pc:sldMkLst>
          <pc:docMk/>
          <pc:sldMk cId="3613533439" sldId="2147472073"/>
        </pc:sldMkLst>
      </pc:sldChg>
      <pc:sldChg chg="add">
        <pc:chgData name="Simon Åkerling" userId="21b1da74-0336-4308-9b84-c47ae2c1b2ea" providerId="ADAL" clId="{C55E6192-BE63-4FDD-AF30-7E1FC53057F4}" dt="2024-02-27T09:32:54.832" v="38"/>
        <pc:sldMkLst>
          <pc:docMk/>
          <pc:sldMk cId="2105657563" sldId="2147472074"/>
        </pc:sldMkLst>
      </pc:sldChg>
      <pc:sldChg chg="add">
        <pc:chgData name="Simon Åkerling" userId="21b1da74-0336-4308-9b84-c47ae2c1b2ea" providerId="ADAL" clId="{C55E6192-BE63-4FDD-AF30-7E1FC53057F4}" dt="2024-02-27T09:32:54.832" v="38"/>
        <pc:sldMkLst>
          <pc:docMk/>
          <pc:sldMk cId="3362011548" sldId="2147472075"/>
        </pc:sldMkLst>
      </pc:sldChg>
      <pc:sldChg chg="add">
        <pc:chgData name="Simon Åkerling" userId="21b1da74-0336-4308-9b84-c47ae2c1b2ea" providerId="ADAL" clId="{C55E6192-BE63-4FDD-AF30-7E1FC53057F4}" dt="2024-02-27T09:32:54.832" v="38"/>
        <pc:sldMkLst>
          <pc:docMk/>
          <pc:sldMk cId="3311353231" sldId="2147472076"/>
        </pc:sldMkLst>
      </pc:sldChg>
      <pc:sldChg chg="add">
        <pc:chgData name="Simon Åkerling" userId="21b1da74-0336-4308-9b84-c47ae2c1b2ea" providerId="ADAL" clId="{C55E6192-BE63-4FDD-AF30-7E1FC53057F4}" dt="2024-02-27T09:32:54.832" v="38"/>
        <pc:sldMkLst>
          <pc:docMk/>
          <pc:sldMk cId="1249304520" sldId="2147472077"/>
        </pc:sldMkLst>
      </pc:sldChg>
      <pc:sldChg chg="add">
        <pc:chgData name="Simon Åkerling" userId="21b1da74-0336-4308-9b84-c47ae2c1b2ea" providerId="ADAL" clId="{C55E6192-BE63-4FDD-AF30-7E1FC53057F4}" dt="2024-02-27T09:32:54.832" v="38"/>
        <pc:sldMkLst>
          <pc:docMk/>
          <pc:sldMk cId="3257521649" sldId="2147472078"/>
        </pc:sldMkLst>
      </pc:sldChg>
    </pc:docChg>
  </pc:docChgLst>
  <pc:docChgLst>
    <pc:chgData name="Lizette Söderlund" userId="ffb87a56-3ba4-4d87-b182-bccbc9485587" providerId="ADAL" clId="{7B09E887-1B28-4FC3-8406-D332CC0237F3}"/>
    <pc:docChg chg="custSel addSld delSld modSld modSection">
      <pc:chgData name="Lizette Söderlund" userId="ffb87a56-3ba4-4d87-b182-bccbc9485587" providerId="ADAL" clId="{7B09E887-1B28-4FC3-8406-D332CC0237F3}" dt="2024-02-09T09:26:44.692" v="123" actId="1076"/>
      <pc:docMkLst>
        <pc:docMk/>
      </pc:docMkLst>
      <pc:sldChg chg="del">
        <pc:chgData name="Lizette Söderlund" userId="ffb87a56-3ba4-4d87-b182-bccbc9485587" providerId="ADAL" clId="{7B09E887-1B28-4FC3-8406-D332CC0237F3}" dt="2024-02-09T09:08:21.674" v="120" actId="47"/>
        <pc:sldMkLst>
          <pc:docMk/>
          <pc:sldMk cId="1308016802" sldId="2147472038"/>
        </pc:sldMkLst>
      </pc:sldChg>
      <pc:sldChg chg="modSp mod">
        <pc:chgData name="Lizette Söderlund" userId="ffb87a56-3ba4-4d87-b182-bccbc9485587" providerId="ADAL" clId="{7B09E887-1B28-4FC3-8406-D332CC0237F3}" dt="2024-02-09T09:26:44.692" v="123" actId="1076"/>
        <pc:sldMkLst>
          <pc:docMk/>
          <pc:sldMk cId="906025859" sldId="2147472052"/>
        </pc:sldMkLst>
        <pc:spChg chg="mod">
          <ac:chgData name="Lizette Söderlund" userId="ffb87a56-3ba4-4d87-b182-bccbc9485587" providerId="ADAL" clId="{7B09E887-1B28-4FC3-8406-D332CC0237F3}" dt="2024-02-09T09:26:44.692" v="123" actId="1076"/>
          <ac:spMkLst>
            <pc:docMk/>
            <pc:sldMk cId="906025859" sldId="2147472052"/>
            <ac:spMk id="8" creationId="{20461CAF-A5E7-BC99-E83C-B0E4BB26E2A3}"/>
          </ac:spMkLst>
        </pc:spChg>
      </pc:sldChg>
      <pc:sldChg chg="addSp delSp modSp add mod modAnim modCm">
        <pc:chgData name="Lizette Söderlund" userId="ffb87a56-3ba4-4d87-b182-bccbc9485587" providerId="ADAL" clId="{7B09E887-1B28-4FC3-8406-D332CC0237F3}" dt="2024-02-09T09:08:17.958" v="119"/>
        <pc:sldMkLst>
          <pc:docMk/>
          <pc:sldMk cId="3521011548" sldId="2147472055"/>
        </pc:sldMkLst>
        <pc:spChg chg="del">
          <ac:chgData name="Lizette Söderlund" userId="ffb87a56-3ba4-4d87-b182-bccbc9485587" providerId="ADAL" clId="{7B09E887-1B28-4FC3-8406-D332CC0237F3}" dt="2024-02-09T09:07:44.099" v="1" actId="478"/>
          <ac:spMkLst>
            <pc:docMk/>
            <pc:sldMk cId="3521011548" sldId="2147472055"/>
            <ac:spMk id="3" creationId="{A7674A62-B6BA-D430-9E89-AA75626BA24C}"/>
          </ac:spMkLst>
        </pc:spChg>
        <pc:spChg chg="add mod">
          <ac:chgData name="Lizette Söderlund" userId="ffb87a56-3ba4-4d87-b182-bccbc9485587" providerId="ADAL" clId="{7B09E887-1B28-4FC3-8406-D332CC0237F3}" dt="2024-02-09T09:08:10.071" v="117" actId="1076"/>
          <ac:spMkLst>
            <pc:docMk/>
            <pc:sldMk cId="3521011548" sldId="2147472055"/>
            <ac:spMk id="5" creationId="{AEF34758-957A-236A-9EAA-53724E130D67}"/>
          </ac:spMkLst>
        </pc:spChg>
        <pc:spChg chg="add mod">
          <ac:chgData name="Lizette Söderlund" userId="ffb87a56-3ba4-4d87-b182-bccbc9485587" providerId="ADAL" clId="{7B09E887-1B28-4FC3-8406-D332CC0237F3}" dt="2024-02-09T09:08:10.071" v="117" actId="1076"/>
          <ac:spMkLst>
            <pc:docMk/>
            <pc:sldMk cId="3521011548" sldId="2147472055"/>
            <ac:spMk id="6" creationId="{6DDDE399-9A75-D660-D21B-80A3B43D05EF}"/>
          </ac:spMkLst>
        </pc:spChg>
        <pc:spChg chg="del">
          <ac:chgData name="Lizette Söderlund" userId="ffb87a56-3ba4-4d87-b182-bccbc9485587" providerId="ADAL" clId="{7B09E887-1B28-4FC3-8406-D332CC0237F3}" dt="2024-02-09T09:07:44.099" v="1" actId="478"/>
          <ac:spMkLst>
            <pc:docMk/>
            <pc:sldMk cId="3521011548" sldId="2147472055"/>
            <ac:spMk id="8" creationId="{4564AE04-2734-0C6E-4009-B6BF37EAF132}"/>
          </ac:spMkLst>
        </pc:spChg>
        <pc:spChg chg="del">
          <ac:chgData name="Lizette Söderlund" userId="ffb87a56-3ba4-4d87-b182-bccbc9485587" providerId="ADAL" clId="{7B09E887-1B28-4FC3-8406-D332CC0237F3}" dt="2024-02-09T09:07:44.099" v="1" actId="478"/>
          <ac:spMkLst>
            <pc:docMk/>
            <pc:sldMk cId="3521011548" sldId="2147472055"/>
            <ac:spMk id="10" creationId="{535CB58B-69F0-C589-7200-AE892EAA1256}"/>
          </ac:spMkLst>
        </pc:spChg>
        <pc:spChg chg="add mod">
          <ac:chgData name="Lizette Söderlund" userId="ffb87a56-3ba4-4d87-b182-bccbc9485587" providerId="ADAL" clId="{7B09E887-1B28-4FC3-8406-D332CC0237F3}" dt="2024-02-09T09:08:10.071" v="117" actId="1076"/>
          <ac:spMkLst>
            <pc:docMk/>
            <pc:sldMk cId="3521011548" sldId="2147472055"/>
            <ac:spMk id="15" creationId="{E546A39D-D8A7-BC3A-8318-0C5787CE5A4A}"/>
          </ac:spMkLst>
        </pc:spChg>
        <pc:spChg chg="mod">
          <ac:chgData name="Lizette Söderlund" userId="ffb87a56-3ba4-4d87-b182-bccbc9485587" providerId="ADAL" clId="{7B09E887-1B28-4FC3-8406-D332CC0237F3}" dt="2024-02-09T09:07:54.621" v="66" actId="1035"/>
          <ac:spMkLst>
            <pc:docMk/>
            <pc:sldMk cId="3521011548" sldId="2147472055"/>
            <ac:spMk id="17" creationId="{72BA7F62-1911-AD50-E926-7C15461233BF}"/>
          </ac:spMkLst>
        </pc:spChg>
        <pc:spChg chg="mod">
          <ac:chgData name="Lizette Söderlund" userId="ffb87a56-3ba4-4d87-b182-bccbc9485587" providerId="ADAL" clId="{7B09E887-1B28-4FC3-8406-D332CC0237F3}" dt="2024-02-09T09:07:54.621" v="66" actId="1035"/>
          <ac:spMkLst>
            <pc:docMk/>
            <pc:sldMk cId="3521011548" sldId="2147472055"/>
            <ac:spMk id="18" creationId="{692CF491-B013-F9CF-C935-0AE69CEABCE3}"/>
          </ac:spMkLst>
        </pc:spChg>
        <pc:spChg chg="mod">
          <ac:chgData name="Lizette Söderlund" userId="ffb87a56-3ba4-4d87-b182-bccbc9485587" providerId="ADAL" clId="{7B09E887-1B28-4FC3-8406-D332CC0237F3}" dt="2024-02-09T09:07:54.621" v="66" actId="1035"/>
          <ac:spMkLst>
            <pc:docMk/>
            <pc:sldMk cId="3521011548" sldId="2147472055"/>
            <ac:spMk id="20" creationId="{9AE20E45-A253-4B3C-BD30-2370AEB2D58F}"/>
          </ac:spMkLst>
        </pc:spChg>
        <pc:spChg chg="mod">
          <ac:chgData name="Lizette Söderlund" userId="ffb87a56-3ba4-4d87-b182-bccbc9485587" providerId="ADAL" clId="{7B09E887-1B28-4FC3-8406-D332CC0237F3}" dt="2024-02-09T09:07:54.621" v="66" actId="1035"/>
          <ac:spMkLst>
            <pc:docMk/>
            <pc:sldMk cId="3521011548" sldId="2147472055"/>
            <ac:spMk id="21" creationId="{15E15A38-4322-344E-2009-742053996BA5}"/>
          </ac:spMkLst>
        </pc:spChg>
        <pc:spChg chg="mod">
          <ac:chgData name="Lizette Söderlund" userId="ffb87a56-3ba4-4d87-b182-bccbc9485587" providerId="ADAL" clId="{7B09E887-1B28-4FC3-8406-D332CC0237F3}" dt="2024-02-09T09:07:54.621" v="66" actId="1035"/>
          <ac:spMkLst>
            <pc:docMk/>
            <pc:sldMk cId="3521011548" sldId="2147472055"/>
            <ac:spMk id="23" creationId="{7672AAD6-06FA-6852-E252-71BA224DC5CC}"/>
          </ac:spMkLst>
        </pc:spChg>
        <pc:spChg chg="add mod">
          <ac:chgData name="Lizette Söderlund" userId="ffb87a56-3ba4-4d87-b182-bccbc9485587" providerId="ADAL" clId="{7B09E887-1B28-4FC3-8406-D332CC0237F3}" dt="2024-02-09T09:08:10.071" v="117" actId="1076"/>
          <ac:spMkLst>
            <pc:docMk/>
            <pc:sldMk cId="3521011548" sldId="2147472055"/>
            <ac:spMk id="25" creationId="{14B1FEF4-0CC5-9839-C7EE-2BBFBFBA1DE4}"/>
          </ac:spMkLst>
        </pc:spChg>
        <pc:spChg chg="mod">
          <ac:chgData name="Lizette Söderlund" userId="ffb87a56-3ba4-4d87-b182-bccbc9485587" providerId="ADAL" clId="{7B09E887-1B28-4FC3-8406-D332CC0237F3}" dt="2024-02-09T09:07:54.621" v="66" actId="1035"/>
          <ac:spMkLst>
            <pc:docMk/>
            <pc:sldMk cId="3521011548" sldId="2147472055"/>
            <ac:spMk id="33" creationId="{0C8CF6E8-032D-D90E-7E68-77249EE2F781}"/>
          </ac:spMkLst>
        </pc:spChg>
        <pc:spChg chg="del">
          <ac:chgData name="Lizette Söderlund" userId="ffb87a56-3ba4-4d87-b182-bccbc9485587" providerId="ADAL" clId="{7B09E887-1B28-4FC3-8406-D332CC0237F3}" dt="2024-02-09T09:07:44.099" v="1" actId="478"/>
          <ac:spMkLst>
            <pc:docMk/>
            <pc:sldMk cId="3521011548" sldId="2147472055"/>
            <ac:spMk id="34" creationId="{C1DA0A24-66E4-02D7-EEA3-27946DAB03B8}"/>
          </ac:spMkLst>
        </pc:spChg>
        <pc:picChg chg="del">
          <ac:chgData name="Lizette Söderlund" userId="ffb87a56-3ba4-4d87-b182-bccbc9485587" providerId="ADAL" clId="{7B09E887-1B28-4FC3-8406-D332CC0237F3}" dt="2024-02-09T09:07:44.099" v="1" actId="478"/>
          <ac:picMkLst>
            <pc:docMk/>
            <pc:sldMk cId="3521011548" sldId="2147472055"/>
            <ac:picMk id="14" creationId="{9E3142BC-F6E0-2809-85C0-DF03548AE0B0}"/>
          </ac:picMkLst>
        </pc:picChg>
        <pc:picChg chg="mod">
          <ac:chgData name="Lizette Söderlund" userId="ffb87a56-3ba4-4d87-b182-bccbc9485587" providerId="ADAL" clId="{7B09E887-1B28-4FC3-8406-D332CC0237F3}" dt="2024-02-09T09:07:54.621" v="66" actId="1035"/>
          <ac:picMkLst>
            <pc:docMk/>
            <pc:sldMk cId="3521011548" sldId="2147472055"/>
            <ac:picMk id="22" creationId="{3B34A329-89B0-3A37-7C5F-494FC907738A}"/>
          </ac:picMkLst>
        </pc:picChg>
        <pc:picChg chg="add mod">
          <ac:chgData name="Lizette Söderlund" userId="ffb87a56-3ba4-4d87-b182-bccbc9485587" providerId="ADAL" clId="{7B09E887-1B28-4FC3-8406-D332CC0237F3}" dt="2024-02-09T09:08:10.071" v="117" actId="1076"/>
          <ac:picMkLst>
            <pc:docMk/>
            <pc:sldMk cId="3521011548" sldId="2147472055"/>
            <ac:picMk id="24" creationId="{432C5B31-D1F5-6F89-4E21-FB48CD74ECBB}"/>
          </ac:picMkLst>
        </pc:picChg>
        <pc:picChg chg="mod">
          <ac:chgData name="Lizette Söderlund" userId="ffb87a56-3ba4-4d87-b182-bccbc9485587" providerId="ADAL" clId="{7B09E887-1B28-4FC3-8406-D332CC0237F3}" dt="2024-02-09T09:07:54.621" v="66" actId="1035"/>
          <ac:picMkLst>
            <pc:docMk/>
            <pc:sldMk cId="3521011548" sldId="2147472055"/>
            <ac:picMk id="26" creationId="{ED110D4B-8C53-856C-2E88-D29D2C43A0B4}"/>
          </ac:picMkLst>
        </pc:picChg>
        <pc:cxnChg chg="add mod">
          <ac:chgData name="Lizette Söderlund" userId="ffb87a56-3ba4-4d87-b182-bccbc9485587" providerId="ADAL" clId="{7B09E887-1B28-4FC3-8406-D332CC0237F3}" dt="2024-02-09T09:08:10.071" v="117" actId="1076"/>
          <ac:cxnSpMkLst>
            <pc:docMk/>
            <pc:sldMk cId="3521011548" sldId="2147472055"/>
            <ac:cxnSpMk id="7" creationId="{2CACA337-220E-FD57-5691-C0F9A13D6E53}"/>
          </ac:cxnSpMkLst>
        </pc:cxnChg>
        <pc:cxnChg chg="add del mod">
          <ac:chgData name="Lizette Söderlund" userId="ffb87a56-3ba4-4d87-b182-bccbc9485587" providerId="ADAL" clId="{7B09E887-1B28-4FC3-8406-D332CC0237F3}" dt="2024-02-09T09:08:14.282" v="118" actId="478"/>
          <ac:cxnSpMkLst>
            <pc:docMk/>
            <pc:sldMk cId="3521011548" sldId="2147472055"/>
            <ac:cxnSpMk id="16" creationId="{6D36DD02-AB58-2B30-48C2-6168E9A39D34}"/>
          </ac:cxnSpMkLst>
        </pc:cxnChg>
        <pc:cxnChg chg="del">
          <ac:chgData name="Lizette Söderlund" userId="ffb87a56-3ba4-4d87-b182-bccbc9485587" providerId="ADAL" clId="{7B09E887-1B28-4FC3-8406-D332CC0237F3}" dt="2024-02-09T09:07:44.099" v="1" actId="478"/>
          <ac:cxnSpMkLst>
            <pc:docMk/>
            <pc:sldMk cId="3521011548" sldId="2147472055"/>
            <ac:cxnSpMk id="19" creationId="{96F262E5-6A1D-4450-8B39-3E5EE9EA4D57}"/>
          </ac:cxnSpMkLst>
        </pc:cxnChg>
        <pc:extLst>
          <p:ext xmlns:p="http://schemas.openxmlformats.org/presentationml/2006/main" uri="{D6D511B9-2390-475A-947B-AFAB55BFBCF1}">
            <pc226:cmChg xmlns:pc226="http://schemas.microsoft.com/office/powerpoint/2022/06/main/command" chg="mod modRxn">
              <pc226:chgData name="Lizette Söderlund" userId="ffb87a56-3ba4-4d87-b182-bccbc9485587" providerId="ADAL" clId="{7B09E887-1B28-4FC3-8406-D332CC0237F3}" dt="2024-02-09T09:08:17.958" v="119"/>
              <pc2:cmMkLst xmlns:pc2="http://schemas.microsoft.com/office/powerpoint/2019/9/main/command">
                <pc:docMk/>
                <pc:sldMk cId="3521011548" sldId="2147472055"/>
                <pc2:cmMk id="{2D4E5886-60EF-4B7E-AADD-120A6611AB12}"/>
              </pc2:cmMkLst>
            </pc226:cmChg>
          </p:ext>
        </pc:extLst>
      </pc:sldChg>
    </pc:docChg>
  </pc:docChgLst>
  <pc:docChgLst>
    <pc:chgData name="Lizette Söderlund" userId="ffb87a56-3ba4-4d87-b182-bccbc9485587" providerId="ADAL" clId="{C5B4BEE5-17AB-4C58-9959-80CE0DEB7842}"/>
    <pc:docChg chg="undo custSel addSld delSld modSld">
      <pc:chgData name="Lizette Söderlund" userId="ffb87a56-3ba4-4d87-b182-bccbc9485587" providerId="ADAL" clId="{C5B4BEE5-17AB-4C58-9959-80CE0DEB7842}" dt="2024-02-11T13:17:37.003" v="484" actId="20577"/>
      <pc:docMkLst>
        <pc:docMk/>
      </pc:docMkLst>
      <pc:sldChg chg="add">
        <pc:chgData name="Lizette Söderlund" userId="ffb87a56-3ba4-4d87-b182-bccbc9485587" providerId="ADAL" clId="{C5B4BEE5-17AB-4C58-9959-80CE0DEB7842}" dt="2024-02-11T13:13:17.188" v="0"/>
        <pc:sldMkLst>
          <pc:docMk/>
          <pc:sldMk cId="167068617" sldId="277"/>
        </pc:sldMkLst>
      </pc:sldChg>
      <pc:sldChg chg="modSp mod">
        <pc:chgData name="Lizette Söderlund" userId="ffb87a56-3ba4-4d87-b182-bccbc9485587" providerId="ADAL" clId="{C5B4BEE5-17AB-4C58-9959-80CE0DEB7842}" dt="2024-02-11T13:15:56.966" v="131"/>
        <pc:sldMkLst>
          <pc:docMk/>
          <pc:sldMk cId="186238030" sldId="1940"/>
        </pc:sldMkLst>
        <pc:spChg chg="mod">
          <ac:chgData name="Lizette Söderlund" userId="ffb87a56-3ba4-4d87-b182-bccbc9485587" providerId="ADAL" clId="{C5B4BEE5-17AB-4C58-9959-80CE0DEB7842}" dt="2024-02-11T13:15:43.368" v="128" actId="20577"/>
          <ac:spMkLst>
            <pc:docMk/>
            <pc:sldMk cId="186238030" sldId="1940"/>
            <ac:spMk id="9" creationId="{59C01ABA-0641-D78E-A4A3-BC6F4B4F9DAE}"/>
          </ac:spMkLst>
        </pc:spChg>
        <pc:spChg chg="mod">
          <ac:chgData name="Lizette Söderlund" userId="ffb87a56-3ba4-4d87-b182-bccbc9485587" providerId="ADAL" clId="{C5B4BEE5-17AB-4C58-9959-80CE0DEB7842}" dt="2024-02-11T13:15:56.966" v="131"/>
          <ac:spMkLst>
            <pc:docMk/>
            <pc:sldMk cId="186238030" sldId="1940"/>
            <ac:spMk id="16" creationId="{8337D786-2996-35BB-581E-7D7C2D9C111A}"/>
          </ac:spMkLst>
        </pc:spChg>
      </pc:sldChg>
      <pc:sldChg chg="del">
        <pc:chgData name="Lizette Söderlund" userId="ffb87a56-3ba4-4d87-b182-bccbc9485587" providerId="ADAL" clId="{C5B4BEE5-17AB-4C58-9959-80CE0DEB7842}" dt="2024-02-11T13:13:19.273" v="1" actId="47"/>
        <pc:sldMkLst>
          <pc:docMk/>
          <pc:sldMk cId="3077307593" sldId="2147472041"/>
        </pc:sldMkLst>
      </pc:sldChg>
      <pc:sldChg chg="modSp mod">
        <pc:chgData name="Lizette Söderlund" userId="ffb87a56-3ba4-4d87-b182-bccbc9485587" providerId="ADAL" clId="{C5B4BEE5-17AB-4C58-9959-80CE0DEB7842}" dt="2024-02-11T13:13:23.640" v="15" actId="20577"/>
        <pc:sldMkLst>
          <pc:docMk/>
          <pc:sldMk cId="3889674852" sldId="2147472043"/>
        </pc:sldMkLst>
        <pc:spChg chg="mod">
          <ac:chgData name="Lizette Söderlund" userId="ffb87a56-3ba4-4d87-b182-bccbc9485587" providerId="ADAL" clId="{C5B4BEE5-17AB-4C58-9959-80CE0DEB7842}" dt="2024-02-11T13:13:23.640" v="15" actId="20577"/>
          <ac:spMkLst>
            <pc:docMk/>
            <pc:sldMk cId="3889674852" sldId="2147472043"/>
            <ac:spMk id="5" creationId="{AF5856C1-5087-B58A-DDAF-03326195309C}"/>
          </ac:spMkLst>
        </pc:spChg>
      </pc:sldChg>
      <pc:sldChg chg="modSp mod">
        <pc:chgData name="Lizette Söderlund" userId="ffb87a56-3ba4-4d87-b182-bccbc9485587" providerId="ADAL" clId="{C5B4BEE5-17AB-4C58-9959-80CE0DEB7842}" dt="2024-02-11T13:14:21.936" v="37" actId="20577"/>
        <pc:sldMkLst>
          <pc:docMk/>
          <pc:sldMk cId="2432872938" sldId="2147472044"/>
        </pc:sldMkLst>
        <pc:spChg chg="mod">
          <ac:chgData name="Lizette Söderlund" userId="ffb87a56-3ba4-4d87-b182-bccbc9485587" providerId="ADAL" clId="{C5B4BEE5-17AB-4C58-9959-80CE0DEB7842}" dt="2024-02-11T13:14:18.157" v="27" actId="20577"/>
          <ac:spMkLst>
            <pc:docMk/>
            <pc:sldMk cId="2432872938" sldId="2147472044"/>
            <ac:spMk id="2" creationId="{9E0F7B79-2524-FCF5-2DC2-5B459E731036}"/>
          </ac:spMkLst>
        </pc:spChg>
        <pc:spChg chg="mod">
          <ac:chgData name="Lizette Söderlund" userId="ffb87a56-3ba4-4d87-b182-bccbc9485587" providerId="ADAL" clId="{C5B4BEE5-17AB-4C58-9959-80CE0DEB7842}" dt="2024-02-11T13:14:21.936" v="37" actId="20577"/>
          <ac:spMkLst>
            <pc:docMk/>
            <pc:sldMk cId="2432872938" sldId="2147472044"/>
            <ac:spMk id="4" creationId="{DBDDE199-7F67-8F36-EBBB-94E40D393939}"/>
          </ac:spMkLst>
        </pc:spChg>
      </pc:sldChg>
      <pc:sldChg chg="addSp modSp mod">
        <pc:chgData name="Lizette Söderlund" userId="ffb87a56-3ba4-4d87-b182-bccbc9485587" providerId="ADAL" clId="{C5B4BEE5-17AB-4C58-9959-80CE0DEB7842}" dt="2024-02-11T13:15:18.081" v="120" actId="20577"/>
        <pc:sldMkLst>
          <pc:docMk/>
          <pc:sldMk cId="4175072842" sldId="2147472046"/>
        </pc:sldMkLst>
        <pc:spChg chg="mod">
          <ac:chgData name="Lizette Söderlund" userId="ffb87a56-3ba4-4d87-b182-bccbc9485587" providerId="ADAL" clId="{C5B4BEE5-17AB-4C58-9959-80CE0DEB7842}" dt="2024-02-11T13:14:59.446" v="39" actId="207"/>
          <ac:spMkLst>
            <pc:docMk/>
            <pc:sldMk cId="4175072842" sldId="2147472046"/>
            <ac:spMk id="3" creationId="{08CA4F0C-49E8-9A89-B02E-2E85B65C6E96}"/>
          </ac:spMkLst>
        </pc:spChg>
        <pc:spChg chg="add mod">
          <ac:chgData name="Lizette Söderlund" userId="ffb87a56-3ba4-4d87-b182-bccbc9485587" providerId="ADAL" clId="{C5B4BEE5-17AB-4C58-9959-80CE0DEB7842}" dt="2024-02-11T13:15:18.081" v="120" actId="20577"/>
          <ac:spMkLst>
            <pc:docMk/>
            <pc:sldMk cId="4175072842" sldId="2147472046"/>
            <ac:spMk id="4" creationId="{C8C2B3ED-CF0C-DE26-A425-681BF237CB7B}"/>
          </ac:spMkLst>
        </pc:spChg>
        <pc:spChg chg="mod">
          <ac:chgData name="Lizette Söderlund" userId="ffb87a56-3ba4-4d87-b182-bccbc9485587" providerId="ADAL" clId="{C5B4BEE5-17AB-4C58-9959-80CE0DEB7842}" dt="2024-02-11T13:14:59.446" v="39" actId="207"/>
          <ac:spMkLst>
            <pc:docMk/>
            <pc:sldMk cId="4175072842" sldId="2147472046"/>
            <ac:spMk id="30" creationId="{6ACF1E94-EA61-53BC-B4C2-28D7DD05B54F}"/>
          </ac:spMkLst>
        </pc:spChg>
        <pc:spChg chg="mod">
          <ac:chgData name="Lizette Söderlund" userId="ffb87a56-3ba4-4d87-b182-bccbc9485587" providerId="ADAL" clId="{C5B4BEE5-17AB-4C58-9959-80CE0DEB7842}" dt="2024-02-11T13:14:50.752" v="38" actId="207"/>
          <ac:spMkLst>
            <pc:docMk/>
            <pc:sldMk cId="4175072842" sldId="2147472046"/>
            <ac:spMk id="31" creationId="{9E32792B-F4A3-B841-66FC-B6F6626B8F10}"/>
          </ac:spMkLst>
        </pc:spChg>
        <pc:spChg chg="mod">
          <ac:chgData name="Lizette Söderlund" userId="ffb87a56-3ba4-4d87-b182-bccbc9485587" providerId="ADAL" clId="{C5B4BEE5-17AB-4C58-9959-80CE0DEB7842}" dt="2024-02-11T13:14:59.446" v="39" actId="207"/>
          <ac:spMkLst>
            <pc:docMk/>
            <pc:sldMk cId="4175072842" sldId="2147472046"/>
            <ac:spMk id="47" creationId="{78D78E88-B5DE-58A3-049B-D452E9998CA6}"/>
          </ac:spMkLst>
        </pc:spChg>
        <pc:spChg chg="mod">
          <ac:chgData name="Lizette Söderlund" userId="ffb87a56-3ba4-4d87-b182-bccbc9485587" providerId="ADAL" clId="{C5B4BEE5-17AB-4C58-9959-80CE0DEB7842}" dt="2024-02-11T13:14:59.446" v="39" actId="207"/>
          <ac:spMkLst>
            <pc:docMk/>
            <pc:sldMk cId="4175072842" sldId="2147472046"/>
            <ac:spMk id="48" creationId="{55E4C015-3C28-6751-34C2-C51A24B9BC1A}"/>
          </ac:spMkLst>
        </pc:spChg>
        <pc:spChg chg="mod">
          <ac:chgData name="Lizette Söderlund" userId="ffb87a56-3ba4-4d87-b182-bccbc9485587" providerId="ADAL" clId="{C5B4BEE5-17AB-4C58-9959-80CE0DEB7842}" dt="2024-02-11T13:14:50.752" v="38" actId="207"/>
          <ac:spMkLst>
            <pc:docMk/>
            <pc:sldMk cId="4175072842" sldId="2147472046"/>
            <ac:spMk id="50" creationId="{6CA41E95-C69F-2511-7A9E-4C520BD51949}"/>
          </ac:spMkLst>
        </pc:spChg>
        <pc:spChg chg="mod">
          <ac:chgData name="Lizette Söderlund" userId="ffb87a56-3ba4-4d87-b182-bccbc9485587" providerId="ADAL" clId="{C5B4BEE5-17AB-4C58-9959-80CE0DEB7842}" dt="2024-02-11T13:14:50.752" v="38" actId="207"/>
          <ac:spMkLst>
            <pc:docMk/>
            <pc:sldMk cId="4175072842" sldId="2147472046"/>
            <ac:spMk id="51" creationId="{19D82CD1-D79F-F06D-CC9C-FCEC2B19E175}"/>
          </ac:spMkLst>
        </pc:spChg>
        <pc:spChg chg="mod">
          <ac:chgData name="Lizette Söderlund" userId="ffb87a56-3ba4-4d87-b182-bccbc9485587" providerId="ADAL" clId="{C5B4BEE5-17AB-4C58-9959-80CE0DEB7842}" dt="2024-02-11T13:14:59.446" v="39" actId="207"/>
          <ac:spMkLst>
            <pc:docMk/>
            <pc:sldMk cId="4175072842" sldId="2147472046"/>
            <ac:spMk id="55" creationId="{5AD3AC78-2055-BC69-7824-3C1345E7F531}"/>
          </ac:spMkLst>
        </pc:spChg>
        <pc:spChg chg="mod">
          <ac:chgData name="Lizette Söderlund" userId="ffb87a56-3ba4-4d87-b182-bccbc9485587" providerId="ADAL" clId="{C5B4BEE5-17AB-4C58-9959-80CE0DEB7842}" dt="2024-02-11T13:14:50.752" v="38" actId="207"/>
          <ac:spMkLst>
            <pc:docMk/>
            <pc:sldMk cId="4175072842" sldId="2147472046"/>
            <ac:spMk id="56" creationId="{7949DCEB-43EB-E789-7F21-C81456A1DC46}"/>
          </ac:spMkLst>
        </pc:spChg>
      </pc:sldChg>
      <pc:sldChg chg="modSp mod">
        <pc:chgData name="Lizette Söderlund" userId="ffb87a56-3ba4-4d87-b182-bccbc9485587" providerId="ADAL" clId="{C5B4BEE5-17AB-4C58-9959-80CE0DEB7842}" dt="2024-02-11T13:14:00.930" v="20" actId="1076"/>
        <pc:sldMkLst>
          <pc:docMk/>
          <pc:sldMk cId="906025859" sldId="2147472052"/>
        </pc:sldMkLst>
        <pc:spChg chg="mod">
          <ac:chgData name="Lizette Söderlund" userId="ffb87a56-3ba4-4d87-b182-bccbc9485587" providerId="ADAL" clId="{C5B4BEE5-17AB-4C58-9959-80CE0DEB7842}" dt="2024-02-11T13:13:57.342" v="19" actId="5793"/>
          <ac:spMkLst>
            <pc:docMk/>
            <pc:sldMk cId="906025859" sldId="2147472052"/>
            <ac:spMk id="7" creationId="{E0EF7E47-DA94-7F29-7152-C3658B7B869E}"/>
          </ac:spMkLst>
        </pc:spChg>
        <pc:spChg chg="mod">
          <ac:chgData name="Lizette Söderlund" userId="ffb87a56-3ba4-4d87-b182-bccbc9485587" providerId="ADAL" clId="{C5B4BEE5-17AB-4C58-9959-80CE0DEB7842}" dt="2024-02-11T13:14:00.930" v="20" actId="1076"/>
          <ac:spMkLst>
            <pc:docMk/>
            <pc:sldMk cId="906025859" sldId="2147472052"/>
            <ac:spMk id="8" creationId="{20461CAF-A5E7-BC99-E83C-B0E4BB26E2A3}"/>
          </ac:spMkLst>
        </pc:spChg>
      </pc:sldChg>
      <pc:sldChg chg="addSp modSp mod">
        <pc:chgData name="Lizette Söderlund" userId="ffb87a56-3ba4-4d87-b182-bccbc9485587" providerId="ADAL" clId="{C5B4BEE5-17AB-4C58-9959-80CE0DEB7842}" dt="2024-02-11T13:17:37.003" v="484" actId="20577"/>
        <pc:sldMkLst>
          <pc:docMk/>
          <pc:sldMk cId="2526075158" sldId="2147472053"/>
        </pc:sldMkLst>
        <pc:spChg chg="add mod">
          <ac:chgData name="Lizette Söderlund" userId="ffb87a56-3ba4-4d87-b182-bccbc9485587" providerId="ADAL" clId="{C5B4BEE5-17AB-4C58-9959-80CE0DEB7842}" dt="2024-02-11T13:16:44.788" v="247" actId="20577"/>
          <ac:spMkLst>
            <pc:docMk/>
            <pc:sldMk cId="2526075158" sldId="2147472053"/>
            <ac:spMk id="3" creationId="{98210583-1404-6746-5FE7-4674EC22B5C1}"/>
          </ac:spMkLst>
        </pc:spChg>
        <pc:spChg chg="mod">
          <ac:chgData name="Lizette Söderlund" userId="ffb87a56-3ba4-4d87-b182-bccbc9485587" providerId="ADAL" clId="{C5B4BEE5-17AB-4C58-9959-80CE0DEB7842}" dt="2024-02-11T13:17:37.003" v="484" actId="20577"/>
          <ac:spMkLst>
            <pc:docMk/>
            <pc:sldMk cId="2526075158" sldId="2147472053"/>
            <ac:spMk id="5" creationId="{F8025828-9330-9084-8630-24C43D773C04}"/>
          </ac:spMkLst>
        </pc:spChg>
      </pc:sldChg>
    </pc:docChg>
  </pc:docChgLst>
  <pc:docChgLst>
    <pc:chgData name="Lizette Söderlund" userId="ffb87a56-3ba4-4d87-b182-bccbc9485587" providerId="ADAL" clId="{14B02BF6-5D54-47C0-B5D8-04C1CFC250E3}"/>
    <pc:docChg chg="undo custSel modSld sldOrd">
      <pc:chgData name="Lizette Söderlund" userId="ffb87a56-3ba4-4d87-b182-bccbc9485587" providerId="ADAL" clId="{14B02BF6-5D54-47C0-B5D8-04C1CFC250E3}" dt="2024-02-08T09:01:48.441" v="1629" actId="1076"/>
      <pc:docMkLst>
        <pc:docMk/>
      </pc:docMkLst>
      <pc:sldChg chg="addSp modSp mod ord">
        <pc:chgData name="Lizette Söderlund" userId="ffb87a56-3ba4-4d87-b182-bccbc9485587" providerId="ADAL" clId="{14B02BF6-5D54-47C0-B5D8-04C1CFC250E3}" dt="2024-02-08T09:01:48.441" v="1629" actId="1076"/>
        <pc:sldMkLst>
          <pc:docMk/>
          <pc:sldMk cId="962316283" sldId="274"/>
        </pc:sldMkLst>
        <pc:spChg chg="mod">
          <ac:chgData name="Lizette Söderlund" userId="ffb87a56-3ba4-4d87-b182-bccbc9485587" providerId="ADAL" clId="{14B02BF6-5D54-47C0-B5D8-04C1CFC250E3}" dt="2024-02-08T08:13:03.733" v="285" actId="20577"/>
          <ac:spMkLst>
            <pc:docMk/>
            <pc:sldMk cId="962316283" sldId="274"/>
            <ac:spMk id="4" creationId="{00B02075-CD1D-EB0F-6F12-73393A5E5187}"/>
          </ac:spMkLst>
        </pc:spChg>
        <pc:spChg chg="mod">
          <ac:chgData name="Lizette Söderlund" userId="ffb87a56-3ba4-4d87-b182-bccbc9485587" providerId="ADAL" clId="{14B02BF6-5D54-47C0-B5D8-04C1CFC250E3}" dt="2024-02-08T09:00:02.509" v="1493" actId="6549"/>
          <ac:spMkLst>
            <pc:docMk/>
            <pc:sldMk cId="962316283" sldId="274"/>
            <ac:spMk id="5" creationId="{46F30D08-1863-2717-8151-551898FF0A78}"/>
          </ac:spMkLst>
        </pc:spChg>
        <pc:spChg chg="add mod">
          <ac:chgData name="Lizette Söderlund" userId="ffb87a56-3ba4-4d87-b182-bccbc9485587" providerId="ADAL" clId="{14B02BF6-5D54-47C0-B5D8-04C1CFC250E3}" dt="2024-02-08T09:01:48.441" v="1629" actId="1076"/>
          <ac:spMkLst>
            <pc:docMk/>
            <pc:sldMk cId="962316283" sldId="274"/>
            <ac:spMk id="9" creationId="{4A62048D-A30D-9145-8EF0-3ECEE436580D}"/>
          </ac:spMkLst>
        </pc:spChg>
        <pc:spChg chg="add mod">
          <ac:chgData name="Lizette Söderlund" userId="ffb87a56-3ba4-4d87-b182-bccbc9485587" providerId="ADAL" clId="{14B02BF6-5D54-47C0-B5D8-04C1CFC250E3}" dt="2024-02-08T09:01:38.980" v="1627" actId="1076"/>
          <ac:spMkLst>
            <pc:docMk/>
            <pc:sldMk cId="962316283" sldId="274"/>
            <ac:spMk id="10" creationId="{9641B5A8-3731-383B-AF60-651BC4F34B16}"/>
          </ac:spMkLst>
        </pc:spChg>
        <pc:picChg chg="mod">
          <ac:chgData name="Lizette Söderlund" userId="ffb87a56-3ba4-4d87-b182-bccbc9485587" providerId="ADAL" clId="{14B02BF6-5D54-47C0-B5D8-04C1CFC250E3}" dt="2024-02-08T08:02:38.794" v="235" actId="1076"/>
          <ac:picMkLst>
            <pc:docMk/>
            <pc:sldMk cId="962316283" sldId="274"/>
            <ac:picMk id="3" creationId="{CD87B15A-2D5F-247F-9544-7D72BF121D65}"/>
          </ac:picMkLst>
        </pc:picChg>
        <pc:picChg chg="mod">
          <ac:chgData name="Lizette Söderlund" userId="ffb87a56-3ba4-4d87-b182-bccbc9485587" providerId="ADAL" clId="{14B02BF6-5D54-47C0-B5D8-04C1CFC250E3}" dt="2024-02-08T08:03:09.925" v="246" actId="1076"/>
          <ac:picMkLst>
            <pc:docMk/>
            <pc:sldMk cId="962316283" sldId="274"/>
            <ac:picMk id="6" creationId="{12ED0033-7A22-08E6-BAE4-5DF2D9F5CF2B}"/>
          </ac:picMkLst>
        </pc:picChg>
        <pc:cxnChg chg="add mod">
          <ac:chgData name="Lizette Söderlund" userId="ffb87a56-3ba4-4d87-b182-bccbc9485587" providerId="ADAL" clId="{14B02BF6-5D54-47C0-B5D8-04C1CFC250E3}" dt="2024-02-08T08:02:55.699" v="240" actId="1076"/>
          <ac:cxnSpMkLst>
            <pc:docMk/>
            <pc:sldMk cId="962316283" sldId="274"/>
            <ac:cxnSpMk id="7" creationId="{545B5684-E99F-F58E-9A89-CC85AF794361}"/>
          </ac:cxnSpMkLst>
        </pc:cxnChg>
      </pc:sldChg>
      <pc:sldChg chg="modSp mod">
        <pc:chgData name="Lizette Söderlund" userId="ffb87a56-3ba4-4d87-b182-bccbc9485587" providerId="ADAL" clId="{14B02BF6-5D54-47C0-B5D8-04C1CFC250E3}" dt="2024-02-08T08:57:53.763" v="1432" actId="1076"/>
        <pc:sldMkLst>
          <pc:docMk/>
          <pc:sldMk cId="1308016802" sldId="2147472038"/>
        </pc:sldMkLst>
        <pc:spChg chg="mod">
          <ac:chgData name="Lizette Söderlund" userId="ffb87a56-3ba4-4d87-b182-bccbc9485587" providerId="ADAL" clId="{14B02BF6-5D54-47C0-B5D8-04C1CFC250E3}" dt="2024-02-08T08:57:53.763" v="1432" actId="1076"/>
          <ac:spMkLst>
            <pc:docMk/>
            <pc:sldMk cId="1308016802" sldId="2147472038"/>
            <ac:spMk id="3" creationId="{83EA18B6-2D3E-5B77-63C5-93D639B0D0FD}"/>
          </ac:spMkLst>
        </pc:spChg>
        <pc:spChg chg="mod">
          <ac:chgData name="Lizette Söderlund" userId="ffb87a56-3ba4-4d87-b182-bccbc9485587" providerId="ADAL" clId="{14B02BF6-5D54-47C0-B5D8-04C1CFC250E3}" dt="2024-02-08T08:57:53.763" v="1432" actId="1076"/>
          <ac:spMkLst>
            <pc:docMk/>
            <pc:sldMk cId="1308016802" sldId="2147472038"/>
            <ac:spMk id="8" creationId="{0E1C73C5-47F7-D0BE-A119-D32FFEABC904}"/>
          </ac:spMkLst>
        </pc:spChg>
        <pc:spChg chg="mod">
          <ac:chgData name="Lizette Söderlund" userId="ffb87a56-3ba4-4d87-b182-bccbc9485587" providerId="ADAL" clId="{14B02BF6-5D54-47C0-B5D8-04C1CFC250E3}" dt="2024-02-08T08:57:53.763" v="1432" actId="1076"/>
          <ac:spMkLst>
            <pc:docMk/>
            <pc:sldMk cId="1308016802" sldId="2147472038"/>
            <ac:spMk id="10" creationId="{B77F7D7F-72C7-DA85-6C69-A5A5DF86DEAC}"/>
          </ac:spMkLst>
        </pc:spChg>
        <pc:spChg chg="mod">
          <ac:chgData name="Lizette Söderlund" userId="ffb87a56-3ba4-4d87-b182-bccbc9485587" providerId="ADAL" clId="{14B02BF6-5D54-47C0-B5D8-04C1CFC250E3}" dt="2024-02-08T08:57:53.763" v="1432" actId="1076"/>
          <ac:spMkLst>
            <pc:docMk/>
            <pc:sldMk cId="1308016802" sldId="2147472038"/>
            <ac:spMk id="34" creationId="{A57B9825-F646-6D40-0C00-9B7152BA85E5}"/>
          </ac:spMkLst>
        </pc:spChg>
        <pc:picChg chg="mod">
          <ac:chgData name="Lizette Söderlund" userId="ffb87a56-3ba4-4d87-b182-bccbc9485587" providerId="ADAL" clId="{14B02BF6-5D54-47C0-B5D8-04C1CFC250E3}" dt="2024-02-08T08:57:53.763" v="1432" actId="1076"/>
          <ac:picMkLst>
            <pc:docMk/>
            <pc:sldMk cId="1308016802" sldId="2147472038"/>
            <ac:picMk id="14" creationId="{1BE9CC87-0EE4-E6B2-CD51-0BFB75D85ABF}"/>
          </ac:picMkLst>
        </pc:picChg>
        <pc:cxnChg chg="mod">
          <ac:chgData name="Lizette Söderlund" userId="ffb87a56-3ba4-4d87-b182-bccbc9485587" providerId="ADAL" clId="{14B02BF6-5D54-47C0-B5D8-04C1CFC250E3}" dt="2024-02-08T08:57:53.763" v="1432" actId="1076"/>
          <ac:cxnSpMkLst>
            <pc:docMk/>
            <pc:sldMk cId="1308016802" sldId="2147472038"/>
            <ac:cxnSpMk id="12" creationId="{503966BB-630E-376D-93E0-5282FD178882}"/>
          </ac:cxnSpMkLst>
        </pc:cxnChg>
      </pc:sldChg>
      <pc:sldChg chg="modSp mod">
        <pc:chgData name="Lizette Söderlund" userId="ffb87a56-3ba4-4d87-b182-bccbc9485587" providerId="ADAL" clId="{14B02BF6-5D54-47C0-B5D8-04C1CFC250E3}" dt="2024-02-08T08:13:13.263" v="287" actId="20577"/>
        <pc:sldMkLst>
          <pc:docMk/>
          <pc:sldMk cId="3889674852" sldId="2147472043"/>
        </pc:sldMkLst>
        <pc:spChg chg="mod">
          <ac:chgData name="Lizette Söderlund" userId="ffb87a56-3ba4-4d87-b182-bccbc9485587" providerId="ADAL" clId="{14B02BF6-5D54-47C0-B5D8-04C1CFC250E3}" dt="2024-02-08T08:13:13.263" v="287" actId="20577"/>
          <ac:spMkLst>
            <pc:docMk/>
            <pc:sldMk cId="3889674852" sldId="2147472043"/>
            <ac:spMk id="5" creationId="{AF5856C1-5087-B58A-DDAF-03326195309C}"/>
          </ac:spMkLst>
        </pc:spChg>
      </pc:sldChg>
      <pc:sldChg chg="modSp mod">
        <pc:chgData name="Lizette Söderlund" userId="ffb87a56-3ba4-4d87-b182-bccbc9485587" providerId="ADAL" clId="{14B02BF6-5D54-47C0-B5D8-04C1CFC250E3}" dt="2024-02-08T08:58:17.860" v="1434" actId="20577"/>
        <pc:sldMkLst>
          <pc:docMk/>
          <pc:sldMk cId="2432872938" sldId="2147472044"/>
        </pc:sldMkLst>
        <pc:spChg chg="mod">
          <ac:chgData name="Lizette Söderlund" userId="ffb87a56-3ba4-4d87-b182-bccbc9485587" providerId="ADAL" clId="{14B02BF6-5D54-47C0-B5D8-04C1CFC250E3}" dt="2024-02-08T08:58:17.860" v="1434" actId="20577"/>
          <ac:spMkLst>
            <pc:docMk/>
            <pc:sldMk cId="2432872938" sldId="2147472044"/>
            <ac:spMk id="4" creationId="{DBDDE199-7F67-8F36-EBBB-94E40D393939}"/>
          </ac:spMkLst>
        </pc:spChg>
      </pc:sldChg>
      <pc:sldChg chg="addSp delSp modSp mod">
        <pc:chgData name="Lizette Söderlund" userId="ffb87a56-3ba4-4d87-b182-bccbc9485587" providerId="ADAL" clId="{14B02BF6-5D54-47C0-B5D8-04C1CFC250E3}" dt="2024-02-08T08:57:30.695" v="1431" actId="1076"/>
        <pc:sldMkLst>
          <pc:docMk/>
          <pc:sldMk cId="906025859" sldId="2147472052"/>
        </pc:sldMkLst>
        <pc:spChg chg="add del">
          <ac:chgData name="Lizette Söderlund" userId="ffb87a56-3ba4-4d87-b182-bccbc9485587" providerId="ADAL" clId="{14B02BF6-5D54-47C0-B5D8-04C1CFC250E3}" dt="2024-02-08T08:19:42.569" v="1340" actId="22"/>
          <ac:spMkLst>
            <pc:docMk/>
            <pc:sldMk cId="906025859" sldId="2147472052"/>
            <ac:spMk id="3" creationId="{75793A4A-E210-78B4-EF26-481983B29872}"/>
          </ac:spMkLst>
        </pc:spChg>
        <pc:spChg chg="mod">
          <ac:chgData name="Lizette Söderlund" userId="ffb87a56-3ba4-4d87-b182-bccbc9485587" providerId="ADAL" clId="{14B02BF6-5D54-47C0-B5D8-04C1CFC250E3}" dt="2024-02-08T08:56:50.746" v="1368" actId="1076"/>
          <ac:spMkLst>
            <pc:docMk/>
            <pc:sldMk cId="906025859" sldId="2147472052"/>
            <ac:spMk id="5" creationId="{AFBCE338-2169-DA19-99E8-D7CC4F16AE7F}"/>
          </ac:spMkLst>
        </pc:spChg>
        <pc:spChg chg="add mod">
          <ac:chgData name="Lizette Söderlund" userId="ffb87a56-3ba4-4d87-b182-bccbc9485587" providerId="ADAL" clId="{14B02BF6-5D54-47C0-B5D8-04C1CFC250E3}" dt="2024-02-08T08:56:50.746" v="1368" actId="1076"/>
          <ac:spMkLst>
            <pc:docMk/>
            <pc:sldMk cId="906025859" sldId="2147472052"/>
            <ac:spMk id="7" creationId="{E0EF7E47-DA94-7F29-7152-C3658B7B869E}"/>
          </ac:spMkLst>
        </pc:spChg>
        <pc:spChg chg="add mod">
          <ac:chgData name="Lizette Söderlund" userId="ffb87a56-3ba4-4d87-b182-bccbc9485587" providerId="ADAL" clId="{14B02BF6-5D54-47C0-B5D8-04C1CFC250E3}" dt="2024-02-08T08:57:30.695" v="1431" actId="1076"/>
          <ac:spMkLst>
            <pc:docMk/>
            <pc:sldMk cId="906025859" sldId="2147472052"/>
            <ac:spMk id="8" creationId="{20461CAF-A5E7-BC99-E83C-B0E4BB26E2A3}"/>
          </ac:spMkLst>
        </pc:spChg>
      </pc:sldChg>
      <pc:sldChg chg="modSp mod">
        <pc:chgData name="Lizette Söderlund" userId="ffb87a56-3ba4-4d87-b182-bccbc9485587" providerId="ADAL" clId="{14B02BF6-5D54-47C0-B5D8-04C1CFC250E3}" dt="2024-02-08T08:59:21.206" v="1473" actId="207"/>
        <pc:sldMkLst>
          <pc:docMk/>
          <pc:sldMk cId="2526075158" sldId="2147472053"/>
        </pc:sldMkLst>
        <pc:spChg chg="mod">
          <ac:chgData name="Lizette Söderlund" userId="ffb87a56-3ba4-4d87-b182-bccbc9485587" providerId="ADAL" clId="{14B02BF6-5D54-47C0-B5D8-04C1CFC250E3}" dt="2024-02-08T08:59:21.206" v="1473" actId="207"/>
          <ac:spMkLst>
            <pc:docMk/>
            <pc:sldMk cId="2526075158" sldId="2147472053"/>
            <ac:spMk id="5" creationId="{F8025828-9330-9084-8630-24C43D773C04}"/>
          </ac:spMkLst>
        </pc:spChg>
      </pc:sldChg>
    </pc:docChg>
  </pc:docChgLst>
  <pc:docChgLst>
    <pc:chgData name="Amanda Lundberg" userId="ace7a99f-853f-4c42-b04f-2675a9048d9e" providerId="ADAL" clId="{2EFD1EB8-D716-4530-8D2F-F16ADDDA7DB7}"/>
    <pc:docChg chg="">
      <pc:chgData name="Amanda Lundberg" userId="ace7a99f-853f-4c42-b04f-2675a9048d9e" providerId="ADAL" clId="{2EFD1EB8-D716-4530-8D2F-F16ADDDA7DB7}" dt="2024-02-09T09:07:50.656" v="5" actId="2056"/>
      <pc:docMkLst>
        <pc:docMk/>
      </pc:docMkLst>
      <pc:sldChg chg="addCm">
        <pc:chgData name="Amanda Lundberg" userId="ace7a99f-853f-4c42-b04f-2675a9048d9e" providerId="ADAL" clId="{2EFD1EB8-D716-4530-8D2F-F16ADDDA7DB7}" dt="2024-02-08T12:36:22.310" v="1"/>
        <pc:sldMkLst>
          <pc:docMk/>
          <pc:sldMk cId="1308016802" sldId="2147472038"/>
        </pc:sldMkLst>
        <pc:extLst>
          <p:ext xmlns:p="http://schemas.openxmlformats.org/presentationml/2006/main" uri="{D6D511B9-2390-475A-947B-AFAB55BFBCF1}">
            <pc226:cmChg xmlns:pc226="http://schemas.microsoft.com/office/powerpoint/2022/06/main/command" chg="add">
              <pc226:chgData name="Amanda Lundberg" userId="ace7a99f-853f-4c42-b04f-2675a9048d9e" providerId="ADAL" clId="{2EFD1EB8-D716-4530-8D2F-F16ADDDA7DB7}" dt="2024-02-08T12:36:22.310" v="1"/>
              <pc2:cmMkLst xmlns:pc2="http://schemas.microsoft.com/office/powerpoint/2019/9/main/command">
                <pc:docMk/>
                <pc:sldMk cId="1308016802" sldId="2147472038"/>
                <pc2:cmMk id="{0247276C-DCAE-4794-AE88-E4DD989DA7EB}"/>
              </pc2:cmMkLst>
            </pc226:cmChg>
          </p:ext>
        </pc:extLst>
      </pc:sldChg>
      <pc:sldChg chg="addCm">
        <pc:chgData name="Amanda Lundberg" userId="ace7a99f-853f-4c42-b04f-2675a9048d9e" providerId="ADAL" clId="{2EFD1EB8-D716-4530-8D2F-F16ADDDA7DB7}" dt="2024-02-08T12:35:56.867" v="0"/>
        <pc:sldMkLst>
          <pc:docMk/>
          <pc:sldMk cId="497650967" sldId="2147472045"/>
        </pc:sldMkLst>
        <pc:extLst>
          <p:ext xmlns:p="http://schemas.openxmlformats.org/presentationml/2006/main" uri="{D6D511B9-2390-475A-947B-AFAB55BFBCF1}">
            <pc226:cmChg xmlns:pc226="http://schemas.microsoft.com/office/powerpoint/2022/06/main/command" chg="add">
              <pc226:chgData name="Amanda Lundberg" userId="ace7a99f-853f-4c42-b04f-2675a9048d9e" providerId="ADAL" clId="{2EFD1EB8-D716-4530-8D2F-F16ADDDA7DB7}" dt="2024-02-08T12:35:56.867" v="0"/>
              <pc2:cmMkLst xmlns:pc2="http://schemas.microsoft.com/office/powerpoint/2019/9/main/command">
                <pc:docMk/>
                <pc:sldMk cId="497650967" sldId="2147472045"/>
                <pc2:cmMk id="{DA1CAA2B-400B-41EE-8AA9-E5D83DBA5F16}"/>
              </pc2:cmMkLst>
            </pc226:cmChg>
          </p:ext>
        </pc:extLst>
      </pc:sldChg>
      <pc:sldChg chg="addCm">
        <pc:chgData name="Amanda Lundberg" userId="ace7a99f-853f-4c42-b04f-2675a9048d9e" providerId="ADAL" clId="{2EFD1EB8-D716-4530-8D2F-F16ADDDA7DB7}" dt="2024-02-08T12:52:33.398" v="4"/>
        <pc:sldMkLst>
          <pc:docMk/>
          <pc:sldMk cId="4175072842" sldId="2147472046"/>
        </pc:sldMkLst>
        <pc:extLst>
          <p:ext xmlns:p="http://schemas.openxmlformats.org/presentationml/2006/main" uri="{D6D511B9-2390-475A-947B-AFAB55BFBCF1}">
            <pc226:cmChg xmlns:pc226="http://schemas.microsoft.com/office/powerpoint/2022/06/main/command" chg="add">
              <pc226:chgData name="Amanda Lundberg" userId="ace7a99f-853f-4c42-b04f-2675a9048d9e" providerId="ADAL" clId="{2EFD1EB8-D716-4530-8D2F-F16ADDDA7DB7}" dt="2024-02-08T12:40:53.829" v="2"/>
              <pc2:cmMkLst xmlns:pc2="http://schemas.microsoft.com/office/powerpoint/2019/9/main/command">
                <pc:docMk/>
                <pc:sldMk cId="4175072842" sldId="2147472046"/>
                <pc2:cmMk id="{D1AC7921-26B2-4A59-8289-9F70F0897CA1}"/>
              </pc2:cmMkLst>
            </pc226:cmChg>
            <pc226:cmChg xmlns:pc226="http://schemas.microsoft.com/office/powerpoint/2022/06/main/command" chg="add">
              <pc226:chgData name="Amanda Lundberg" userId="ace7a99f-853f-4c42-b04f-2675a9048d9e" providerId="ADAL" clId="{2EFD1EB8-D716-4530-8D2F-F16ADDDA7DB7}" dt="2024-02-08T12:47:22.867" v="3"/>
              <pc2:cmMkLst xmlns:pc2="http://schemas.microsoft.com/office/powerpoint/2019/9/main/command">
                <pc:docMk/>
                <pc:sldMk cId="4175072842" sldId="2147472046"/>
                <pc2:cmMk id="{5F667799-8127-4E2A-8113-0D1F5BDEA9FF}"/>
              </pc2:cmMkLst>
            </pc226:cmChg>
            <pc226:cmChg xmlns:pc226="http://schemas.microsoft.com/office/powerpoint/2022/06/main/command" chg="add">
              <pc226:chgData name="Amanda Lundberg" userId="ace7a99f-853f-4c42-b04f-2675a9048d9e" providerId="ADAL" clId="{2EFD1EB8-D716-4530-8D2F-F16ADDDA7DB7}" dt="2024-02-08T12:52:33.398" v="4"/>
              <pc2:cmMkLst xmlns:pc2="http://schemas.microsoft.com/office/powerpoint/2019/9/main/command">
                <pc:docMk/>
                <pc:sldMk cId="4175072842" sldId="2147472046"/>
                <pc2:cmMk id="{F753C0A8-822F-4148-828C-1479A7C43E05}"/>
              </pc2:cmMkLst>
            </pc226:cmChg>
          </p:ext>
        </pc:extLst>
      </pc:sldChg>
      <pc:sldChg chg="modCm">
        <pc:chgData name="Amanda Lundberg" userId="ace7a99f-853f-4c42-b04f-2675a9048d9e" providerId="ADAL" clId="{2EFD1EB8-D716-4530-8D2F-F16ADDDA7DB7}" dt="2024-02-09T09:07:50.656" v="5" actId="2056"/>
        <pc:sldMkLst>
          <pc:docMk/>
          <pc:sldMk cId="3521011548" sldId="2147472055"/>
        </pc:sldMkLst>
        <pc:extLst>
          <p:ext xmlns:p="http://schemas.openxmlformats.org/presentationml/2006/main" uri="{D6D511B9-2390-475A-947B-AFAB55BFBCF1}">
            <pc226:cmChg xmlns:pc226="http://schemas.microsoft.com/office/powerpoint/2022/06/main/command" chg="mod">
              <pc226:chgData name="Amanda Lundberg" userId="ace7a99f-853f-4c42-b04f-2675a9048d9e" providerId="ADAL" clId="{2EFD1EB8-D716-4530-8D2F-F16ADDDA7DB7}" dt="2024-02-09T09:07:50.656" v="5" actId="2056"/>
              <pc2:cmMkLst xmlns:pc2="http://schemas.microsoft.com/office/powerpoint/2019/9/main/command">
                <pc:docMk/>
                <pc:sldMk cId="3521011548" sldId="2147472055"/>
                <pc2:cmMk id="{2D4E5886-60EF-4B7E-AADD-120A6611AB12}"/>
              </pc2:cmMkLst>
            </pc226:cmChg>
          </p:ext>
        </pc:extLst>
      </pc:sldChg>
    </pc:docChg>
  </pc:docChgLst>
  <pc:docChgLst>
    <pc:chgData name="Lizette Söderlund" userId="ffb87a56-3ba4-4d87-b182-bccbc9485587" providerId="ADAL" clId="{B86F3E18-6C47-4337-89FB-1F09957E3931}"/>
    <pc:docChg chg="undo custSel addSld delSld modSld">
      <pc:chgData name="Lizette Söderlund" userId="ffb87a56-3ba4-4d87-b182-bccbc9485587" providerId="ADAL" clId="{B86F3E18-6C47-4337-89FB-1F09957E3931}" dt="2024-02-28T14:23:36.572" v="581" actId="478"/>
      <pc:docMkLst>
        <pc:docMk/>
      </pc:docMkLst>
      <pc:sldChg chg="modSp mod">
        <pc:chgData name="Lizette Söderlund" userId="ffb87a56-3ba4-4d87-b182-bccbc9485587" providerId="ADAL" clId="{B86F3E18-6C47-4337-89FB-1F09957E3931}" dt="2024-02-26T15:23:40.639" v="578" actId="20577"/>
        <pc:sldMkLst>
          <pc:docMk/>
          <pc:sldMk cId="962316283" sldId="274"/>
        </pc:sldMkLst>
        <pc:spChg chg="mod">
          <ac:chgData name="Lizette Söderlund" userId="ffb87a56-3ba4-4d87-b182-bccbc9485587" providerId="ADAL" clId="{B86F3E18-6C47-4337-89FB-1F09957E3931}" dt="2024-02-26T15:23:40.639" v="578" actId="20577"/>
          <ac:spMkLst>
            <pc:docMk/>
            <pc:sldMk cId="962316283" sldId="274"/>
            <ac:spMk id="5" creationId="{46F30D08-1863-2717-8151-551898FF0A78}"/>
          </ac:spMkLst>
        </pc:spChg>
      </pc:sldChg>
      <pc:sldChg chg="modSp mod">
        <pc:chgData name="Lizette Söderlund" userId="ffb87a56-3ba4-4d87-b182-bccbc9485587" providerId="ADAL" clId="{B86F3E18-6C47-4337-89FB-1F09957E3931}" dt="2024-02-12T08:34:53.616" v="354" actId="6549"/>
        <pc:sldMkLst>
          <pc:docMk/>
          <pc:sldMk cId="167068617" sldId="277"/>
        </pc:sldMkLst>
        <pc:spChg chg="mod">
          <ac:chgData name="Lizette Söderlund" userId="ffb87a56-3ba4-4d87-b182-bccbc9485587" providerId="ADAL" clId="{B86F3E18-6C47-4337-89FB-1F09957E3931}" dt="2024-02-12T08:34:53.616" v="354" actId="6549"/>
          <ac:spMkLst>
            <pc:docMk/>
            <pc:sldMk cId="167068617" sldId="277"/>
            <ac:spMk id="4" creationId="{BE265F9F-88E9-E1E3-6D6E-DBE2A7FB7AFC}"/>
          </ac:spMkLst>
        </pc:spChg>
      </pc:sldChg>
      <pc:sldChg chg="modSp mod">
        <pc:chgData name="Lizette Söderlund" userId="ffb87a56-3ba4-4d87-b182-bccbc9485587" providerId="ADAL" clId="{B86F3E18-6C47-4337-89FB-1F09957E3931}" dt="2024-02-12T08:55:40.653" v="407"/>
        <pc:sldMkLst>
          <pc:docMk/>
          <pc:sldMk cId="186238030" sldId="1940"/>
        </pc:sldMkLst>
        <pc:spChg chg="mod">
          <ac:chgData name="Lizette Söderlund" userId="ffb87a56-3ba4-4d87-b182-bccbc9485587" providerId="ADAL" clId="{B86F3E18-6C47-4337-89FB-1F09957E3931}" dt="2024-02-12T08:55:34.938" v="406" actId="20577"/>
          <ac:spMkLst>
            <pc:docMk/>
            <pc:sldMk cId="186238030" sldId="1940"/>
            <ac:spMk id="9" creationId="{59C01ABA-0641-D78E-A4A3-BC6F4B4F9DAE}"/>
          </ac:spMkLst>
        </pc:spChg>
        <pc:spChg chg="mod">
          <ac:chgData name="Lizette Söderlund" userId="ffb87a56-3ba4-4d87-b182-bccbc9485587" providerId="ADAL" clId="{B86F3E18-6C47-4337-89FB-1F09957E3931}" dt="2024-02-12T08:55:40.653" v="407"/>
          <ac:spMkLst>
            <pc:docMk/>
            <pc:sldMk cId="186238030" sldId="1940"/>
            <ac:spMk id="16" creationId="{8337D786-2996-35BB-581E-7D7C2D9C111A}"/>
          </ac:spMkLst>
        </pc:spChg>
      </pc:sldChg>
      <pc:sldChg chg="delSp modSp mod">
        <pc:chgData name="Lizette Söderlund" userId="ffb87a56-3ba4-4d87-b182-bccbc9485587" providerId="ADAL" clId="{B86F3E18-6C47-4337-89FB-1F09957E3931}" dt="2024-02-12T08:45:15.405" v="386" actId="20577"/>
        <pc:sldMkLst>
          <pc:docMk/>
          <pc:sldMk cId="4175072842" sldId="2147472046"/>
        </pc:sldMkLst>
        <pc:spChg chg="mod">
          <ac:chgData name="Lizette Söderlund" userId="ffb87a56-3ba4-4d87-b182-bccbc9485587" providerId="ADAL" clId="{B86F3E18-6C47-4337-89FB-1F09957E3931}" dt="2024-02-11T13:21:58.629" v="189" actId="207"/>
          <ac:spMkLst>
            <pc:docMk/>
            <pc:sldMk cId="4175072842" sldId="2147472046"/>
            <ac:spMk id="3" creationId="{08CA4F0C-49E8-9A89-B02E-2E85B65C6E96}"/>
          </ac:spMkLst>
        </pc:spChg>
        <pc:spChg chg="del">
          <ac:chgData name="Lizette Söderlund" userId="ffb87a56-3ba4-4d87-b182-bccbc9485587" providerId="ADAL" clId="{B86F3E18-6C47-4337-89FB-1F09957E3931}" dt="2024-02-11T13:22:00.432" v="190" actId="478"/>
          <ac:spMkLst>
            <pc:docMk/>
            <pc:sldMk cId="4175072842" sldId="2147472046"/>
            <ac:spMk id="4" creationId="{C8C2B3ED-CF0C-DE26-A425-681BF237CB7B}"/>
          </ac:spMkLst>
        </pc:spChg>
        <pc:spChg chg="mod">
          <ac:chgData name="Lizette Söderlund" userId="ffb87a56-3ba4-4d87-b182-bccbc9485587" providerId="ADAL" clId="{B86F3E18-6C47-4337-89FB-1F09957E3931}" dt="2024-02-11T13:21:58.629" v="189" actId="207"/>
          <ac:spMkLst>
            <pc:docMk/>
            <pc:sldMk cId="4175072842" sldId="2147472046"/>
            <ac:spMk id="30" creationId="{6ACF1E94-EA61-53BC-B4C2-28D7DD05B54F}"/>
          </ac:spMkLst>
        </pc:spChg>
        <pc:spChg chg="mod">
          <ac:chgData name="Lizette Söderlund" userId="ffb87a56-3ba4-4d87-b182-bccbc9485587" providerId="ADAL" clId="{B86F3E18-6C47-4337-89FB-1F09957E3931}" dt="2024-02-12T08:45:15.405" v="386" actId="20577"/>
          <ac:spMkLst>
            <pc:docMk/>
            <pc:sldMk cId="4175072842" sldId="2147472046"/>
            <ac:spMk id="31" creationId="{9E32792B-F4A3-B841-66FC-B6F6626B8F10}"/>
          </ac:spMkLst>
        </pc:spChg>
        <pc:spChg chg="mod">
          <ac:chgData name="Lizette Söderlund" userId="ffb87a56-3ba4-4d87-b182-bccbc9485587" providerId="ADAL" clId="{B86F3E18-6C47-4337-89FB-1F09957E3931}" dt="2024-02-12T08:44:58.911" v="385" actId="207"/>
          <ac:spMkLst>
            <pc:docMk/>
            <pc:sldMk cId="4175072842" sldId="2147472046"/>
            <ac:spMk id="32" creationId="{9525B339-CBD2-A580-B93B-C3AE70F738F9}"/>
          </ac:spMkLst>
        </pc:spChg>
        <pc:spChg chg="mod">
          <ac:chgData name="Lizette Söderlund" userId="ffb87a56-3ba4-4d87-b182-bccbc9485587" providerId="ADAL" clId="{B86F3E18-6C47-4337-89FB-1F09957E3931}" dt="2024-02-11T13:21:58.629" v="189" actId="207"/>
          <ac:spMkLst>
            <pc:docMk/>
            <pc:sldMk cId="4175072842" sldId="2147472046"/>
            <ac:spMk id="47" creationId="{78D78E88-B5DE-58A3-049B-D452E9998CA6}"/>
          </ac:spMkLst>
        </pc:spChg>
        <pc:spChg chg="mod">
          <ac:chgData name="Lizette Söderlund" userId="ffb87a56-3ba4-4d87-b182-bccbc9485587" providerId="ADAL" clId="{B86F3E18-6C47-4337-89FB-1F09957E3931}" dt="2024-02-11T13:21:58.629" v="189" actId="207"/>
          <ac:spMkLst>
            <pc:docMk/>
            <pc:sldMk cId="4175072842" sldId="2147472046"/>
            <ac:spMk id="48" creationId="{55E4C015-3C28-6751-34C2-C51A24B9BC1A}"/>
          </ac:spMkLst>
        </pc:spChg>
        <pc:spChg chg="mod">
          <ac:chgData name="Lizette Söderlund" userId="ffb87a56-3ba4-4d87-b182-bccbc9485587" providerId="ADAL" clId="{B86F3E18-6C47-4337-89FB-1F09957E3931}" dt="2024-02-12T08:44:52.410" v="384" actId="207"/>
          <ac:spMkLst>
            <pc:docMk/>
            <pc:sldMk cId="4175072842" sldId="2147472046"/>
            <ac:spMk id="50" creationId="{6CA41E95-C69F-2511-7A9E-4C520BD51949}"/>
          </ac:spMkLst>
        </pc:spChg>
        <pc:spChg chg="mod">
          <ac:chgData name="Lizette Söderlund" userId="ffb87a56-3ba4-4d87-b182-bccbc9485587" providerId="ADAL" clId="{B86F3E18-6C47-4337-89FB-1F09957E3931}" dt="2024-02-12T08:44:52.410" v="384" actId="207"/>
          <ac:spMkLst>
            <pc:docMk/>
            <pc:sldMk cId="4175072842" sldId="2147472046"/>
            <ac:spMk id="51" creationId="{19D82CD1-D79F-F06D-CC9C-FCEC2B19E175}"/>
          </ac:spMkLst>
        </pc:spChg>
        <pc:spChg chg="mod">
          <ac:chgData name="Lizette Söderlund" userId="ffb87a56-3ba4-4d87-b182-bccbc9485587" providerId="ADAL" clId="{B86F3E18-6C47-4337-89FB-1F09957E3931}" dt="2024-02-11T13:21:58.629" v="189" actId="207"/>
          <ac:spMkLst>
            <pc:docMk/>
            <pc:sldMk cId="4175072842" sldId="2147472046"/>
            <ac:spMk id="55" creationId="{5AD3AC78-2055-BC69-7824-3C1345E7F531}"/>
          </ac:spMkLst>
        </pc:spChg>
        <pc:spChg chg="mod">
          <ac:chgData name="Lizette Söderlund" userId="ffb87a56-3ba4-4d87-b182-bccbc9485587" providerId="ADAL" clId="{B86F3E18-6C47-4337-89FB-1F09957E3931}" dt="2024-02-12T08:44:52.410" v="384" actId="207"/>
          <ac:spMkLst>
            <pc:docMk/>
            <pc:sldMk cId="4175072842" sldId="2147472046"/>
            <ac:spMk id="56" creationId="{7949DCEB-43EB-E789-7F21-C81456A1DC46}"/>
          </ac:spMkLst>
        </pc:spChg>
      </pc:sldChg>
      <pc:sldChg chg="addSp modSp del mod">
        <pc:chgData name="Lizette Söderlund" userId="ffb87a56-3ba4-4d87-b182-bccbc9485587" providerId="ADAL" clId="{B86F3E18-6C47-4337-89FB-1F09957E3931}" dt="2024-02-12T08:35:37.947" v="355" actId="47"/>
        <pc:sldMkLst>
          <pc:docMk/>
          <pc:sldMk cId="906025859" sldId="2147472052"/>
        </pc:sldMkLst>
        <pc:spChg chg="add mod">
          <ac:chgData name="Lizette Söderlund" userId="ffb87a56-3ba4-4d87-b182-bccbc9485587" providerId="ADAL" clId="{B86F3E18-6C47-4337-89FB-1F09957E3931}" dt="2024-02-11T13:19:51.866" v="188" actId="1076"/>
          <ac:spMkLst>
            <pc:docMk/>
            <pc:sldMk cId="906025859" sldId="2147472052"/>
            <ac:spMk id="2" creationId="{C2AC369C-C7D1-CA35-AEB9-B0419BFD4630}"/>
          </ac:spMkLst>
        </pc:spChg>
        <pc:spChg chg="mod">
          <ac:chgData name="Lizette Söderlund" userId="ffb87a56-3ba4-4d87-b182-bccbc9485587" providerId="ADAL" clId="{B86F3E18-6C47-4337-89FB-1F09957E3931}" dt="2024-02-11T13:19:14.653" v="37" actId="14100"/>
          <ac:spMkLst>
            <pc:docMk/>
            <pc:sldMk cId="906025859" sldId="2147472052"/>
            <ac:spMk id="7" creationId="{E0EF7E47-DA94-7F29-7152-C3658B7B869E}"/>
          </ac:spMkLst>
        </pc:spChg>
        <pc:spChg chg="mod">
          <ac:chgData name="Lizette Söderlund" userId="ffb87a56-3ba4-4d87-b182-bccbc9485587" providerId="ADAL" clId="{B86F3E18-6C47-4337-89FB-1F09957E3931}" dt="2024-02-11T13:19:06.993" v="35" actId="1076"/>
          <ac:spMkLst>
            <pc:docMk/>
            <pc:sldMk cId="906025859" sldId="2147472052"/>
            <ac:spMk id="8" creationId="{20461CAF-A5E7-BC99-E83C-B0E4BB26E2A3}"/>
          </ac:spMkLst>
        </pc:spChg>
      </pc:sldChg>
      <pc:sldChg chg="delSp modSp mod">
        <pc:chgData name="Lizette Söderlund" userId="ffb87a56-3ba4-4d87-b182-bccbc9485587" providerId="ADAL" clId="{B86F3E18-6C47-4337-89FB-1F09957E3931}" dt="2024-02-12T08:55:50.114" v="408" actId="207"/>
        <pc:sldMkLst>
          <pc:docMk/>
          <pc:sldMk cId="2526075158" sldId="2147472053"/>
        </pc:sldMkLst>
        <pc:spChg chg="del">
          <ac:chgData name="Lizette Söderlund" userId="ffb87a56-3ba4-4d87-b182-bccbc9485587" providerId="ADAL" clId="{B86F3E18-6C47-4337-89FB-1F09957E3931}" dt="2024-02-11T13:22:27.459" v="195" actId="478"/>
          <ac:spMkLst>
            <pc:docMk/>
            <pc:sldMk cId="2526075158" sldId="2147472053"/>
            <ac:spMk id="3" creationId="{98210583-1404-6746-5FE7-4674EC22B5C1}"/>
          </ac:spMkLst>
        </pc:spChg>
        <pc:spChg chg="mod">
          <ac:chgData name="Lizette Söderlund" userId="ffb87a56-3ba4-4d87-b182-bccbc9485587" providerId="ADAL" clId="{B86F3E18-6C47-4337-89FB-1F09957E3931}" dt="2024-02-12T08:55:50.114" v="408" actId="207"/>
          <ac:spMkLst>
            <pc:docMk/>
            <pc:sldMk cId="2526075158" sldId="2147472053"/>
            <ac:spMk id="5" creationId="{F8025828-9330-9084-8630-24C43D773C04}"/>
          </ac:spMkLst>
        </pc:spChg>
      </pc:sldChg>
      <pc:sldChg chg="delSp modSp mod delAnim">
        <pc:chgData name="Lizette Söderlund" userId="ffb87a56-3ba4-4d87-b182-bccbc9485587" providerId="ADAL" clId="{B86F3E18-6C47-4337-89FB-1F09957E3931}" dt="2024-02-28T14:23:36.572" v="581" actId="478"/>
        <pc:sldMkLst>
          <pc:docMk/>
          <pc:sldMk cId="3521011548" sldId="2147472055"/>
        </pc:sldMkLst>
        <pc:spChg chg="mod">
          <ac:chgData name="Lizette Söderlund" userId="ffb87a56-3ba4-4d87-b182-bccbc9485587" providerId="ADAL" clId="{B86F3E18-6C47-4337-89FB-1F09957E3931}" dt="2024-02-26T15:23:58.779" v="579" actId="13926"/>
          <ac:spMkLst>
            <pc:docMk/>
            <pc:sldMk cId="3521011548" sldId="2147472055"/>
            <ac:spMk id="4" creationId="{B847BA2E-333C-866C-67FB-8D5E633B0290}"/>
          </ac:spMkLst>
        </pc:spChg>
        <pc:spChg chg="mod">
          <ac:chgData name="Lizette Söderlund" userId="ffb87a56-3ba4-4d87-b182-bccbc9485587" providerId="ADAL" clId="{B86F3E18-6C47-4337-89FB-1F09957E3931}" dt="2024-02-20T11:55:04.359" v="495" actId="20577"/>
          <ac:spMkLst>
            <pc:docMk/>
            <pc:sldMk cId="3521011548" sldId="2147472055"/>
            <ac:spMk id="8" creationId="{89A14193-BBD4-8712-B040-8C6DF0B04DFC}"/>
          </ac:spMkLst>
        </pc:spChg>
        <pc:spChg chg="del mod">
          <ac:chgData name="Lizette Söderlund" userId="ffb87a56-3ba4-4d87-b182-bccbc9485587" providerId="ADAL" clId="{B86F3E18-6C47-4337-89FB-1F09957E3931}" dt="2024-02-28T14:23:36.572" v="581" actId="478"/>
          <ac:spMkLst>
            <pc:docMk/>
            <pc:sldMk cId="3521011548" sldId="2147472055"/>
            <ac:spMk id="33" creationId="{0C8CF6E8-032D-D90E-7E68-77249EE2F781}"/>
          </ac:spMkLst>
        </pc:spChg>
      </pc:sldChg>
      <pc:sldChg chg="add">
        <pc:chgData name="Lizette Söderlund" userId="ffb87a56-3ba4-4d87-b182-bccbc9485587" providerId="ADAL" clId="{B86F3E18-6C47-4337-89FB-1F09957E3931}" dt="2024-02-11T13:58:48.781" v="333"/>
        <pc:sldMkLst>
          <pc:docMk/>
          <pc:sldMk cId="1994869460" sldId="2147472057"/>
        </pc:sldMkLst>
      </pc:sldChg>
      <pc:sldChg chg="modSp add mod">
        <pc:chgData name="Lizette Söderlund" userId="ffb87a56-3ba4-4d87-b182-bccbc9485587" providerId="ADAL" clId="{B86F3E18-6C47-4337-89FB-1F09957E3931}" dt="2024-02-20T11:55:28.152" v="515" actId="1076"/>
        <pc:sldMkLst>
          <pc:docMk/>
          <pc:sldMk cId="2585200785" sldId="2147472058"/>
        </pc:sldMkLst>
        <pc:spChg chg="mod">
          <ac:chgData name="Lizette Söderlund" userId="ffb87a56-3ba4-4d87-b182-bccbc9485587" providerId="ADAL" clId="{B86F3E18-6C47-4337-89FB-1F09957E3931}" dt="2024-02-20T11:55:28.152" v="515" actId="1076"/>
          <ac:spMkLst>
            <pc:docMk/>
            <pc:sldMk cId="2585200785" sldId="2147472058"/>
            <ac:spMk id="5" creationId="{38EB4221-E535-84FA-5AF9-33DA88E6299C}"/>
          </ac:spMkLst>
        </pc:spChg>
      </pc:sldChg>
      <pc:sldChg chg="add">
        <pc:chgData name="Lizette Söderlund" userId="ffb87a56-3ba4-4d87-b182-bccbc9485587" providerId="ADAL" clId="{B86F3E18-6C47-4337-89FB-1F09957E3931}" dt="2024-02-11T13:58:48.781" v="333"/>
        <pc:sldMkLst>
          <pc:docMk/>
          <pc:sldMk cId="2919547448" sldId="2147472059"/>
        </pc:sldMkLst>
      </pc:sldChg>
      <pc:sldChg chg="add">
        <pc:chgData name="Lizette Söderlund" userId="ffb87a56-3ba4-4d87-b182-bccbc9485587" providerId="ADAL" clId="{B86F3E18-6C47-4337-89FB-1F09957E3931}" dt="2024-02-11T13:58:48.781" v="333"/>
        <pc:sldMkLst>
          <pc:docMk/>
          <pc:sldMk cId="2241214943" sldId="21474720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FF8505-9155-40D1-BEF1-7801BDB045DC}" type="datetimeFigureOut">
              <a:rPr lang="sv-SE" smtClean="0"/>
              <a:t>2024-02-28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5F9135-D8E4-4BB9-9346-3FF4898EDC80}" type="slidenum">
              <a:rPr lang="sv-SE" smtClean="0"/>
              <a:t>‹#›</a:t>
            </a:fld>
            <a:endParaRPr lang="sv-SE"/>
          </a:p>
        </p:txBody>
      </p:sp>
    </p:spTree>
    <p:extLst>
      <p:ext uri="{BB962C8B-B14F-4D97-AF65-F5344CB8AC3E}">
        <p14:creationId xmlns:p14="http://schemas.microsoft.com/office/powerpoint/2010/main" val="106150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8754D81-71BD-4470-AA43-6AFE0BDF5BA8}" type="slidenum">
              <a:rPr lang="sv-SE" smtClean="0"/>
              <a:t>8</a:t>
            </a:fld>
            <a:endParaRPr lang="sv-SE"/>
          </a:p>
        </p:txBody>
      </p:sp>
    </p:spTree>
    <p:extLst>
      <p:ext uri="{BB962C8B-B14F-4D97-AF65-F5344CB8AC3E}">
        <p14:creationId xmlns:p14="http://schemas.microsoft.com/office/powerpoint/2010/main" val="3036360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0ADCB-0016-37F3-F08B-B1DDEBDC353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850A80C-610A-ADE5-338C-862E14AECB2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4CA13B1-ABD4-305B-85E9-181213B658B7}"/>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3E0686E4-5172-BC63-098A-2F61A26CFFFC}"/>
              </a:ext>
            </a:extLst>
          </p:cNvPr>
          <p:cNvSpPr>
            <a:spLocks noGrp="1"/>
          </p:cNvSpPr>
          <p:nvPr>
            <p:ph type="sldNum" sz="quarter" idx="5"/>
          </p:nvPr>
        </p:nvSpPr>
        <p:spPr/>
        <p:txBody>
          <a:bodyPr/>
          <a:lstStyle/>
          <a:p>
            <a:fld id="{DC8014BD-6A1F-4CC8-BD61-AE2A70E2E6CF}" type="slidenum">
              <a:rPr lang="sv-SE" smtClean="0"/>
              <a:t>42</a:t>
            </a:fld>
            <a:endParaRPr lang="sv-SE"/>
          </a:p>
        </p:txBody>
      </p:sp>
    </p:spTree>
    <p:extLst>
      <p:ext uri="{BB962C8B-B14F-4D97-AF65-F5344CB8AC3E}">
        <p14:creationId xmlns:p14="http://schemas.microsoft.com/office/powerpoint/2010/main" val="1487966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F36D8-1C2C-9386-3BB5-32649C26BD3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74A089F-E3BE-180E-FB06-6488783A2CE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49D6576-DA31-8FB2-9443-9BE3D88D8049}"/>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0C794C0D-CEA0-7536-7204-AD82BFEBDE16}"/>
              </a:ext>
            </a:extLst>
          </p:cNvPr>
          <p:cNvSpPr>
            <a:spLocks noGrp="1"/>
          </p:cNvSpPr>
          <p:nvPr>
            <p:ph type="sldNum" sz="quarter" idx="5"/>
          </p:nvPr>
        </p:nvSpPr>
        <p:spPr/>
        <p:txBody>
          <a:bodyPr/>
          <a:lstStyle/>
          <a:p>
            <a:fld id="{DC8014BD-6A1F-4CC8-BD61-AE2A70E2E6CF}" type="slidenum">
              <a:rPr lang="sv-SE" smtClean="0"/>
              <a:t>43</a:t>
            </a:fld>
            <a:endParaRPr lang="sv-SE"/>
          </a:p>
        </p:txBody>
      </p:sp>
    </p:spTree>
    <p:extLst>
      <p:ext uri="{BB962C8B-B14F-4D97-AF65-F5344CB8AC3E}">
        <p14:creationId xmlns:p14="http://schemas.microsoft.com/office/powerpoint/2010/main" val="2734756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C8014BD-6A1F-4CC8-BD61-AE2A70E2E6CF}" type="slidenum">
              <a:rPr lang="sv-SE" smtClean="0"/>
              <a:t>45</a:t>
            </a:fld>
            <a:endParaRPr lang="sv-SE"/>
          </a:p>
        </p:txBody>
      </p:sp>
    </p:spTree>
    <p:extLst>
      <p:ext uri="{BB962C8B-B14F-4D97-AF65-F5344CB8AC3E}">
        <p14:creationId xmlns:p14="http://schemas.microsoft.com/office/powerpoint/2010/main" val="4064705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98EB1-C6D7-A0C1-638D-40B8DD9EFD7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559CAA9-94EB-A58B-CDF5-B6D2233AC6C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3E1E7C7-DF21-C33C-B366-9EC63477C1D1}"/>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F28E4A0D-A1DA-43B7-E909-B25D07A5CDFA}"/>
              </a:ext>
            </a:extLst>
          </p:cNvPr>
          <p:cNvSpPr>
            <a:spLocks noGrp="1"/>
          </p:cNvSpPr>
          <p:nvPr>
            <p:ph type="sldNum" sz="quarter" idx="5"/>
          </p:nvPr>
        </p:nvSpPr>
        <p:spPr/>
        <p:txBody>
          <a:bodyPr/>
          <a:lstStyle/>
          <a:p>
            <a:fld id="{DC8014BD-6A1F-4CC8-BD61-AE2A70E2E6CF}" type="slidenum">
              <a:rPr lang="sv-SE" smtClean="0"/>
              <a:t>46</a:t>
            </a:fld>
            <a:endParaRPr lang="sv-SE"/>
          </a:p>
        </p:txBody>
      </p:sp>
    </p:spTree>
    <p:extLst>
      <p:ext uri="{BB962C8B-B14F-4D97-AF65-F5344CB8AC3E}">
        <p14:creationId xmlns:p14="http://schemas.microsoft.com/office/powerpoint/2010/main" val="27575452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örstasida endast logo">
    <p:spTree>
      <p:nvGrpSpPr>
        <p:cNvPr id="1" name=""/>
        <p:cNvGrpSpPr/>
        <p:nvPr/>
      </p:nvGrpSpPr>
      <p:grpSpPr>
        <a:xfrm>
          <a:off x="0" y="0"/>
          <a:ext cx="0" cy="0"/>
          <a:chOff x="0" y="0"/>
          <a:chExt cx="0" cy="0"/>
        </a:xfrm>
      </p:grpSpPr>
      <p:pic>
        <p:nvPicPr>
          <p:cNvPr id="4" name="Bildobjekt 3" descr="En bild som visar träd, utomhus, skog, trä&#10;&#10;Automatiskt genererad beskrivning">
            <a:extLst>
              <a:ext uri="{FF2B5EF4-FFF2-40B4-BE49-F238E27FC236}">
                <a16:creationId xmlns:a16="http://schemas.microsoft.com/office/drawing/2014/main" id="{844745CF-7C36-3243-B9C6-AD5D1C2F5B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43E5D5CC-697F-6844-939F-0A5A8BC965B0}"/>
              </a:ext>
            </a:extLst>
          </p:cNvPr>
          <p:cNvPicPr>
            <a:picLocks noChangeAspect="1"/>
          </p:cNvPicPr>
          <p:nvPr userDrawn="1"/>
        </p:nvPicPr>
        <p:blipFill>
          <a:blip r:embed="rId3"/>
          <a:stretch>
            <a:fillRect/>
          </a:stretch>
        </p:blipFill>
        <p:spPr>
          <a:xfrm>
            <a:off x="1841326" y="2280912"/>
            <a:ext cx="8509348" cy="1994378"/>
          </a:xfrm>
          <a:prstGeom prst="rect">
            <a:avLst/>
          </a:prstGeom>
        </p:spPr>
      </p:pic>
    </p:spTree>
    <p:extLst>
      <p:ext uri="{BB962C8B-B14F-4D97-AF65-F5344CB8AC3E}">
        <p14:creationId xmlns:p14="http://schemas.microsoft.com/office/powerpoint/2010/main" val="1540171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Mellansida Rubrik 5">
    <p:spTree>
      <p:nvGrpSpPr>
        <p:cNvPr id="1" name=""/>
        <p:cNvGrpSpPr/>
        <p:nvPr/>
      </p:nvGrpSpPr>
      <p:grpSpPr>
        <a:xfrm>
          <a:off x="0" y="0"/>
          <a:ext cx="0" cy="0"/>
          <a:chOff x="0" y="0"/>
          <a:chExt cx="0" cy="0"/>
        </a:xfrm>
      </p:grpSpPr>
      <p:pic>
        <p:nvPicPr>
          <p:cNvPr id="5" name="Bildobjekt 4" descr="En bild som visar utomhus, snö, stående, person&#10;&#10;Automatiskt genererad beskrivning">
            <a:extLst>
              <a:ext uri="{FF2B5EF4-FFF2-40B4-BE49-F238E27FC236}">
                <a16:creationId xmlns:a16="http://schemas.microsoft.com/office/drawing/2014/main" id="{EDA43F72-F58B-4A42-A6FA-37B1057F67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824244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Mellansida Rubrik 6">
    <p:spTree>
      <p:nvGrpSpPr>
        <p:cNvPr id="1" name=""/>
        <p:cNvGrpSpPr/>
        <p:nvPr/>
      </p:nvGrpSpPr>
      <p:grpSpPr>
        <a:xfrm>
          <a:off x="0" y="0"/>
          <a:ext cx="0" cy="0"/>
          <a:chOff x="0" y="0"/>
          <a:chExt cx="0" cy="0"/>
        </a:xfrm>
      </p:grpSpPr>
      <p:pic>
        <p:nvPicPr>
          <p:cNvPr id="5" name="Bildobjekt 4" descr="En bild som visar träd, utomhus, transport, av trä&#10;&#10;Automatiskt genererad beskrivning">
            <a:extLst>
              <a:ext uri="{FF2B5EF4-FFF2-40B4-BE49-F238E27FC236}">
                <a16:creationId xmlns:a16="http://schemas.microsoft.com/office/drawing/2014/main" id="{9068025E-6855-214E-880C-F7376AE82D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244865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Mellansida Rubrik 6">
    <p:spTree>
      <p:nvGrpSpPr>
        <p:cNvPr id="1" name=""/>
        <p:cNvGrpSpPr/>
        <p:nvPr/>
      </p:nvGrpSpPr>
      <p:grpSpPr>
        <a:xfrm>
          <a:off x="0" y="0"/>
          <a:ext cx="0" cy="0"/>
          <a:chOff x="0" y="0"/>
          <a:chExt cx="0" cy="0"/>
        </a:xfrm>
      </p:grpSpPr>
      <p:pic>
        <p:nvPicPr>
          <p:cNvPr id="6" name="Bildobjekt 5" descr="En bild som visar träd, utomhus, växt, skog&#10;&#10;Automatiskt genererad beskrivning">
            <a:extLst>
              <a:ext uri="{FF2B5EF4-FFF2-40B4-BE49-F238E27FC236}">
                <a16:creationId xmlns:a16="http://schemas.microsoft.com/office/drawing/2014/main" id="{DD08B0C4-8633-7041-A346-C1115B476B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4226762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2_Mellansida Rubrik 6">
    <p:spTree>
      <p:nvGrpSpPr>
        <p:cNvPr id="1" name=""/>
        <p:cNvGrpSpPr/>
        <p:nvPr/>
      </p:nvGrpSpPr>
      <p:grpSpPr>
        <a:xfrm>
          <a:off x="0" y="0"/>
          <a:ext cx="0" cy="0"/>
          <a:chOff x="0" y="0"/>
          <a:chExt cx="0" cy="0"/>
        </a:xfrm>
      </p:grpSpPr>
      <p:pic>
        <p:nvPicPr>
          <p:cNvPr id="5" name="Bildobjekt 4" descr="En bild som visar bit, choklad, nära&#10;&#10;Automatiskt genererad beskrivning">
            <a:extLst>
              <a:ext uri="{FF2B5EF4-FFF2-40B4-BE49-F238E27FC236}">
                <a16:creationId xmlns:a16="http://schemas.microsoft.com/office/drawing/2014/main" id="{5219BA8A-737E-7A40-BC15-66400703B6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98488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3_Mellansida Rubrik 6">
    <p:spTree>
      <p:nvGrpSpPr>
        <p:cNvPr id="1" name=""/>
        <p:cNvGrpSpPr/>
        <p:nvPr/>
      </p:nvGrpSpPr>
      <p:grpSpPr>
        <a:xfrm>
          <a:off x="0" y="0"/>
          <a:ext cx="0" cy="0"/>
          <a:chOff x="0" y="0"/>
          <a:chExt cx="0" cy="0"/>
        </a:xfrm>
      </p:grpSpPr>
      <p:pic>
        <p:nvPicPr>
          <p:cNvPr id="6" name="Bildobjekt 5" descr="En bild som visar tårta, leksak, födelsedag&#10;&#10;Automatiskt genererad beskrivning">
            <a:extLst>
              <a:ext uri="{FF2B5EF4-FFF2-40B4-BE49-F238E27FC236}">
                <a16:creationId xmlns:a16="http://schemas.microsoft.com/office/drawing/2014/main" id="{2F1CB311-7921-1D45-B6AC-44CA93726D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116702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Rubrik och 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279198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Rubrik och brö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851536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Rubrik och punktlista">
    <p:bg>
      <p:bgPr>
        <a:solidFill>
          <a:srgbClr val="DFDCD8"/>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E373ED7-365C-4324-8A54-F8822D97EEB4}"/>
              </a:ext>
            </a:extLst>
          </p:cNvPr>
          <p:cNvPicPr>
            <a:picLocks noChangeAspect="1"/>
          </p:cNvPicPr>
          <p:nvPr userDrawn="1"/>
        </p:nvPicPr>
        <p:blipFill>
          <a:blip r:embed="rId2"/>
          <a:stretch>
            <a:fillRect/>
          </a:stretch>
        </p:blipFill>
        <p:spPr>
          <a:xfrm>
            <a:off x="11317288" y="296863"/>
            <a:ext cx="539631" cy="532800"/>
          </a:xfrm>
          <a:prstGeom prst="rect">
            <a:avLst/>
          </a:prstGeom>
        </p:spPr>
      </p:pic>
      <p:sp>
        <p:nvSpPr>
          <p:cNvPr id="5" name="Rubrik 1">
            <a:extLst>
              <a:ext uri="{FF2B5EF4-FFF2-40B4-BE49-F238E27FC236}">
                <a16:creationId xmlns:a16="http://schemas.microsoft.com/office/drawing/2014/main" id="{EED67C67-F8DF-482E-96DD-3E08F44A409C}"/>
              </a:ext>
            </a:extLst>
          </p:cNvPr>
          <p:cNvSpPr>
            <a:spLocks noGrp="1"/>
          </p:cNvSpPr>
          <p:nvPr>
            <p:ph type="title" hasCustomPrompt="1"/>
          </p:nvPr>
        </p:nvSpPr>
        <p:spPr>
          <a:xfrm>
            <a:off x="838200" y="2595369"/>
            <a:ext cx="6439422" cy="1325563"/>
          </a:xfrm>
        </p:spPr>
        <p:txBody>
          <a:bodyPr anchor="t"/>
          <a:lstStyle>
            <a:lvl1pPr>
              <a:defRPr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E37F559B-BA39-40A8-A8E2-FD864868AD6C}"/>
              </a:ext>
            </a:extLst>
          </p:cNvPr>
          <p:cNvSpPr>
            <a:spLocks noGrp="1"/>
          </p:cNvSpPr>
          <p:nvPr>
            <p:ph type="body" sz="quarter" idx="10" hasCustomPrompt="1"/>
          </p:nvPr>
        </p:nvSpPr>
        <p:spPr>
          <a:xfrm>
            <a:off x="838199" y="4117068"/>
            <a:ext cx="8452757"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118554009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Rubrik och punktlista">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515350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Rubrik och brödtext">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699193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Förstasida_1">
    <p:spTree>
      <p:nvGrpSpPr>
        <p:cNvPr id="1" name=""/>
        <p:cNvGrpSpPr/>
        <p:nvPr/>
      </p:nvGrpSpPr>
      <p:grpSpPr>
        <a:xfrm>
          <a:off x="0" y="0"/>
          <a:ext cx="0" cy="0"/>
          <a:chOff x="0" y="0"/>
          <a:chExt cx="0" cy="0"/>
        </a:xfrm>
      </p:grpSpPr>
      <p:pic>
        <p:nvPicPr>
          <p:cNvPr id="7" name="Bildobjekt 6" descr="En bild som visar inomhus, bit, choklad, nära&#10;&#10;Automatiskt genererad beskrivning">
            <a:extLst>
              <a:ext uri="{FF2B5EF4-FFF2-40B4-BE49-F238E27FC236}">
                <a16:creationId xmlns:a16="http://schemas.microsoft.com/office/drawing/2014/main" id="{D698C875-4914-3947-BDA0-1A8EDB48C6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5309DB69-9C4F-3247-AF7F-705F73A4D21D}"/>
              </a:ext>
            </a:extLst>
          </p:cNvPr>
          <p:cNvSpPr>
            <a:spLocks noGrp="1"/>
          </p:cNvSpPr>
          <p:nvPr>
            <p:ph type="ctrTitle" hasCustomPrompt="1"/>
          </p:nvPr>
        </p:nvSpPr>
        <p:spPr>
          <a:xfrm>
            <a:off x="1631267" y="1382707"/>
            <a:ext cx="6242137" cy="443314"/>
          </a:xfrm>
        </p:spPr>
        <p:txBody>
          <a:bodyPr anchor="t"/>
          <a:lstStyle>
            <a:lvl1pPr algn="l">
              <a:defRPr sz="1600" b="1" i="0" spc="-3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döpa presentationen</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hasCustomPrompt="1"/>
          </p:nvPr>
        </p:nvSpPr>
        <p:spPr>
          <a:xfrm>
            <a:off x="1631267" y="1667233"/>
            <a:ext cx="4230941" cy="317575"/>
          </a:xfrm>
        </p:spPr>
        <p:txBody>
          <a:bodyPr/>
          <a:lstStyle>
            <a:lvl1pPr marL="0" indent="0" algn="l">
              <a:buNone/>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skriva datum</a:t>
            </a:r>
          </a:p>
        </p:txBody>
      </p:sp>
      <p:pic>
        <p:nvPicPr>
          <p:cNvPr id="6" name="Bildobjekt 5" descr="En bild som visar ritning&#10;&#10;Automatiskt genererad beskrivning">
            <a:extLst>
              <a:ext uri="{FF2B5EF4-FFF2-40B4-BE49-F238E27FC236}">
                <a16:creationId xmlns:a16="http://schemas.microsoft.com/office/drawing/2014/main" id="{13A9E33A-5696-6347-B3A9-1F8412DFEBD4}"/>
              </a:ext>
            </a:extLst>
          </p:cNvPr>
          <p:cNvPicPr>
            <a:picLocks noChangeAspect="1"/>
          </p:cNvPicPr>
          <p:nvPr userDrawn="1"/>
        </p:nvPicPr>
        <p:blipFill>
          <a:blip r:embed="rId3"/>
          <a:stretch>
            <a:fillRect/>
          </a:stretch>
        </p:blipFill>
        <p:spPr>
          <a:xfrm>
            <a:off x="565758" y="503694"/>
            <a:ext cx="4106783" cy="962527"/>
          </a:xfrm>
          <a:prstGeom prst="rect">
            <a:avLst/>
          </a:prstGeom>
        </p:spPr>
      </p:pic>
    </p:spTree>
    <p:extLst>
      <p:ext uri="{BB962C8B-B14F-4D97-AF65-F5344CB8AC3E}">
        <p14:creationId xmlns:p14="http://schemas.microsoft.com/office/powerpoint/2010/main" val="1001674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Rubrik och punktlista">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241900017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Rubrik och punktlista">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251033413"/>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8_Rubrik och punktlista skog">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descr="En bild som visar text, träd, utomhus, natur&#10;&#10;Automatiskt genererad beskrivning">
            <a:extLst>
              <a:ext uri="{FF2B5EF4-FFF2-40B4-BE49-F238E27FC236}">
                <a16:creationId xmlns:a16="http://schemas.microsoft.com/office/drawing/2014/main" id="{A96232E9-F9E3-4F98-94D0-77E4C9D89C88}"/>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157617501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7_Rubrik och punktlista skog">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descr="En bild som visar text, träd, utomhus, natur&#10;&#10;Automatiskt genererad beskrivning">
            <a:extLst>
              <a:ext uri="{FF2B5EF4-FFF2-40B4-BE49-F238E27FC236}">
                <a16:creationId xmlns:a16="http://schemas.microsoft.com/office/drawing/2014/main" id="{A959F5E3-4393-4ED4-9630-CA956E0373C6}"/>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256274846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127648808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84264953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3" name="Bildobjekt 2" descr="En bild som visar text, växt, natthimmel&#10;&#10;Automatiskt genererad beskrivning">
            <a:extLst>
              <a:ext uri="{FF2B5EF4-FFF2-40B4-BE49-F238E27FC236}">
                <a16:creationId xmlns:a16="http://schemas.microsoft.com/office/drawing/2014/main" id="{F6EB22F1-56EB-427F-9F7D-8BD801DCC993}"/>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10613"/>
            <a:ext cx="12192000" cy="3047388"/>
          </a:xfrm>
          <a:prstGeom prst="rect">
            <a:avLst/>
          </a:prstGeom>
        </p:spPr>
      </p:pic>
    </p:spTree>
    <p:extLst>
      <p:ext uri="{BB962C8B-B14F-4D97-AF65-F5344CB8AC3E}">
        <p14:creationId xmlns:p14="http://schemas.microsoft.com/office/powerpoint/2010/main" val="135648554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2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6" name="Bildobjekt 5" descr="En bild som visar text, växt, natthimmel&#10;&#10;Automatiskt genererad beskrivning">
            <a:extLst>
              <a:ext uri="{FF2B5EF4-FFF2-40B4-BE49-F238E27FC236}">
                <a16:creationId xmlns:a16="http://schemas.microsoft.com/office/drawing/2014/main" id="{608C5B33-718D-40E8-9021-6F58AE46CB7E}"/>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21763"/>
            <a:ext cx="12192000" cy="3036237"/>
          </a:xfrm>
          <a:prstGeom prst="rect">
            <a:avLst/>
          </a:prstGeom>
        </p:spPr>
      </p:pic>
    </p:spTree>
    <p:extLst>
      <p:ext uri="{BB962C8B-B14F-4D97-AF65-F5344CB8AC3E}">
        <p14:creationId xmlns:p14="http://schemas.microsoft.com/office/powerpoint/2010/main" val="285977652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Mellansida Rubrik 1">
    <p:spTree>
      <p:nvGrpSpPr>
        <p:cNvPr id="1" name=""/>
        <p:cNvGrpSpPr/>
        <p:nvPr/>
      </p:nvGrpSpPr>
      <p:grpSpPr>
        <a:xfrm>
          <a:off x="0" y="0"/>
          <a:ext cx="0" cy="0"/>
          <a:chOff x="0" y="0"/>
          <a:chExt cx="0" cy="0"/>
        </a:xfrm>
      </p:grpSpPr>
      <p:pic>
        <p:nvPicPr>
          <p:cNvPr id="5" name="Bildobjekt 4" descr="En bild som visar utomhus, himmel, föremål utomhus, rad&#10;&#10;Automatiskt genererad beskrivning">
            <a:extLst>
              <a:ext uri="{FF2B5EF4-FFF2-40B4-BE49-F238E27FC236}">
                <a16:creationId xmlns:a16="http://schemas.microsoft.com/office/drawing/2014/main" id="{CB8BBDA1-C9D2-E048-A654-0B56C6A04F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704308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Mellansida Rubrik 4">
    <p:spTree>
      <p:nvGrpSpPr>
        <p:cNvPr id="1" name=""/>
        <p:cNvGrpSpPr/>
        <p:nvPr/>
      </p:nvGrpSpPr>
      <p:grpSpPr>
        <a:xfrm>
          <a:off x="0" y="0"/>
          <a:ext cx="0" cy="0"/>
          <a:chOff x="0" y="0"/>
          <a:chExt cx="0" cy="0"/>
        </a:xfrm>
      </p:grpSpPr>
      <p:pic>
        <p:nvPicPr>
          <p:cNvPr id="5" name="Bildobjekt 4" descr="En bild som visar träd, utomhus, skog, växt&#10;&#10;Automatiskt genererad beskrivning">
            <a:extLst>
              <a:ext uri="{FF2B5EF4-FFF2-40B4-BE49-F238E27FC236}">
                <a16:creationId xmlns:a16="http://schemas.microsoft.com/office/drawing/2014/main" id="{2C9D44E2-6AB2-3847-8709-32933A20EB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5577468"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44072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09DB69-9C4F-3247-AF7F-705F73A4D21D}"/>
              </a:ext>
            </a:extLst>
          </p:cNvPr>
          <p:cNvSpPr>
            <a:spLocks noGrp="1"/>
          </p:cNvSpPr>
          <p:nvPr>
            <p:ph type="ctrTitle"/>
          </p:nvPr>
        </p:nvSpPr>
        <p:spPr>
          <a:xfrm>
            <a:off x="1524000" y="2393795"/>
            <a:ext cx="8127304" cy="1116168"/>
          </a:xfrm>
        </p:spPr>
        <p:txBody>
          <a:bodyPr anchor="t"/>
          <a:lstStyle>
            <a:lvl1pPr algn="l">
              <a:defRPr sz="3600" b="1" i="0" spc="-8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p:nvPr>
        </p:nvSpPr>
        <p:spPr>
          <a:xfrm>
            <a:off x="1524000" y="3602038"/>
            <a:ext cx="9144000" cy="1655762"/>
          </a:xfrm>
        </p:spPr>
        <p:txBody>
          <a:bodyPr/>
          <a:lstStyle>
            <a:lvl1pPr marL="0" indent="0" algn="l">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7D0B8E1C-8E9D-B44C-99B1-6CE46C99917B}"/>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5724144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4_Mellansida Rubrik 6">
    <p:spTree>
      <p:nvGrpSpPr>
        <p:cNvPr id="1" name=""/>
        <p:cNvGrpSpPr/>
        <p:nvPr/>
      </p:nvGrpSpPr>
      <p:grpSpPr>
        <a:xfrm>
          <a:off x="0" y="0"/>
          <a:ext cx="0" cy="0"/>
          <a:chOff x="0" y="0"/>
          <a:chExt cx="0" cy="0"/>
        </a:xfrm>
      </p:grpSpPr>
      <p:pic>
        <p:nvPicPr>
          <p:cNvPr id="6" name="Bildobjekt 5" descr="En bild som visar träd, utomhus, transport, skog&#10;&#10;Automatiskt genererad beskrivning">
            <a:extLst>
              <a:ext uri="{FF2B5EF4-FFF2-40B4-BE49-F238E27FC236}">
                <a16:creationId xmlns:a16="http://schemas.microsoft.com/office/drawing/2014/main" id="{583E969E-2309-714E-8EC1-B47605F58C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7352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5_Mellansida Rubrik 6">
    <p:spTree>
      <p:nvGrpSpPr>
        <p:cNvPr id="1" name=""/>
        <p:cNvGrpSpPr/>
        <p:nvPr/>
      </p:nvGrpSpPr>
      <p:grpSpPr>
        <a:xfrm>
          <a:off x="0" y="0"/>
          <a:ext cx="0" cy="0"/>
          <a:chOff x="0" y="0"/>
          <a:chExt cx="0" cy="0"/>
        </a:xfrm>
      </p:grpSpPr>
      <p:pic>
        <p:nvPicPr>
          <p:cNvPr id="5" name="Bildobjekt 4" descr="En bild som visar träd, utomhus, skog, trä&#10;&#10;Automatiskt genererad beskrivning">
            <a:extLst>
              <a:ext uri="{FF2B5EF4-FFF2-40B4-BE49-F238E27FC236}">
                <a16:creationId xmlns:a16="http://schemas.microsoft.com/office/drawing/2014/main" id="{FE204568-3E71-624C-B70D-14E2EC4526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960118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6_Mellansida Rubrik 6">
    <p:spTree>
      <p:nvGrpSpPr>
        <p:cNvPr id="1" name=""/>
        <p:cNvGrpSpPr/>
        <p:nvPr/>
      </p:nvGrpSpPr>
      <p:grpSpPr>
        <a:xfrm>
          <a:off x="0" y="0"/>
          <a:ext cx="0" cy="0"/>
          <a:chOff x="0" y="0"/>
          <a:chExt cx="0" cy="0"/>
        </a:xfrm>
      </p:grpSpPr>
      <p:pic>
        <p:nvPicPr>
          <p:cNvPr id="6" name="Bildobjekt 5" descr="En bild som visar utomhus, gräs, träd, växt&#10;&#10;Automatiskt genererad beskrivning">
            <a:extLst>
              <a:ext uri="{FF2B5EF4-FFF2-40B4-BE49-F238E27FC236}">
                <a16:creationId xmlns:a16="http://schemas.microsoft.com/office/drawing/2014/main" id="{DE5F308A-4224-664E-AC74-19DE6F9619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662095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Rubriksida mål och fokus skog ljung">
    <p:spTree>
      <p:nvGrpSpPr>
        <p:cNvPr id="1" name=""/>
        <p:cNvGrpSpPr/>
        <p:nvPr/>
      </p:nvGrpSpPr>
      <p:grpSpPr>
        <a:xfrm>
          <a:off x="0" y="0"/>
          <a:ext cx="0" cy="0"/>
          <a:chOff x="0" y="0"/>
          <a:chExt cx="0" cy="0"/>
        </a:xfrm>
      </p:grpSpPr>
      <p:pic>
        <p:nvPicPr>
          <p:cNvPr id="2" name="Bildobjekt 1" descr="En bild som visar text, växt, natthimmel&#10;&#10;Automatiskt genererad beskrivning">
            <a:extLst>
              <a:ext uri="{FF2B5EF4-FFF2-40B4-BE49-F238E27FC236}">
                <a16:creationId xmlns:a16="http://schemas.microsoft.com/office/drawing/2014/main" id="{ED4AF340-8D86-7791-AD7D-652282C9E56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261365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0_Rubrik och punktlista skog ljun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växt, natthimmel&#10;&#10;Automatiskt genererad beskrivning">
            <a:extLst>
              <a:ext uri="{FF2B5EF4-FFF2-40B4-BE49-F238E27FC236}">
                <a16:creationId xmlns:a16="http://schemas.microsoft.com/office/drawing/2014/main" id="{74C213AF-6C3D-43A3-A57B-830BEB5811E3}"/>
              </a:ext>
            </a:extLst>
          </p:cNvPr>
          <p:cNvPicPr>
            <a:picLocks noChangeAspect="1"/>
          </p:cNvPicPr>
          <p:nvPr userDrawn="1"/>
        </p:nvPicPr>
        <p:blipFill rotWithShape="1">
          <a:blip r:embed="rId4"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Tree>
    <p:extLst>
      <p:ext uri="{BB962C8B-B14F-4D97-AF65-F5344CB8AC3E}">
        <p14:creationId xmlns:p14="http://schemas.microsoft.com/office/powerpoint/2010/main" val="12052844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4_Rubrik och brödtext liten textruta skog ljung">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271532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Rubriksida mål och fokus skog grön">
    <p:spTree>
      <p:nvGrpSpPr>
        <p:cNvPr id="1" name=""/>
        <p:cNvGrpSpPr/>
        <p:nvPr/>
      </p:nvGrpSpPr>
      <p:grpSpPr>
        <a:xfrm>
          <a:off x="0" y="0"/>
          <a:ext cx="0" cy="0"/>
          <a:chOff x="0" y="0"/>
          <a:chExt cx="0" cy="0"/>
        </a:xfrm>
      </p:grpSpPr>
      <p:pic>
        <p:nvPicPr>
          <p:cNvPr id="4" name="Bildobjekt 3" descr="En bild som visar text, växt, natthimmel&#10;&#10;Automatiskt genererad beskrivning">
            <a:extLst>
              <a:ext uri="{FF2B5EF4-FFF2-40B4-BE49-F238E27FC236}">
                <a16:creationId xmlns:a16="http://schemas.microsoft.com/office/drawing/2014/main" id="{61119EC1-EAE9-4FF6-8300-3884E9383155}"/>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916854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8_Rubrik och text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0F636A2D-8C25-4F6A-90B1-56A1F5D75C83}"/>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6"/>
            <a:ext cx="10515600" cy="4123482"/>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320141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Rubrik och brödtext liten textruta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129434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7_Rubriksida mål och fokus skog blå">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2"/>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11" name="Bildobjekt 10" descr="En bild som visar text, träd, utomhus, natur&#10;&#10;Automatiskt genererad beskrivning">
            <a:extLst>
              <a:ext uri="{FF2B5EF4-FFF2-40B4-BE49-F238E27FC236}">
                <a16:creationId xmlns:a16="http://schemas.microsoft.com/office/drawing/2014/main" id="{271A51A6-0CC7-4C24-B019-85A592794107}"/>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58590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Mellansida Rubrik 1">
    <p:spTree>
      <p:nvGrpSpPr>
        <p:cNvPr id="1" name=""/>
        <p:cNvGrpSpPr/>
        <p:nvPr/>
      </p:nvGrpSpPr>
      <p:grpSpPr>
        <a:xfrm>
          <a:off x="0" y="0"/>
          <a:ext cx="0" cy="0"/>
          <a:chOff x="0" y="0"/>
          <a:chExt cx="0" cy="0"/>
        </a:xfrm>
      </p:grpSpPr>
      <p:pic>
        <p:nvPicPr>
          <p:cNvPr id="4" name="Bildobjekt 3" descr="En bild som visar himmel, utomhus, föremål utomhus, rad&#10;&#10;Automatiskt genererad beskrivning">
            <a:extLst>
              <a:ext uri="{FF2B5EF4-FFF2-40B4-BE49-F238E27FC236}">
                <a16:creationId xmlns:a16="http://schemas.microsoft.com/office/drawing/2014/main" id="{90666055-DDF7-5044-974C-60C12F5A5E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73258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4_Rubrik och punktlista skog bl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träd, utomhus, natur&#10;&#10;Automatiskt genererad beskrivning">
            <a:extLst>
              <a:ext uri="{FF2B5EF4-FFF2-40B4-BE49-F238E27FC236}">
                <a16:creationId xmlns:a16="http://schemas.microsoft.com/office/drawing/2014/main" id="{BE2BA5EE-D5BB-406C-93B0-CA8F887936EF}"/>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2484827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5_Rubrik och brödtext liten textruta skog blå">
    <p:spTree>
      <p:nvGrpSpPr>
        <p:cNvPr id="1" name=""/>
        <p:cNvGrpSpPr/>
        <p:nvPr/>
      </p:nvGrpSpPr>
      <p:grpSpPr>
        <a:xfrm>
          <a:off x="0" y="0"/>
          <a:ext cx="0" cy="0"/>
          <a:chOff x="0" y="0"/>
          <a:chExt cx="0" cy="0"/>
        </a:xfrm>
      </p:grpSpPr>
      <p:pic>
        <p:nvPicPr>
          <p:cNvPr id="4" name="Bildobjekt 3" descr="En bild som visar text, träd, utomhus, natur&#10;&#10;Automatiskt genererad beskrivning">
            <a:extLst>
              <a:ext uri="{FF2B5EF4-FFF2-40B4-BE49-F238E27FC236}">
                <a16:creationId xmlns:a16="http://schemas.microsoft.com/office/drawing/2014/main" id="{DD81890C-23DF-6210-0CDB-1E929B94206C}"/>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662842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Rubrik och punktlista handsla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7472796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Rubrik och punktlista handslag ljus tonin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45489A8B-6881-414C-AAA8-C5354BC0FB48}"/>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8545819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4_Rubrik och punktlista blå bakgrund pusse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427474103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Rubriksida mål och fokus grön bakgrund sko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0896750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Rubriksida mål och fokus blå bakgrund skog">
    <p:spTree>
      <p:nvGrpSpPr>
        <p:cNvPr id="1" name=""/>
        <p:cNvGrpSpPr/>
        <p:nvPr/>
      </p:nvGrpSpPr>
      <p:grpSpPr>
        <a:xfrm>
          <a:off x="0" y="0"/>
          <a:ext cx="0" cy="0"/>
          <a:chOff x="0" y="0"/>
          <a:chExt cx="0" cy="0"/>
        </a:xfrm>
      </p:grpSpPr>
      <p:pic>
        <p:nvPicPr>
          <p:cNvPr id="4" name="Bildobjekt 3" descr="En bild som visar vår, oskärpa, havsbotten&#10;&#10;Automatiskt genererad beskrivning">
            <a:extLst>
              <a:ext uri="{FF2B5EF4-FFF2-40B4-BE49-F238E27FC236}">
                <a16:creationId xmlns:a16="http://schemas.microsoft.com/office/drawing/2014/main" id="{FA705A57-FC75-428A-A2D0-216A038F2F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825410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Rubrik och punktlista pussel ljus">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C7A0564-F709-4FBD-9315-712441A16B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ktangel 3">
            <a:extLst>
              <a:ext uri="{FF2B5EF4-FFF2-40B4-BE49-F238E27FC236}">
                <a16:creationId xmlns:a16="http://schemas.microsoft.com/office/drawing/2014/main" id="{341DACD4-61AE-4542-A805-0FDA3E1A7E1F}"/>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973225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Rubriksida mål och fokus pussel">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84DA6C6-552A-42CE-981A-75BBFEF3C4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2" name="Bildobjekt 1">
            <a:extLst>
              <a:ext uri="{FF2B5EF4-FFF2-40B4-BE49-F238E27FC236}">
                <a16:creationId xmlns:a16="http://schemas.microsoft.com/office/drawing/2014/main" id="{1DB32E4F-3972-5F7B-998D-769AFCE30746}"/>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423870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90DBE3-5934-F94B-117D-41850CA8A6E3}"/>
              </a:ext>
            </a:extLst>
          </p:cNvPr>
          <p:cNvSpPr>
            <a:spLocks noGrp="1"/>
          </p:cNvSpPr>
          <p:nvPr>
            <p:ph type="title"/>
          </p:nvPr>
        </p:nvSpPr>
        <p:spPr/>
        <p:txBody>
          <a:bodyPr>
            <a:normAutofit/>
          </a:bodyPr>
          <a:lstStyle>
            <a:lvl1pPr>
              <a:defRPr sz="2400" b="1">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pic>
        <p:nvPicPr>
          <p:cNvPr id="6" name="Bildobjekt 5">
            <a:extLst>
              <a:ext uri="{FF2B5EF4-FFF2-40B4-BE49-F238E27FC236}">
                <a16:creationId xmlns:a16="http://schemas.microsoft.com/office/drawing/2014/main" id="{CEA471F8-9AF6-BEB1-F4BD-5217A41672E9}"/>
              </a:ext>
            </a:extLst>
          </p:cNvPr>
          <p:cNvPicPr>
            <a:picLocks noChangeAspect="1"/>
          </p:cNvPicPr>
          <p:nvPr userDrawn="1"/>
        </p:nvPicPr>
        <p:blipFill>
          <a:blip r:embed="rId2"/>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685477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Mellansida Rubrik 2">
    <p:spTree>
      <p:nvGrpSpPr>
        <p:cNvPr id="1" name=""/>
        <p:cNvGrpSpPr/>
        <p:nvPr/>
      </p:nvGrpSpPr>
      <p:grpSpPr>
        <a:xfrm>
          <a:off x="0" y="0"/>
          <a:ext cx="0" cy="0"/>
          <a:chOff x="0" y="0"/>
          <a:chExt cx="0" cy="0"/>
        </a:xfrm>
      </p:grpSpPr>
      <p:pic>
        <p:nvPicPr>
          <p:cNvPr id="5" name="Bildobjekt 4" descr="En bild som visar grön, sitter, skog, träd&#10;&#10;Automatiskt genererad beskrivning">
            <a:extLst>
              <a:ext uri="{FF2B5EF4-FFF2-40B4-BE49-F238E27FC236}">
                <a16:creationId xmlns:a16="http://schemas.microsoft.com/office/drawing/2014/main" id="{922A2FA4-7B6B-4B4A-8C6A-280873A755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28337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Mellansida Rubrik 1">
    <p:spTree>
      <p:nvGrpSpPr>
        <p:cNvPr id="1" name=""/>
        <p:cNvGrpSpPr/>
        <p:nvPr/>
      </p:nvGrpSpPr>
      <p:grpSpPr>
        <a:xfrm>
          <a:off x="0" y="0"/>
          <a:ext cx="0" cy="0"/>
          <a:chOff x="0" y="0"/>
          <a:chExt cx="0" cy="0"/>
        </a:xfrm>
      </p:grpSpPr>
      <p:pic>
        <p:nvPicPr>
          <p:cNvPr id="4" name="Bildobjekt 3" descr="En bild som visar himmel, utomhus, föremål utomhus, rad&#10;&#10;Automatiskt genererad beskrivning">
            <a:extLst>
              <a:ext uri="{FF2B5EF4-FFF2-40B4-BE49-F238E27FC236}">
                <a16:creationId xmlns:a16="http://schemas.microsoft.com/office/drawing/2014/main" id="{90666055-DDF7-5044-974C-60C12F5A5E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5" name="Platshållare för text 17">
            <a:extLst>
              <a:ext uri="{FF2B5EF4-FFF2-40B4-BE49-F238E27FC236}">
                <a16:creationId xmlns:a16="http://schemas.microsoft.com/office/drawing/2014/main" id="{06514233-3939-4575-9506-BF1F1EF871F8}"/>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8CD592AC-AABE-4A2C-8D05-A7848A49B461}"/>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273051938"/>
      </p:ext>
    </p:extLst>
  </p:cSld>
  <p:clrMapOvr>
    <a:masterClrMapping/>
  </p:clrMapOvr>
  <p:extLst>
    <p:ext uri="{DCECCB84-F9BA-43D5-87BE-67443E8EF086}">
      <p15:sldGuideLst xmlns:p15="http://schemas.microsoft.com/office/powerpoint/2012/main">
        <p15:guide id="1" orient="horz" pos="187">
          <p15:clr>
            <a:srgbClr val="FBAE40"/>
          </p15:clr>
        </p15:guide>
        <p15:guide id="2" pos="712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Mellansida Rubrik 4">
    <p:spTree>
      <p:nvGrpSpPr>
        <p:cNvPr id="1" name=""/>
        <p:cNvGrpSpPr/>
        <p:nvPr/>
      </p:nvGrpSpPr>
      <p:grpSpPr>
        <a:xfrm>
          <a:off x="0" y="0"/>
          <a:ext cx="0" cy="0"/>
          <a:chOff x="0" y="0"/>
          <a:chExt cx="0" cy="0"/>
        </a:xfrm>
      </p:grpSpPr>
      <p:pic>
        <p:nvPicPr>
          <p:cNvPr id="6" name="Bildobjekt 5" descr="En bild som visar träd, utomhus, gräs, skog&#10;&#10;Automatiskt genererad beskrivning">
            <a:extLst>
              <a:ext uri="{FF2B5EF4-FFF2-40B4-BE49-F238E27FC236}">
                <a16:creationId xmlns:a16="http://schemas.microsoft.com/office/drawing/2014/main" id="{2065AC02-8907-0B41-A36A-ADB110B29B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5" name="Platshållare för text 17">
            <a:extLst>
              <a:ext uri="{FF2B5EF4-FFF2-40B4-BE49-F238E27FC236}">
                <a16:creationId xmlns:a16="http://schemas.microsoft.com/office/drawing/2014/main" id="{3C730335-467C-4EB7-AB4D-6B49E4F2A023}"/>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a:extLst>
              <a:ext uri="{FF2B5EF4-FFF2-40B4-BE49-F238E27FC236}">
                <a16:creationId xmlns:a16="http://schemas.microsoft.com/office/drawing/2014/main" id="{97924808-46CD-45A7-A803-6FBE9A49D150}"/>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99126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ellansida Rubrik 2">
    <p:spTree>
      <p:nvGrpSpPr>
        <p:cNvPr id="1" name=""/>
        <p:cNvGrpSpPr/>
        <p:nvPr/>
      </p:nvGrpSpPr>
      <p:grpSpPr>
        <a:xfrm>
          <a:off x="0" y="0"/>
          <a:ext cx="0" cy="0"/>
          <a:chOff x="0" y="0"/>
          <a:chExt cx="0" cy="0"/>
        </a:xfrm>
      </p:grpSpPr>
      <p:pic>
        <p:nvPicPr>
          <p:cNvPr id="4" name="Bildobjekt 3" descr="En bild som visar utomhus, träd, skog, växt&#10;&#10;Automatiskt genererad beskrivning">
            <a:extLst>
              <a:ext uri="{FF2B5EF4-FFF2-40B4-BE49-F238E27FC236}">
                <a16:creationId xmlns:a16="http://schemas.microsoft.com/office/drawing/2014/main" id="{D05B3671-A5BB-C92A-C73F-68063F4B9F3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20000"/>
                    </a14:imgEffect>
                    <a14:imgEffect>
                      <a14:brightnessContrast contrast="-1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72308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Mellansida Rubrik 2">
    <p:spTree>
      <p:nvGrpSpPr>
        <p:cNvPr id="1" name=""/>
        <p:cNvGrpSpPr/>
        <p:nvPr/>
      </p:nvGrpSpPr>
      <p:grpSpPr>
        <a:xfrm>
          <a:off x="0" y="0"/>
          <a:ext cx="0" cy="0"/>
          <a:chOff x="0" y="0"/>
          <a:chExt cx="0" cy="0"/>
        </a:xfrm>
      </p:grpSpPr>
      <p:pic>
        <p:nvPicPr>
          <p:cNvPr id="8" name="Bildobjekt 7" descr="En bild som visar träd, växt, utomhus, löv&#10;&#10;Automatiskt genererad beskrivning">
            <a:extLst>
              <a:ext uri="{FF2B5EF4-FFF2-40B4-BE49-F238E27FC236}">
                <a16:creationId xmlns:a16="http://schemas.microsoft.com/office/drawing/2014/main" id="{CCCBB8AC-2B37-F50A-184A-6B4687A8807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35000"/>
                    </a14:imgEffect>
                    <a14:imgEffect>
                      <a14:colorTemperature colorTemp="7200"/>
                    </a14:imgEffect>
                    <a14:imgEffect>
                      <a14:saturation sat="81000"/>
                    </a14:imgEffect>
                    <a14:imgEffect>
                      <a14:brightnessContrast bright="-24000" contrast="5000"/>
                    </a14:imgEffect>
                  </a14:imgLayer>
                </a14:imgProps>
              </a:ext>
              <a:ext uri="{28A0092B-C50C-407E-A947-70E740481C1C}">
                <a14:useLocalDpi xmlns:a14="http://schemas.microsoft.com/office/drawing/2010/main"/>
              </a:ext>
            </a:extLst>
          </a:blip>
          <a:srcRect/>
          <a:stretch/>
        </p:blipFill>
        <p:spPr>
          <a:xfrm>
            <a:off x="-1" y="0"/>
            <a:ext cx="12218997"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1477161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Mellansida Rubrik 3">
    <p:spTree>
      <p:nvGrpSpPr>
        <p:cNvPr id="1" name=""/>
        <p:cNvGrpSpPr/>
        <p:nvPr/>
      </p:nvGrpSpPr>
      <p:grpSpPr>
        <a:xfrm>
          <a:off x="0" y="0"/>
          <a:ext cx="0" cy="0"/>
          <a:chOff x="0" y="0"/>
          <a:chExt cx="0" cy="0"/>
        </a:xfrm>
      </p:grpSpPr>
      <p:pic>
        <p:nvPicPr>
          <p:cNvPr id="5" name="Bildobjekt 4" descr="En bild som visar gräs&#10;&#10;Automatiskt genererad beskrivning">
            <a:extLst>
              <a:ext uri="{FF2B5EF4-FFF2-40B4-BE49-F238E27FC236}">
                <a16:creationId xmlns:a16="http://schemas.microsoft.com/office/drawing/2014/main" id="{658C782C-89B4-254C-A0A9-6C93B1645F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314264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Mellansida Rubrik 4">
    <p:spTree>
      <p:nvGrpSpPr>
        <p:cNvPr id="1" name=""/>
        <p:cNvGrpSpPr/>
        <p:nvPr/>
      </p:nvGrpSpPr>
      <p:grpSpPr>
        <a:xfrm>
          <a:off x="0" y="0"/>
          <a:ext cx="0" cy="0"/>
          <a:chOff x="0" y="0"/>
          <a:chExt cx="0" cy="0"/>
        </a:xfrm>
      </p:grpSpPr>
      <p:pic>
        <p:nvPicPr>
          <p:cNvPr id="6" name="Bildobjekt 5" descr="En bild som visar träd, utomhus, gräs, skog&#10;&#10;Automatiskt genererad beskrivning">
            <a:extLst>
              <a:ext uri="{FF2B5EF4-FFF2-40B4-BE49-F238E27FC236}">
                <a16:creationId xmlns:a16="http://schemas.microsoft.com/office/drawing/2014/main" id="{2065AC02-8907-0B41-A36A-ADB110B29B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3730242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C2A48DD-DCF3-F147-8A83-D4DBAA8C3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1120664-BCC5-EA40-8A3E-D97D345E8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A835E7F-1923-2B4E-8792-250CFBB34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7D77F-9B0E-A448-B81E-B6100637E94F}" type="datetimeFigureOut">
              <a:rPr lang="sv-SE" smtClean="0"/>
              <a:t>2024-02-28</a:t>
            </a:fld>
            <a:endParaRPr lang="sv-SE"/>
          </a:p>
        </p:txBody>
      </p:sp>
      <p:sp>
        <p:nvSpPr>
          <p:cNvPr id="5" name="Platshållare för sidfot 4">
            <a:extLst>
              <a:ext uri="{FF2B5EF4-FFF2-40B4-BE49-F238E27FC236}">
                <a16:creationId xmlns:a16="http://schemas.microsoft.com/office/drawing/2014/main" id="{4AF51D83-120C-794C-9089-DF6BF255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6B92AA7-8AD5-6A44-8B93-B38C992A6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8DE52-BC3F-934E-9E28-15BE3F642BA6}" type="slidenum">
              <a:rPr lang="sv-SE" smtClean="0"/>
              <a:t>‹#›</a:t>
            </a:fld>
            <a:endParaRPr lang="sv-SE"/>
          </a:p>
        </p:txBody>
      </p:sp>
    </p:spTree>
    <p:extLst>
      <p:ext uri="{BB962C8B-B14F-4D97-AF65-F5344CB8AC3E}">
        <p14:creationId xmlns:p14="http://schemas.microsoft.com/office/powerpoint/2010/main" val="420870592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49" r:id="rId3"/>
    <p:sldLayoutId id="2147483654" r:id="rId4"/>
    <p:sldLayoutId id="2147483660" r:id="rId5"/>
    <p:sldLayoutId id="2147483678" r:id="rId6"/>
    <p:sldLayoutId id="2147483679" r:id="rId7"/>
    <p:sldLayoutId id="2147483661" r:id="rId8"/>
    <p:sldLayoutId id="2147483662" r:id="rId9"/>
    <p:sldLayoutId id="2147483664" r:id="rId10"/>
    <p:sldLayoutId id="2147483663" r:id="rId11"/>
    <p:sldLayoutId id="2147483668" r:id="rId12"/>
    <p:sldLayoutId id="2147483669" r:id="rId13"/>
    <p:sldLayoutId id="2147483670" r:id="rId14"/>
    <p:sldLayoutId id="2147483650" r:id="rId15"/>
    <p:sldLayoutId id="2147483667" r:id="rId16"/>
    <p:sldLayoutId id="2147483713" r:id="rId17"/>
    <p:sldLayoutId id="2147483671" r:id="rId18"/>
    <p:sldLayoutId id="2147483672" r:id="rId19"/>
    <p:sldLayoutId id="2147483699" r:id="rId20"/>
    <p:sldLayoutId id="2147483689" r:id="rId21"/>
    <p:sldLayoutId id="2147483701" r:id="rId22"/>
    <p:sldLayoutId id="2147483693" r:id="rId23"/>
    <p:sldLayoutId id="2147483704" r:id="rId24"/>
    <p:sldLayoutId id="2147483702" r:id="rId25"/>
    <p:sldLayoutId id="2147483705" r:id="rId26"/>
    <p:sldLayoutId id="2147483703" r:id="rId27"/>
    <p:sldLayoutId id="2147483673" r:id="rId28"/>
    <p:sldLayoutId id="2147483674" r:id="rId29"/>
    <p:sldLayoutId id="2147483675" r:id="rId30"/>
    <p:sldLayoutId id="2147483676" r:id="rId31"/>
    <p:sldLayoutId id="2147483677" r:id="rId32"/>
    <p:sldLayoutId id="2147483711" r:id="rId33"/>
    <p:sldLayoutId id="2147483681" r:id="rId34"/>
    <p:sldLayoutId id="2147483688" r:id="rId35"/>
    <p:sldLayoutId id="2147483709" r:id="rId36"/>
    <p:sldLayoutId id="2147483716" r:id="rId37"/>
    <p:sldLayoutId id="2147483687" r:id="rId38"/>
    <p:sldLayoutId id="2147483710" r:id="rId39"/>
    <p:sldLayoutId id="2147483683" r:id="rId40"/>
    <p:sldLayoutId id="2147483717" r:id="rId41"/>
    <p:sldLayoutId id="2147483685" r:id="rId42"/>
    <p:sldLayoutId id="2147483686" r:id="rId43"/>
    <p:sldLayoutId id="2147483694" r:id="rId44"/>
    <p:sldLayoutId id="2147483712" r:id="rId45"/>
    <p:sldLayoutId id="2147483706" r:id="rId46"/>
    <p:sldLayoutId id="2147483707" r:id="rId47"/>
    <p:sldLayoutId id="2147483708" r:id="rId48"/>
    <p:sldLayoutId id="2147483680" r:id="rId49"/>
    <p:sldLayoutId id="2147483718" r:id="rId50"/>
    <p:sldLayoutId id="2147483719" r:id="rId5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hyperlink" Target="https://www.biometria.se/media/xgzhpadx/beskrivning-av-vaerde-och-urvalstermer-raavara-10.pdf" TargetMode="External"/><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0.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9.xml"/><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5.png"/><Relationship Id="rId1" Type="http://schemas.openxmlformats.org/officeDocument/2006/relationships/slideLayout" Target="../slideLayouts/slideLayout15.xml"/><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2" Type="http://schemas.openxmlformats.org/officeDocument/2006/relationships/hyperlink" Target="https://www.biometria.se/media/4ghnuhxg/oeversikt-milstolpar-kundgrupp-blaa-digital.pdf" TargetMode="Externa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hyperlink" Target="https://www.youtube.com/watch?v=tDEn4FqA4XA" TargetMode="External"/><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hyperlink" Target="https://www.youtube.com/watch?v=eaKPBr_K_Wk&amp;t=3311s" TargetMode="External"/><Relationship Id="rId4" Type="http://schemas.openxmlformats.org/officeDocument/2006/relationships/hyperlink" Target="https://www.biometria.se/viol-3/om-viol-3/kundorganisationen-forest-storm/kundgrupp-blaa/"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hyperlink" Target="https://www.at1.biometria.se/mina-sidor/viol-3-kundtestmiljoe/mina-tjaenster/" TargetMode="External"/><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hyperlink" Target="https://utbildning.biometria.se/open_courses/?course=A0E59FE3-9CB5-1CB8-18BC-AE6AFAB81C32"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hyperlink" Target="https://www.youtube.com/watch?v=tDEn4FqA4XA" TargetMode="Externa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hyperlink" Target="https://utbildning.biometria.se/login/index.php" TargetMode="External"/><Relationship Id="rId2" Type="http://schemas.openxmlformats.org/officeDocument/2006/relationships/hyperlink" Target="https://www.biometria.se/media/dejhra4i/best-practice-aktoer-20-1.pdf" TargetMode="External"/><Relationship Id="rId1" Type="http://schemas.openxmlformats.org/officeDocument/2006/relationships/slideLayout" Target="../slideLayouts/slideLayout23.xml"/><Relationship Id="rId4" Type="http://schemas.openxmlformats.org/officeDocument/2006/relationships/hyperlink" Target="https://www.biometria.se/media/yihel4ky/viol-3-10-funktioner-version-2.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forms.office.com/Pages/ResponsePage.aspx?id=M2NKMJYxH0iDL51wLb1AXIqyOup7DqZGh4e2-dqopJJUQUYwRUpMUkRXUkxXRDNRQjRSTjROT0JNUS4u" TargetMode="External"/><Relationship Id="rId2" Type="http://schemas.openxmlformats.org/officeDocument/2006/relationships/hyperlink" Target="https://www.biometria.se/viol-3/aktuellt/nyhetsbrev-viol-3/" TargetMode="External"/><Relationship Id="rId1" Type="http://schemas.openxmlformats.org/officeDocument/2006/relationships/slideLayout" Target="../slideLayouts/slideLayout21.xml"/><Relationship Id="rId6" Type="http://schemas.openxmlformats.org/officeDocument/2006/relationships/hyperlink" Target="https://www.biometria.se/viol-3/om-viol-3/kundorganisationen-forest-storm/kundgrupp-blaa/"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50.xml.rels><?xml version="1.0" encoding="UTF-8" standalone="yes"?>
<Relationships xmlns="http://schemas.openxmlformats.org/package/2006/relationships"><Relationship Id="rId3" Type="http://schemas.openxmlformats.org/officeDocument/2006/relationships/hyperlink" Target="https://www.biometria.se/media/yihel4ky/viol-3-10-funktioner-version-2.pdf" TargetMode="External"/><Relationship Id="rId2" Type="http://schemas.openxmlformats.org/officeDocument/2006/relationships/hyperlink" Target="https://www.biometria.se/media/xabltjkt/best-practice-plats.pdf" TargetMode="External"/><Relationship Id="rId1" Type="http://schemas.openxmlformats.org/officeDocument/2006/relationships/slideLayout" Target="../slideLayouts/slideLayout23.xml"/><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w4smBeA00WE" TargetMode="External"/><Relationship Id="rId1" Type="http://schemas.openxmlformats.org/officeDocument/2006/relationships/slideLayout" Target="../slideLayouts/slideLayout23.xml"/><Relationship Id="rId5" Type="http://schemas.openxmlformats.org/officeDocument/2006/relationships/hyperlink" Target="https://www.youtube.com/watch?v=eaKPBr_K_Wk&amp;t=3311s" TargetMode="External"/><Relationship Id="rId4" Type="http://schemas.openxmlformats.org/officeDocument/2006/relationships/hyperlink" Target="https://www.biometria.se/media/3xxnwxqr/sortimentsstrukturen-i-viol-3.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7.xml"/><Relationship Id="rId4" Type="http://schemas.openxmlformats.org/officeDocument/2006/relationships/hyperlink" Target="https://sdcekfor.sharepoint.com/sites/intra/SitePages/VIOL-3-1.0-funktioner.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673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E0C7CE0-E44F-B7A6-233F-8F8A8EB0D051}"/>
              </a:ext>
            </a:extLst>
          </p:cNvPr>
          <p:cNvPicPr>
            <a:picLocks noChangeAspect="1"/>
          </p:cNvPicPr>
          <p:nvPr/>
        </p:nvPicPr>
        <p:blipFill>
          <a:blip r:embed="rId2"/>
          <a:stretch>
            <a:fillRect/>
          </a:stretch>
        </p:blipFill>
        <p:spPr>
          <a:xfrm>
            <a:off x="483637" y="236847"/>
            <a:ext cx="10821323" cy="3868622"/>
          </a:xfrm>
          <a:prstGeom prst="rect">
            <a:avLst/>
          </a:prstGeom>
          <a:noFill/>
        </p:spPr>
      </p:pic>
      <p:sp>
        <p:nvSpPr>
          <p:cNvPr id="2" name="textruta 1">
            <a:extLst>
              <a:ext uri="{FF2B5EF4-FFF2-40B4-BE49-F238E27FC236}">
                <a16:creationId xmlns:a16="http://schemas.microsoft.com/office/drawing/2014/main" id="{2BC1519C-7172-A710-A887-84408B5FA6C5}"/>
              </a:ext>
            </a:extLst>
          </p:cNvPr>
          <p:cNvSpPr txBox="1"/>
          <p:nvPr/>
        </p:nvSpPr>
        <p:spPr>
          <a:xfrm>
            <a:off x="757969" y="4105469"/>
            <a:ext cx="2453951" cy="2585323"/>
          </a:xfrm>
          <a:prstGeom prst="rect">
            <a:avLst/>
          </a:prstGeom>
          <a:noFill/>
        </p:spPr>
        <p:txBody>
          <a:bodyPr wrap="square" rtlCol="0">
            <a:spAutoFit/>
          </a:bodyPr>
          <a:lstStyle/>
          <a:p>
            <a:pPr marL="285750" indent="-285750">
              <a:buFont typeface="Wingdings" panose="05000000000000000000" pitchFamily="2" charset="2"/>
              <a:buChar char="ü"/>
            </a:pPr>
            <a:r>
              <a:rPr lang="sv-SE" sz="1400" dirty="0"/>
              <a:t>Branschgemensamma komponenter </a:t>
            </a:r>
          </a:p>
          <a:p>
            <a:endParaRPr lang="sv-SE" sz="1400" dirty="0"/>
          </a:p>
          <a:p>
            <a:pPr marL="285750" indent="-285750">
              <a:buFont typeface="Wingdings" panose="05000000000000000000" pitchFamily="2" charset="2"/>
              <a:buChar char="ü"/>
            </a:pPr>
            <a:r>
              <a:rPr lang="sv-SE" sz="1400" dirty="0"/>
              <a:t>Skapar ramar och förutsättningar för all värdeberäkning i VIOL3</a:t>
            </a:r>
          </a:p>
          <a:p>
            <a:pPr marL="285750" indent="-285750">
              <a:buFont typeface="Wingdings" panose="05000000000000000000" pitchFamily="2" charset="2"/>
              <a:buChar char="ü"/>
            </a:pPr>
            <a:endParaRPr lang="en-US" sz="1400" dirty="0"/>
          </a:p>
          <a:p>
            <a:pPr marL="285750" indent="-285750">
              <a:buFont typeface="Wingdings" panose="05000000000000000000" pitchFamily="2" charset="2"/>
              <a:buChar char="ü"/>
            </a:pPr>
            <a:r>
              <a:rPr lang="sv-SE" sz="1400" dirty="0"/>
              <a:t> Specifika uttryck för värdeberäkningen</a:t>
            </a:r>
          </a:p>
          <a:p>
            <a:pPr marL="285750" indent="-285750">
              <a:buFont typeface="Wingdings" panose="05000000000000000000" pitchFamily="2" charset="2"/>
              <a:buChar char="ü"/>
            </a:pPr>
            <a:endParaRPr lang="sv-SE" dirty="0"/>
          </a:p>
          <a:p>
            <a:endParaRPr lang="sv-SE" dirty="0"/>
          </a:p>
        </p:txBody>
      </p:sp>
      <p:sp>
        <p:nvSpPr>
          <p:cNvPr id="3" name="textruta 2">
            <a:extLst>
              <a:ext uri="{FF2B5EF4-FFF2-40B4-BE49-F238E27FC236}">
                <a16:creationId xmlns:a16="http://schemas.microsoft.com/office/drawing/2014/main" id="{A458C5B9-7EAE-3F9A-B971-E8AF4838FF6B}"/>
              </a:ext>
            </a:extLst>
          </p:cNvPr>
          <p:cNvSpPr txBox="1"/>
          <p:nvPr/>
        </p:nvSpPr>
        <p:spPr>
          <a:xfrm>
            <a:off x="4185415" y="4255522"/>
            <a:ext cx="2453951" cy="2369880"/>
          </a:xfrm>
          <a:prstGeom prst="rect">
            <a:avLst/>
          </a:prstGeom>
          <a:noFill/>
        </p:spPr>
        <p:txBody>
          <a:bodyPr wrap="square" rtlCol="0">
            <a:spAutoFit/>
          </a:bodyPr>
          <a:lstStyle/>
          <a:p>
            <a:pPr marL="285750" indent="-285750">
              <a:buFont typeface="Wingdings" panose="05000000000000000000" pitchFamily="2" charset="2"/>
              <a:buChar char="ü"/>
            </a:pPr>
            <a:r>
              <a:rPr lang="sv-SE" sz="1400" dirty="0"/>
              <a:t>Ärver förutsättningarna</a:t>
            </a:r>
          </a:p>
          <a:p>
            <a:endParaRPr lang="sv-SE" sz="1400" dirty="0"/>
          </a:p>
          <a:p>
            <a:pPr marL="285750" indent="-285750">
              <a:buFont typeface="Wingdings" panose="05000000000000000000" pitchFamily="2" charset="2"/>
              <a:buChar char="ü"/>
            </a:pPr>
            <a:r>
              <a:rPr lang="sv-SE" sz="1400" dirty="0"/>
              <a:t>Kan kompletteras med företagsspecifika värden och villkor</a:t>
            </a:r>
          </a:p>
          <a:p>
            <a:endParaRPr lang="sv-SE" sz="1400" dirty="0"/>
          </a:p>
          <a:p>
            <a:pPr marL="285750" indent="-285750">
              <a:buFont typeface="Wingdings" panose="05000000000000000000" pitchFamily="2" charset="2"/>
              <a:buChar char="ü"/>
            </a:pPr>
            <a:r>
              <a:rPr lang="sv-SE" sz="1400" dirty="0"/>
              <a:t>Utgör grundbibliotek för värdeberäkning</a:t>
            </a:r>
          </a:p>
          <a:p>
            <a:endParaRPr lang="sv-SE" dirty="0"/>
          </a:p>
          <a:p>
            <a:endParaRPr lang="sv-SE" dirty="0"/>
          </a:p>
        </p:txBody>
      </p:sp>
      <p:sp>
        <p:nvSpPr>
          <p:cNvPr id="7" name="textruta 6">
            <a:extLst>
              <a:ext uri="{FF2B5EF4-FFF2-40B4-BE49-F238E27FC236}">
                <a16:creationId xmlns:a16="http://schemas.microsoft.com/office/drawing/2014/main" id="{9F28F6C4-86FC-3C86-C719-09A669CF119B}"/>
              </a:ext>
            </a:extLst>
          </p:cNvPr>
          <p:cNvSpPr txBox="1"/>
          <p:nvPr/>
        </p:nvSpPr>
        <p:spPr>
          <a:xfrm>
            <a:off x="7431312" y="4105469"/>
            <a:ext cx="2453951" cy="800219"/>
          </a:xfrm>
          <a:prstGeom prst="rect">
            <a:avLst/>
          </a:prstGeom>
          <a:noFill/>
        </p:spPr>
        <p:txBody>
          <a:bodyPr wrap="square" rtlCol="0">
            <a:spAutoFit/>
          </a:bodyPr>
          <a:lstStyle/>
          <a:p>
            <a:pPr marL="285750" indent="-285750">
              <a:buFont typeface="Wingdings" panose="05000000000000000000" pitchFamily="2" charset="2"/>
              <a:buChar char="ü"/>
            </a:pPr>
            <a:r>
              <a:rPr lang="sv-SE" sz="1400" dirty="0"/>
              <a:t>Kan användas på</a:t>
            </a:r>
            <a:endParaRPr lang="sv-SE" sz="1400" dirty="0">
              <a:solidFill>
                <a:srgbClr val="F6A436"/>
              </a:solidFill>
            </a:endParaRPr>
          </a:p>
          <a:p>
            <a:endParaRPr lang="sv-SE" sz="1400" dirty="0"/>
          </a:p>
          <a:p>
            <a:endParaRPr lang="sv-SE" dirty="0"/>
          </a:p>
        </p:txBody>
      </p:sp>
    </p:spTree>
    <p:extLst>
      <p:ext uri="{BB962C8B-B14F-4D97-AF65-F5344CB8AC3E}">
        <p14:creationId xmlns:p14="http://schemas.microsoft.com/office/powerpoint/2010/main" val="3205909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12EF2E-7FF4-1B31-06FE-607BFB118F22}"/>
              </a:ext>
            </a:extLst>
          </p:cNvPr>
          <p:cNvSpPr>
            <a:spLocks noGrp="1"/>
          </p:cNvSpPr>
          <p:nvPr>
            <p:ph type="title"/>
          </p:nvPr>
        </p:nvSpPr>
        <p:spPr/>
        <p:txBody>
          <a:bodyPr/>
          <a:lstStyle/>
          <a:p>
            <a:r>
              <a:rPr lang="sv-SE" dirty="0"/>
              <a:t>Standardkomponenter </a:t>
            </a:r>
            <a:r>
              <a:rPr lang="sv-SE" b="0" dirty="0"/>
              <a:t>| Uppbyggnad</a:t>
            </a:r>
          </a:p>
        </p:txBody>
      </p:sp>
      <p:sp>
        <p:nvSpPr>
          <p:cNvPr id="4" name="Platshållare för innehåll 3">
            <a:extLst>
              <a:ext uri="{FF2B5EF4-FFF2-40B4-BE49-F238E27FC236}">
                <a16:creationId xmlns:a16="http://schemas.microsoft.com/office/drawing/2014/main" id="{26F45469-4784-0C84-1741-2FC69111BB34}"/>
              </a:ext>
            </a:extLst>
          </p:cNvPr>
          <p:cNvSpPr>
            <a:spLocks noGrp="1"/>
          </p:cNvSpPr>
          <p:nvPr>
            <p:ph idx="1"/>
          </p:nvPr>
        </p:nvSpPr>
        <p:spPr>
          <a:xfrm>
            <a:off x="838200" y="1506029"/>
            <a:ext cx="9262730" cy="4351338"/>
          </a:xfrm>
        </p:spPr>
        <p:txBody>
          <a:bodyPr vert="horz" lIns="91440" tIns="45720" rIns="91440" bIns="45720" rtlCol="0" anchor="t">
            <a:noAutofit/>
          </a:bodyPr>
          <a:lstStyle/>
          <a:p>
            <a:pPr indent="-175895"/>
            <a:r>
              <a:rPr lang="sv-SE" dirty="0">
                <a:solidFill>
                  <a:srgbClr val="F6A436"/>
                </a:solidFill>
              </a:rPr>
              <a:t>Branschgemensamma</a:t>
            </a:r>
            <a:r>
              <a:rPr lang="sv-SE" dirty="0"/>
              <a:t> komponenter som administreras och ägs av Biometria. Utgör basen för all värdeberäkning i VIOL3</a:t>
            </a:r>
            <a:endParaRPr lang="en-US" dirty="0"/>
          </a:p>
          <a:p>
            <a:pPr indent="-175895"/>
            <a:r>
              <a:rPr lang="sv-SE" dirty="0"/>
              <a:t>Standardkomponenterna </a:t>
            </a:r>
            <a:r>
              <a:rPr lang="sv-SE" dirty="0">
                <a:solidFill>
                  <a:srgbClr val="F6A436"/>
                </a:solidFill>
              </a:rPr>
              <a:t>sätter ramarna </a:t>
            </a:r>
            <a:r>
              <a:rPr lang="sv-SE" dirty="0"/>
              <a:t>för prissättning och </a:t>
            </a:r>
            <a:r>
              <a:rPr lang="sv-SE" dirty="0">
                <a:solidFill>
                  <a:srgbClr val="F6A436"/>
                </a:solidFill>
              </a:rPr>
              <a:t>ger transparens </a:t>
            </a:r>
            <a:r>
              <a:rPr lang="sv-SE" dirty="0"/>
              <a:t>i prissättningen </a:t>
            </a:r>
          </a:p>
          <a:p>
            <a:pPr indent="-175895"/>
            <a:r>
              <a:rPr lang="sv-SE" dirty="0"/>
              <a:t>Alla standardkomponenter har </a:t>
            </a:r>
            <a:r>
              <a:rPr lang="sv-SE" dirty="0">
                <a:solidFill>
                  <a:srgbClr val="F6A436"/>
                </a:solidFill>
              </a:rPr>
              <a:t>uttryck</a:t>
            </a:r>
            <a:r>
              <a:rPr lang="sv-SE" dirty="0"/>
              <a:t> för hur just den standardkomponenten ska kunna värdeberäknas</a:t>
            </a:r>
          </a:p>
          <a:p>
            <a:pPr indent="-175895"/>
            <a:r>
              <a:rPr lang="sv-SE" dirty="0">
                <a:latin typeface="Noto Serif"/>
                <a:ea typeface="Noto Serif"/>
                <a:cs typeface="Noto Serif"/>
              </a:rPr>
              <a:t>Information från standardkomponenterna ärvs till priskomponeterna som sedan kan kompletteras med </a:t>
            </a:r>
            <a:r>
              <a:rPr lang="sv-SE" dirty="0">
                <a:solidFill>
                  <a:srgbClr val="F6A436"/>
                </a:solidFill>
                <a:latin typeface="Noto Serif"/>
                <a:ea typeface="Noto Serif"/>
                <a:cs typeface="Noto Serif"/>
              </a:rPr>
              <a:t>villkor och värden </a:t>
            </a:r>
            <a:r>
              <a:rPr lang="sv-SE" dirty="0">
                <a:latin typeface="Noto Serif"/>
                <a:ea typeface="Noto Serif"/>
                <a:cs typeface="Noto Serif"/>
              </a:rPr>
              <a:t>från företagen</a:t>
            </a:r>
          </a:p>
          <a:p>
            <a:pPr indent="-175895"/>
            <a:r>
              <a:rPr lang="sv-SE" dirty="0"/>
              <a:t>Det finns två olika former av standardkomponenter: </a:t>
            </a:r>
            <a:r>
              <a:rPr lang="sv-SE" dirty="0">
                <a:solidFill>
                  <a:srgbClr val="F6A436"/>
                </a:solidFill>
              </a:rPr>
              <a:t>Grundpris och Tillägg och avdrag (T/A)</a:t>
            </a:r>
          </a:p>
          <a:p>
            <a:pPr indent="-175895"/>
            <a:r>
              <a:rPr lang="sv-SE" dirty="0"/>
              <a:t>Priskomponenten i VIOL 3 ersätter kombinationen av </a:t>
            </a:r>
            <a:r>
              <a:rPr lang="sv-SE" dirty="0" err="1"/>
              <a:t>Prisark</a:t>
            </a:r>
            <a:r>
              <a:rPr lang="sv-SE" dirty="0"/>
              <a:t> och </a:t>
            </a:r>
            <a:r>
              <a:rPr lang="sv-SE" dirty="0" err="1"/>
              <a:t>Textkod</a:t>
            </a:r>
            <a:r>
              <a:rPr lang="sv-SE" dirty="0"/>
              <a:t> i VIOL 2. </a:t>
            </a:r>
          </a:p>
          <a:p>
            <a:pPr marL="5080" indent="0">
              <a:buNone/>
            </a:pPr>
            <a:endParaRPr lang="sv-SE" dirty="0">
              <a:solidFill>
                <a:srgbClr val="F6A436"/>
              </a:solidFill>
            </a:endParaRPr>
          </a:p>
          <a:p>
            <a:pPr indent="-175895"/>
            <a:endParaRPr lang="sv-SE" dirty="0">
              <a:solidFill>
                <a:srgbClr val="F6A436"/>
              </a:solidFill>
            </a:endParaRPr>
          </a:p>
          <a:p>
            <a:pPr marL="5080" indent="0">
              <a:buNone/>
            </a:pPr>
            <a:endParaRPr lang="sv-SE" dirty="0"/>
          </a:p>
        </p:txBody>
      </p:sp>
      <p:sp>
        <p:nvSpPr>
          <p:cNvPr id="3" name="Ellips 2">
            <a:extLst>
              <a:ext uri="{FF2B5EF4-FFF2-40B4-BE49-F238E27FC236}">
                <a16:creationId xmlns:a16="http://schemas.microsoft.com/office/drawing/2014/main" id="{6DF39C58-8882-82B4-F7FF-2E3B74A62656}"/>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B4B0DF51-9DCD-10BD-6108-AA8125648E79}"/>
              </a:ext>
            </a:extLst>
          </p:cNvPr>
          <p:cNvSpPr/>
          <p:nvPr/>
        </p:nvSpPr>
        <p:spPr>
          <a:xfrm>
            <a:off x="8184227" y="61769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75823AF8-7598-E070-0DE0-8BF9C70B029E}"/>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2BAE1289-E0E1-087B-D2AF-4C5DB32E8D4A}"/>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2E0CAADF-9DD0-55E4-83F8-A12D70050B1A}"/>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1C7348C9-59D5-FFFD-D04E-667032AA44A8}"/>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E8E50102-04FC-D0F0-2DD8-1A3C136B999B}"/>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Rak koppling 18">
            <a:extLst>
              <a:ext uri="{FF2B5EF4-FFF2-40B4-BE49-F238E27FC236}">
                <a16:creationId xmlns:a16="http://schemas.microsoft.com/office/drawing/2014/main" id="{AF06BAAA-CA56-93D1-E84A-8C6C5B89A878}"/>
              </a:ext>
            </a:extLst>
          </p:cNvPr>
          <p:cNvCxnSpPr>
            <a:cxnSpLocks/>
            <a:stCxn id="10" idx="1"/>
            <a:endCxn id="9"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D2D15266-22B4-70E4-8195-824BB553E02D}"/>
              </a:ext>
            </a:extLst>
          </p:cNvPr>
          <p:cNvCxnSpPr>
            <a:cxnSpLocks/>
            <a:stCxn id="9" idx="2"/>
            <a:endCxn id="8"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C7460CBC-7383-A5E4-667B-256A1356FDC7}"/>
              </a:ext>
            </a:extLst>
          </p:cNvPr>
          <p:cNvCxnSpPr>
            <a:cxnSpLocks/>
            <a:stCxn id="8" idx="2"/>
            <a:endCxn id="7"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3011A3FC-93A1-3E85-C473-0E87FC0A21E7}"/>
              </a:ext>
            </a:extLst>
          </p:cNvPr>
          <p:cNvCxnSpPr>
            <a:cxnSpLocks/>
            <a:stCxn id="7" idx="2"/>
            <a:endCxn id="6"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ak koppling 22">
            <a:extLst>
              <a:ext uri="{FF2B5EF4-FFF2-40B4-BE49-F238E27FC236}">
                <a16:creationId xmlns:a16="http://schemas.microsoft.com/office/drawing/2014/main" id="{E5EBE0A3-F8FA-F49B-AD02-107F7BD4D3D4}"/>
              </a:ext>
            </a:extLst>
          </p:cNvPr>
          <p:cNvCxnSpPr>
            <a:cxnSpLocks/>
            <a:stCxn id="6" idx="2"/>
            <a:endCxn id="5" idx="6"/>
          </p:cNvCxnSpPr>
          <p:nvPr/>
        </p:nvCxnSpPr>
        <p:spPr>
          <a:xfrm flipH="1" flipV="1">
            <a:off x="8289700" y="6229700"/>
            <a:ext cx="812391" cy="1533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ak koppling 23">
            <a:extLst>
              <a:ext uri="{FF2B5EF4-FFF2-40B4-BE49-F238E27FC236}">
                <a16:creationId xmlns:a16="http://schemas.microsoft.com/office/drawing/2014/main" id="{F4E30A2C-3F06-563A-4AAA-F58EE1CE2A40}"/>
              </a:ext>
            </a:extLst>
          </p:cNvPr>
          <p:cNvCxnSpPr>
            <a:cxnSpLocks/>
            <a:stCxn id="5" idx="2"/>
            <a:endCxn id="3" idx="6"/>
          </p:cNvCxnSpPr>
          <p:nvPr/>
        </p:nvCxnSpPr>
        <p:spPr>
          <a:xfrm flipH="1">
            <a:off x="6506273" y="6229700"/>
            <a:ext cx="1677954" cy="2001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Ellips 30">
            <a:extLst>
              <a:ext uri="{FF2B5EF4-FFF2-40B4-BE49-F238E27FC236}">
                <a16:creationId xmlns:a16="http://schemas.microsoft.com/office/drawing/2014/main" id="{480D3450-A235-EAF6-346C-637636CCA9F0}"/>
              </a:ext>
            </a:extLst>
          </p:cNvPr>
          <p:cNvSpPr/>
          <p:nvPr/>
        </p:nvSpPr>
        <p:spPr>
          <a:xfrm>
            <a:off x="6400514" y="6379909"/>
            <a:ext cx="105473" cy="10547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867283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E6A58B95-AB0F-FAFE-8DCD-2CB1EF3216DE}"/>
              </a:ext>
            </a:extLst>
          </p:cNvPr>
          <p:cNvPicPr>
            <a:picLocks noGrp="1" noChangeAspect="1"/>
          </p:cNvPicPr>
          <p:nvPr>
            <p:ph idx="1"/>
          </p:nvPr>
        </p:nvPicPr>
        <p:blipFill>
          <a:blip r:embed="rId2"/>
          <a:stretch>
            <a:fillRect/>
          </a:stretch>
        </p:blipFill>
        <p:spPr>
          <a:xfrm>
            <a:off x="260608" y="197329"/>
            <a:ext cx="11841195" cy="6660671"/>
          </a:xfrm>
          <a:noFill/>
        </p:spPr>
      </p:pic>
    </p:spTree>
    <p:extLst>
      <p:ext uri="{BB962C8B-B14F-4D97-AF65-F5344CB8AC3E}">
        <p14:creationId xmlns:p14="http://schemas.microsoft.com/office/powerpoint/2010/main" val="629727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7FAB90-9CBC-96E0-D571-621C3064016E}"/>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542E2028-6C68-84EC-7142-137B25C5D7C6}"/>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9152D261-8510-3D3F-6B6C-828BE4DB3908}"/>
              </a:ext>
            </a:extLst>
          </p:cNvPr>
          <p:cNvPicPr>
            <a:picLocks noChangeAspect="1"/>
          </p:cNvPicPr>
          <p:nvPr/>
        </p:nvPicPr>
        <p:blipFill>
          <a:blip r:embed="rId2"/>
          <a:stretch>
            <a:fillRect/>
          </a:stretch>
        </p:blipFill>
        <p:spPr>
          <a:xfrm>
            <a:off x="9413" y="0"/>
            <a:ext cx="12173174" cy="6858000"/>
          </a:xfrm>
          <a:prstGeom prst="rect">
            <a:avLst/>
          </a:prstGeom>
        </p:spPr>
      </p:pic>
    </p:spTree>
    <p:extLst>
      <p:ext uri="{BB962C8B-B14F-4D97-AF65-F5344CB8AC3E}">
        <p14:creationId xmlns:p14="http://schemas.microsoft.com/office/powerpoint/2010/main" val="1303767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3E7819-FCE0-5862-ECF2-1C936FA2A54F}"/>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D3AA1108-998D-66D7-7484-7E9927E63604}"/>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BDF84DE2-C9B6-9BEA-8D82-D215B6A610FE}"/>
              </a:ext>
            </a:extLst>
          </p:cNvPr>
          <p:cNvPicPr>
            <a:picLocks noChangeAspect="1"/>
          </p:cNvPicPr>
          <p:nvPr/>
        </p:nvPicPr>
        <p:blipFill>
          <a:blip r:embed="rId2"/>
          <a:stretch>
            <a:fillRect/>
          </a:stretch>
        </p:blipFill>
        <p:spPr>
          <a:xfrm>
            <a:off x="44038" y="0"/>
            <a:ext cx="12103924" cy="6858000"/>
          </a:xfrm>
          <a:prstGeom prst="rect">
            <a:avLst/>
          </a:prstGeom>
        </p:spPr>
      </p:pic>
    </p:spTree>
    <p:extLst>
      <p:ext uri="{BB962C8B-B14F-4D97-AF65-F5344CB8AC3E}">
        <p14:creationId xmlns:p14="http://schemas.microsoft.com/office/powerpoint/2010/main" val="1210919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EA7684-4976-E3F1-6610-3BFB024AF073}"/>
              </a:ext>
            </a:extLst>
          </p:cNvPr>
          <p:cNvSpPr>
            <a:spLocks noGrp="1"/>
          </p:cNvSpPr>
          <p:nvPr>
            <p:ph type="title"/>
          </p:nvPr>
        </p:nvSpPr>
        <p:spPr>
          <a:xfrm>
            <a:off x="295275" y="233394"/>
            <a:ext cx="10515600" cy="895285"/>
          </a:xfrm>
        </p:spPr>
        <p:txBody>
          <a:bodyPr/>
          <a:lstStyle/>
          <a:p>
            <a:r>
              <a:rPr lang="sv-SE" b="1" i="0" dirty="0">
                <a:solidFill>
                  <a:srgbClr val="000000"/>
                </a:solidFill>
                <a:effectLst/>
                <a:latin typeface="var(--font-family-head)"/>
              </a:rPr>
              <a:t>Prisräkningens påverkan på mätbeskedets innehåll</a:t>
            </a:r>
            <a:br>
              <a:rPr lang="sv-SE" b="1" i="0" dirty="0">
                <a:solidFill>
                  <a:srgbClr val="000000"/>
                </a:solidFill>
                <a:effectLst/>
                <a:latin typeface="var(--font-family-head)"/>
              </a:rPr>
            </a:br>
            <a:endParaRPr lang="sv-SE" dirty="0"/>
          </a:p>
        </p:txBody>
      </p:sp>
      <p:sp>
        <p:nvSpPr>
          <p:cNvPr id="3" name="Platshållare för innehåll 2">
            <a:extLst>
              <a:ext uri="{FF2B5EF4-FFF2-40B4-BE49-F238E27FC236}">
                <a16:creationId xmlns:a16="http://schemas.microsoft.com/office/drawing/2014/main" id="{D9202AF1-857F-EA66-9882-554D05B0C8E7}"/>
              </a:ext>
            </a:extLst>
          </p:cNvPr>
          <p:cNvSpPr>
            <a:spLocks noGrp="1"/>
          </p:cNvSpPr>
          <p:nvPr>
            <p:ph idx="1"/>
          </p:nvPr>
        </p:nvSpPr>
        <p:spPr>
          <a:xfrm>
            <a:off x="324635" y="789186"/>
            <a:ext cx="10515600" cy="4351338"/>
          </a:xfrm>
        </p:spPr>
        <p:txBody>
          <a:bodyPr/>
          <a:lstStyle/>
          <a:p>
            <a:r>
              <a:rPr lang="sv-SE" b="0" i="0" dirty="0">
                <a:solidFill>
                  <a:srgbClr val="000000"/>
                </a:solidFill>
                <a:effectLst/>
                <a:latin typeface="Open Sans" panose="020B0606030504020204" pitchFamily="34" charset="0"/>
              </a:rPr>
              <a:t>Mätbeskedet är kvittot till markägaren som visar vilken kvantitet som mätts in samt värdet på de sortiment som mätts in. </a:t>
            </a:r>
          </a:p>
          <a:p>
            <a:r>
              <a:rPr lang="sv-SE" b="0" i="0" dirty="0">
                <a:effectLst/>
                <a:latin typeface="Open Sans" panose="020B0606030504020204" pitchFamily="34" charset="0"/>
              </a:rPr>
              <a:t>Värdeberäkningen styr vilken detaljnivå mätbeskedet  kan ha.</a:t>
            </a:r>
            <a:r>
              <a:rPr lang="sv-SE" sz="1600" dirty="0">
                <a:latin typeface="Noto Serif" panose="02020600060500020200" pitchFamily="18" charset="0"/>
                <a:ea typeface="Noto Serif" panose="02020600060500020200" pitchFamily="18" charset="0"/>
                <a:cs typeface="Noto Serif" panose="02020600060500020200" pitchFamily="18" charset="0"/>
              </a:rPr>
              <a:t> Hur prissättningen görs påverkar </a:t>
            </a:r>
            <a:r>
              <a:rPr lang="sv-SE" sz="1600" dirty="0" err="1">
                <a:latin typeface="Noto Serif" panose="02020600060500020200" pitchFamily="18" charset="0"/>
                <a:ea typeface="Noto Serif" panose="02020600060500020200" pitchFamily="18" charset="0"/>
                <a:cs typeface="Noto Serif" panose="02020600060500020200" pitchFamily="18" charset="0"/>
              </a:rPr>
              <a:t>utredovisningen</a:t>
            </a:r>
            <a:r>
              <a:rPr lang="sv-SE" sz="1600" dirty="0">
                <a:latin typeface="Noto Serif" panose="02020600060500020200" pitchFamily="18" charset="0"/>
                <a:ea typeface="Noto Serif" panose="02020600060500020200" pitchFamily="18" charset="0"/>
                <a:cs typeface="Noto Serif" panose="02020600060500020200" pitchFamily="18" charset="0"/>
              </a:rPr>
              <a:t> på mätbesked och BI.</a:t>
            </a:r>
            <a:endParaRPr lang="sv-SE" b="0" i="0" dirty="0">
              <a:effectLst/>
              <a:latin typeface="Open Sans" panose="020B0606030504020204" pitchFamily="34" charset="0"/>
            </a:endParaRPr>
          </a:p>
          <a:p>
            <a:r>
              <a:rPr lang="sv-SE" b="0" i="0" dirty="0">
                <a:solidFill>
                  <a:srgbClr val="000000"/>
                </a:solidFill>
                <a:effectLst/>
                <a:latin typeface="Open Sans" panose="020B0606030504020204" pitchFamily="34" charset="0"/>
              </a:rPr>
              <a:t>Summeringsnivå och kvantitetstyp för priskomponenterna påverkar detaljnivån på mätbeskedet.</a:t>
            </a:r>
          </a:p>
          <a:p>
            <a:pPr marL="4762" indent="0">
              <a:buNone/>
            </a:pPr>
            <a:endParaRPr lang="sv-SE" dirty="0">
              <a:solidFill>
                <a:srgbClr val="000000"/>
              </a:solidFill>
              <a:latin typeface="Open Sans" panose="020B0606030504020204" pitchFamily="34" charset="0"/>
            </a:endParaRPr>
          </a:p>
          <a:p>
            <a:endParaRPr lang="sv-SE" dirty="0"/>
          </a:p>
        </p:txBody>
      </p:sp>
      <p:pic>
        <p:nvPicPr>
          <p:cNvPr id="4" name="Bildobjekt 3" descr="En bild som visar text, skärmbild, nummer, Teckensnitt&#10;&#10;Automatiskt genererad beskrivning">
            <a:extLst>
              <a:ext uri="{FF2B5EF4-FFF2-40B4-BE49-F238E27FC236}">
                <a16:creationId xmlns:a16="http://schemas.microsoft.com/office/drawing/2014/main" id="{E683DF51-808B-0555-A2DA-684A9E7D605B}"/>
              </a:ext>
            </a:extLst>
          </p:cNvPr>
          <p:cNvPicPr>
            <a:picLocks noChangeAspect="1"/>
          </p:cNvPicPr>
          <p:nvPr/>
        </p:nvPicPr>
        <p:blipFill>
          <a:blip r:embed="rId2"/>
          <a:stretch>
            <a:fillRect/>
          </a:stretch>
        </p:blipFill>
        <p:spPr>
          <a:xfrm>
            <a:off x="295275" y="3234438"/>
            <a:ext cx="5930338" cy="2971006"/>
          </a:xfrm>
          <a:prstGeom prst="rect">
            <a:avLst/>
          </a:prstGeom>
        </p:spPr>
      </p:pic>
      <p:pic>
        <p:nvPicPr>
          <p:cNvPr id="5" name="Bildobjekt 4" descr="En bild som visar text, skärmbild, Teckensnitt, nummer&#10;&#10;Automatiskt genererad beskrivning">
            <a:extLst>
              <a:ext uri="{FF2B5EF4-FFF2-40B4-BE49-F238E27FC236}">
                <a16:creationId xmlns:a16="http://schemas.microsoft.com/office/drawing/2014/main" id="{70FB81D7-74FE-8A2B-2C3E-AEF139A7202D}"/>
              </a:ext>
            </a:extLst>
          </p:cNvPr>
          <p:cNvPicPr>
            <a:picLocks noChangeAspect="1"/>
          </p:cNvPicPr>
          <p:nvPr/>
        </p:nvPicPr>
        <p:blipFill>
          <a:blip r:embed="rId3"/>
          <a:stretch>
            <a:fillRect/>
          </a:stretch>
        </p:blipFill>
        <p:spPr>
          <a:xfrm>
            <a:off x="6284333" y="3116244"/>
            <a:ext cx="5017343" cy="2616518"/>
          </a:xfrm>
          <a:prstGeom prst="rect">
            <a:avLst/>
          </a:prstGeom>
        </p:spPr>
      </p:pic>
      <p:pic>
        <p:nvPicPr>
          <p:cNvPr id="6" name="Bildobjekt 5" descr="En bild som visar text, skärmbild, Teckensnitt, design&#10;&#10;Automatiskt genererad beskrivning">
            <a:extLst>
              <a:ext uri="{FF2B5EF4-FFF2-40B4-BE49-F238E27FC236}">
                <a16:creationId xmlns:a16="http://schemas.microsoft.com/office/drawing/2014/main" id="{2A9A4679-A63F-32DD-F393-40035607729C}"/>
              </a:ext>
            </a:extLst>
          </p:cNvPr>
          <p:cNvPicPr>
            <a:picLocks noChangeAspect="1"/>
          </p:cNvPicPr>
          <p:nvPr/>
        </p:nvPicPr>
        <p:blipFill>
          <a:blip r:embed="rId4"/>
          <a:stretch>
            <a:fillRect/>
          </a:stretch>
        </p:blipFill>
        <p:spPr>
          <a:xfrm>
            <a:off x="3469498" y="4879280"/>
            <a:ext cx="4575527" cy="1745326"/>
          </a:xfrm>
          <a:prstGeom prst="rect">
            <a:avLst/>
          </a:prstGeom>
        </p:spPr>
      </p:pic>
      <p:pic>
        <p:nvPicPr>
          <p:cNvPr id="9" name="Bildobjekt 8">
            <a:extLst>
              <a:ext uri="{FF2B5EF4-FFF2-40B4-BE49-F238E27FC236}">
                <a16:creationId xmlns:a16="http://schemas.microsoft.com/office/drawing/2014/main" id="{E7E1998C-D602-EE86-3C27-EF2ECB700F62}"/>
              </a:ext>
            </a:extLst>
          </p:cNvPr>
          <p:cNvPicPr>
            <a:picLocks noChangeAspect="1"/>
          </p:cNvPicPr>
          <p:nvPr/>
        </p:nvPicPr>
        <p:blipFill>
          <a:blip r:embed="rId5"/>
          <a:stretch>
            <a:fillRect/>
          </a:stretch>
        </p:blipFill>
        <p:spPr>
          <a:xfrm>
            <a:off x="5446133" y="3116244"/>
            <a:ext cx="838200" cy="419100"/>
          </a:xfrm>
          <a:prstGeom prst="rect">
            <a:avLst/>
          </a:prstGeom>
        </p:spPr>
      </p:pic>
      <p:pic>
        <p:nvPicPr>
          <p:cNvPr id="10" name="Bildobjekt 9">
            <a:extLst>
              <a:ext uri="{FF2B5EF4-FFF2-40B4-BE49-F238E27FC236}">
                <a16:creationId xmlns:a16="http://schemas.microsoft.com/office/drawing/2014/main" id="{317F696E-1187-28CD-A3C9-1EE3D502C029}"/>
              </a:ext>
            </a:extLst>
          </p:cNvPr>
          <p:cNvPicPr>
            <a:picLocks noChangeAspect="1"/>
          </p:cNvPicPr>
          <p:nvPr/>
        </p:nvPicPr>
        <p:blipFill>
          <a:blip r:embed="rId5"/>
          <a:stretch>
            <a:fillRect/>
          </a:stretch>
        </p:blipFill>
        <p:spPr>
          <a:xfrm>
            <a:off x="10898955" y="3042078"/>
            <a:ext cx="838200" cy="419100"/>
          </a:xfrm>
          <a:prstGeom prst="rect">
            <a:avLst/>
          </a:prstGeom>
        </p:spPr>
      </p:pic>
    </p:spTree>
    <p:extLst>
      <p:ext uri="{BB962C8B-B14F-4D97-AF65-F5344CB8AC3E}">
        <p14:creationId xmlns:p14="http://schemas.microsoft.com/office/powerpoint/2010/main" val="2365975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5590180C-AC45-718F-2DEB-26130E85FC14}"/>
              </a:ext>
            </a:extLst>
          </p:cNvPr>
          <p:cNvPicPr>
            <a:picLocks noChangeAspect="1"/>
          </p:cNvPicPr>
          <p:nvPr/>
        </p:nvPicPr>
        <p:blipFill>
          <a:blip r:embed="rId2"/>
          <a:stretch>
            <a:fillRect/>
          </a:stretch>
        </p:blipFill>
        <p:spPr>
          <a:xfrm>
            <a:off x="6428569" y="0"/>
            <a:ext cx="5763430" cy="3297003"/>
          </a:xfrm>
          <a:prstGeom prst="rect">
            <a:avLst/>
          </a:prstGeom>
        </p:spPr>
      </p:pic>
      <p:pic>
        <p:nvPicPr>
          <p:cNvPr id="8" name="Bildobjekt 7">
            <a:extLst>
              <a:ext uri="{FF2B5EF4-FFF2-40B4-BE49-F238E27FC236}">
                <a16:creationId xmlns:a16="http://schemas.microsoft.com/office/drawing/2014/main" id="{3E57FEDD-9FA8-FF3D-962C-72DCC811CF81}"/>
              </a:ext>
            </a:extLst>
          </p:cNvPr>
          <p:cNvPicPr>
            <a:picLocks noChangeAspect="1"/>
          </p:cNvPicPr>
          <p:nvPr/>
        </p:nvPicPr>
        <p:blipFill>
          <a:blip r:embed="rId3"/>
          <a:stretch>
            <a:fillRect/>
          </a:stretch>
        </p:blipFill>
        <p:spPr>
          <a:xfrm>
            <a:off x="2261313" y="3472543"/>
            <a:ext cx="6500130" cy="2346874"/>
          </a:xfrm>
          <a:prstGeom prst="rect">
            <a:avLst/>
          </a:prstGeom>
        </p:spPr>
      </p:pic>
      <p:pic>
        <p:nvPicPr>
          <p:cNvPr id="14" name="Bildobjekt 13">
            <a:extLst>
              <a:ext uri="{FF2B5EF4-FFF2-40B4-BE49-F238E27FC236}">
                <a16:creationId xmlns:a16="http://schemas.microsoft.com/office/drawing/2014/main" id="{770A55C6-5862-95E3-08F6-0E66A6BB64B0}"/>
              </a:ext>
            </a:extLst>
          </p:cNvPr>
          <p:cNvPicPr>
            <a:picLocks noChangeAspect="1"/>
          </p:cNvPicPr>
          <p:nvPr/>
        </p:nvPicPr>
        <p:blipFill>
          <a:blip r:embed="rId4"/>
          <a:stretch>
            <a:fillRect/>
          </a:stretch>
        </p:blipFill>
        <p:spPr>
          <a:xfrm>
            <a:off x="1" y="0"/>
            <a:ext cx="6598792" cy="2848947"/>
          </a:xfrm>
          <a:prstGeom prst="rect">
            <a:avLst/>
          </a:prstGeom>
        </p:spPr>
      </p:pic>
    </p:spTree>
    <p:extLst>
      <p:ext uri="{BB962C8B-B14F-4D97-AF65-F5344CB8AC3E}">
        <p14:creationId xmlns:p14="http://schemas.microsoft.com/office/powerpoint/2010/main" val="1343726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objekt 21">
            <a:extLst>
              <a:ext uri="{FF2B5EF4-FFF2-40B4-BE49-F238E27FC236}">
                <a16:creationId xmlns:a16="http://schemas.microsoft.com/office/drawing/2014/main" id="{2A0311B6-D6E7-79B6-6000-56A4AC007560}"/>
              </a:ext>
            </a:extLst>
          </p:cNvPr>
          <p:cNvPicPr>
            <a:picLocks noChangeAspect="1"/>
          </p:cNvPicPr>
          <p:nvPr/>
        </p:nvPicPr>
        <p:blipFill>
          <a:blip r:embed="rId2"/>
          <a:stretch>
            <a:fillRect/>
          </a:stretch>
        </p:blipFill>
        <p:spPr>
          <a:xfrm>
            <a:off x="0" y="84566"/>
            <a:ext cx="10300996" cy="4137587"/>
          </a:xfrm>
          <a:prstGeom prst="rect">
            <a:avLst/>
          </a:prstGeom>
        </p:spPr>
      </p:pic>
      <p:pic>
        <p:nvPicPr>
          <p:cNvPr id="23" name="Bildobjekt 22">
            <a:extLst>
              <a:ext uri="{FF2B5EF4-FFF2-40B4-BE49-F238E27FC236}">
                <a16:creationId xmlns:a16="http://schemas.microsoft.com/office/drawing/2014/main" id="{92FA5E2A-CD67-4EAF-6D8C-A3D01AEFF63D}"/>
              </a:ext>
            </a:extLst>
          </p:cNvPr>
          <p:cNvPicPr>
            <a:picLocks noChangeAspect="1"/>
          </p:cNvPicPr>
          <p:nvPr/>
        </p:nvPicPr>
        <p:blipFill>
          <a:blip r:embed="rId3"/>
          <a:stretch>
            <a:fillRect/>
          </a:stretch>
        </p:blipFill>
        <p:spPr>
          <a:xfrm>
            <a:off x="6518810" y="4578018"/>
            <a:ext cx="5176927" cy="1220677"/>
          </a:xfrm>
          <a:prstGeom prst="rect">
            <a:avLst/>
          </a:prstGeom>
        </p:spPr>
      </p:pic>
      <p:pic>
        <p:nvPicPr>
          <p:cNvPr id="24" name="Bildobjekt 23">
            <a:extLst>
              <a:ext uri="{FF2B5EF4-FFF2-40B4-BE49-F238E27FC236}">
                <a16:creationId xmlns:a16="http://schemas.microsoft.com/office/drawing/2014/main" id="{2AD989BA-0B30-37F1-9A68-BC68050455EB}"/>
              </a:ext>
            </a:extLst>
          </p:cNvPr>
          <p:cNvPicPr>
            <a:picLocks noChangeAspect="1"/>
          </p:cNvPicPr>
          <p:nvPr/>
        </p:nvPicPr>
        <p:blipFill>
          <a:blip r:embed="rId4"/>
          <a:stretch>
            <a:fillRect/>
          </a:stretch>
        </p:blipFill>
        <p:spPr>
          <a:xfrm>
            <a:off x="821092" y="4578018"/>
            <a:ext cx="5176927" cy="1167345"/>
          </a:xfrm>
          <a:prstGeom prst="rect">
            <a:avLst/>
          </a:prstGeom>
        </p:spPr>
      </p:pic>
      <p:cxnSp>
        <p:nvCxnSpPr>
          <p:cNvPr id="3" name="Rak pilkoppling 2">
            <a:extLst>
              <a:ext uri="{FF2B5EF4-FFF2-40B4-BE49-F238E27FC236}">
                <a16:creationId xmlns:a16="http://schemas.microsoft.com/office/drawing/2014/main" id="{818140F4-1877-298F-BAB2-185F03CFA240}"/>
              </a:ext>
            </a:extLst>
          </p:cNvPr>
          <p:cNvCxnSpPr/>
          <p:nvPr/>
        </p:nvCxnSpPr>
        <p:spPr>
          <a:xfrm>
            <a:off x="1001844" y="1578081"/>
            <a:ext cx="0" cy="3079102"/>
          </a:xfrm>
          <a:prstGeom prst="straightConnector1">
            <a:avLst/>
          </a:prstGeom>
          <a:ln w="28575">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 name="Rak pilkoppling 3">
            <a:extLst>
              <a:ext uri="{FF2B5EF4-FFF2-40B4-BE49-F238E27FC236}">
                <a16:creationId xmlns:a16="http://schemas.microsoft.com/office/drawing/2014/main" id="{72CD9442-653E-CFA4-B6A0-3B1C839A33F4}"/>
              </a:ext>
            </a:extLst>
          </p:cNvPr>
          <p:cNvCxnSpPr>
            <a:cxnSpLocks/>
          </p:cNvCxnSpPr>
          <p:nvPr/>
        </p:nvCxnSpPr>
        <p:spPr>
          <a:xfrm>
            <a:off x="1522636" y="2663993"/>
            <a:ext cx="5851770" cy="2138252"/>
          </a:xfrm>
          <a:prstGeom prst="straightConnector1">
            <a:avLst/>
          </a:prstGeom>
          <a:ln w="28575">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887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E1B14D-6B1A-C1CA-A372-B00F26BCF432}"/>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689CE3B2-4E4E-6BAE-0E68-8DFE2D94EA89}"/>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2252DC14-536A-7F1C-2063-14CDAD12541B}"/>
              </a:ext>
            </a:extLst>
          </p:cNvPr>
          <p:cNvPicPr>
            <a:picLocks noChangeAspect="1"/>
          </p:cNvPicPr>
          <p:nvPr/>
        </p:nvPicPr>
        <p:blipFill>
          <a:blip r:embed="rId2"/>
          <a:stretch>
            <a:fillRect/>
          </a:stretch>
        </p:blipFill>
        <p:spPr>
          <a:xfrm>
            <a:off x="0" y="4731"/>
            <a:ext cx="12192000" cy="6848537"/>
          </a:xfrm>
          <a:prstGeom prst="rect">
            <a:avLst/>
          </a:prstGeom>
        </p:spPr>
      </p:pic>
    </p:spTree>
    <p:extLst>
      <p:ext uri="{BB962C8B-B14F-4D97-AF65-F5344CB8AC3E}">
        <p14:creationId xmlns:p14="http://schemas.microsoft.com/office/powerpoint/2010/main" val="641058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4F72CB-14A8-C249-4E60-A3CD00E55C71}"/>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BDC930DD-1EC1-842D-698F-ACBEC8389C73}"/>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914D98C1-A578-7508-DD5C-526A474E6A5B}"/>
              </a:ext>
            </a:extLst>
          </p:cNvPr>
          <p:cNvPicPr>
            <a:picLocks noChangeAspect="1"/>
          </p:cNvPicPr>
          <p:nvPr/>
        </p:nvPicPr>
        <p:blipFill>
          <a:blip r:embed="rId2"/>
          <a:stretch>
            <a:fillRect/>
          </a:stretch>
        </p:blipFill>
        <p:spPr>
          <a:xfrm>
            <a:off x="0" y="4731"/>
            <a:ext cx="12192000" cy="6848537"/>
          </a:xfrm>
          <a:prstGeom prst="rect">
            <a:avLst/>
          </a:prstGeom>
        </p:spPr>
      </p:pic>
    </p:spTree>
    <p:extLst>
      <p:ext uri="{BB962C8B-B14F-4D97-AF65-F5344CB8AC3E}">
        <p14:creationId xmlns:p14="http://schemas.microsoft.com/office/powerpoint/2010/main" val="4140959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E265F9F-88E9-E1E3-6D6E-DBE2A7FB7AFC}"/>
              </a:ext>
            </a:extLst>
          </p:cNvPr>
          <p:cNvSpPr>
            <a:spLocks noGrp="1"/>
          </p:cNvSpPr>
          <p:nvPr>
            <p:ph type="title"/>
          </p:nvPr>
        </p:nvSpPr>
        <p:spPr>
          <a:xfrm>
            <a:off x="324862" y="2662716"/>
            <a:ext cx="11318497" cy="1325563"/>
          </a:xfrm>
        </p:spPr>
        <p:txBody>
          <a:bodyPr>
            <a:noAutofit/>
          </a:bodyPr>
          <a:lstStyle/>
          <a:p>
            <a:pPr algn="ctr"/>
            <a:r>
              <a:rPr lang="sv-SE" sz="5400" dirty="0">
                <a:solidFill>
                  <a:schemeClr val="bg1">
                    <a:lumMod val="85000"/>
                  </a:schemeClr>
                </a:solidFill>
              </a:rPr>
              <a:t>Blå Digital | </a:t>
            </a:r>
            <a:r>
              <a:rPr lang="sv-SE" sz="5400" dirty="0">
                <a:solidFill>
                  <a:schemeClr val="bg1"/>
                </a:solidFill>
              </a:rPr>
              <a:t>Virkeshandlare</a:t>
            </a:r>
            <a:endParaRPr lang="sv-SE" sz="3200" dirty="0">
              <a:solidFill>
                <a:schemeClr val="bg1"/>
              </a:solidFill>
              <a:highlight>
                <a:srgbClr val="FFFF00"/>
              </a:highlight>
            </a:endParaRPr>
          </a:p>
        </p:txBody>
      </p:sp>
      <p:grpSp>
        <p:nvGrpSpPr>
          <p:cNvPr id="2" name="Grupp 1">
            <a:extLst>
              <a:ext uri="{FF2B5EF4-FFF2-40B4-BE49-F238E27FC236}">
                <a16:creationId xmlns:a16="http://schemas.microsoft.com/office/drawing/2014/main" id="{29101735-47BB-DE14-01DE-53409C9CF0C7}"/>
              </a:ext>
            </a:extLst>
          </p:cNvPr>
          <p:cNvGrpSpPr/>
          <p:nvPr/>
        </p:nvGrpSpPr>
        <p:grpSpPr>
          <a:xfrm>
            <a:off x="789617" y="5929225"/>
            <a:ext cx="408873" cy="408873"/>
            <a:chOff x="789617" y="5929225"/>
            <a:chExt cx="408873" cy="408873"/>
          </a:xfrm>
        </p:grpSpPr>
        <p:sp>
          <p:nvSpPr>
            <p:cNvPr id="8" name="Ellips 7">
              <a:extLst>
                <a:ext uri="{FF2B5EF4-FFF2-40B4-BE49-F238E27FC236}">
                  <a16:creationId xmlns:a16="http://schemas.microsoft.com/office/drawing/2014/main" id="{CC7DE118-078B-2CCD-2E72-E30C3341A660}"/>
                </a:ext>
              </a:extLst>
            </p:cNvPr>
            <p:cNvSpPr/>
            <p:nvPr/>
          </p:nvSpPr>
          <p:spPr>
            <a:xfrm>
              <a:off x="789617" y="5929225"/>
              <a:ext cx="408873" cy="40887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5A95E950-986C-E19D-5589-FF5464DF9DCD}"/>
                </a:ext>
              </a:extLst>
            </p:cNvPr>
            <p:cNvSpPr/>
            <p:nvPr/>
          </p:nvSpPr>
          <p:spPr>
            <a:xfrm>
              <a:off x="854891" y="5990000"/>
              <a:ext cx="283606" cy="28360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0" name="textruta 9">
            <a:extLst>
              <a:ext uri="{FF2B5EF4-FFF2-40B4-BE49-F238E27FC236}">
                <a16:creationId xmlns:a16="http://schemas.microsoft.com/office/drawing/2014/main" id="{E3BD8000-8799-4C5C-480C-AD5EBD2D169A}"/>
              </a:ext>
            </a:extLst>
          </p:cNvPr>
          <p:cNvSpPr txBox="1"/>
          <p:nvPr/>
        </p:nvSpPr>
        <p:spPr>
          <a:xfrm>
            <a:off x="1208015" y="5960815"/>
            <a:ext cx="4152550" cy="369332"/>
          </a:xfrm>
          <a:prstGeom prst="rect">
            <a:avLst/>
          </a:prstGeom>
          <a:noFill/>
        </p:spPr>
        <p:txBody>
          <a:bodyPr wrap="square" rtlCol="0">
            <a:spAutoFit/>
          </a:bodyPr>
          <a:lstStyle/>
          <a:p>
            <a:r>
              <a:rPr lang="sv-SE" i="1">
                <a:solidFill>
                  <a:schemeClr val="bg1"/>
                </a:solidFill>
              </a:rPr>
              <a:t>Detta möte spelas in</a:t>
            </a:r>
          </a:p>
        </p:txBody>
      </p:sp>
    </p:spTree>
    <p:extLst>
      <p:ext uri="{BB962C8B-B14F-4D97-AF65-F5344CB8AC3E}">
        <p14:creationId xmlns:p14="http://schemas.microsoft.com/office/powerpoint/2010/main" val="167068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12EF2E-7FF4-1B31-06FE-607BFB118F22}"/>
              </a:ext>
            </a:extLst>
          </p:cNvPr>
          <p:cNvSpPr>
            <a:spLocks noGrp="1"/>
          </p:cNvSpPr>
          <p:nvPr>
            <p:ph type="title"/>
          </p:nvPr>
        </p:nvSpPr>
        <p:spPr/>
        <p:txBody>
          <a:bodyPr/>
          <a:lstStyle/>
          <a:p>
            <a:r>
              <a:rPr lang="sv-SE" dirty="0"/>
              <a:t>Priskomponenter </a:t>
            </a:r>
            <a:r>
              <a:rPr lang="sv-SE" b="0" dirty="0"/>
              <a:t>| </a:t>
            </a:r>
            <a:r>
              <a:rPr lang="sv-SE" b="0" dirty="0">
                <a:solidFill>
                  <a:schemeClr val="bg1">
                    <a:alpha val="0"/>
                  </a:schemeClr>
                </a:solidFill>
              </a:rPr>
              <a:t>Uppbyggnad</a:t>
            </a:r>
          </a:p>
        </p:txBody>
      </p:sp>
      <p:sp>
        <p:nvSpPr>
          <p:cNvPr id="3" name="Platshållare för innehåll 2">
            <a:extLst>
              <a:ext uri="{FF2B5EF4-FFF2-40B4-BE49-F238E27FC236}">
                <a16:creationId xmlns:a16="http://schemas.microsoft.com/office/drawing/2014/main" id="{042EA2E6-436A-2688-29EF-43951229679D}"/>
              </a:ext>
            </a:extLst>
          </p:cNvPr>
          <p:cNvSpPr>
            <a:spLocks noGrp="1"/>
          </p:cNvSpPr>
          <p:nvPr>
            <p:ph idx="1"/>
          </p:nvPr>
        </p:nvSpPr>
        <p:spPr>
          <a:xfrm>
            <a:off x="838201" y="1806169"/>
            <a:ext cx="7294122" cy="4351338"/>
          </a:xfrm>
        </p:spPr>
        <p:txBody>
          <a:bodyPr/>
          <a:lstStyle/>
          <a:p>
            <a:r>
              <a:rPr lang="sv-SE" b="1" dirty="0"/>
              <a:t>Beräknings- och värdeelement </a:t>
            </a:r>
            <a:r>
              <a:rPr lang="sv-SE" dirty="0"/>
              <a:t>innehåller de värdetermer som är möjliga att sätta upp som </a:t>
            </a:r>
            <a:r>
              <a:rPr lang="sv-SE" dirty="0">
                <a:solidFill>
                  <a:srgbClr val="F59D24"/>
                </a:solidFill>
              </a:rPr>
              <a:t>villkor i värdevillkoren. </a:t>
            </a:r>
            <a:r>
              <a:rPr lang="sv-SE" dirty="0"/>
              <a:t>Går att komplettera med fler vid skapandet av priskomponenten</a:t>
            </a:r>
          </a:p>
          <a:p>
            <a:r>
              <a:rPr lang="sv-SE" b="1" dirty="0"/>
              <a:t>Urvalsvillkor</a:t>
            </a:r>
            <a:r>
              <a:rPr lang="sv-SE" dirty="0"/>
              <a:t>: Ett urvalsvillkor gäller för hela priskomponenten och varje urvalsvillkor måste uppfyllas för att priskomponenten ska kunna användas vid värdeberäkning, dvs ska få </a:t>
            </a:r>
            <a:r>
              <a:rPr lang="sv-SE" dirty="0">
                <a:solidFill>
                  <a:srgbClr val="F59D24"/>
                </a:solidFill>
              </a:rPr>
              <a:t>träff på komponenten.</a:t>
            </a:r>
            <a:br>
              <a:rPr lang="sv-SE" dirty="0">
                <a:solidFill>
                  <a:srgbClr val="F59D24"/>
                </a:solidFill>
              </a:rPr>
            </a:br>
            <a:r>
              <a:rPr lang="sv-SE" dirty="0"/>
              <a:t>Exempelvis sortiment, prisområde eller mottagningsplats</a:t>
            </a:r>
          </a:p>
          <a:p>
            <a:r>
              <a:rPr lang="sv-SE" b="1" dirty="0"/>
              <a:t>Värdevillkor</a:t>
            </a:r>
            <a:r>
              <a:rPr lang="sv-SE" dirty="0"/>
              <a:t>: </a:t>
            </a:r>
            <a:r>
              <a:rPr lang="sv-SE" dirty="0">
                <a:solidFill>
                  <a:srgbClr val="F59D24"/>
                </a:solidFill>
              </a:rPr>
              <a:t>Villkor som sätts upp kopplat till ett värde.</a:t>
            </a:r>
            <a:br>
              <a:rPr lang="sv-SE" dirty="0">
                <a:solidFill>
                  <a:srgbClr val="F59D24"/>
                </a:solidFill>
              </a:rPr>
            </a:br>
            <a:r>
              <a:rPr lang="sv-SE" dirty="0"/>
              <a:t>Exempelvis kvalitetsklass, trädslag och tidsperiod. </a:t>
            </a:r>
            <a:r>
              <a:rPr lang="sv-SE" dirty="0" err="1"/>
              <a:t>Prioordning</a:t>
            </a:r>
            <a:endParaRPr lang="sv-SE" dirty="0"/>
          </a:p>
          <a:p>
            <a:r>
              <a:rPr lang="sv-SE"/>
              <a:t>Skapa priskomponent</a:t>
            </a:r>
            <a:endParaRPr lang="sv-SE" dirty="0"/>
          </a:p>
          <a:p>
            <a:pPr marL="4762" indent="0">
              <a:buNone/>
            </a:pPr>
            <a:endParaRPr lang="sv-SE" dirty="0"/>
          </a:p>
          <a:p>
            <a:endParaRPr lang="sv-SE" dirty="0"/>
          </a:p>
          <a:p>
            <a:endParaRPr lang="sv-SE" dirty="0"/>
          </a:p>
          <a:p>
            <a:endParaRPr lang="sv-SE" dirty="0"/>
          </a:p>
          <a:p>
            <a:endParaRPr lang="sv-SE" sz="1600" dirty="0"/>
          </a:p>
          <a:p>
            <a:endParaRPr lang="sv-SE" sz="1600" dirty="0"/>
          </a:p>
          <a:p>
            <a:endParaRPr lang="sv-SE" sz="1600" dirty="0"/>
          </a:p>
          <a:p>
            <a:endParaRPr lang="sv-SE" dirty="0"/>
          </a:p>
          <a:p>
            <a:endParaRPr lang="sv-SE" dirty="0"/>
          </a:p>
        </p:txBody>
      </p:sp>
      <p:sp>
        <p:nvSpPr>
          <p:cNvPr id="4" name="Rubrik 1">
            <a:extLst>
              <a:ext uri="{FF2B5EF4-FFF2-40B4-BE49-F238E27FC236}">
                <a16:creationId xmlns:a16="http://schemas.microsoft.com/office/drawing/2014/main" id="{BCCE7D7C-0511-4472-A466-0FEEE1DEEB43}"/>
              </a:ext>
            </a:extLst>
          </p:cNvPr>
          <p:cNvSpPr txBox="1">
            <a:spLocks/>
          </p:cNvSpPr>
          <p:nvPr/>
        </p:nvSpPr>
        <p:spPr>
          <a:xfrm>
            <a:off x="838200" y="795403"/>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solidFill>
                  <a:schemeClr val="bg1">
                    <a:alpha val="0"/>
                  </a:schemeClr>
                </a:solidFill>
              </a:rPr>
              <a:t>Priskomponenter </a:t>
            </a:r>
            <a:r>
              <a:rPr lang="sv-SE" b="0" dirty="0">
                <a:solidFill>
                  <a:schemeClr val="bg1">
                    <a:alpha val="0"/>
                  </a:schemeClr>
                </a:solidFill>
              </a:rPr>
              <a:t>| </a:t>
            </a:r>
            <a:r>
              <a:rPr lang="sv-SE" b="0" dirty="0"/>
              <a:t>Prisvillkor</a:t>
            </a:r>
          </a:p>
        </p:txBody>
      </p:sp>
      <p:sp>
        <p:nvSpPr>
          <p:cNvPr id="20" name="textruta 19">
            <a:extLst>
              <a:ext uri="{FF2B5EF4-FFF2-40B4-BE49-F238E27FC236}">
                <a16:creationId xmlns:a16="http://schemas.microsoft.com/office/drawing/2014/main" id="{4A1719E9-2260-EEF6-5F59-AFB56739E39F}"/>
              </a:ext>
            </a:extLst>
          </p:cNvPr>
          <p:cNvSpPr txBox="1"/>
          <p:nvPr/>
        </p:nvSpPr>
        <p:spPr>
          <a:xfrm>
            <a:off x="8936622" y="1524450"/>
            <a:ext cx="2692130" cy="954107"/>
          </a:xfrm>
          <a:prstGeom prst="rect">
            <a:avLst/>
          </a:prstGeom>
          <a:noFill/>
        </p:spPr>
        <p:txBody>
          <a:bodyPr wrap="square">
            <a:spAutoFit/>
          </a:bodyPr>
          <a:lstStyle/>
          <a:p>
            <a:r>
              <a:rPr lang="sv-SE" sz="1400" b="1" dirty="0">
                <a:solidFill>
                  <a:srgbClr val="E0840A"/>
                </a:solidFill>
                <a:latin typeface="Open Sans" panose="020B0606030504020204" pitchFamily="34" charset="0"/>
                <a:ea typeface="Open Sans" panose="020B0606030504020204" pitchFamily="34" charset="0"/>
                <a:cs typeface="Open Sans" panose="020B0606030504020204" pitchFamily="34" charset="0"/>
              </a:rPr>
              <a:t>Att tänka på…</a:t>
            </a:r>
            <a:br>
              <a:rPr lang="sv-SE" sz="1400" b="1" dirty="0">
                <a:solidFill>
                  <a:srgbClr val="E0840A"/>
                </a:solidFill>
                <a:latin typeface="Open Sans" panose="020B0606030504020204" pitchFamily="34" charset="0"/>
                <a:ea typeface="Open Sans" panose="020B0606030504020204" pitchFamily="34" charset="0"/>
                <a:cs typeface="Open Sans" panose="020B0606030504020204" pitchFamily="34" charset="0"/>
              </a:rPr>
            </a:br>
            <a:r>
              <a:rPr lang="sv-SE" sz="1400" dirty="0">
                <a:solidFill>
                  <a:srgbClr val="DFDCD8"/>
                </a:solidFill>
                <a:latin typeface="Noto Serif" panose="02020600060500020200" pitchFamily="18" charset="0"/>
                <a:ea typeface="Noto Serif" panose="02020600060500020200" pitchFamily="18" charset="0"/>
                <a:cs typeface="Noto Serif" panose="02020600060500020200" pitchFamily="18" charset="0"/>
              </a:rPr>
              <a:t>En del värdetermer finns enbart i </a:t>
            </a:r>
            <a:r>
              <a:rPr lang="sv-SE" sz="1400">
                <a:solidFill>
                  <a:srgbClr val="DFDCD8"/>
                </a:solidFill>
                <a:latin typeface="Noto Serif" panose="02020600060500020200" pitchFamily="18" charset="0"/>
                <a:ea typeface="Noto Serif" panose="02020600060500020200" pitchFamily="18" charset="0"/>
                <a:cs typeface="Noto Serif" panose="02020600060500020200" pitchFamily="18" charset="0"/>
              </a:rPr>
              <a:t>utvalda standardkomponenter.</a:t>
            </a:r>
            <a:endParaRPr lang="sv-SE" sz="1400" dirty="0">
              <a:solidFill>
                <a:srgbClr val="DFDCD8"/>
              </a:solidFill>
              <a:latin typeface="Noto Serif" panose="02020600060500020200" pitchFamily="18" charset="0"/>
              <a:ea typeface="Noto Serif" panose="02020600060500020200" pitchFamily="18" charset="0"/>
              <a:cs typeface="Noto Serif" panose="02020600060500020200" pitchFamily="18" charset="0"/>
            </a:endParaRPr>
          </a:p>
        </p:txBody>
      </p:sp>
      <p:cxnSp>
        <p:nvCxnSpPr>
          <p:cNvPr id="25" name="Rak koppling 24">
            <a:extLst>
              <a:ext uri="{FF2B5EF4-FFF2-40B4-BE49-F238E27FC236}">
                <a16:creationId xmlns:a16="http://schemas.microsoft.com/office/drawing/2014/main" id="{B9791D33-B3A9-2417-0570-F3AF8F45534A}"/>
              </a:ext>
            </a:extLst>
          </p:cNvPr>
          <p:cNvCxnSpPr>
            <a:cxnSpLocks/>
          </p:cNvCxnSpPr>
          <p:nvPr/>
        </p:nvCxnSpPr>
        <p:spPr>
          <a:xfrm flipV="1">
            <a:off x="8839346" y="1623314"/>
            <a:ext cx="0" cy="814745"/>
          </a:xfrm>
          <a:prstGeom prst="line">
            <a:avLst/>
          </a:prstGeom>
          <a:ln w="38100">
            <a:solidFill>
              <a:srgbClr val="DFDCD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0" name="Grupp 9">
            <a:extLst>
              <a:ext uri="{FF2B5EF4-FFF2-40B4-BE49-F238E27FC236}">
                <a16:creationId xmlns:a16="http://schemas.microsoft.com/office/drawing/2014/main" id="{5C780300-7ED0-2D9B-0876-064B9B908677}"/>
              </a:ext>
            </a:extLst>
          </p:cNvPr>
          <p:cNvGrpSpPr/>
          <p:nvPr/>
        </p:nvGrpSpPr>
        <p:grpSpPr>
          <a:xfrm>
            <a:off x="7741266" y="3912235"/>
            <a:ext cx="3729205" cy="1664750"/>
            <a:chOff x="7709780" y="3766069"/>
            <a:chExt cx="3729205" cy="1664750"/>
          </a:xfrm>
        </p:grpSpPr>
        <p:pic>
          <p:nvPicPr>
            <p:cNvPr id="6" name="Bildobjekt 5">
              <a:extLst>
                <a:ext uri="{FF2B5EF4-FFF2-40B4-BE49-F238E27FC236}">
                  <a16:creationId xmlns:a16="http://schemas.microsoft.com/office/drawing/2014/main" id="{30127544-4C47-30E1-DFC1-1D1F972C9122}"/>
                </a:ext>
              </a:extLst>
            </p:cNvPr>
            <p:cNvPicPr>
              <a:picLocks noChangeAspect="1"/>
            </p:cNvPicPr>
            <p:nvPr/>
          </p:nvPicPr>
          <p:blipFill rotWithShape="1">
            <a:blip r:embed="rId2"/>
            <a:srcRect r="62510"/>
            <a:stretch/>
          </p:blipFill>
          <p:spPr>
            <a:xfrm>
              <a:off x="7709780" y="3766069"/>
              <a:ext cx="3729205" cy="1664750"/>
            </a:xfrm>
            <a:prstGeom prst="rect">
              <a:avLst/>
            </a:prstGeom>
            <a:ln>
              <a:solidFill>
                <a:schemeClr val="accent6"/>
              </a:solidFill>
            </a:ln>
          </p:spPr>
        </p:pic>
        <p:pic>
          <p:nvPicPr>
            <p:cNvPr id="8" name="Bildobjekt 7">
              <a:extLst>
                <a:ext uri="{FF2B5EF4-FFF2-40B4-BE49-F238E27FC236}">
                  <a16:creationId xmlns:a16="http://schemas.microsoft.com/office/drawing/2014/main" id="{509BCFF0-E60F-6BE9-421D-FAA2662B1E82}"/>
                </a:ext>
              </a:extLst>
            </p:cNvPr>
            <p:cNvPicPr>
              <a:picLocks noChangeAspect="1"/>
            </p:cNvPicPr>
            <p:nvPr/>
          </p:nvPicPr>
          <p:blipFill rotWithShape="1">
            <a:blip r:embed="rId2"/>
            <a:srcRect l="93869"/>
            <a:stretch/>
          </p:blipFill>
          <p:spPr>
            <a:xfrm>
              <a:off x="10829126" y="3766069"/>
              <a:ext cx="609859" cy="1664750"/>
            </a:xfrm>
            <a:prstGeom prst="rect">
              <a:avLst/>
            </a:prstGeom>
            <a:ln>
              <a:noFill/>
            </a:ln>
          </p:spPr>
        </p:pic>
      </p:grpSp>
      <p:sp>
        <p:nvSpPr>
          <p:cNvPr id="12" name="textruta 11">
            <a:extLst>
              <a:ext uri="{FF2B5EF4-FFF2-40B4-BE49-F238E27FC236}">
                <a16:creationId xmlns:a16="http://schemas.microsoft.com/office/drawing/2014/main" id="{3C25E528-E3BC-52DC-25C1-243A37F51C2D}"/>
              </a:ext>
            </a:extLst>
          </p:cNvPr>
          <p:cNvSpPr txBox="1"/>
          <p:nvPr/>
        </p:nvSpPr>
        <p:spPr>
          <a:xfrm>
            <a:off x="123382" y="6324145"/>
            <a:ext cx="3681600" cy="230832"/>
          </a:xfrm>
          <a:prstGeom prst="rect">
            <a:avLst/>
          </a:prstGeom>
          <a:noFill/>
        </p:spPr>
        <p:txBody>
          <a:bodyPr wrap="square">
            <a:spAutoFit/>
          </a:bodyPr>
          <a:lstStyle/>
          <a:p>
            <a:pPr marL="4762" indent="0">
              <a:buNone/>
            </a:pPr>
            <a:r>
              <a:rPr lang="sv-SE" sz="90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Samlad beskrivning av värde- och urvalstermer på Biometria.se </a:t>
            </a:r>
            <a:r>
              <a:rPr lang="sv-SE" sz="9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 </a:t>
            </a:r>
          </a:p>
        </p:txBody>
      </p:sp>
      <p:sp>
        <p:nvSpPr>
          <p:cNvPr id="5" name="Ellips 4">
            <a:extLst>
              <a:ext uri="{FF2B5EF4-FFF2-40B4-BE49-F238E27FC236}">
                <a16:creationId xmlns:a16="http://schemas.microsoft.com/office/drawing/2014/main" id="{66F9A489-5630-CECC-20A8-04B5B372A7FD}"/>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1B30C617-43C4-D8A2-C7D5-EFEA265FB310}"/>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79143DBF-0AC5-2AA4-A343-B385D680F1AA}"/>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FF3E2FF0-006F-EEA7-3671-48C175FB6126}"/>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F8B15E9C-EFF5-963A-6EB9-353F324664B5}"/>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8AFB4486-8F4F-9FD8-F589-15721625B19A}"/>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8BFA6C19-E7CE-F416-EDF6-F8A22B92DDA0}"/>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 name="Rak koppling 15">
            <a:extLst>
              <a:ext uri="{FF2B5EF4-FFF2-40B4-BE49-F238E27FC236}">
                <a16:creationId xmlns:a16="http://schemas.microsoft.com/office/drawing/2014/main" id="{4F45339A-345F-D237-A193-92EFB79298AD}"/>
              </a:ext>
            </a:extLst>
          </p:cNvPr>
          <p:cNvCxnSpPr>
            <a:cxnSpLocks/>
            <a:stCxn id="15" idx="1"/>
            <a:endCxn id="14"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94B2D420-9B05-3FB0-2A30-C75F06D88AD3}"/>
              </a:ext>
            </a:extLst>
          </p:cNvPr>
          <p:cNvCxnSpPr>
            <a:cxnSpLocks/>
            <a:stCxn id="14" idx="2"/>
            <a:endCxn id="13"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66D66A88-A6AC-69E5-94A0-E65436E47227}"/>
              </a:ext>
            </a:extLst>
          </p:cNvPr>
          <p:cNvCxnSpPr>
            <a:cxnSpLocks/>
            <a:stCxn id="13" idx="2"/>
            <a:endCxn id="11"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77B8397E-E334-1F09-6B6E-DF3F57746CB9}"/>
              </a:ext>
            </a:extLst>
          </p:cNvPr>
          <p:cNvCxnSpPr>
            <a:cxnSpLocks/>
            <a:stCxn id="11" idx="2"/>
            <a:endCxn id="9"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F4899045-4844-C91C-C2E9-DB07FA599492}"/>
              </a:ext>
            </a:extLst>
          </p:cNvPr>
          <p:cNvCxnSpPr>
            <a:cxnSpLocks/>
            <a:stCxn id="9" idx="2"/>
            <a:endCxn id="7"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C2F21534-D9F0-A03B-DE9F-97ABAF2F871C}"/>
              </a:ext>
            </a:extLst>
          </p:cNvPr>
          <p:cNvCxnSpPr>
            <a:cxnSpLocks/>
            <a:stCxn id="7" idx="2"/>
            <a:endCxn id="5"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2DDE248F-A5CC-FA14-5623-D34149AEA2EB}"/>
              </a:ext>
            </a:extLst>
          </p:cNvPr>
          <p:cNvSpPr/>
          <p:nvPr/>
        </p:nvSpPr>
        <p:spPr>
          <a:xfrm>
            <a:off x="8184648" y="6076437"/>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05831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8A4DA-A0DB-5169-7493-1CCFD5487145}"/>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ACEFF9A7-FFFF-77ED-E362-411DBFF4BFEF}"/>
              </a:ext>
            </a:extLst>
          </p:cNvPr>
          <p:cNvPicPr>
            <a:picLocks noChangeAspect="1"/>
          </p:cNvPicPr>
          <p:nvPr/>
        </p:nvPicPr>
        <p:blipFill>
          <a:blip r:embed="rId2"/>
          <a:stretch>
            <a:fillRect/>
          </a:stretch>
        </p:blipFill>
        <p:spPr>
          <a:xfrm>
            <a:off x="973050" y="-38999"/>
            <a:ext cx="9916909" cy="3820058"/>
          </a:xfrm>
          <a:prstGeom prst="rect">
            <a:avLst/>
          </a:prstGeom>
        </p:spPr>
      </p:pic>
      <p:sp>
        <p:nvSpPr>
          <p:cNvPr id="7" name="textruta 6">
            <a:extLst>
              <a:ext uri="{FF2B5EF4-FFF2-40B4-BE49-F238E27FC236}">
                <a16:creationId xmlns:a16="http://schemas.microsoft.com/office/drawing/2014/main" id="{98CC69D2-E53E-DF88-A6B7-DAEE757B8A0E}"/>
              </a:ext>
            </a:extLst>
          </p:cNvPr>
          <p:cNvSpPr txBox="1"/>
          <p:nvPr/>
        </p:nvSpPr>
        <p:spPr>
          <a:xfrm>
            <a:off x="8705850" y="3771900"/>
            <a:ext cx="3225800" cy="2462213"/>
          </a:xfrm>
          <a:prstGeom prst="rect">
            <a:avLst/>
          </a:prstGeom>
          <a:noFill/>
        </p:spPr>
        <p:txBody>
          <a:bodyPr wrap="square" rtlCol="0">
            <a:spAutoFit/>
          </a:bodyPr>
          <a:lstStyle/>
          <a:p>
            <a:r>
              <a:rPr lang="sv-SE" sz="1400" dirty="0"/>
              <a:t>Mottagande industri</a:t>
            </a:r>
          </a:p>
          <a:p>
            <a:endParaRPr lang="sv-SE" sz="1400" dirty="0"/>
          </a:p>
          <a:p>
            <a:r>
              <a:rPr lang="sv-SE" sz="1400" dirty="0"/>
              <a:t>Barrmassa till Bruket</a:t>
            </a:r>
          </a:p>
          <a:p>
            <a:r>
              <a:rPr lang="sv-SE" sz="1400" dirty="0"/>
              <a:t>Talltimmer till Sågen</a:t>
            </a:r>
          </a:p>
          <a:p>
            <a:endParaRPr lang="sv-SE" sz="1400" dirty="0"/>
          </a:p>
          <a:p>
            <a:r>
              <a:rPr lang="sv-SE" sz="1400" dirty="0"/>
              <a:t>T/A</a:t>
            </a:r>
          </a:p>
          <a:p>
            <a:r>
              <a:rPr lang="sv-SE" sz="1400" dirty="0"/>
              <a:t>Provision </a:t>
            </a:r>
          </a:p>
          <a:p>
            <a:r>
              <a:rPr lang="sv-SE" sz="1400" dirty="0"/>
              <a:t>Mängd kvot</a:t>
            </a:r>
          </a:p>
          <a:p>
            <a:r>
              <a:rPr lang="sv-SE" sz="1400" dirty="0"/>
              <a:t>Leveranstidpunkt</a:t>
            </a:r>
          </a:p>
          <a:p>
            <a:endParaRPr lang="sv-SE" sz="1400" dirty="0"/>
          </a:p>
          <a:p>
            <a:r>
              <a:rPr lang="sv-SE" sz="1400" dirty="0"/>
              <a:t>BI </a:t>
            </a:r>
          </a:p>
        </p:txBody>
      </p:sp>
      <p:sp>
        <p:nvSpPr>
          <p:cNvPr id="8" name="textruta 7">
            <a:extLst>
              <a:ext uri="{FF2B5EF4-FFF2-40B4-BE49-F238E27FC236}">
                <a16:creationId xmlns:a16="http://schemas.microsoft.com/office/drawing/2014/main" id="{C4E4E060-47ED-ACA0-C49F-426604EC03EB}"/>
              </a:ext>
            </a:extLst>
          </p:cNvPr>
          <p:cNvSpPr txBox="1"/>
          <p:nvPr/>
        </p:nvSpPr>
        <p:spPr>
          <a:xfrm>
            <a:off x="973050" y="3806301"/>
            <a:ext cx="3225800" cy="2677656"/>
          </a:xfrm>
          <a:prstGeom prst="rect">
            <a:avLst/>
          </a:prstGeom>
          <a:noFill/>
        </p:spPr>
        <p:txBody>
          <a:bodyPr wrap="square" rtlCol="0">
            <a:spAutoFit/>
          </a:bodyPr>
          <a:lstStyle/>
          <a:p>
            <a:r>
              <a:rPr lang="sv-SE" sz="1400" dirty="0"/>
              <a:t>Förstaledsaffär</a:t>
            </a:r>
          </a:p>
          <a:p>
            <a:endParaRPr lang="sv-SE" sz="1400" dirty="0"/>
          </a:p>
          <a:p>
            <a:r>
              <a:rPr lang="sv-SE" sz="1400" dirty="0"/>
              <a:t>Skogsbolaget avverkningsuppdrag markägare</a:t>
            </a:r>
          </a:p>
          <a:p>
            <a:endParaRPr lang="sv-SE" sz="1400" dirty="0"/>
          </a:p>
          <a:p>
            <a:r>
              <a:rPr lang="sv-SE" sz="1400" dirty="0"/>
              <a:t>Talltimmer</a:t>
            </a:r>
          </a:p>
          <a:p>
            <a:r>
              <a:rPr lang="sv-SE" sz="1400" dirty="0" err="1"/>
              <a:t>Barrmassa</a:t>
            </a:r>
            <a:endParaRPr lang="sv-SE" sz="1400" dirty="0"/>
          </a:p>
          <a:p>
            <a:r>
              <a:rPr lang="sv-SE" sz="1400" dirty="0"/>
              <a:t>T/A</a:t>
            </a:r>
          </a:p>
          <a:p>
            <a:endParaRPr lang="sv-SE" sz="1400" dirty="0"/>
          </a:p>
          <a:p>
            <a:r>
              <a:rPr lang="sv-SE" sz="1400" dirty="0"/>
              <a:t>Prislista</a:t>
            </a:r>
          </a:p>
          <a:p>
            <a:endParaRPr lang="sv-SE" sz="1400" dirty="0"/>
          </a:p>
          <a:p>
            <a:r>
              <a:rPr lang="sv-SE" sz="1400" dirty="0"/>
              <a:t>utredovisning på mätbesked</a:t>
            </a:r>
          </a:p>
        </p:txBody>
      </p:sp>
      <p:sp>
        <p:nvSpPr>
          <p:cNvPr id="9" name="textruta 8">
            <a:extLst>
              <a:ext uri="{FF2B5EF4-FFF2-40B4-BE49-F238E27FC236}">
                <a16:creationId xmlns:a16="http://schemas.microsoft.com/office/drawing/2014/main" id="{ED6A1ECE-7993-9BAD-93DB-6A3116EFBE9C}"/>
              </a:ext>
            </a:extLst>
          </p:cNvPr>
          <p:cNvSpPr txBox="1"/>
          <p:nvPr/>
        </p:nvSpPr>
        <p:spPr>
          <a:xfrm>
            <a:off x="4798900" y="3770790"/>
            <a:ext cx="3225800" cy="2031325"/>
          </a:xfrm>
          <a:prstGeom prst="rect">
            <a:avLst/>
          </a:prstGeom>
          <a:noFill/>
        </p:spPr>
        <p:txBody>
          <a:bodyPr wrap="square" rtlCol="0">
            <a:spAutoFit/>
          </a:bodyPr>
          <a:lstStyle/>
          <a:p>
            <a:r>
              <a:rPr lang="sv-SE" sz="1400" dirty="0"/>
              <a:t>Andraledsaffär</a:t>
            </a:r>
          </a:p>
          <a:p>
            <a:endParaRPr lang="sv-SE" sz="1400" dirty="0"/>
          </a:p>
          <a:p>
            <a:r>
              <a:rPr lang="sv-SE" sz="1400" dirty="0"/>
              <a:t>Skogsbolaget till </a:t>
            </a:r>
          </a:p>
          <a:p>
            <a:r>
              <a:rPr lang="sv-SE" sz="1400" dirty="0"/>
              <a:t>mottagande industri</a:t>
            </a:r>
          </a:p>
          <a:p>
            <a:endParaRPr lang="sv-SE" sz="1400" dirty="0"/>
          </a:p>
          <a:p>
            <a:r>
              <a:rPr lang="sv-SE" sz="1400" dirty="0"/>
              <a:t>Talltimmer</a:t>
            </a:r>
          </a:p>
          <a:p>
            <a:r>
              <a:rPr lang="sv-SE" sz="1400" dirty="0"/>
              <a:t>Barrmassa</a:t>
            </a:r>
          </a:p>
          <a:p>
            <a:endParaRPr lang="sv-SE" sz="1400" dirty="0"/>
          </a:p>
          <a:p>
            <a:r>
              <a:rPr lang="sv-SE" sz="1400" dirty="0"/>
              <a:t>Pris på kontrakt</a:t>
            </a:r>
          </a:p>
        </p:txBody>
      </p:sp>
      <p:pic>
        <p:nvPicPr>
          <p:cNvPr id="11" name="Bildobjekt 10">
            <a:extLst>
              <a:ext uri="{FF2B5EF4-FFF2-40B4-BE49-F238E27FC236}">
                <a16:creationId xmlns:a16="http://schemas.microsoft.com/office/drawing/2014/main" id="{E7C4BFE3-06A5-DDA2-0A88-B770D3E23038}"/>
              </a:ext>
            </a:extLst>
          </p:cNvPr>
          <p:cNvPicPr>
            <a:picLocks noChangeAspect="1"/>
          </p:cNvPicPr>
          <p:nvPr/>
        </p:nvPicPr>
        <p:blipFill>
          <a:blip r:embed="rId3"/>
          <a:stretch>
            <a:fillRect/>
          </a:stretch>
        </p:blipFill>
        <p:spPr>
          <a:xfrm>
            <a:off x="8643646" y="1946014"/>
            <a:ext cx="1029920" cy="1076432"/>
          </a:xfrm>
          <a:prstGeom prst="rect">
            <a:avLst/>
          </a:prstGeom>
        </p:spPr>
      </p:pic>
      <p:pic>
        <p:nvPicPr>
          <p:cNvPr id="15" name="Bildobjekt 14">
            <a:extLst>
              <a:ext uri="{FF2B5EF4-FFF2-40B4-BE49-F238E27FC236}">
                <a16:creationId xmlns:a16="http://schemas.microsoft.com/office/drawing/2014/main" id="{078559CD-748D-B7A6-C12C-1772B993BFBC}"/>
              </a:ext>
            </a:extLst>
          </p:cNvPr>
          <p:cNvPicPr>
            <a:picLocks noChangeAspect="1"/>
          </p:cNvPicPr>
          <p:nvPr/>
        </p:nvPicPr>
        <p:blipFill>
          <a:blip r:embed="rId4"/>
          <a:stretch>
            <a:fillRect/>
          </a:stretch>
        </p:blipFill>
        <p:spPr>
          <a:xfrm>
            <a:off x="9721136" y="2035747"/>
            <a:ext cx="1049657" cy="1042797"/>
          </a:xfrm>
          <a:prstGeom prst="rect">
            <a:avLst/>
          </a:prstGeom>
        </p:spPr>
      </p:pic>
      <p:sp>
        <p:nvSpPr>
          <p:cNvPr id="5" name="Rektangel: vikt hörn 4">
            <a:extLst>
              <a:ext uri="{FF2B5EF4-FFF2-40B4-BE49-F238E27FC236}">
                <a16:creationId xmlns:a16="http://schemas.microsoft.com/office/drawing/2014/main" id="{E8DEDB39-D986-32ED-7E69-E239FF298567}"/>
              </a:ext>
            </a:extLst>
          </p:cNvPr>
          <p:cNvSpPr/>
          <p:nvPr/>
        </p:nvSpPr>
        <p:spPr>
          <a:xfrm>
            <a:off x="973050" y="3614603"/>
            <a:ext cx="2640162" cy="3117679"/>
          </a:xfrm>
          <a:prstGeom prst="foldedCorne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ktangel: vikt hörn 1">
            <a:extLst>
              <a:ext uri="{FF2B5EF4-FFF2-40B4-BE49-F238E27FC236}">
                <a16:creationId xmlns:a16="http://schemas.microsoft.com/office/drawing/2014/main" id="{2318F2B2-F5EE-5968-F7D7-E0001CEA8DB1}"/>
              </a:ext>
            </a:extLst>
          </p:cNvPr>
          <p:cNvSpPr/>
          <p:nvPr/>
        </p:nvSpPr>
        <p:spPr>
          <a:xfrm>
            <a:off x="4775919" y="3614603"/>
            <a:ext cx="2640162" cy="3117679"/>
          </a:xfrm>
          <a:prstGeom prst="foldedCorne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vikt hörn 3">
            <a:extLst>
              <a:ext uri="{FF2B5EF4-FFF2-40B4-BE49-F238E27FC236}">
                <a16:creationId xmlns:a16="http://schemas.microsoft.com/office/drawing/2014/main" id="{DB6486DD-62EF-5C1F-6177-512EBEA3D25F}"/>
              </a:ext>
            </a:extLst>
          </p:cNvPr>
          <p:cNvSpPr/>
          <p:nvPr/>
        </p:nvSpPr>
        <p:spPr>
          <a:xfrm>
            <a:off x="8554107" y="3614603"/>
            <a:ext cx="2640162" cy="3117679"/>
          </a:xfrm>
          <a:prstGeom prst="foldedCorne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13533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DD4B8-FC46-D373-B61B-B1D8BAD4BBBF}"/>
            </a:ext>
          </a:extLst>
        </p:cNvPr>
        <p:cNvGrpSpPr/>
        <p:nvPr/>
      </p:nvGrpSpPr>
      <p:grpSpPr>
        <a:xfrm>
          <a:off x="0" y="0"/>
          <a:ext cx="0" cy="0"/>
          <a:chOff x="0" y="0"/>
          <a:chExt cx="0" cy="0"/>
        </a:xfrm>
      </p:grpSpPr>
      <p:sp>
        <p:nvSpPr>
          <p:cNvPr id="5" name="Rubrik 3">
            <a:extLst>
              <a:ext uri="{FF2B5EF4-FFF2-40B4-BE49-F238E27FC236}">
                <a16:creationId xmlns:a16="http://schemas.microsoft.com/office/drawing/2014/main" id="{7D84B1F4-BD46-47D8-6556-9195FDC4BDE9}"/>
              </a:ext>
            </a:extLst>
          </p:cNvPr>
          <p:cNvSpPr>
            <a:spLocks noGrp="1"/>
          </p:cNvSpPr>
          <p:nvPr>
            <p:ph type="title"/>
          </p:nvPr>
        </p:nvSpPr>
        <p:spPr>
          <a:xfrm>
            <a:off x="838200" y="795403"/>
            <a:ext cx="10515600" cy="895285"/>
          </a:xfrm>
        </p:spPr>
        <p:txBody>
          <a:bodyPr/>
          <a:lstStyle/>
          <a:p>
            <a:r>
              <a:rPr lang="sv-SE" dirty="0"/>
              <a:t>Prislista|</a:t>
            </a:r>
          </a:p>
        </p:txBody>
      </p:sp>
      <p:pic>
        <p:nvPicPr>
          <p:cNvPr id="9" name="Bildobjekt 8">
            <a:extLst>
              <a:ext uri="{FF2B5EF4-FFF2-40B4-BE49-F238E27FC236}">
                <a16:creationId xmlns:a16="http://schemas.microsoft.com/office/drawing/2014/main" id="{13F1CF57-0676-DDAF-5F1A-0CAE9DC50469}"/>
              </a:ext>
            </a:extLst>
          </p:cNvPr>
          <p:cNvPicPr>
            <a:picLocks noChangeAspect="1"/>
          </p:cNvPicPr>
          <p:nvPr/>
        </p:nvPicPr>
        <p:blipFill>
          <a:blip r:embed="rId2"/>
          <a:stretch>
            <a:fillRect/>
          </a:stretch>
        </p:blipFill>
        <p:spPr>
          <a:xfrm rot="958065">
            <a:off x="3538205" y="631622"/>
            <a:ext cx="3954693" cy="5703003"/>
          </a:xfrm>
          <a:prstGeom prst="rect">
            <a:avLst/>
          </a:prstGeom>
        </p:spPr>
      </p:pic>
    </p:spTree>
    <p:extLst>
      <p:ext uri="{BB962C8B-B14F-4D97-AF65-F5344CB8AC3E}">
        <p14:creationId xmlns:p14="http://schemas.microsoft.com/office/powerpoint/2010/main" val="2105657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CF692-AA58-8C25-065A-B5666DC77A1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14DB107-37E2-5D98-ECCA-931EEFFC2EA1}"/>
              </a:ext>
            </a:extLst>
          </p:cNvPr>
          <p:cNvSpPr>
            <a:spLocks noGrp="1"/>
          </p:cNvSpPr>
          <p:nvPr>
            <p:ph type="title"/>
          </p:nvPr>
        </p:nvSpPr>
        <p:spPr>
          <a:xfrm>
            <a:off x="891362" y="4072093"/>
            <a:ext cx="6439422" cy="1325563"/>
          </a:xfrm>
        </p:spPr>
        <p:txBody>
          <a:bodyPr/>
          <a:lstStyle/>
          <a:p>
            <a:r>
              <a:rPr lang="sv-SE" dirty="0"/>
              <a:t>Prismatris och längdkorrektion</a:t>
            </a:r>
          </a:p>
        </p:txBody>
      </p:sp>
      <p:sp>
        <p:nvSpPr>
          <p:cNvPr id="3" name="Ellips 2">
            <a:extLst>
              <a:ext uri="{FF2B5EF4-FFF2-40B4-BE49-F238E27FC236}">
                <a16:creationId xmlns:a16="http://schemas.microsoft.com/office/drawing/2014/main" id="{5CFB5140-731F-A0D4-26C8-160AC175EC7F}"/>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Ellips 3">
            <a:extLst>
              <a:ext uri="{FF2B5EF4-FFF2-40B4-BE49-F238E27FC236}">
                <a16:creationId xmlns:a16="http://schemas.microsoft.com/office/drawing/2014/main" id="{6B0AF8AC-F516-2B58-39BE-CBB6DC8D3B89}"/>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33B5839C-93B5-7A82-EC8D-47365C6A8DA9}"/>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B3A09322-5D88-580B-777C-CA06F2C1FE95}"/>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5C7E2DFA-5BA0-236F-2686-0A40768DF714}"/>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DAACC484-125F-01E6-38B3-3714AB462721}"/>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05282DAB-3F7F-D0A9-1521-F1DBFEFEC1D4}"/>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 name="Rak koppling 9">
            <a:extLst>
              <a:ext uri="{FF2B5EF4-FFF2-40B4-BE49-F238E27FC236}">
                <a16:creationId xmlns:a16="http://schemas.microsoft.com/office/drawing/2014/main" id="{46A54964-52EB-41D1-8BBC-B9A20F55CFEB}"/>
              </a:ext>
            </a:extLst>
          </p:cNvPr>
          <p:cNvCxnSpPr>
            <a:cxnSpLocks/>
            <a:stCxn id="9" idx="1"/>
            <a:endCxn id="8"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C0B7A6F9-0A73-4AEE-B07B-350B72162572}"/>
              </a:ext>
            </a:extLst>
          </p:cNvPr>
          <p:cNvCxnSpPr>
            <a:cxnSpLocks/>
            <a:stCxn id="8" idx="2"/>
            <a:endCxn id="7"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AFCEC4E7-0CF4-CB5B-C992-6FA430707BA8}"/>
              </a:ext>
            </a:extLst>
          </p:cNvPr>
          <p:cNvCxnSpPr>
            <a:cxnSpLocks/>
            <a:stCxn id="7" idx="2"/>
            <a:endCxn id="6"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EE454212-FB6E-7F1D-9763-E1B0936D7BD4}"/>
              </a:ext>
            </a:extLst>
          </p:cNvPr>
          <p:cNvCxnSpPr>
            <a:cxnSpLocks/>
            <a:stCxn id="6" idx="2"/>
            <a:endCxn id="5"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CCB71912-A87A-3B31-6B2A-4CE48AA7BE6C}"/>
              </a:ext>
            </a:extLst>
          </p:cNvPr>
          <p:cNvCxnSpPr>
            <a:cxnSpLocks/>
            <a:stCxn id="5" idx="2"/>
            <a:endCxn id="4"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1DDC3244-6C9C-AF70-38F3-5769C7AE907B}"/>
              </a:ext>
            </a:extLst>
          </p:cNvPr>
          <p:cNvCxnSpPr>
            <a:cxnSpLocks/>
            <a:stCxn id="4" idx="2"/>
            <a:endCxn id="3"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 15">
            <a:extLst>
              <a:ext uri="{FF2B5EF4-FFF2-40B4-BE49-F238E27FC236}">
                <a16:creationId xmlns:a16="http://schemas.microsoft.com/office/drawing/2014/main" id="{E32F74D1-23CC-5D29-CCFE-E8AEAB86EBB7}"/>
              </a:ext>
            </a:extLst>
          </p:cNvPr>
          <p:cNvSpPr/>
          <p:nvPr/>
        </p:nvSpPr>
        <p:spPr>
          <a:xfrm>
            <a:off x="9102090" y="6332898"/>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62011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14058AF-F023-66FE-CF3A-A62F655D2622}"/>
              </a:ext>
            </a:extLst>
          </p:cNvPr>
          <p:cNvSpPr>
            <a:spLocks noGrp="1"/>
          </p:cNvSpPr>
          <p:nvPr>
            <p:ph type="title"/>
          </p:nvPr>
        </p:nvSpPr>
        <p:spPr/>
        <p:txBody>
          <a:bodyPr/>
          <a:lstStyle/>
          <a:p>
            <a:r>
              <a:rPr lang="sv-SE" dirty="0"/>
              <a:t>Prismatris och längdkorrektion | </a:t>
            </a:r>
            <a:r>
              <a:rPr lang="sv-SE" b="0" dirty="0"/>
              <a:t>Prismatris</a:t>
            </a:r>
            <a:endParaRPr lang="sv-SE" dirty="0"/>
          </a:p>
        </p:txBody>
      </p:sp>
      <p:sp>
        <p:nvSpPr>
          <p:cNvPr id="5" name="Platshållare för innehåll 4">
            <a:extLst>
              <a:ext uri="{FF2B5EF4-FFF2-40B4-BE49-F238E27FC236}">
                <a16:creationId xmlns:a16="http://schemas.microsoft.com/office/drawing/2014/main" id="{400B8819-9146-0BDC-7D5B-9FE9F04751D5}"/>
              </a:ext>
            </a:extLst>
          </p:cNvPr>
          <p:cNvSpPr>
            <a:spLocks noGrp="1"/>
          </p:cNvSpPr>
          <p:nvPr>
            <p:ph idx="1"/>
          </p:nvPr>
        </p:nvSpPr>
        <p:spPr>
          <a:xfrm>
            <a:off x="838200" y="1468036"/>
            <a:ext cx="8753272" cy="4351338"/>
          </a:xfrm>
        </p:spPr>
        <p:txBody>
          <a:bodyPr>
            <a:normAutofit lnSpcReduction="10000"/>
          </a:bodyPr>
          <a:lstStyle/>
          <a:p>
            <a:r>
              <a:rPr lang="sv-SE" dirty="0"/>
              <a:t>Prismatris används när prissättning av stockar ska ske beroende på </a:t>
            </a:r>
            <a:r>
              <a:rPr lang="sv-SE" dirty="0">
                <a:solidFill>
                  <a:srgbClr val="F59D24"/>
                </a:solidFill>
              </a:rPr>
              <a:t>längd, diameter och klass</a:t>
            </a:r>
          </a:p>
          <a:p>
            <a:r>
              <a:rPr lang="sv-SE" dirty="0"/>
              <a:t>Prismatriser kan skapas både för </a:t>
            </a:r>
            <a:r>
              <a:rPr lang="sv-SE" dirty="0">
                <a:solidFill>
                  <a:srgbClr val="F59D24"/>
                </a:solidFill>
              </a:rPr>
              <a:t>stockmätning och för skördarmätning </a:t>
            </a:r>
            <a:r>
              <a:rPr lang="sv-SE" dirty="0"/>
              <a:t>och lyfts sedan </a:t>
            </a:r>
            <a:r>
              <a:rPr lang="sv-SE" dirty="0">
                <a:solidFill>
                  <a:srgbClr val="F59D24"/>
                </a:solidFill>
              </a:rPr>
              <a:t>in i en priskomponent</a:t>
            </a:r>
          </a:p>
          <a:p>
            <a:r>
              <a:rPr lang="sv-SE" dirty="0"/>
              <a:t>I VIOL 3 är </a:t>
            </a:r>
            <a:r>
              <a:rPr lang="sv-SE" dirty="0" err="1"/>
              <a:t>prismatris</a:t>
            </a:r>
            <a:r>
              <a:rPr lang="sv-SE" dirty="0"/>
              <a:t> och längdkorrektion </a:t>
            </a:r>
            <a:r>
              <a:rPr lang="sv-SE" dirty="0">
                <a:solidFill>
                  <a:srgbClr val="F59D24"/>
                </a:solidFill>
              </a:rPr>
              <a:t>självständiga objekt </a:t>
            </a:r>
            <a:r>
              <a:rPr lang="sv-SE" dirty="0"/>
              <a:t>och kan återanvändas i flera priskomponenter. </a:t>
            </a:r>
          </a:p>
          <a:p>
            <a:r>
              <a:rPr lang="sv-SE" dirty="0"/>
              <a:t>En förändring i mallen för </a:t>
            </a:r>
            <a:r>
              <a:rPr lang="sv-SE" dirty="0" err="1"/>
              <a:t>prismatrisen</a:t>
            </a:r>
            <a:r>
              <a:rPr lang="sv-SE" dirty="0"/>
              <a:t> &amp; längdkorrektionen slår inte igenom i de priskomponenter där objekten en gång har lyfts in. </a:t>
            </a:r>
          </a:p>
          <a:p>
            <a:r>
              <a:rPr lang="sv-SE" dirty="0"/>
              <a:t>Ingen större förändring mellan VIOL 2 och VIOL 3, samma typ av information men anges på olika.</a:t>
            </a:r>
          </a:p>
          <a:p>
            <a:endParaRPr lang="sv-SE" dirty="0"/>
          </a:p>
          <a:p>
            <a:endParaRPr lang="sv-SE" dirty="0"/>
          </a:p>
          <a:p>
            <a:endParaRPr lang="sv-SE" dirty="0"/>
          </a:p>
        </p:txBody>
      </p:sp>
      <p:pic>
        <p:nvPicPr>
          <p:cNvPr id="6" name="Bildobjekt 5" descr="En bild som visar ljus&#10;&#10;Automatiskt genererad beskrivning">
            <a:extLst>
              <a:ext uri="{FF2B5EF4-FFF2-40B4-BE49-F238E27FC236}">
                <a16:creationId xmlns:a16="http://schemas.microsoft.com/office/drawing/2014/main" id="{31972BD5-3969-6055-D8CB-B808808D291A}"/>
              </a:ext>
            </a:extLst>
          </p:cNvPr>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8564393" y="3786799"/>
            <a:ext cx="2054157" cy="1234939"/>
          </a:xfrm>
          <a:prstGeom prst="rect">
            <a:avLst/>
          </a:prstGeom>
        </p:spPr>
      </p:pic>
      <p:sp>
        <p:nvSpPr>
          <p:cNvPr id="2" name="Ellips 1">
            <a:extLst>
              <a:ext uri="{FF2B5EF4-FFF2-40B4-BE49-F238E27FC236}">
                <a16:creationId xmlns:a16="http://schemas.microsoft.com/office/drawing/2014/main" id="{925E2EFD-B64A-663F-C6C5-9DF5634A3673}"/>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Ellips 2">
            <a:extLst>
              <a:ext uri="{FF2B5EF4-FFF2-40B4-BE49-F238E27FC236}">
                <a16:creationId xmlns:a16="http://schemas.microsoft.com/office/drawing/2014/main" id="{9044661F-2E84-2133-63F6-D7E4DCCB174A}"/>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F224DF8B-294B-F8D7-762B-16351496C39A}"/>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0C733390-6462-925F-53AB-F92FCAB9C8AB}"/>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9D5A16D2-C828-BEDB-DE21-DB850DC1B257}"/>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4CE67CB6-5AD2-9B7E-6947-29A8A36345E1}"/>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0913C398-02CE-2864-171E-F0D84118D6BE}"/>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2" name="Rak koppling 11">
            <a:extLst>
              <a:ext uri="{FF2B5EF4-FFF2-40B4-BE49-F238E27FC236}">
                <a16:creationId xmlns:a16="http://schemas.microsoft.com/office/drawing/2014/main" id="{BD720B9D-A4B3-E709-9344-80D3AD2FA8FC}"/>
              </a:ext>
            </a:extLst>
          </p:cNvPr>
          <p:cNvCxnSpPr>
            <a:cxnSpLocks/>
            <a:stCxn id="11" idx="1"/>
            <a:endCxn id="10"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4C67B200-3CEC-5B59-5D8C-919CE8F9688F}"/>
              </a:ext>
            </a:extLst>
          </p:cNvPr>
          <p:cNvCxnSpPr>
            <a:cxnSpLocks/>
            <a:stCxn id="10" idx="2"/>
            <a:endCxn id="9"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3B3D53A0-89BD-A600-9B46-9B2403F683DC}"/>
              </a:ext>
            </a:extLst>
          </p:cNvPr>
          <p:cNvCxnSpPr>
            <a:cxnSpLocks/>
            <a:stCxn id="9" idx="2"/>
            <a:endCxn id="8"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86D984F4-6468-4863-BC14-3595702761CF}"/>
              </a:ext>
            </a:extLst>
          </p:cNvPr>
          <p:cNvCxnSpPr>
            <a:cxnSpLocks/>
            <a:stCxn id="8" idx="2"/>
            <a:endCxn id="7"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koppling 15">
            <a:extLst>
              <a:ext uri="{FF2B5EF4-FFF2-40B4-BE49-F238E27FC236}">
                <a16:creationId xmlns:a16="http://schemas.microsoft.com/office/drawing/2014/main" id="{8AE9E81A-6E67-1E82-C381-9656409E3939}"/>
              </a:ext>
            </a:extLst>
          </p:cNvPr>
          <p:cNvCxnSpPr>
            <a:cxnSpLocks/>
            <a:stCxn id="7" idx="2"/>
            <a:endCxn id="3"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D3810629-A1B5-E963-7E4E-34AAB628D2AA}"/>
              </a:ext>
            </a:extLst>
          </p:cNvPr>
          <p:cNvCxnSpPr>
            <a:cxnSpLocks/>
            <a:stCxn id="3" idx="2"/>
            <a:endCxn id="2"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B0CCE0CD-3053-BC8B-F9F4-68DF61F0FFEA}"/>
              </a:ext>
            </a:extLst>
          </p:cNvPr>
          <p:cNvSpPr/>
          <p:nvPr/>
        </p:nvSpPr>
        <p:spPr>
          <a:xfrm>
            <a:off x="9102090" y="6332898"/>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98206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14058AF-F023-66FE-CF3A-A62F655D2622}"/>
              </a:ext>
            </a:extLst>
          </p:cNvPr>
          <p:cNvSpPr>
            <a:spLocks noGrp="1"/>
          </p:cNvSpPr>
          <p:nvPr>
            <p:ph type="title"/>
          </p:nvPr>
        </p:nvSpPr>
        <p:spPr/>
        <p:txBody>
          <a:bodyPr/>
          <a:lstStyle/>
          <a:p>
            <a:r>
              <a:rPr lang="sv-SE" dirty="0"/>
              <a:t>Prismatris och längdkorrektion | </a:t>
            </a:r>
            <a:r>
              <a:rPr lang="sv-SE" b="0" dirty="0">
                <a:solidFill>
                  <a:schemeClr val="bg1">
                    <a:alpha val="0"/>
                  </a:schemeClr>
                </a:solidFill>
              </a:rPr>
              <a:t>Prismatris</a:t>
            </a:r>
            <a:endParaRPr lang="sv-SE" dirty="0">
              <a:solidFill>
                <a:schemeClr val="bg1">
                  <a:alpha val="0"/>
                </a:schemeClr>
              </a:solidFill>
            </a:endParaRPr>
          </a:p>
        </p:txBody>
      </p:sp>
      <p:sp>
        <p:nvSpPr>
          <p:cNvPr id="5" name="Platshållare för innehåll 4">
            <a:extLst>
              <a:ext uri="{FF2B5EF4-FFF2-40B4-BE49-F238E27FC236}">
                <a16:creationId xmlns:a16="http://schemas.microsoft.com/office/drawing/2014/main" id="{400B8819-9146-0BDC-7D5B-9FE9F04751D5}"/>
              </a:ext>
            </a:extLst>
          </p:cNvPr>
          <p:cNvSpPr>
            <a:spLocks noGrp="1"/>
          </p:cNvSpPr>
          <p:nvPr>
            <p:ph idx="1"/>
          </p:nvPr>
        </p:nvSpPr>
        <p:spPr>
          <a:xfrm>
            <a:off x="838200" y="1825625"/>
            <a:ext cx="9113196" cy="4351338"/>
          </a:xfrm>
        </p:spPr>
        <p:txBody>
          <a:bodyPr/>
          <a:lstStyle/>
          <a:p>
            <a:r>
              <a:rPr lang="sv-SE" dirty="0"/>
              <a:t>Längdkorrektion kan endast användas </a:t>
            </a:r>
            <a:r>
              <a:rPr lang="sv-SE" dirty="0">
                <a:solidFill>
                  <a:srgbClr val="F59D24"/>
                </a:solidFill>
              </a:rPr>
              <a:t>tillsammans med en grundprismatris </a:t>
            </a:r>
            <a:r>
              <a:rPr lang="sv-SE" dirty="0"/>
              <a:t>och endast stockar som fått träff i prismatrisen går vidare till längdkorrektionen</a:t>
            </a:r>
          </a:p>
          <a:p>
            <a:r>
              <a:rPr lang="sv-SE" dirty="0"/>
              <a:t>Längdkorrektion skapas utifrån prismatrisen och </a:t>
            </a:r>
            <a:r>
              <a:rPr lang="sv-SE" dirty="0">
                <a:solidFill>
                  <a:srgbClr val="F59D24"/>
                </a:solidFill>
              </a:rPr>
              <a:t>lyfts även den in i en priskomponent</a:t>
            </a:r>
          </a:p>
          <a:p>
            <a:r>
              <a:rPr lang="sv-SE" dirty="0"/>
              <a:t>Dimensioner och längder kan endast ändras i den fristående längdkorrektionen (objektet) och inte inne på en prislista </a:t>
            </a:r>
          </a:p>
          <a:p>
            <a:pPr marL="4762" indent="0">
              <a:buNone/>
            </a:pPr>
            <a:endParaRPr lang="sv-SE" dirty="0"/>
          </a:p>
          <a:p>
            <a:endParaRPr lang="sv-SE" dirty="0"/>
          </a:p>
        </p:txBody>
      </p:sp>
      <p:sp>
        <p:nvSpPr>
          <p:cNvPr id="2" name="Rubrik 3">
            <a:extLst>
              <a:ext uri="{FF2B5EF4-FFF2-40B4-BE49-F238E27FC236}">
                <a16:creationId xmlns:a16="http://schemas.microsoft.com/office/drawing/2014/main" id="{29D0D5D6-1D53-5C2B-F86E-BFFAF6FB00BD}"/>
              </a:ext>
            </a:extLst>
          </p:cNvPr>
          <p:cNvSpPr txBox="1">
            <a:spLocks/>
          </p:cNvSpPr>
          <p:nvPr/>
        </p:nvSpPr>
        <p:spPr>
          <a:xfrm>
            <a:off x="838200" y="795402"/>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solidFill>
                  <a:schemeClr val="bg1">
                    <a:alpha val="0"/>
                  </a:schemeClr>
                </a:solidFill>
              </a:rPr>
              <a:t>Prismatris och längdkorrektion | </a:t>
            </a:r>
            <a:r>
              <a:rPr lang="sv-SE" b="0" dirty="0"/>
              <a:t>Längdkorrektion</a:t>
            </a:r>
            <a:endParaRPr lang="sv-SE" dirty="0"/>
          </a:p>
        </p:txBody>
      </p:sp>
      <p:sp>
        <p:nvSpPr>
          <p:cNvPr id="8" name="Cylinder 7">
            <a:extLst>
              <a:ext uri="{FF2B5EF4-FFF2-40B4-BE49-F238E27FC236}">
                <a16:creationId xmlns:a16="http://schemas.microsoft.com/office/drawing/2014/main" id="{8A9D62A2-A07D-36D1-2E8D-056A85794A81}"/>
              </a:ext>
            </a:extLst>
          </p:cNvPr>
          <p:cNvSpPr/>
          <p:nvPr/>
        </p:nvSpPr>
        <p:spPr>
          <a:xfrm rot="15822833">
            <a:off x="9793098" y="3999178"/>
            <a:ext cx="313081" cy="2395205"/>
          </a:xfrm>
          <a:prstGeom prst="ca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B3A698"/>
              </a:solidFill>
            </a:endParaRPr>
          </a:p>
        </p:txBody>
      </p:sp>
      <p:sp>
        <p:nvSpPr>
          <p:cNvPr id="10" name="Cylinder 9">
            <a:extLst>
              <a:ext uri="{FF2B5EF4-FFF2-40B4-BE49-F238E27FC236}">
                <a16:creationId xmlns:a16="http://schemas.microsoft.com/office/drawing/2014/main" id="{774B2215-92D9-178D-4187-D66477F0D28C}"/>
              </a:ext>
            </a:extLst>
          </p:cNvPr>
          <p:cNvSpPr/>
          <p:nvPr/>
        </p:nvSpPr>
        <p:spPr>
          <a:xfrm rot="15822833">
            <a:off x="9918754" y="4190488"/>
            <a:ext cx="313081" cy="2381228"/>
          </a:xfrm>
          <a:prstGeom prst="ca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B3A698"/>
              </a:solidFill>
            </a:endParaRPr>
          </a:p>
        </p:txBody>
      </p:sp>
      <p:sp>
        <p:nvSpPr>
          <p:cNvPr id="11" name="Cylinder 10">
            <a:extLst>
              <a:ext uri="{FF2B5EF4-FFF2-40B4-BE49-F238E27FC236}">
                <a16:creationId xmlns:a16="http://schemas.microsoft.com/office/drawing/2014/main" id="{8F5DF9B9-8F51-D1C7-B3A0-2AB5109D2334}"/>
              </a:ext>
            </a:extLst>
          </p:cNvPr>
          <p:cNvSpPr/>
          <p:nvPr/>
        </p:nvSpPr>
        <p:spPr>
          <a:xfrm rot="15822833">
            <a:off x="9987662" y="4404174"/>
            <a:ext cx="313081" cy="2232121"/>
          </a:xfrm>
          <a:prstGeom prst="ca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B3A698"/>
              </a:solidFill>
            </a:endParaRPr>
          </a:p>
        </p:txBody>
      </p:sp>
      <p:sp>
        <p:nvSpPr>
          <p:cNvPr id="12" name="Cylinder 11">
            <a:extLst>
              <a:ext uri="{FF2B5EF4-FFF2-40B4-BE49-F238E27FC236}">
                <a16:creationId xmlns:a16="http://schemas.microsoft.com/office/drawing/2014/main" id="{E61BF914-18C2-95C5-647D-245552B4ED4A}"/>
              </a:ext>
            </a:extLst>
          </p:cNvPr>
          <p:cNvSpPr/>
          <p:nvPr/>
        </p:nvSpPr>
        <p:spPr>
          <a:xfrm rot="15822833">
            <a:off x="9768693" y="3975653"/>
            <a:ext cx="313081" cy="2192778"/>
          </a:xfrm>
          <a:prstGeom prst="ca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B3A698"/>
              </a:solidFill>
            </a:endParaRPr>
          </a:p>
        </p:txBody>
      </p:sp>
      <p:sp>
        <p:nvSpPr>
          <p:cNvPr id="13" name="Cylinder 12">
            <a:extLst>
              <a:ext uri="{FF2B5EF4-FFF2-40B4-BE49-F238E27FC236}">
                <a16:creationId xmlns:a16="http://schemas.microsoft.com/office/drawing/2014/main" id="{3E98B59E-7294-D931-A823-337EA0877909}"/>
              </a:ext>
            </a:extLst>
          </p:cNvPr>
          <p:cNvSpPr/>
          <p:nvPr/>
        </p:nvSpPr>
        <p:spPr>
          <a:xfrm rot="15822833">
            <a:off x="9847635" y="4186997"/>
            <a:ext cx="313081" cy="2071581"/>
          </a:xfrm>
          <a:prstGeom prst="ca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B3A698"/>
              </a:solidFill>
            </a:endParaRPr>
          </a:p>
        </p:txBody>
      </p:sp>
      <p:sp>
        <p:nvSpPr>
          <p:cNvPr id="3" name="Ellips 2">
            <a:extLst>
              <a:ext uri="{FF2B5EF4-FFF2-40B4-BE49-F238E27FC236}">
                <a16:creationId xmlns:a16="http://schemas.microsoft.com/office/drawing/2014/main" id="{94ECE8FE-9063-630E-9123-C89601923C59}"/>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9551C766-AFD0-000C-E5AD-6425D52D2BE0}"/>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F09EBDF5-1163-28D5-E08A-D402538264EC}"/>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B9B61C8A-E032-3F99-DDBB-3340EBD76A11}"/>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7F57FBB2-DE01-4F16-4A1B-AFC55F155F20}"/>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67093BA2-197C-3D77-EF5A-15A65A39B4D1}"/>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AEC7FF1D-AFE8-DC8B-9AE7-674C840D028D}"/>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7" name="Rak koppling 16">
            <a:extLst>
              <a:ext uri="{FF2B5EF4-FFF2-40B4-BE49-F238E27FC236}">
                <a16:creationId xmlns:a16="http://schemas.microsoft.com/office/drawing/2014/main" id="{98FAD6B6-73EA-F964-4F59-4F4FFA32FE7E}"/>
              </a:ext>
            </a:extLst>
          </p:cNvPr>
          <p:cNvCxnSpPr>
            <a:cxnSpLocks/>
            <a:stCxn id="16" idx="1"/>
            <a:endCxn id="15"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EEBEC955-9C7E-3B61-F375-0ACCF6C60103}"/>
              </a:ext>
            </a:extLst>
          </p:cNvPr>
          <p:cNvCxnSpPr>
            <a:cxnSpLocks/>
            <a:stCxn id="15" idx="2"/>
            <a:endCxn id="14"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ACD41134-961E-BC2F-3C77-DF678D806ED0}"/>
              </a:ext>
            </a:extLst>
          </p:cNvPr>
          <p:cNvCxnSpPr>
            <a:cxnSpLocks/>
            <a:stCxn id="14" idx="2"/>
            <a:endCxn id="9"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6EE2E582-CA1D-B2AA-A1B9-4BB750DD6E2C}"/>
              </a:ext>
            </a:extLst>
          </p:cNvPr>
          <p:cNvCxnSpPr>
            <a:cxnSpLocks/>
            <a:stCxn id="9" idx="2"/>
            <a:endCxn id="7"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356671A9-5DAB-B599-20E5-CAA17C68CA72}"/>
              </a:ext>
            </a:extLst>
          </p:cNvPr>
          <p:cNvCxnSpPr>
            <a:cxnSpLocks/>
            <a:stCxn id="7" idx="2"/>
            <a:endCxn id="6"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1FB9499D-B51A-A7C6-2393-F61AE551742A}"/>
              </a:ext>
            </a:extLst>
          </p:cNvPr>
          <p:cNvCxnSpPr>
            <a:cxnSpLocks/>
            <a:stCxn id="6" idx="2"/>
            <a:endCxn id="3"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782C5798-9CA4-4156-7CA0-1B28CD2A63C6}"/>
              </a:ext>
            </a:extLst>
          </p:cNvPr>
          <p:cNvSpPr/>
          <p:nvPr/>
        </p:nvSpPr>
        <p:spPr>
          <a:xfrm>
            <a:off x="9102090" y="6332898"/>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70051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14058AF-F023-66FE-CF3A-A62F655D2622}"/>
              </a:ext>
            </a:extLst>
          </p:cNvPr>
          <p:cNvSpPr>
            <a:spLocks noGrp="1"/>
          </p:cNvSpPr>
          <p:nvPr>
            <p:ph type="title"/>
          </p:nvPr>
        </p:nvSpPr>
        <p:spPr/>
        <p:txBody>
          <a:bodyPr/>
          <a:lstStyle/>
          <a:p>
            <a:r>
              <a:rPr lang="sv-SE" dirty="0"/>
              <a:t>Prismatris och längdkorrektion | </a:t>
            </a:r>
            <a:r>
              <a:rPr lang="sv-SE" b="0" dirty="0">
                <a:solidFill>
                  <a:schemeClr val="bg1">
                    <a:alpha val="0"/>
                  </a:schemeClr>
                </a:solidFill>
              </a:rPr>
              <a:t>Prismatris</a:t>
            </a:r>
            <a:endParaRPr lang="sv-SE" dirty="0">
              <a:solidFill>
                <a:schemeClr val="bg1">
                  <a:alpha val="0"/>
                </a:schemeClr>
              </a:solidFill>
            </a:endParaRPr>
          </a:p>
        </p:txBody>
      </p:sp>
      <p:sp>
        <p:nvSpPr>
          <p:cNvPr id="3" name="Platshållare för innehåll 2">
            <a:extLst>
              <a:ext uri="{FF2B5EF4-FFF2-40B4-BE49-F238E27FC236}">
                <a16:creationId xmlns:a16="http://schemas.microsoft.com/office/drawing/2014/main" id="{0634D301-E716-170D-A82E-7596DDC2D438}"/>
              </a:ext>
            </a:extLst>
          </p:cNvPr>
          <p:cNvSpPr>
            <a:spLocks noGrp="1"/>
          </p:cNvSpPr>
          <p:nvPr>
            <p:ph idx="1"/>
          </p:nvPr>
        </p:nvSpPr>
        <p:spPr>
          <a:xfrm>
            <a:off x="826983" y="1442839"/>
            <a:ext cx="9229928" cy="4333256"/>
          </a:xfrm>
        </p:spPr>
        <p:txBody>
          <a:bodyPr>
            <a:normAutofit lnSpcReduction="10000"/>
          </a:bodyPr>
          <a:lstStyle/>
          <a:p>
            <a:r>
              <a:rPr lang="sv-SE" dirty="0"/>
              <a:t>För värdeberäkning med hjälp av prismatriser och längdkorrektioner finns fyra olika typer av standardkomponenter:</a:t>
            </a:r>
          </a:p>
          <a:p>
            <a:pPr marL="4762" indent="0">
              <a:buNone/>
            </a:pPr>
            <a:endParaRPr lang="sv-SE" dirty="0"/>
          </a:p>
          <a:p>
            <a:pPr marL="4762" indent="0">
              <a:buNone/>
            </a:pPr>
            <a:endParaRPr lang="sv-SE" dirty="0"/>
          </a:p>
          <a:p>
            <a:pPr marL="4762" indent="0">
              <a:buNone/>
            </a:pPr>
            <a:endParaRPr lang="sv-SE" dirty="0"/>
          </a:p>
          <a:p>
            <a:pPr marL="4762" indent="0">
              <a:buNone/>
            </a:pPr>
            <a:endParaRPr lang="sv-SE" dirty="0"/>
          </a:p>
          <a:p>
            <a:pPr>
              <a:lnSpc>
                <a:spcPct val="100000"/>
              </a:lnSpc>
            </a:pPr>
            <a:r>
              <a:rPr lang="sv-SE" dirty="0"/>
              <a:t>Alla komponenter ovan finns för både m3f och m3to förutom den för skördarmätning som endast finns i m3f</a:t>
            </a:r>
          </a:p>
          <a:p>
            <a:pPr>
              <a:lnSpc>
                <a:spcPct val="100000"/>
              </a:lnSpc>
            </a:pPr>
            <a:r>
              <a:rPr lang="sv-SE" dirty="0"/>
              <a:t>Skapas upp som mallar och är </a:t>
            </a:r>
            <a:r>
              <a:rPr lang="sv-SE" dirty="0">
                <a:solidFill>
                  <a:srgbClr val="F59D24"/>
                </a:solidFill>
              </a:rPr>
              <a:t>egna objekt </a:t>
            </a:r>
            <a:r>
              <a:rPr lang="sv-SE" dirty="0"/>
              <a:t>innan de </a:t>
            </a:r>
            <a:r>
              <a:rPr lang="sv-SE" dirty="0">
                <a:solidFill>
                  <a:srgbClr val="F59D24"/>
                </a:solidFill>
              </a:rPr>
              <a:t>läggs in i en priskomponent</a:t>
            </a:r>
          </a:p>
        </p:txBody>
      </p:sp>
      <p:sp>
        <p:nvSpPr>
          <p:cNvPr id="2" name="Rubrik 3">
            <a:extLst>
              <a:ext uri="{FF2B5EF4-FFF2-40B4-BE49-F238E27FC236}">
                <a16:creationId xmlns:a16="http://schemas.microsoft.com/office/drawing/2014/main" id="{29D0D5D6-1D53-5C2B-F86E-BFFAF6FB00BD}"/>
              </a:ext>
            </a:extLst>
          </p:cNvPr>
          <p:cNvSpPr txBox="1">
            <a:spLocks/>
          </p:cNvSpPr>
          <p:nvPr/>
        </p:nvSpPr>
        <p:spPr>
          <a:xfrm>
            <a:off x="838200" y="823529"/>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solidFill>
                  <a:schemeClr val="bg1">
                    <a:alpha val="0"/>
                  </a:schemeClr>
                </a:solidFill>
              </a:rPr>
              <a:t>Prismatris och längdkorrektion | </a:t>
            </a:r>
            <a:r>
              <a:rPr lang="sv-SE" b="0" dirty="0"/>
              <a:t>Uppbyggnad</a:t>
            </a:r>
            <a:endParaRPr lang="sv-SE" dirty="0"/>
          </a:p>
        </p:txBody>
      </p:sp>
      <p:pic>
        <p:nvPicPr>
          <p:cNvPr id="29" name="Bildobjekt 28">
            <a:extLst>
              <a:ext uri="{FF2B5EF4-FFF2-40B4-BE49-F238E27FC236}">
                <a16:creationId xmlns:a16="http://schemas.microsoft.com/office/drawing/2014/main" id="{F31AED23-B91E-33CF-F1D3-28A6F591F3F5}"/>
              </a:ext>
            </a:extLst>
          </p:cNvPr>
          <p:cNvPicPr>
            <a:picLocks noChangeAspect="1"/>
          </p:cNvPicPr>
          <p:nvPr/>
        </p:nvPicPr>
        <p:blipFill>
          <a:blip r:embed="rId2"/>
          <a:stretch>
            <a:fillRect/>
          </a:stretch>
        </p:blipFill>
        <p:spPr>
          <a:xfrm>
            <a:off x="1032332" y="2270918"/>
            <a:ext cx="7454866" cy="2417795"/>
          </a:xfrm>
          <a:prstGeom prst="rect">
            <a:avLst/>
          </a:prstGeom>
        </p:spPr>
      </p:pic>
      <p:sp>
        <p:nvSpPr>
          <p:cNvPr id="31" name="textruta 30">
            <a:extLst>
              <a:ext uri="{FF2B5EF4-FFF2-40B4-BE49-F238E27FC236}">
                <a16:creationId xmlns:a16="http://schemas.microsoft.com/office/drawing/2014/main" id="{7C7515BF-A404-572B-E342-17D31A2AA76A}"/>
              </a:ext>
            </a:extLst>
          </p:cNvPr>
          <p:cNvSpPr txBox="1"/>
          <p:nvPr/>
        </p:nvSpPr>
        <p:spPr>
          <a:xfrm>
            <a:off x="9026055" y="2846671"/>
            <a:ext cx="2602697" cy="1169551"/>
          </a:xfrm>
          <a:prstGeom prst="rect">
            <a:avLst/>
          </a:prstGeom>
          <a:noFill/>
        </p:spPr>
        <p:txBody>
          <a:bodyPr wrap="square">
            <a:spAutoFit/>
          </a:bodyPr>
          <a:lstStyle/>
          <a:p>
            <a:r>
              <a:rPr lang="sv-SE" sz="1400" b="1" dirty="0">
                <a:solidFill>
                  <a:srgbClr val="E0840A"/>
                </a:solidFill>
                <a:latin typeface="Open Sans" panose="020B0606030504020204" pitchFamily="34" charset="0"/>
                <a:ea typeface="Open Sans" panose="020B0606030504020204" pitchFamily="34" charset="0"/>
                <a:cs typeface="Open Sans" panose="020B0606030504020204" pitchFamily="34" charset="0"/>
              </a:rPr>
              <a:t>Att tänka på…</a:t>
            </a:r>
            <a:br>
              <a:rPr lang="sv-SE" sz="1400" b="1" dirty="0">
                <a:solidFill>
                  <a:srgbClr val="E0840A"/>
                </a:solidFill>
                <a:latin typeface="Open Sans" panose="020B0606030504020204" pitchFamily="34" charset="0"/>
                <a:ea typeface="Open Sans" panose="020B0606030504020204" pitchFamily="34" charset="0"/>
                <a:cs typeface="Open Sans" panose="020B0606030504020204" pitchFamily="34" charset="0"/>
              </a:rPr>
            </a:br>
            <a:r>
              <a:rPr lang="sv-SE" sz="1400" dirty="0">
                <a:solidFill>
                  <a:srgbClr val="DFDCD8"/>
                </a:solidFill>
                <a:latin typeface="Noto Serif" panose="02020600060500020200" pitchFamily="18" charset="0"/>
                <a:ea typeface="Noto Serif" panose="02020600060500020200" pitchFamily="18" charset="0"/>
                <a:cs typeface="Noto Serif" panose="02020600060500020200" pitchFamily="18" charset="0"/>
              </a:rPr>
              <a:t>Prismatrisen och längkorrektionen får ny ”identitet” när de läggs in i en priskomponent</a:t>
            </a:r>
          </a:p>
        </p:txBody>
      </p:sp>
      <p:cxnSp>
        <p:nvCxnSpPr>
          <p:cNvPr id="32" name="Rak koppling 31">
            <a:extLst>
              <a:ext uri="{FF2B5EF4-FFF2-40B4-BE49-F238E27FC236}">
                <a16:creationId xmlns:a16="http://schemas.microsoft.com/office/drawing/2014/main" id="{5DEBD6CE-7206-866C-6D59-5ECE788488B7}"/>
              </a:ext>
            </a:extLst>
          </p:cNvPr>
          <p:cNvCxnSpPr>
            <a:cxnSpLocks/>
          </p:cNvCxnSpPr>
          <p:nvPr/>
        </p:nvCxnSpPr>
        <p:spPr>
          <a:xfrm flipV="1">
            <a:off x="8928779" y="2916351"/>
            <a:ext cx="0" cy="1070687"/>
          </a:xfrm>
          <a:prstGeom prst="line">
            <a:avLst/>
          </a:prstGeom>
          <a:ln w="38100">
            <a:solidFill>
              <a:srgbClr val="DFDCD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Ellips 4">
            <a:extLst>
              <a:ext uri="{FF2B5EF4-FFF2-40B4-BE49-F238E27FC236}">
                <a16:creationId xmlns:a16="http://schemas.microsoft.com/office/drawing/2014/main" id="{CD3F3DDC-7476-57D0-77F0-429B160A82B3}"/>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B21E1834-BEB6-146D-F200-B48F5CE207CE}"/>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45F75D9A-A52B-FBDE-8985-99B22E58C8C7}"/>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76BAF079-AF2E-1B45-59EA-CF6338A5A840}"/>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ED27B86B-C901-D6F4-80C2-501F20A2E529}"/>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E5E8B823-5BD6-15F0-5572-FC3BA3B79CDC}"/>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FFEF0FCC-BB78-5785-8099-A0A2AEF6642C}"/>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2" name="Rak koppling 11">
            <a:extLst>
              <a:ext uri="{FF2B5EF4-FFF2-40B4-BE49-F238E27FC236}">
                <a16:creationId xmlns:a16="http://schemas.microsoft.com/office/drawing/2014/main" id="{A3F4B19F-99AF-7A53-CB5D-7CA031482F16}"/>
              </a:ext>
            </a:extLst>
          </p:cNvPr>
          <p:cNvCxnSpPr>
            <a:cxnSpLocks/>
            <a:stCxn id="11" idx="1"/>
            <a:endCxn id="10"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BE88B168-37F8-CDE7-7CAA-3F331A56D863}"/>
              </a:ext>
            </a:extLst>
          </p:cNvPr>
          <p:cNvCxnSpPr>
            <a:cxnSpLocks/>
            <a:stCxn id="10" idx="2"/>
            <a:endCxn id="9"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D52E717F-C69C-7EAF-603F-6A7B7AE2AAA1}"/>
              </a:ext>
            </a:extLst>
          </p:cNvPr>
          <p:cNvCxnSpPr>
            <a:cxnSpLocks/>
            <a:stCxn id="9" idx="2"/>
            <a:endCxn id="8"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2F2FB88F-098A-A6CC-E662-A678F325BB07}"/>
              </a:ext>
            </a:extLst>
          </p:cNvPr>
          <p:cNvCxnSpPr>
            <a:cxnSpLocks/>
            <a:stCxn id="8" idx="2"/>
            <a:endCxn id="7"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koppling 15">
            <a:extLst>
              <a:ext uri="{FF2B5EF4-FFF2-40B4-BE49-F238E27FC236}">
                <a16:creationId xmlns:a16="http://schemas.microsoft.com/office/drawing/2014/main" id="{7A2DF045-D7EA-6C2A-8F79-12035400B7F2}"/>
              </a:ext>
            </a:extLst>
          </p:cNvPr>
          <p:cNvCxnSpPr>
            <a:cxnSpLocks/>
            <a:stCxn id="7" idx="2"/>
            <a:endCxn id="6"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4693D6FB-5AF7-C941-593E-633FD6CC8755}"/>
              </a:ext>
            </a:extLst>
          </p:cNvPr>
          <p:cNvCxnSpPr>
            <a:cxnSpLocks/>
            <a:stCxn id="6" idx="2"/>
            <a:endCxn id="5"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A4EA390A-1278-72AD-23F7-47FA1CA7196E}"/>
              </a:ext>
            </a:extLst>
          </p:cNvPr>
          <p:cNvSpPr/>
          <p:nvPr/>
        </p:nvSpPr>
        <p:spPr>
          <a:xfrm>
            <a:off x="9102090" y="6332898"/>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22997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0EF9A-F3B7-2FA6-DBF8-F17827FCE56A}"/>
            </a:ext>
          </a:extLst>
        </p:cNvPr>
        <p:cNvGrpSpPr/>
        <p:nvPr/>
      </p:nvGrpSpPr>
      <p:grpSpPr>
        <a:xfrm>
          <a:off x="0" y="0"/>
          <a:ext cx="0" cy="0"/>
          <a:chOff x="0" y="0"/>
          <a:chExt cx="0" cy="0"/>
        </a:xfrm>
      </p:grpSpPr>
      <p:sp>
        <p:nvSpPr>
          <p:cNvPr id="5" name="Rubrik 3">
            <a:extLst>
              <a:ext uri="{FF2B5EF4-FFF2-40B4-BE49-F238E27FC236}">
                <a16:creationId xmlns:a16="http://schemas.microsoft.com/office/drawing/2014/main" id="{7D23606A-055E-E094-E644-D86CDF81BBCB}"/>
              </a:ext>
            </a:extLst>
          </p:cNvPr>
          <p:cNvSpPr>
            <a:spLocks noGrp="1"/>
          </p:cNvSpPr>
          <p:nvPr>
            <p:ph type="title"/>
          </p:nvPr>
        </p:nvSpPr>
        <p:spPr>
          <a:xfrm>
            <a:off x="838200" y="795403"/>
            <a:ext cx="10515600" cy="895285"/>
          </a:xfrm>
        </p:spPr>
        <p:txBody>
          <a:bodyPr/>
          <a:lstStyle/>
          <a:p>
            <a:r>
              <a:rPr lang="sv-SE" dirty="0"/>
              <a:t>Prislista|</a:t>
            </a:r>
          </a:p>
        </p:txBody>
      </p:sp>
      <p:pic>
        <p:nvPicPr>
          <p:cNvPr id="9" name="Bildobjekt 8">
            <a:extLst>
              <a:ext uri="{FF2B5EF4-FFF2-40B4-BE49-F238E27FC236}">
                <a16:creationId xmlns:a16="http://schemas.microsoft.com/office/drawing/2014/main" id="{580944C1-580C-3B07-2457-D1FEB732EA76}"/>
              </a:ext>
            </a:extLst>
          </p:cNvPr>
          <p:cNvPicPr>
            <a:picLocks noChangeAspect="1"/>
          </p:cNvPicPr>
          <p:nvPr/>
        </p:nvPicPr>
        <p:blipFill>
          <a:blip r:embed="rId2"/>
          <a:stretch>
            <a:fillRect/>
          </a:stretch>
        </p:blipFill>
        <p:spPr>
          <a:xfrm rot="958065">
            <a:off x="3538205" y="631622"/>
            <a:ext cx="3954693" cy="5703003"/>
          </a:xfrm>
          <a:prstGeom prst="rect">
            <a:avLst/>
          </a:prstGeom>
        </p:spPr>
      </p:pic>
    </p:spTree>
    <p:extLst>
      <p:ext uri="{BB962C8B-B14F-4D97-AF65-F5344CB8AC3E}">
        <p14:creationId xmlns:p14="http://schemas.microsoft.com/office/powerpoint/2010/main" val="3311353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3A5EC7-3E67-0ADF-69F2-6E848B8EE1EF}"/>
              </a:ext>
            </a:extLst>
          </p:cNvPr>
          <p:cNvSpPr>
            <a:spLocks noGrp="1"/>
          </p:cNvSpPr>
          <p:nvPr>
            <p:ph type="title"/>
          </p:nvPr>
        </p:nvSpPr>
        <p:spPr>
          <a:xfrm>
            <a:off x="678712" y="4658085"/>
            <a:ext cx="10515600" cy="1325563"/>
          </a:xfrm>
        </p:spPr>
        <p:txBody>
          <a:bodyPr/>
          <a:lstStyle/>
          <a:p>
            <a:r>
              <a:rPr lang="sv-SE" dirty="0"/>
              <a:t>Prislista och </a:t>
            </a:r>
            <a:br>
              <a:rPr lang="sv-SE" dirty="0"/>
            </a:br>
            <a:r>
              <a:rPr lang="sv-SE" dirty="0"/>
              <a:t>Pris på kontrakt</a:t>
            </a:r>
          </a:p>
        </p:txBody>
      </p:sp>
      <p:sp>
        <p:nvSpPr>
          <p:cNvPr id="3" name="Ellips 2">
            <a:extLst>
              <a:ext uri="{FF2B5EF4-FFF2-40B4-BE49-F238E27FC236}">
                <a16:creationId xmlns:a16="http://schemas.microsoft.com/office/drawing/2014/main" id="{92F4DBDD-2088-6418-459F-81037D44E2AA}"/>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Ellips 3">
            <a:extLst>
              <a:ext uri="{FF2B5EF4-FFF2-40B4-BE49-F238E27FC236}">
                <a16:creationId xmlns:a16="http://schemas.microsoft.com/office/drawing/2014/main" id="{EFCBEB6E-AC93-EDA7-DA9D-449BF9824F33}"/>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61C45F56-23EF-A578-BD3B-C3709CBD6385}"/>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8820869A-65CF-8DFD-5D85-6018A35E033A}"/>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10BBD42E-AFE7-4DB4-2304-D094E48DE9DA}"/>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5C6FC8B6-806E-B7E5-42F6-D8DAA7C62CCA}"/>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FAB4BF2A-CECD-2BDF-C11D-F69A664DA0A1}"/>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 name="Rak koppling 9">
            <a:extLst>
              <a:ext uri="{FF2B5EF4-FFF2-40B4-BE49-F238E27FC236}">
                <a16:creationId xmlns:a16="http://schemas.microsoft.com/office/drawing/2014/main" id="{F6203985-9D35-2D06-14B4-43BE085544BA}"/>
              </a:ext>
            </a:extLst>
          </p:cNvPr>
          <p:cNvCxnSpPr>
            <a:cxnSpLocks/>
            <a:stCxn id="9" idx="1"/>
            <a:endCxn id="8"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713E4BA4-B552-0CA4-F894-4D27D56FCCB8}"/>
              </a:ext>
            </a:extLst>
          </p:cNvPr>
          <p:cNvCxnSpPr>
            <a:cxnSpLocks/>
            <a:stCxn id="8" idx="2"/>
            <a:endCxn id="7"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6FC218A4-0F6B-4206-9D71-E5E55C3D8563}"/>
              </a:ext>
            </a:extLst>
          </p:cNvPr>
          <p:cNvCxnSpPr>
            <a:cxnSpLocks/>
            <a:stCxn id="7" idx="2"/>
            <a:endCxn id="6"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DF43F3D0-C9E3-CC8C-DD82-33C12F39296D}"/>
              </a:ext>
            </a:extLst>
          </p:cNvPr>
          <p:cNvCxnSpPr>
            <a:cxnSpLocks/>
            <a:stCxn id="6" idx="2"/>
            <a:endCxn id="5"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5A67AE25-C081-6DB0-6E80-A51742ACBB56}"/>
              </a:ext>
            </a:extLst>
          </p:cNvPr>
          <p:cNvCxnSpPr>
            <a:cxnSpLocks/>
            <a:stCxn id="5" idx="2"/>
            <a:endCxn id="4"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2BB18B2F-4028-39E8-1C4B-AF0282300E6D}"/>
              </a:ext>
            </a:extLst>
          </p:cNvPr>
          <p:cNvCxnSpPr>
            <a:cxnSpLocks/>
            <a:stCxn id="4" idx="2"/>
            <a:endCxn id="3"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 15">
            <a:extLst>
              <a:ext uri="{FF2B5EF4-FFF2-40B4-BE49-F238E27FC236}">
                <a16:creationId xmlns:a16="http://schemas.microsoft.com/office/drawing/2014/main" id="{5685E9E0-C93A-7991-6451-5B550FCFFDCF}"/>
              </a:ext>
            </a:extLst>
          </p:cNvPr>
          <p:cNvSpPr/>
          <p:nvPr/>
        </p:nvSpPr>
        <p:spPr>
          <a:xfrm>
            <a:off x="10000125" y="6219185"/>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36986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4FE713-B2A0-1EBA-5E23-FB1688137E5E}"/>
              </a:ext>
            </a:extLst>
          </p:cNvPr>
          <p:cNvSpPr>
            <a:spLocks noGrp="1"/>
          </p:cNvSpPr>
          <p:nvPr>
            <p:ph type="title"/>
          </p:nvPr>
        </p:nvSpPr>
        <p:spPr>
          <a:xfrm>
            <a:off x="838200" y="527761"/>
            <a:ext cx="10515600" cy="895285"/>
          </a:xfrm>
        </p:spPr>
        <p:txBody>
          <a:bodyPr/>
          <a:lstStyle/>
          <a:p>
            <a:r>
              <a:rPr lang="sv-SE" dirty="0"/>
              <a:t>Prislista | </a:t>
            </a:r>
            <a:r>
              <a:rPr lang="sv-SE" b="0" dirty="0">
                <a:solidFill>
                  <a:schemeClr val="bg1">
                    <a:alpha val="0"/>
                  </a:schemeClr>
                </a:solidFill>
              </a:rPr>
              <a:t>Uppbyggnad</a:t>
            </a:r>
          </a:p>
        </p:txBody>
      </p:sp>
      <p:sp>
        <p:nvSpPr>
          <p:cNvPr id="3" name="Platshållare för innehåll 2">
            <a:extLst>
              <a:ext uri="{FF2B5EF4-FFF2-40B4-BE49-F238E27FC236}">
                <a16:creationId xmlns:a16="http://schemas.microsoft.com/office/drawing/2014/main" id="{8DBE72A8-4485-D2A1-A455-C4D7815152B5}"/>
              </a:ext>
            </a:extLst>
          </p:cNvPr>
          <p:cNvSpPr>
            <a:spLocks noGrp="1"/>
          </p:cNvSpPr>
          <p:nvPr>
            <p:ph idx="1"/>
          </p:nvPr>
        </p:nvSpPr>
        <p:spPr>
          <a:xfrm>
            <a:off x="838200" y="1207915"/>
            <a:ext cx="6135163" cy="4351338"/>
          </a:xfrm>
        </p:spPr>
        <p:txBody>
          <a:bodyPr/>
          <a:lstStyle/>
          <a:p>
            <a:r>
              <a:rPr lang="sv-SE" dirty="0">
                <a:solidFill>
                  <a:srgbClr val="F6A436"/>
                </a:solidFill>
              </a:rPr>
              <a:t>Prislisteabonnemanget</a:t>
            </a:r>
            <a:r>
              <a:rPr lang="sv-SE" dirty="0"/>
              <a:t> knyts till en organisatorisk enhet i företaget (huvudkod + internnummer), består av tre tecken (0–9, A-Z). Prislisteabonnemangets ID används på de </a:t>
            </a:r>
            <a:r>
              <a:rPr lang="sv-SE" dirty="0">
                <a:solidFill>
                  <a:srgbClr val="F6A436"/>
                </a:solidFill>
              </a:rPr>
              <a:t>tre första positionerna i prislistans ID. </a:t>
            </a:r>
          </a:p>
          <a:p>
            <a:r>
              <a:rPr lang="sv-SE" dirty="0"/>
              <a:t>Upplägg av </a:t>
            </a:r>
            <a:r>
              <a:rPr lang="sv-SE" dirty="0">
                <a:solidFill>
                  <a:srgbClr val="F6A436"/>
                </a:solidFill>
              </a:rPr>
              <a:t>nytt prislisteabonnemang </a:t>
            </a:r>
            <a:r>
              <a:rPr lang="sv-SE" dirty="0"/>
              <a:t>sker av </a:t>
            </a:r>
            <a:r>
              <a:rPr lang="sv-SE" dirty="0" err="1"/>
              <a:t>Biometrias</a:t>
            </a:r>
            <a:r>
              <a:rPr lang="sv-SE" dirty="0"/>
              <a:t> </a:t>
            </a:r>
            <a:r>
              <a:rPr lang="sv-SE" dirty="0">
                <a:solidFill>
                  <a:srgbClr val="F6A436"/>
                </a:solidFill>
              </a:rPr>
              <a:t>Support</a:t>
            </a:r>
            <a:r>
              <a:rPr lang="sv-SE" dirty="0"/>
              <a:t>.</a:t>
            </a:r>
          </a:p>
          <a:p>
            <a:r>
              <a:rPr lang="sv-SE" dirty="0">
                <a:solidFill>
                  <a:srgbClr val="F6A436"/>
                </a:solidFill>
              </a:rPr>
              <a:t>Prislistan</a:t>
            </a:r>
            <a:r>
              <a:rPr lang="sv-SE" dirty="0"/>
              <a:t> måste ha </a:t>
            </a:r>
            <a:r>
              <a:rPr lang="sv-SE" dirty="0">
                <a:solidFill>
                  <a:srgbClr val="F6A436"/>
                </a:solidFill>
              </a:rPr>
              <a:t>ett unikt ID</a:t>
            </a:r>
            <a:r>
              <a:rPr lang="sv-SE" dirty="0"/>
              <a:t>, 6-10 tecken långt (0–9, A-Z), skrivs med </a:t>
            </a:r>
            <a:r>
              <a:rPr lang="sv-SE" dirty="0">
                <a:solidFill>
                  <a:srgbClr val="F6A436"/>
                </a:solidFill>
              </a:rPr>
              <a:t>versaler</a:t>
            </a:r>
            <a:r>
              <a:rPr lang="sv-SE" dirty="0"/>
              <a:t>.</a:t>
            </a:r>
          </a:p>
          <a:p>
            <a:r>
              <a:rPr lang="sv-SE" dirty="0"/>
              <a:t>En organisatorisk enhet kan tilldelas flera abonnemang</a:t>
            </a:r>
          </a:p>
          <a:p>
            <a:r>
              <a:rPr lang="sv-SE" dirty="0"/>
              <a:t>Alla organisatoriska enheter </a:t>
            </a:r>
            <a:r>
              <a:rPr lang="sv-SE" u="sng" dirty="0"/>
              <a:t>under</a:t>
            </a:r>
            <a:r>
              <a:rPr lang="sv-SE" dirty="0"/>
              <a:t> ägaren kan skapa prislistor med abonnemanget</a:t>
            </a:r>
          </a:p>
          <a:p>
            <a:r>
              <a:rPr lang="sv-SE" dirty="0"/>
              <a:t>En kombination kan endast förekomma </a:t>
            </a:r>
            <a:r>
              <a:rPr lang="sv-SE" u="sng" dirty="0"/>
              <a:t>en</a:t>
            </a:r>
            <a:r>
              <a:rPr lang="sv-SE" dirty="0"/>
              <a:t> gång</a:t>
            </a:r>
          </a:p>
        </p:txBody>
      </p:sp>
      <p:sp>
        <p:nvSpPr>
          <p:cNvPr id="4" name="Rubrik 1">
            <a:extLst>
              <a:ext uri="{FF2B5EF4-FFF2-40B4-BE49-F238E27FC236}">
                <a16:creationId xmlns:a16="http://schemas.microsoft.com/office/drawing/2014/main" id="{31D49CAC-7997-E2BD-2BE7-C62CA3081ED1}"/>
              </a:ext>
            </a:extLst>
          </p:cNvPr>
          <p:cNvSpPr txBox="1">
            <a:spLocks/>
          </p:cNvSpPr>
          <p:nvPr/>
        </p:nvSpPr>
        <p:spPr>
          <a:xfrm>
            <a:off x="2295833" y="544644"/>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b="0" dirty="0"/>
              <a:t>Prislisteabonnemang</a:t>
            </a:r>
            <a:endParaRPr lang="sv-SE" b="0" dirty="0">
              <a:solidFill>
                <a:schemeClr val="bg1">
                  <a:alpha val="0"/>
                </a:schemeClr>
              </a:solidFill>
            </a:endParaRPr>
          </a:p>
        </p:txBody>
      </p:sp>
      <p:pic>
        <p:nvPicPr>
          <p:cNvPr id="5" name="Bildobjekt 4">
            <a:extLst>
              <a:ext uri="{FF2B5EF4-FFF2-40B4-BE49-F238E27FC236}">
                <a16:creationId xmlns:a16="http://schemas.microsoft.com/office/drawing/2014/main" id="{03014DE8-FCB6-E8A5-B848-DEB1FC1028A4}"/>
              </a:ext>
            </a:extLst>
          </p:cNvPr>
          <p:cNvPicPr>
            <a:picLocks noChangeAspect="1"/>
          </p:cNvPicPr>
          <p:nvPr/>
        </p:nvPicPr>
        <p:blipFill>
          <a:blip r:embed="rId2"/>
          <a:stretch>
            <a:fillRect/>
          </a:stretch>
        </p:blipFill>
        <p:spPr>
          <a:xfrm>
            <a:off x="7282091" y="1690687"/>
            <a:ext cx="4800525" cy="3303218"/>
          </a:xfrm>
          <a:prstGeom prst="rect">
            <a:avLst/>
          </a:prstGeom>
        </p:spPr>
      </p:pic>
      <p:sp>
        <p:nvSpPr>
          <p:cNvPr id="12" name="Ellips 11">
            <a:extLst>
              <a:ext uri="{FF2B5EF4-FFF2-40B4-BE49-F238E27FC236}">
                <a16:creationId xmlns:a16="http://schemas.microsoft.com/office/drawing/2014/main" id="{68133F2E-90D3-EB9A-44EF-58A154CB7048}"/>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95DB297B-D204-921B-9F73-FFA4CE5C4E75}"/>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A5A6CEBB-A5F0-38FB-BD56-5CA6E635B2C8}"/>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2781FE20-CBFC-509C-44BE-F1FF0AA47B40}"/>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2F792BE7-F5E0-9DF5-59BB-ED1F7FE345DD}"/>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160753C3-DC79-770B-4268-DD700E33E7F1}"/>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FE505ACB-3E6A-5EAF-A9E6-D469963BEBD4}"/>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Rak koppling 18">
            <a:extLst>
              <a:ext uri="{FF2B5EF4-FFF2-40B4-BE49-F238E27FC236}">
                <a16:creationId xmlns:a16="http://schemas.microsoft.com/office/drawing/2014/main" id="{93E08B0C-2571-D0B1-E022-F0417E5E906C}"/>
              </a:ext>
            </a:extLst>
          </p:cNvPr>
          <p:cNvCxnSpPr>
            <a:cxnSpLocks/>
            <a:stCxn id="18" idx="1"/>
            <a:endCxn id="17"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20F42AD5-52A0-D680-8BD0-E462FBE753D0}"/>
              </a:ext>
            </a:extLst>
          </p:cNvPr>
          <p:cNvCxnSpPr>
            <a:cxnSpLocks/>
            <a:stCxn id="17" idx="2"/>
            <a:endCxn id="16"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53D2B22B-1A0B-B8F1-4E4C-B6554FDBAA36}"/>
              </a:ext>
            </a:extLst>
          </p:cNvPr>
          <p:cNvCxnSpPr>
            <a:cxnSpLocks/>
            <a:stCxn id="16" idx="2"/>
            <a:endCxn id="15"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8EAE80EB-BEF1-C31D-31C3-8E67391BF997}"/>
              </a:ext>
            </a:extLst>
          </p:cNvPr>
          <p:cNvCxnSpPr>
            <a:cxnSpLocks/>
            <a:stCxn id="15" idx="2"/>
            <a:endCxn id="14"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ak koppling 22">
            <a:extLst>
              <a:ext uri="{FF2B5EF4-FFF2-40B4-BE49-F238E27FC236}">
                <a16:creationId xmlns:a16="http://schemas.microsoft.com/office/drawing/2014/main" id="{80D662EF-22D5-EC5F-FFD9-761B667F1BC4}"/>
              </a:ext>
            </a:extLst>
          </p:cNvPr>
          <p:cNvCxnSpPr>
            <a:cxnSpLocks/>
            <a:stCxn id="14" idx="2"/>
            <a:endCxn id="13"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ak koppling 23">
            <a:extLst>
              <a:ext uri="{FF2B5EF4-FFF2-40B4-BE49-F238E27FC236}">
                <a16:creationId xmlns:a16="http://schemas.microsoft.com/office/drawing/2014/main" id="{495058FF-CDA9-0C38-2BFD-B847140255A1}"/>
              </a:ext>
            </a:extLst>
          </p:cNvPr>
          <p:cNvCxnSpPr>
            <a:cxnSpLocks/>
            <a:stCxn id="13" idx="2"/>
            <a:endCxn id="12"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Ellips 24">
            <a:extLst>
              <a:ext uri="{FF2B5EF4-FFF2-40B4-BE49-F238E27FC236}">
                <a16:creationId xmlns:a16="http://schemas.microsoft.com/office/drawing/2014/main" id="{D30DDDC4-5C52-BDD7-6676-DE350865076F}"/>
              </a:ext>
            </a:extLst>
          </p:cNvPr>
          <p:cNvSpPr/>
          <p:nvPr/>
        </p:nvSpPr>
        <p:spPr>
          <a:xfrm>
            <a:off x="10000125" y="6219185"/>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89267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E8C8C-A1CB-98A6-B412-A5B690C865B8}"/>
            </a:ext>
          </a:extLst>
        </p:cNvPr>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AF5856C1-5087-B58A-DDAF-03326195309C}"/>
              </a:ext>
            </a:extLst>
          </p:cNvPr>
          <p:cNvSpPr>
            <a:spLocks noGrp="1"/>
          </p:cNvSpPr>
          <p:nvPr>
            <p:ph idx="1"/>
          </p:nvPr>
        </p:nvSpPr>
        <p:spPr>
          <a:xfrm>
            <a:off x="1393370" y="1712414"/>
            <a:ext cx="9960429" cy="4351338"/>
          </a:xfrm>
        </p:spPr>
        <p:txBody>
          <a:bodyPr/>
          <a:lstStyle/>
          <a:p>
            <a:pPr marL="0" indent="0">
              <a:buNone/>
            </a:pPr>
            <a:r>
              <a:rPr lang="sv-SE" b="1" dirty="0"/>
              <a:t>Introduktion </a:t>
            </a:r>
            <a:r>
              <a:rPr lang="sv-SE" sz="1400" dirty="0"/>
              <a:t>| Kort information </a:t>
            </a:r>
          </a:p>
          <a:p>
            <a:pPr marL="0" indent="0">
              <a:buNone/>
            </a:pPr>
            <a:r>
              <a:rPr lang="sv-SE" b="1" dirty="0"/>
              <a:t>Fokusområde VIOL 3  </a:t>
            </a:r>
            <a:r>
              <a:rPr lang="sv-SE" sz="1400" b="1" dirty="0"/>
              <a:t>| </a:t>
            </a:r>
            <a:r>
              <a:rPr lang="sv-SE" sz="1400" dirty="0"/>
              <a:t>Råvarupris</a:t>
            </a:r>
          </a:p>
          <a:p>
            <a:pPr marL="0" indent="0">
              <a:buNone/>
            </a:pPr>
            <a:r>
              <a:rPr lang="sv-SE" b="1" dirty="0"/>
              <a:t>Milstolpar </a:t>
            </a:r>
            <a:r>
              <a:rPr lang="sv-SE" sz="1400" b="1" dirty="0"/>
              <a:t>| </a:t>
            </a:r>
            <a:r>
              <a:rPr lang="sv-SE" sz="1400" dirty="0"/>
              <a:t>Uppföljning av genomförda, pågående och kommande milstolpar </a:t>
            </a:r>
            <a:endParaRPr lang="sv-SE" sz="1400" b="1" dirty="0"/>
          </a:p>
          <a:p>
            <a:pPr marL="0" indent="0">
              <a:buNone/>
            </a:pPr>
            <a:r>
              <a:rPr lang="sv-SE" b="1" dirty="0"/>
              <a:t>Nästa möte &amp; Hemläxa </a:t>
            </a:r>
            <a:r>
              <a:rPr lang="sv-SE" sz="1400" b="1" dirty="0"/>
              <a:t>| </a:t>
            </a:r>
            <a:r>
              <a:rPr lang="sv-SE" sz="1400" dirty="0"/>
              <a:t>Genomförs vecka 13 </a:t>
            </a:r>
          </a:p>
        </p:txBody>
      </p:sp>
      <p:cxnSp>
        <p:nvCxnSpPr>
          <p:cNvPr id="2" name="Rak koppling 1">
            <a:extLst>
              <a:ext uri="{FF2B5EF4-FFF2-40B4-BE49-F238E27FC236}">
                <a16:creationId xmlns:a16="http://schemas.microsoft.com/office/drawing/2014/main" id="{916222AE-144B-34E8-CE3C-A3A5ACAAFDA4}"/>
              </a:ext>
            </a:extLst>
          </p:cNvPr>
          <p:cNvCxnSpPr>
            <a:cxnSpLocks/>
          </p:cNvCxnSpPr>
          <p:nvPr/>
        </p:nvCxnSpPr>
        <p:spPr>
          <a:xfrm>
            <a:off x="618866" y="1146842"/>
            <a:ext cx="3055409" cy="0"/>
          </a:xfrm>
          <a:prstGeom prst="line">
            <a:avLst/>
          </a:prstGeom>
          <a:ln w="57150">
            <a:solidFill>
              <a:schemeClr val="accent3"/>
            </a:solidFill>
          </a:ln>
        </p:spPr>
        <p:style>
          <a:lnRef idx="2">
            <a:schemeClr val="accent5"/>
          </a:lnRef>
          <a:fillRef idx="0">
            <a:schemeClr val="accent5"/>
          </a:fillRef>
          <a:effectRef idx="1">
            <a:schemeClr val="accent5"/>
          </a:effectRef>
          <a:fontRef idx="minor">
            <a:schemeClr val="tx1"/>
          </a:fontRef>
        </p:style>
      </p:cxnSp>
      <p:sp>
        <p:nvSpPr>
          <p:cNvPr id="3" name="textruta 2">
            <a:extLst>
              <a:ext uri="{FF2B5EF4-FFF2-40B4-BE49-F238E27FC236}">
                <a16:creationId xmlns:a16="http://schemas.microsoft.com/office/drawing/2014/main" id="{A44D821A-28FF-4744-374C-932F57DD9231}"/>
              </a:ext>
            </a:extLst>
          </p:cNvPr>
          <p:cNvSpPr txBox="1"/>
          <p:nvPr/>
        </p:nvSpPr>
        <p:spPr>
          <a:xfrm>
            <a:off x="541231" y="681037"/>
            <a:ext cx="46160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chemeClr val="bg1"/>
                </a:solidFill>
                <a:effectLst/>
                <a:uLnTx/>
                <a:uFillTx/>
                <a:latin typeface="Candara" panose="020E0502030303020204" pitchFamily="34" charset="0"/>
                <a:ea typeface="+mn-ea"/>
                <a:cs typeface="+mn-cs"/>
              </a:rPr>
              <a:t>Agenda Februari</a:t>
            </a:r>
          </a:p>
        </p:txBody>
      </p:sp>
    </p:spTree>
    <p:extLst>
      <p:ext uri="{BB962C8B-B14F-4D97-AF65-F5344CB8AC3E}">
        <p14:creationId xmlns:p14="http://schemas.microsoft.com/office/powerpoint/2010/main" val="3889674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4FE713-B2A0-1EBA-5E23-FB1688137E5E}"/>
              </a:ext>
            </a:extLst>
          </p:cNvPr>
          <p:cNvSpPr>
            <a:spLocks noGrp="1"/>
          </p:cNvSpPr>
          <p:nvPr>
            <p:ph type="title"/>
          </p:nvPr>
        </p:nvSpPr>
        <p:spPr/>
        <p:txBody>
          <a:bodyPr/>
          <a:lstStyle/>
          <a:p>
            <a:r>
              <a:rPr lang="sv-SE" dirty="0"/>
              <a:t>Prislista | </a:t>
            </a:r>
            <a:r>
              <a:rPr lang="sv-SE" b="0" dirty="0">
                <a:solidFill>
                  <a:schemeClr val="bg1">
                    <a:alpha val="0"/>
                  </a:schemeClr>
                </a:solidFill>
              </a:rPr>
              <a:t>Uppbyggnad</a:t>
            </a:r>
          </a:p>
        </p:txBody>
      </p:sp>
      <p:sp>
        <p:nvSpPr>
          <p:cNvPr id="4" name="Rubrik 1">
            <a:extLst>
              <a:ext uri="{FF2B5EF4-FFF2-40B4-BE49-F238E27FC236}">
                <a16:creationId xmlns:a16="http://schemas.microsoft.com/office/drawing/2014/main" id="{31D49CAC-7997-E2BD-2BE7-C62CA3081ED1}"/>
              </a:ext>
            </a:extLst>
          </p:cNvPr>
          <p:cNvSpPr txBox="1">
            <a:spLocks/>
          </p:cNvSpPr>
          <p:nvPr/>
        </p:nvSpPr>
        <p:spPr>
          <a:xfrm>
            <a:off x="2295833" y="795402"/>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b="0" dirty="0">
                <a:solidFill>
                  <a:schemeClr val="bg1">
                    <a:alpha val="0"/>
                  </a:schemeClr>
                </a:solidFill>
              </a:rPr>
              <a:t>Prislisteabonnemang</a:t>
            </a:r>
          </a:p>
        </p:txBody>
      </p:sp>
      <p:sp>
        <p:nvSpPr>
          <p:cNvPr id="10" name="Rubrik 1">
            <a:extLst>
              <a:ext uri="{FF2B5EF4-FFF2-40B4-BE49-F238E27FC236}">
                <a16:creationId xmlns:a16="http://schemas.microsoft.com/office/drawing/2014/main" id="{3E854223-8463-6D06-6AF1-9A5336B404EF}"/>
              </a:ext>
            </a:extLst>
          </p:cNvPr>
          <p:cNvSpPr txBox="1">
            <a:spLocks/>
          </p:cNvSpPr>
          <p:nvPr/>
        </p:nvSpPr>
        <p:spPr>
          <a:xfrm>
            <a:off x="2295833" y="795401"/>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b="0" dirty="0"/>
              <a:t>Innehåll</a:t>
            </a:r>
            <a:endParaRPr lang="sv-SE" b="0" dirty="0">
              <a:solidFill>
                <a:schemeClr val="bg1">
                  <a:alpha val="0"/>
                </a:schemeClr>
              </a:solidFill>
            </a:endParaRPr>
          </a:p>
        </p:txBody>
      </p:sp>
      <p:grpSp>
        <p:nvGrpSpPr>
          <p:cNvPr id="44" name="Grupp 43">
            <a:extLst>
              <a:ext uri="{FF2B5EF4-FFF2-40B4-BE49-F238E27FC236}">
                <a16:creationId xmlns:a16="http://schemas.microsoft.com/office/drawing/2014/main" id="{46023930-5D99-8403-3576-4BB91CF3B4F5}"/>
              </a:ext>
            </a:extLst>
          </p:cNvPr>
          <p:cNvGrpSpPr/>
          <p:nvPr/>
        </p:nvGrpSpPr>
        <p:grpSpPr>
          <a:xfrm>
            <a:off x="2474269" y="1394210"/>
            <a:ext cx="8694467" cy="4562630"/>
            <a:chOff x="-162233" y="2114549"/>
            <a:chExt cx="7342239" cy="3853016"/>
          </a:xfrm>
          <a:solidFill>
            <a:srgbClr val="1F6575"/>
          </a:solidFill>
        </p:grpSpPr>
        <p:pic>
          <p:nvPicPr>
            <p:cNvPr id="41" name="Bildobjekt 40">
              <a:extLst>
                <a:ext uri="{FF2B5EF4-FFF2-40B4-BE49-F238E27FC236}">
                  <a16:creationId xmlns:a16="http://schemas.microsoft.com/office/drawing/2014/main" id="{DD6B94C9-57E5-8D4C-BD8C-3C26EEB02BAE}"/>
                </a:ext>
              </a:extLst>
            </p:cNvPr>
            <p:cNvPicPr>
              <a:picLocks noChangeAspect="1"/>
            </p:cNvPicPr>
            <p:nvPr/>
          </p:nvPicPr>
          <p:blipFill rotWithShape="1">
            <a:blip r:embed="rId2"/>
            <a:srcRect l="93125"/>
            <a:stretch/>
          </p:blipFill>
          <p:spPr>
            <a:xfrm>
              <a:off x="6341806" y="2114549"/>
              <a:ext cx="838200" cy="3853014"/>
            </a:xfrm>
            <a:prstGeom prst="rect">
              <a:avLst/>
            </a:prstGeom>
            <a:grpFill/>
          </p:spPr>
        </p:pic>
        <p:pic>
          <p:nvPicPr>
            <p:cNvPr id="43" name="Bildobjekt 42">
              <a:extLst>
                <a:ext uri="{FF2B5EF4-FFF2-40B4-BE49-F238E27FC236}">
                  <a16:creationId xmlns:a16="http://schemas.microsoft.com/office/drawing/2014/main" id="{55D1C4D8-A961-AAF9-869B-74FEE48B26B0}"/>
                </a:ext>
              </a:extLst>
            </p:cNvPr>
            <p:cNvPicPr>
              <a:picLocks noChangeAspect="1"/>
            </p:cNvPicPr>
            <p:nvPr/>
          </p:nvPicPr>
          <p:blipFill rotWithShape="1">
            <a:blip r:embed="rId2"/>
            <a:srcRect r="46653"/>
            <a:stretch/>
          </p:blipFill>
          <p:spPr>
            <a:xfrm>
              <a:off x="-162233" y="2114551"/>
              <a:ext cx="6504039" cy="3853014"/>
            </a:xfrm>
            <a:prstGeom prst="rect">
              <a:avLst/>
            </a:prstGeom>
            <a:grpFill/>
          </p:spPr>
        </p:pic>
      </p:grpSp>
      <p:sp>
        <p:nvSpPr>
          <p:cNvPr id="45" name="Rektangel: rundade hörn 44">
            <a:extLst>
              <a:ext uri="{FF2B5EF4-FFF2-40B4-BE49-F238E27FC236}">
                <a16:creationId xmlns:a16="http://schemas.microsoft.com/office/drawing/2014/main" id="{8A121D7E-D0F1-2C6D-5C94-3E2CC71B3C25}"/>
              </a:ext>
            </a:extLst>
          </p:cNvPr>
          <p:cNvSpPr/>
          <p:nvPr/>
        </p:nvSpPr>
        <p:spPr>
          <a:xfrm>
            <a:off x="838201" y="1372089"/>
            <a:ext cx="1284565" cy="1082011"/>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Prislista </a:t>
            </a:r>
          </a:p>
          <a:p>
            <a:pPr algn="ctr"/>
            <a:r>
              <a:rPr lang="sv-SE" sz="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Måste ha ett unikt ID, sex-tio </a:t>
            </a:r>
            <a:r>
              <a:rPr lang="sv-SE" sz="9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tecken långt, </a:t>
            </a:r>
            <a:r>
              <a:rPr lang="sv-SE" sz="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alfanumeriskt</a:t>
            </a:r>
          </a:p>
          <a:p>
            <a:pPr algn="ctr"/>
            <a:r>
              <a:rPr lang="sv-SE" sz="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(0-9, A-Z) och skrivs med versaler</a:t>
            </a:r>
          </a:p>
        </p:txBody>
      </p:sp>
      <p:sp>
        <p:nvSpPr>
          <p:cNvPr id="47" name="Rektangel: rundade hörn 46">
            <a:extLst>
              <a:ext uri="{FF2B5EF4-FFF2-40B4-BE49-F238E27FC236}">
                <a16:creationId xmlns:a16="http://schemas.microsoft.com/office/drawing/2014/main" id="{BE9903C9-B3E6-AD5D-EC44-1D6F53936C99}"/>
              </a:ext>
            </a:extLst>
          </p:cNvPr>
          <p:cNvSpPr/>
          <p:nvPr/>
        </p:nvSpPr>
        <p:spPr>
          <a:xfrm>
            <a:off x="838201" y="2539672"/>
            <a:ext cx="1284565" cy="570705"/>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Beskrivning </a:t>
            </a:r>
          </a:p>
          <a:p>
            <a:pPr algn="ctr"/>
            <a:r>
              <a:rPr lang="sv-SE" sz="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Valfri beskrivning av prislistan</a:t>
            </a:r>
          </a:p>
        </p:txBody>
      </p:sp>
      <p:sp>
        <p:nvSpPr>
          <p:cNvPr id="48" name="Rektangel: rundade hörn 47">
            <a:extLst>
              <a:ext uri="{FF2B5EF4-FFF2-40B4-BE49-F238E27FC236}">
                <a16:creationId xmlns:a16="http://schemas.microsoft.com/office/drawing/2014/main" id="{69B06AD6-6175-FF6F-6D75-9C0C9914C505}"/>
              </a:ext>
            </a:extLst>
          </p:cNvPr>
          <p:cNvSpPr/>
          <p:nvPr/>
        </p:nvSpPr>
        <p:spPr>
          <a:xfrm>
            <a:off x="838201" y="3195949"/>
            <a:ext cx="1284565" cy="1353846"/>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Version </a:t>
            </a:r>
          </a:p>
          <a:p>
            <a:pPr algn="ctr"/>
            <a:r>
              <a:rPr lang="sv-SE" sz="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Versionshanteras för möjligheten att skapa flera versioner av en prislista istället för att skapa en ny vid behov av uppdatering</a:t>
            </a:r>
          </a:p>
        </p:txBody>
      </p:sp>
      <p:cxnSp>
        <p:nvCxnSpPr>
          <p:cNvPr id="50" name="Rak pilkoppling 49">
            <a:extLst>
              <a:ext uri="{FF2B5EF4-FFF2-40B4-BE49-F238E27FC236}">
                <a16:creationId xmlns:a16="http://schemas.microsoft.com/office/drawing/2014/main" id="{65ED5564-7010-C74B-AC0E-005128B3F0B4}"/>
              </a:ext>
            </a:extLst>
          </p:cNvPr>
          <p:cNvCxnSpPr>
            <a:cxnSpLocks/>
          </p:cNvCxnSpPr>
          <p:nvPr/>
        </p:nvCxnSpPr>
        <p:spPr>
          <a:xfrm>
            <a:off x="2122766" y="2357223"/>
            <a:ext cx="352213"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cxnSp>
        <p:nvCxnSpPr>
          <p:cNvPr id="51" name="Rak pilkoppling 50">
            <a:extLst>
              <a:ext uri="{FF2B5EF4-FFF2-40B4-BE49-F238E27FC236}">
                <a16:creationId xmlns:a16="http://schemas.microsoft.com/office/drawing/2014/main" id="{3E4558D2-B762-1BE1-FE8B-E30311F3C984}"/>
              </a:ext>
            </a:extLst>
          </p:cNvPr>
          <p:cNvCxnSpPr/>
          <p:nvPr/>
        </p:nvCxnSpPr>
        <p:spPr>
          <a:xfrm>
            <a:off x="2122766" y="2811965"/>
            <a:ext cx="352213"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cxnSp>
        <p:nvCxnSpPr>
          <p:cNvPr id="52" name="Rak pilkoppling 51">
            <a:extLst>
              <a:ext uri="{FF2B5EF4-FFF2-40B4-BE49-F238E27FC236}">
                <a16:creationId xmlns:a16="http://schemas.microsoft.com/office/drawing/2014/main" id="{7D45D1DA-4264-91EA-7531-C20457E300FA}"/>
              </a:ext>
            </a:extLst>
          </p:cNvPr>
          <p:cNvCxnSpPr>
            <a:cxnSpLocks/>
          </p:cNvCxnSpPr>
          <p:nvPr/>
        </p:nvCxnSpPr>
        <p:spPr>
          <a:xfrm>
            <a:off x="2123345" y="3323243"/>
            <a:ext cx="351503"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sp>
        <p:nvSpPr>
          <p:cNvPr id="59" name="Rektangel: rundade hörn 58">
            <a:extLst>
              <a:ext uri="{FF2B5EF4-FFF2-40B4-BE49-F238E27FC236}">
                <a16:creationId xmlns:a16="http://schemas.microsoft.com/office/drawing/2014/main" id="{EF19CC0F-F45B-321B-BB17-6C30C214F71B}"/>
              </a:ext>
            </a:extLst>
          </p:cNvPr>
          <p:cNvSpPr/>
          <p:nvPr/>
        </p:nvSpPr>
        <p:spPr>
          <a:xfrm>
            <a:off x="838200" y="4645177"/>
            <a:ext cx="1284565" cy="1259034"/>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Medgivande</a:t>
            </a:r>
          </a:p>
          <a:p>
            <a:pPr algn="ctr"/>
            <a:r>
              <a:rPr lang="sv-SE" sz="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Behörighet till valda aktörer att se och kopiera prislistan i egen affär och om de får </a:t>
            </a:r>
            <a:r>
              <a:rPr lang="sv-SE" sz="900"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värdeberäkna</a:t>
            </a:r>
            <a:r>
              <a:rPr lang="sv-SE" sz="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med prislistan</a:t>
            </a:r>
          </a:p>
        </p:txBody>
      </p:sp>
      <p:cxnSp>
        <p:nvCxnSpPr>
          <p:cNvPr id="60" name="Rak pilkoppling 59">
            <a:extLst>
              <a:ext uri="{FF2B5EF4-FFF2-40B4-BE49-F238E27FC236}">
                <a16:creationId xmlns:a16="http://schemas.microsoft.com/office/drawing/2014/main" id="{717C58C7-3FB0-4C11-67FE-41D57D6BA191}"/>
              </a:ext>
            </a:extLst>
          </p:cNvPr>
          <p:cNvCxnSpPr>
            <a:cxnSpLocks/>
          </p:cNvCxnSpPr>
          <p:nvPr/>
        </p:nvCxnSpPr>
        <p:spPr>
          <a:xfrm>
            <a:off x="2122766" y="5097966"/>
            <a:ext cx="351503"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sp>
        <p:nvSpPr>
          <p:cNvPr id="62" name="Rektangel: rundade hörn 61">
            <a:extLst>
              <a:ext uri="{FF2B5EF4-FFF2-40B4-BE49-F238E27FC236}">
                <a16:creationId xmlns:a16="http://schemas.microsoft.com/office/drawing/2014/main" id="{4CF09B2B-0E96-056B-41C0-1A8581BE0CE3}"/>
              </a:ext>
            </a:extLst>
          </p:cNvPr>
          <p:cNvSpPr/>
          <p:nvPr/>
        </p:nvSpPr>
        <p:spPr>
          <a:xfrm>
            <a:off x="7424233" y="3673844"/>
            <a:ext cx="3161070" cy="662231"/>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Grundpris </a:t>
            </a:r>
          </a:p>
          <a:p>
            <a:pPr algn="ctr"/>
            <a:r>
              <a:rPr lang="sv-SE" sz="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Minst ett grundpris måste anges. </a:t>
            </a:r>
          </a:p>
          <a:p>
            <a:pPr algn="ctr"/>
            <a:r>
              <a:rPr lang="sv-SE" sz="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Finns möjlighet att ange flera priskomponenter.</a:t>
            </a:r>
          </a:p>
          <a:p>
            <a:pPr algn="ctr"/>
            <a:r>
              <a:rPr lang="sv-SE" sz="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Kommer endast få träff på ett grundpris vid prisräkning</a:t>
            </a:r>
          </a:p>
        </p:txBody>
      </p:sp>
      <p:sp>
        <p:nvSpPr>
          <p:cNvPr id="63" name="Rektangel: rundade hörn 62">
            <a:extLst>
              <a:ext uri="{FF2B5EF4-FFF2-40B4-BE49-F238E27FC236}">
                <a16:creationId xmlns:a16="http://schemas.microsoft.com/office/drawing/2014/main" id="{3F11C931-F621-27B1-F010-C31CE59E0F38}"/>
              </a:ext>
            </a:extLst>
          </p:cNvPr>
          <p:cNvSpPr/>
          <p:nvPr/>
        </p:nvSpPr>
        <p:spPr>
          <a:xfrm>
            <a:off x="7424233" y="4397095"/>
            <a:ext cx="3161070" cy="662231"/>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Tillägg och avdrag (T/A)</a:t>
            </a:r>
          </a:p>
          <a:p>
            <a:pPr algn="ctr"/>
            <a:r>
              <a:rPr lang="sv-SE" sz="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Läggs till under olika Komponentsgrupper för att förtydliga struktur och innehåll i prislistan. </a:t>
            </a:r>
          </a:p>
        </p:txBody>
      </p:sp>
      <p:cxnSp>
        <p:nvCxnSpPr>
          <p:cNvPr id="64" name="Rak pilkoppling 63">
            <a:extLst>
              <a:ext uri="{FF2B5EF4-FFF2-40B4-BE49-F238E27FC236}">
                <a16:creationId xmlns:a16="http://schemas.microsoft.com/office/drawing/2014/main" id="{81B57155-B284-1E90-3691-145C529761D4}"/>
              </a:ext>
            </a:extLst>
          </p:cNvPr>
          <p:cNvCxnSpPr>
            <a:cxnSpLocks/>
          </p:cNvCxnSpPr>
          <p:nvPr/>
        </p:nvCxnSpPr>
        <p:spPr>
          <a:xfrm flipH="1">
            <a:off x="6914538" y="3733740"/>
            <a:ext cx="509695"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cxnSp>
        <p:nvCxnSpPr>
          <p:cNvPr id="67" name="Rak pilkoppling 66">
            <a:extLst>
              <a:ext uri="{FF2B5EF4-FFF2-40B4-BE49-F238E27FC236}">
                <a16:creationId xmlns:a16="http://schemas.microsoft.com/office/drawing/2014/main" id="{DEF77386-3654-81E2-4C02-B4B63A7BFDC0}"/>
              </a:ext>
            </a:extLst>
          </p:cNvPr>
          <p:cNvCxnSpPr>
            <a:cxnSpLocks/>
          </p:cNvCxnSpPr>
          <p:nvPr/>
        </p:nvCxnSpPr>
        <p:spPr>
          <a:xfrm flipH="1">
            <a:off x="6659690" y="4085243"/>
            <a:ext cx="509695"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cxnSp>
        <p:nvCxnSpPr>
          <p:cNvPr id="68" name="Rak pilkoppling 67">
            <a:extLst>
              <a:ext uri="{FF2B5EF4-FFF2-40B4-BE49-F238E27FC236}">
                <a16:creationId xmlns:a16="http://schemas.microsoft.com/office/drawing/2014/main" id="{DEDCA501-8553-0D67-6140-376A54FB4BEF}"/>
              </a:ext>
            </a:extLst>
          </p:cNvPr>
          <p:cNvCxnSpPr>
            <a:cxnSpLocks/>
          </p:cNvCxnSpPr>
          <p:nvPr/>
        </p:nvCxnSpPr>
        <p:spPr>
          <a:xfrm flipH="1">
            <a:off x="6659690" y="4397095"/>
            <a:ext cx="509695"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cxnSp>
        <p:nvCxnSpPr>
          <p:cNvPr id="69" name="Rak pilkoppling 68">
            <a:extLst>
              <a:ext uri="{FF2B5EF4-FFF2-40B4-BE49-F238E27FC236}">
                <a16:creationId xmlns:a16="http://schemas.microsoft.com/office/drawing/2014/main" id="{43F2BD31-6710-764C-E47E-57512CD75EC2}"/>
              </a:ext>
            </a:extLst>
          </p:cNvPr>
          <p:cNvCxnSpPr>
            <a:cxnSpLocks/>
          </p:cNvCxnSpPr>
          <p:nvPr/>
        </p:nvCxnSpPr>
        <p:spPr>
          <a:xfrm flipH="1" flipV="1">
            <a:off x="6659690" y="4728210"/>
            <a:ext cx="764543" cy="2458"/>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cxnSp>
        <p:nvCxnSpPr>
          <p:cNvPr id="72" name="Rak koppling 71">
            <a:extLst>
              <a:ext uri="{FF2B5EF4-FFF2-40B4-BE49-F238E27FC236}">
                <a16:creationId xmlns:a16="http://schemas.microsoft.com/office/drawing/2014/main" id="{C20B7389-B304-0914-55F5-1EECDAAD7767}"/>
              </a:ext>
            </a:extLst>
          </p:cNvPr>
          <p:cNvCxnSpPr/>
          <p:nvPr/>
        </p:nvCxnSpPr>
        <p:spPr>
          <a:xfrm>
            <a:off x="7169385" y="4085243"/>
            <a:ext cx="0" cy="642967"/>
          </a:xfrm>
          <a:prstGeom prst="line">
            <a:avLst/>
          </a:prstGeom>
          <a:ln w="12700">
            <a:solidFill>
              <a:srgbClr val="F59D24"/>
            </a:solidFill>
          </a:ln>
        </p:spPr>
        <p:style>
          <a:lnRef idx="1">
            <a:schemeClr val="accent1"/>
          </a:lnRef>
          <a:fillRef idx="0">
            <a:schemeClr val="accent1"/>
          </a:fillRef>
          <a:effectRef idx="0">
            <a:schemeClr val="accent1"/>
          </a:effectRef>
          <a:fontRef idx="minor">
            <a:schemeClr val="tx1"/>
          </a:fontRef>
        </p:style>
      </p:cxnSp>
      <p:sp>
        <p:nvSpPr>
          <p:cNvPr id="73" name="Rektangel: rundade hörn 72">
            <a:extLst>
              <a:ext uri="{FF2B5EF4-FFF2-40B4-BE49-F238E27FC236}">
                <a16:creationId xmlns:a16="http://schemas.microsoft.com/office/drawing/2014/main" id="{7664F608-829E-776A-F47F-A6730DFFC822}"/>
              </a:ext>
            </a:extLst>
          </p:cNvPr>
          <p:cNvSpPr/>
          <p:nvPr/>
        </p:nvSpPr>
        <p:spPr>
          <a:xfrm>
            <a:off x="4770360" y="1088989"/>
            <a:ext cx="1477130" cy="1035194"/>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Arbetskopia </a:t>
            </a:r>
          </a:p>
          <a:p>
            <a:pPr algn="ctr"/>
            <a:r>
              <a:rPr lang="sv-SE" sz="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Vid skapande av ny version av prislista skapas först en arbetskopia. När denna aktiveras inaktiveras tidigare version</a:t>
            </a:r>
          </a:p>
        </p:txBody>
      </p:sp>
      <p:cxnSp>
        <p:nvCxnSpPr>
          <p:cNvPr id="75" name="Koppling: vinklad 74">
            <a:extLst>
              <a:ext uri="{FF2B5EF4-FFF2-40B4-BE49-F238E27FC236}">
                <a16:creationId xmlns:a16="http://schemas.microsoft.com/office/drawing/2014/main" id="{4C5C1FFE-B447-621E-49DA-37F8237814AA}"/>
              </a:ext>
            </a:extLst>
          </p:cNvPr>
          <p:cNvCxnSpPr>
            <a:cxnSpLocks/>
            <a:stCxn id="73" idx="1"/>
          </p:cNvCxnSpPr>
          <p:nvPr/>
        </p:nvCxnSpPr>
        <p:spPr>
          <a:xfrm rot="10800000" flipV="1">
            <a:off x="4584294" y="1606586"/>
            <a:ext cx="186067" cy="594346"/>
          </a:xfrm>
          <a:prstGeom prst="bentConnector2">
            <a:avLst/>
          </a:prstGeom>
          <a:ln w="12700">
            <a:solidFill>
              <a:srgbClr val="F59D24"/>
            </a:solidFill>
            <a:tailEnd type="triangle"/>
          </a:ln>
        </p:spPr>
        <p:style>
          <a:lnRef idx="1">
            <a:schemeClr val="accent1"/>
          </a:lnRef>
          <a:fillRef idx="0">
            <a:schemeClr val="accent1"/>
          </a:fillRef>
          <a:effectRef idx="0">
            <a:schemeClr val="accent1"/>
          </a:effectRef>
          <a:fontRef idx="minor">
            <a:schemeClr val="tx1"/>
          </a:fontRef>
        </p:style>
      </p:cxnSp>
      <p:sp>
        <p:nvSpPr>
          <p:cNvPr id="77" name="Rektangel: rundade hörn 76">
            <a:extLst>
              <a:ext uri="{FF2B5EF4-FFF2-40B4-BE49-F238E27FC236}">
                <a16:creationId xmlns:a16="http://schemas.microsoft.com/office/drawing/2014/main" id="{B3DF60D4-329C-4CE9-2636-FB1C87F3AEC6}"/>
              </a:ext>
            </a:extLst>
          </p:cNvPr>
          <p:cNvSpPr/>
          <p:nvPr/>
        </p:nvSpPr>
        <p:spPr>
          <a:xfrm>
            <a:off x="6420560" y="1083432"/>
            <a:ext cx="1436033" cy="806720"/>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Ägare</a:t>
            </a:r>
          </a:p>
          <a:p>
            <a:pPr algn="ctr"/>
            <a:r>
              <a:rPr lang="sv-SE" sz="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Kan endast vara aktör som är kopplad till angivet prislisteabonnemang</a:t>
            </a:r>
          </a:p>
        </p:txBody>
      </p:sp>
      <p:cxnSp>
        <p:nvCxnSpPr>
          <p:cNvPr id="79" name="Rak pilkoppling 78">
            <a:extLst>
              <a:ext uri="{FF2B5EF4-FFF2-40B4-BE49-F238E27FC236}">
                <a16:creationId xmlns:a16="http://schemas.microsoft.com/office/drawing/2014/main" id="{4E40D57E-7AB1-379A-EB9A-D293CBE73514}"/>
              </a:ext>
            </a:extLst>
          </p:cNvPr>
          <p:cNvCxnSpPr>
            <a:cxnSpLocks/>
          </p:cNvCxnSpPr>
          <p:nvPr/>
        </p:nvCxnSpPr>
        <p:spPr>
          <a:xfrm>
            <a:off x="6591038" y="1890152"/>
            <a:ext cx="1" cy="361872"/>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sp>
        <p:nvSpPr>
          <p:cNvPr id="81" name="Rektangel: rundade hörn 80">
            <a:extLst>
              <a:ext uri="{FF2B5EF4-FFF2-40B4-BE49-F238E27FC236}">
                <a16:creationId xmlns:a16="http://schemas.microsoft.com/office/drawing/2014/main" id="{90E1D819-80E7-41EA-7ACA-142C8D68868A}"/>
              </a:ext>
            </a:extLst>
          </p:cNvPr>
          <p:cNvSpPr/>
          <p:nvPr/>
        </p:nvSpPr>
        <p:spPr>
          <a:xfrm>
            <a:off x="9457052" y="1720823"/>
            <a:ext cx="1436033" cy="806720"/>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Status</a:t>
            </a:r>
          </a:p>
          <a:p>
            <a:pPr algn="ctr"/>
            <a:r>
              <a:rPr lang="sv-SE" sz="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Aktiv, preliminär eller avslutad. Aktiv prislista är den som används vid värdeberäkning</a:t>
            </a:r>
          </a:p>
        </p:txBody>
      </p:sp>
      <p:cxnSp>
        <p:nvCxnSpPr>
          <p:cNvPr id="82" name="Rak pilkoppling 81">
            <a:extLst>
              <a:ext uri="{FF2B5EF4-FFF2-40B4-BE49-F238E27FC236}">
                <a16:creationId xmlns:a16="http://schemas.microsoft.com/office/drawing/2014/main" id="{8F108C6D-9942-7C5E-3659-4C2DBD46DBC7}"/>
              </a:ext>
            </a:extLst>
          </p:cNvPr>
          <p:cNvCxnSpPr>
            <a:cxnSpLocks/>
          </p:cNvCxnSpPr>
          <p:nvPr/>
        </p:nvCxnSpPr>
        <p:spPr>
          <a:xfrm flipH="1">
            <a:off x="8947357" y="2367055"/>
            <a:ext cx="509695"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sp>
        <p:nvSpPr>
          <p:cNvPr id="83" name="Rektangel: rundade hörn 82">
            <a:extLst>
              <a:ext uri="{FF2B5EF4-FFF2-40B4-BE49-F238E27FC236}">
                <a16:creationId xmlns:a16="http://schemas.microsoft.com/office/drawing/2014/main" id="{D14B704B-304E-FE7A-A26A-015B3845BCE5}"/>
              </a:ext>
            </a:extLst>
          </p:cNvPr>
          <p:cNvSpPr/>
          <p:nvPr/>
        </p:nvSpPr>
        <p:spPr>
          <a:xfrm>
            <a:off x="9476248" y="2715937"/>
            <a:ext cx="1436033" cy="715958"/>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Giltighetstid</a:t>
            </a:r>
          </a:p>
          <a:p>
            <a:pPr algn="ctr"/>
            <a:r>
              <a:rPr lang="sv-SE" sz="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Max 72 månader</a:t>
            </a:r>
          </a:p>
          <a:p>
            <a:pPr algn="ctr"/>
            <a:r>
              <a:rPr lang="sv-SE" sz="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Fr.o.m. kan sättas bakåt i tiden</a:t>
            </a:r>
          </a:p>
        </p:txBody>
      </p:sp>
      <p:cxnSp>
        <p:nvCxnSpPr>
          <p:cNvPr id="95" name="Rak pilkoppling 94">
            <a:extLst>
              <a:ext uri="{FF2B5EF4-FFF2-40B4-BE49-F238E27FC236}">
                <a16:creationId xmlns:a16="http://schemas.microsoft.com/office/drawing/2014/main" id="{8BDEBF1A-7350-EDAA-7C50-30BBA0D3DAAE}"/>
              </a:ext>
            </a:extLst>
          </p:cNvPr>
          <p:cNvCxnSpPr>
            <a:cxnSpLocks/>
          </p:cNvCxnSpPr>
          <p:nvPr/>
        </p:nvCxnSpPr>
        <p:spPr>
          <a:xfrm flipH="1">
            <a:off x="8966553" y="2829180"/>
            <a:ext cx="509695"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cxnSp>
        <p:nvCxnSpPr>
          <p:cNvPr id="96" name="Rak pilkoppling 95">
            <a:extLst>
              <a:ext uri="{FF2B5EF4-FFF2-40B4-BE49-F238E27FC236}">
                <a16:creationId xmlns:a16="http://schemas.microsoft.com/office/drawing/2014/main" id="{98AD5A26-E468-A772-55ED-EC090AD098FF}"/>
              </a:ext>
            </a:extLst>
          </p:cNvPr>
          <p:cNvCxnSpPr>
            <a:cxnSpLocks/>
          </p:cNvCxnSpPr>
          <p:nvPr/>
        </p:nvCxnSpPr>
        <p:spPr>
          <a:xfrm flipH="1">
            <a:off x="8966553" y="3223934"/>
            <a:ext cx="509695"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sp>
        <p:nvSpPr>
          <p:cNvPr id="97" name="Rektangel: rundade hörn 96">
            <a:extLst>
              <a:ext uri="{FF2B5EF4-FFF2-40B4-BE49-F238E27FC236}">
                <a16:creationId xmlns:a16="http://schemas.microsoft.com/office/drawing/2014/main" id="{16D43D4A-999E-E93B-299A-FC7299AAC165}"/>
              </a:ext>
            </a:extLst>
          </p:cNvPr>
          <p:cNvSpPr/>
          <p:nvPr/>
        </p:nvSpPr>
        <p:spPr>
          <a:xfrm>
            <a:off x="4013914" y="5039900"/>
            <a:ext cx="1721563" cy="681927"/>
          </a:xfrm>
          <a:prstGeom prst="roundRect">
            <a:avLst>
              <a:gd name="adj" fmla="val 5742"/>
            </a:avLst>
          </a:prstGeom>
          <a:solidFill>
            <a:srgbClr val="FAF9F8"/>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Logg</a:t>
            </a:r>
          </a:p>
          <a:p>
            <a:pPr algn="ctr"/>
            <a:r>
              <a:rPr lang="sv-SE" sz="9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Fritextfält för dokumentation av exempelvis förändringar av prislistan</a:t>
            </a:r>
          </a:p>
        </p:txBody>
      </p:sp>
      <p:cxnSp>
        <p:nvCxnSpPr>
          <p:cNvPr id="98" name="Rak pilkoppling 97">
            <a:extLst>
              <a:ext uri="{FF2B5EF4-FFF2-40B4-BE49-F238E27FC236}">
                <a16:creationId xmlns:a16="http://schemas.microsoft.com/office/drawing/2014/main" id="{09871712-5218-96B2-63CB-579CBE1CE34B}"/>
              </a:ext>
            </a:extLst>
          </p:cNvPr>
          <p:cNvCxnSpPr>
            <a:cxnSpLocks/>
          </p:cNvCxnSpPr>
          <p:nvPr/>
        </p:nvCxnSpPr>
        <p:spPr>
          <a:xfrm flipH="1">
            <a:off x="3504219" y="5373488"/>
            <a:ext cx="509695" cy="0"/>
          </a:xfrm>
          <a:prstGeom prst="straightConnector1">
            <a:avLst/>
          </a:prstGeom>
          <a:ln w="12700">
            <a:solidFill>
              <a:srgbClr val="F59D24"/>
            </a:solidFill>
            <a:tailEnd type="triangle"/>
          </a:ln>
        </p:spPr>
        <p:style>
          <a:lnRef idx="1">
            <a:schemeClr val="accent3"/>
          </a:lnRef>
          <a:fillRef idx="0">
            <a:schemeClr val="accent3"/>
          </a:fillRef>
          <a:effectRef idx="0">
            <a:schemeClr val="accent3"/>
          </a:effectRef>
          <a:fontRef idx="minor">
            <a:schemeClr val="tx1"/>
          </a:fontRef>
        </p:style>
      </p:cxnSp>
      <p:sp>
        <p:nvSpPr>
          <p:cNvPr id="19" name="Ellips 18">
            <a:extLst>
              <a:ext uri="{FF2B5EF4-FFF2-40B4-BE49-F238E27FC236}">
                <a16:creationId xmlns:a16="http://schemas.microsoft.com/office/drawing/2014/main" id="{AA23FC6A-5410-6C8E-C5E1-CD19C400759E}"/>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867AAEE7-40BE-279A-56C1-8943EA59ADCA}"/>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F5FA7C8D-A73C-855A-356A-D5451DC8A1FA}"/>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4F27D880-C808-64F6-4FBA-1D1C48E8739B}"/>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9A846587-D877-47D4-40F6-38AD45A4A304}"/>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Ellips 23">
            <a:extLst>
              <a:ext uri="{FF2B5EF4-FFF2-40B4-BE49-F238E27FC236}">
                <a16:creationId xmlns:a16="http://schemas.microsoft.com/office/drawing/2014/main" id="{4E45CEEB-E3DC-F246-BB33-39A00D5136A3}"/>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1CBEEF48-392F-B5DC-0D10-4BA9D407E61A}"/>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6" name="Rak koppling 25">
            <a:extLst>
              <a:ext uri="{FF2B5EF4-FFF2-40B4-BE49-F238E27FC236}">
                <a16:creationId xmlns:a16="http://schemas.microsoft.com/office/drawing/2014/main" id="{1C1740F3-A100-3094-7AF7-8A2175A24D45}"/>
              </a:ext>
            </a:extLst>
          </p:cNvPr>
          <p:cNvCxnSpPr>
            <a:cxnSpLocks/>
            <a:stCxn id="25" idx="1"/>
            <a:endCxn id="24"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ak koppling 26">
            <a:extLst>
              <a:ext uri="{FF2B5EF4-FFF2-40B4-BE49-F238E27FC236}">
                <a16:creationId xmlns:a16="http://schemas.microsoft.com/office/drawing/2014/main" id="{28AAF7C2-0DFD-A1EB-E2F0-834DE7369F2C}"/>
              </a:ext>
            </a:extLst>
          </p:cNvPr>
          <p:cNvCxnSpPr>
            <a:cxnSpLocks/>
            <a:stCxn id="24" idx="2"/>
            <a:endCxn id="23"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Rak koppling 27">
            <a:extLst>
              <a:ext uri="{FF2B5EF4-FFF2-40B4-BE49-F238E27FC236}">
                <a16:creationId xmlns:a16="http://schemas.microsoft.com/office/drawing/2014/main" id="{E0E9374F-CCB9-6734-467F-DAFAF7851C85}"/>
              </a:ext>
            </a:extLst>
          </p:cNvPr>
          <p:cNvCxnSpPr>
            <a:cxnSpLocks/>
            <a:stCxn id="23" idx="2"/>
            <a:endCxn id="22"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Rak koppling 28">
            <a:extLst>
              <a:ext uri="{FF2B5EF4-FFF2-40B4-BE49-F238E27FC236}">
                <a16:creationId xmlns:a16="http://schemas.microsoft.com/office/drawing/2014/main" id="{5DC6A8E8-FC82-31E7-09E1-CD58468C6FE6}"/>
              </a:ext>
            </a:extLst>
          </p:cNvPr>
          <p:cNvCxnSpPr>
            <a:cxnSpLocks/>
            <a:stCxn id="22" idx="2"/>
            <a:endCxn id="21"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Rak koppling 29">
            <a:extLst>
              <a:ext uri="{FF2B5EF4-FFF2-40B4-BE49-F238E27FC236}">
                <a16:creationId xmlns:a16="http://schemas.microsoft.com/office/drawing/2014/main" id="{B213E598-C51B-48C8-51F6-3981B601C099}"/>
              </a:ext>
            </a:extLst>
          </p:cNvPr>
          <p:cNvCxnSpPr>
            <a:cxnSpLocks/>
            <a:stCxn id="21" idx="2"/>
            <a:endCxn id="20"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ak koppling 30">
            <a:extLst>
              <a:ext uri="{FF2B5EF4-FFF2-40B4-BE49-F238E27FC236}">
                <a16:creationId xmlns:a16="http://schemas.microsoft.com/office/drawing/2014/main" id="{D2FC2273-AABD-526F-CEF1-7981859B58FA}"/>
              </a:ext>
            </a:extLst>
          </p:cNvPr>
          <p:cNvCxnSpPr>
            <a:cxnSpLocks/>
            <a:stCxn id="20" idx="2"/>
            <a:endCxn id="19"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Ellips 31">
            <a:extLst>
              <a:ext uri="{FF2B5EF4-FFF2-40B4-BE49-F238E27FC236}">
                <a16:creationId xmlns:a16="http://schemas.microsoft.com/office/drawing/2014/main" id="{37BCF583-D1D4-1C53-34DA-8BE764AD5E6D}"/>
              </a:ext>
            </a:extLst>
          </p:cNvPr>
          <p:cNvSpPr/>
          <p:nvPr/>
        </p:nvSpPr>
        <p:spPr>
          <a:xfrm>
            <a:off x="10000125" y="6219185"/>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6156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22" presetClass="entr" presetSubtype="8"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22" presetClass="entr" presetSubtype="8"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ipe(left)">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par>
                                <p:cTn id="24" presetID="22" presetClass="entr" presetSubtype="8"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left)">
                                      <p:cBhvr>
                                        <p:cTn id="26" dur="500"/>
                                        <p:tgtEl>
                                          <p:spTgt spid="52"/>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500"/>
                                        <p:tgtEl>
                                          <p:spTgt spid="73"/>
                                        </p:tgtEl>
                                      </p:cBhvr>
                                    </p:animEffect>
                                  </p:childTnLst>
                                </p:cTn>
                              </p:par>
                              <p:par>
                                <p:cTn id="31" presetID="22" presetClass="entr" presetSubtype="1"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wipe(up)">
                                      <p:cBhvr>
                                        <p:cTn id="33" dur="500"/>
                                        <p:tgtEl>
                                          <p:spTgt spid="7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fade">
                                      <p:cBhvr>
                                        <p:cTn id="38" dur="500"/>
                                        <p:tgtEl>
                                          <p:spTgt spid="77"/>
                                        </p:tgtEl>
                                      </p:cBhvr>
                                    </p:animEffect>
                                  </p:childTnLst>
                                </p:cTn>
                              </p:par>
                              <p:par>
                                <p:cTn id="39" presetID="22" presetClass="entr" presetSubtype="1" fill="hold" nodeType="withEffect">
                                  <p:stCondLst>
                                    <p:cond delay="0"/>
                                  </p:stCondLst>
                                  <p:childTnLst>
                                    <p:set>
                                      <p:cBhvr>
                                        <p:cTn id="40" dur="1" fill="hold">
                                          <p:stCondLst>
                                            <p:cond delay="0"/>
                                          </p:stCondLst>
                                        </p:cTn>
                                        <p:tgtEl>
                                          <p:spTgt spid="79"/>
                                        </p:tgtEl>
                                        <p:attrNameLst>
                                          <p:attrName>style.visibility</p:attrName>
                                        </p:attrNameLst>
                                      </p:cBhvr>
                                      <p:to>
                                        <p:strVal val="visible"/>
                                      </p:to>
                                    </p:set>
                                    <p:animEffect transition="in" filter="wipe(up)">
                                      <p:cBhvr>
                                        <p:cTn id="41" dur="500"/>
                                        <p:tgtEl>
                                          <p:spTgt spid="7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fade">
                                      <p:cBhvr>
                                        <p:cTn id="46" dur="500"/>
                                        <p:tgtEl>
                                          <p:spTgt spid="81"/>
                                        </p:tgtEl>
                                      </p:cBhvr>
                                    </p:animEffect>
                                  </p:childTnLst>
                                </p:cTn>
                              </p:par>
                              <p:par>
                                <p:cTn id="47" presetID="22" presetClass="entr" presetSubtype="2" fill="hold" nodeType="withEffect">
                                  <p:stCondLst>
                                    <p:cond delay="0"/>
                                  </p:stCondLst>
                                  <p:childTnLst>
                                    <p:set>
                                      <p:cBhvr>
                                        <p:cTn id="48" dur="1" fill="hold">
                                          <p:stCondLst>
                                            <p:cond delay="0"/>
                                          </p:stCondLst>
                                        </p:cTn>
                                        <p:tgtEl>
                                          <p:spTgt spid="82"/>
                                        </p:tgtEl>
                                        <p:attrNameLst>
                                          <p:attrName>style.visibility</p:attrName>
                                        </p:attrNameLst>
                                      </p:cBhvr>
                                      <p:to>
                                        <p:strVal val="visible"/>
                                      </p:to>
                                    </p:set>
                                    <p:animEffect transition="in" filter="wipe(right)">
                                      <p:cBhvr>
                                        <p:cTn id="49" dur="500"/>
                                        <p:tgtEl>
                                          <p:spTgt spid="8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3"/>
                                        </p:tgtEl>
                                        <p:attrNameLst>
                                          <p:attrName>style.visibility</p:attrName>
                                        </p:attrNameLst>
                                      </p:cBhvr>
                                      <p:to>
                                        <p:strVal val="visible"/>
                                      </p:to>
                                    </p:set>
                                    <p:animEffect transition="in" filter="fade">
                                      <p:cBhvr>
                                        <p:cTn id="54" dur="500"/>
                                        <p:tgtEl>
                                          <p:spTgt spid="83"/>
                                        </p:tgtEl>
                                      </p:cBhvr>
                                    </p:animEffect>
                                  </p:childTnLst>
                                </p:cTn>
                              </p:par>
                              <p:par>
                                <p:cTn id="55" presetID="22" presetClass="entr" presetSubtype="2" fill="hold" nodeType="withEffect">
                                  <p:stCondLst>
                                    <p:cond delay="0"/>
                                  </p:stCondLst>
                                  <p:childTnLst>
                                    <p:set>
                                      <p:cBhvr>
                                        <p:cTn id="56" dur="1" fill="hold">
                                          <p:stCondLst>
                                            <p:cond delay="0"/>
                                          </p:stCondLst>
                                        </p:cTn>
                                        <p:tgtEl>
                                          <p:spTgt spid="95"/>
                                        </p:tgtEl>
                                        <p:attrNameLst>
                                          <p:attrName>style.visibility</p:attrName>
                                        </p:attrNameLst>
                                      </p:cBhvr>
                                      <p:to>
                                        <p:strVal val="visible"/>
                                      </p:to>
                                    </p:set>
                                    <p:animEffect transition="in" filter="wipe(right)">
                                      <p:cBhvr>
                                        <p:cTn id="57" dur="500"/>
                                        <p:tgtEl>
                                          <p:spTgt spid="95"/>
                                        </p:tgtEl>
                                      </p:cBhvr>
                                    </p:animEffect>
                                  </p:childTnLst>
                                </p:cTn>
                              </p:par>
                              <p:par>
                                <p:cTn id="58" presetID="22" presetClass="entr" presetSubtype="2" fill="hold" nodeType="withEffect">
                                  <p:stCondLst>
                                    <p:cond delay="0"/>
                                  </p:stCondLst>
                                  <p:childTnLst>
                                    <p:set>
                                      <p:cBhvr>
                                        <p:cTn id="59" dur="1" fill="hold">
                                          <p:stCondLst>
                                            <p:cond delay="0"/>
                                          </p:stCondLst>
                                        </p:cTn>
                                        <p:tgtEl>
                                          <p:spTgt spid="96"/>
                                        </p:tgtEl>
                                        <p:attrNameLst>
                                          <p:attrName>style.visibility</p:attrName>
                                        </p:attrNameLst>
                                      </p:cBhvr>
                                      <p:to>
                                        <p:strVal val="visible"/>
                                      </p:to>
                                    </p:set>
                                    <p:animEffect transition="in" filter="wipe(right)">
                                      <p:cBhvr>
                                        <p:cTn id="60" dur="500"/>
                                        <p:tgtEl>
                                          <p:spTgt spid="9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cTn>
                              </p:par>
                              <p:par>
                                <p:cTn id="66" presetID="22" presetClass="entr" presetSubtype="2" fill="hold" nodeType="with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wipe(right)">
                                      <p:cBhvr>
                                        <p:cTn id="68" dur="500"/>
                                        <p:tgtEl>
                                          <p:spTgt spid="6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par>
                                <p:cTn id="74" presetID="22" presetClass="entr" presetSubtype="2" fill="hold" nodeType="with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wipe(right)">
                                      <p:cBhvr>
                                        <p:cTn id="76" dur="500"/>
                                        <p:tgtEl>
                                          <p:spTgt spid="69"/>
                                        </p:tgtEl>
                                      </p:cBhvr>
                                    </p:animEffect>
                                  </p:childTnLst>
                                </p:cTn>
                              </p:par>
                            </p:childTnLst>
                          </p:cTn>
                        </p:par>
                        <p:par>
                          <p:cTn id="77" fill="hold">
                            <p:stCondLst>
                              <p:cond delay="500"/>
                            </p:stCondLst>
                            <p:childTnLst>
                              <p:par>
                                <p:cTn id="78" presetID="22" presetClass="entr" presetSubtype="4" fill="hold" nodeType="afterEffect">
                                  <p:stCondLst>
                                    <p:cond delay="0"/>
                                  </p:stCondLst>
                                  <p:childTnLst>
                                    <p:set>
                                      <p:cBhvr>
                                        <p:cTn id="79" dur="1" fill="hold">
                                          <p:stCondLst>
                                            <p:cond delay="0"/>
                                          </p:stCondLst>
                                        </p:cTn>
                                        <p:tgtEl>
                                          <p:spTgt spid="72"/>
                                        </p:tgtEl>
                                        <p:attrNameLst>
                                          <p:attrName>style.visibility</p:attrName>
                                        </p:attrNameLst>
                                      </p:cBhvr>
                                      <p:to>
                                        <p:strVal val="visible"/>
                                      </p:to>
                                    </p:set>
                                    <p:animEffect transition="in" filter="wipe(down)">
                                      <p:cBhvr>
                                        <p:cTn id="80" dur="500"/>
                                        <p:tgtEl>
                                          <p:spTgt spid="72"/>
                                        </p:tgtEl>
                                      </p:cBhvr>
                                    </p:animEffect>
                                  </p:childTnLst>
                                </p:cTn>
                              </p:par>
                              <p:par>
                                <p:cTn id="81" presetID="22" presetClass="entr" presetSubtype="2" fill="hold" nodeType="withEffect">
                                  <p:stCondLst>
                                    <p:cond delay="100"/>
                                  </p:stCondLst>
                                  <p:childTnLst>
                                    <p:set>
                                      <p:cBhvr>
                                        <p:cTn id="82" dur="1" fill="hold">
                                          <p:stCondLst>
                                            <p:cond delay="0"/>
                                          </p:stCondLst>
                                        </p:cTn>
                                        <p:tgtEl>
                                          <p:spTgt spid="68"/>
                                        </p:tgtEl>
                                        <p:attrNameLst>
                                          <p:attrName>style.visibility</p:attrName>
                                        </p:attrNameLst>
                                      </p:cBhvr>
                                      <p:to>
                                        <p:strVal val="visible"/>
                                      </p:to>
                                    </p:set>
                                    <p:animEffect transition="in" filter="wipe(right)">
                                      <p:cBhvr>
                                        <p:cTn id="83" dur="500"/>
                                        <p:tgtEl>
                                          <p:spTgt spid="68"/>
                                        </p:tgtEl>
                                      </p:cBhvr>
                                    </p:animEffect>
                                  </p:childTnLst>
                                </p:cTn>
                              </p:par>
                              <p:par>
                                <p:cTn id="84" presetID="22" presetClass="entr" presetSubtype="2" fill="hold" nodeType="withEffect">
                                  <p:stCondLst>
                                    <p:cond delay="250"/>
                                  </p:stCondLst>
                                  <p:childTnLst>
                                    <p:set>
                                      <p:cBhvr>
                                        <p:cTn id="85" dur="1" fill="hold">
                                          <p:stCondLst>
                                            <p:cond delay="0"/>
                                          </p:stCondLst>
                                        </p:cTn>
                                        <p:tgtEl>
                                          <p:spTgt spid="67"/>
                                        </p:tgtEl>
                                        <p:attrNameLst>
                                          <p:attrName>style.visibility</p:attrName>
                                        </p:attrNameLst>
                                      </p:cBhvr>
                                      <p:to>
                                        <p:strVal val="visible"/>
                                      </p:to>
                                    </p:set>
                                    <p:animEffect transition="in" filter="wipe(right)">
                                      <p:cBhvr>
                                        <p:cTn id="86" dur="500"/>
                                        <p:tgtEl>
                                          <p:spTgt spid="6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par>
                                <p:cTn id="92" presetID="22" presetClass="entr" presetSubtype="8" fill="hold" nodeType="withEffect">
                                  <p:stCondLst>
                                    <p:cond delay="0"/>
                                  </p:stCondLst>
                                  <p:childTnLst>
                                    <p:set>
                                      <p:cBhvr>
                                        <p:cTn id="93" dur="1" fill="hold">
                                          <p:stCondLst>
                                            <p:cond delay="0"/>
                                          </p:stCondLst>
                                        </p:cTn>
                                        <p:tgtEl>
                                          <p:spTgt spid="60"/>
                                        </p:tgtEl>
                                        <p:attrNameLst>
                                          <p:attrName>style.visibility</p:attrName>
                                        </p:attrNameLst>
                                      </p:cBhvr>
                                      <p:to>
                                        <p:strVal val="visible"/>
                                      </p:to>
                                    </p:set>
                                    <p:animEffect transition="in" filter="wipe(left)">
                                      <p:cBhvr>
                                        <p:cTn id="94" dur="500"/>
                                        <p:tgtEl>
                                          <p:spTgt spid="60"/>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97"/>
                                        </p:tgtEl>
                                        <p:attrNameLst>
                                          <p:attrName>style.visibility</p:attrName>
                                        </p:attrNameLst>
                                      </p:cBhvr>
                                      <p:to>
                                        <p:strVal val="visible"/>
                                      </p:to>
                                    </p:set>
                                    <p:animEffect transition="in" filter="fade">
                                      <p:cBhvr>
                                        <p:cTn id="99" dur="500"/>
                                        <p:tgtEl>
                                          <p:spTgt spid="97"/>
                                        </p:tgtEl>
                                      </p:cBhvr>
                                    </p:animEffect>
                                  </p:childTnLst>
                                </p:cTn>
                              </p:par>
                              <p:par>
                                <p:cTn id="100" presetID="22" presetClass="entr" presetSubtype="2" fill="hold" nodeType="withEffect">
                                  <p:stCondLst>
                                    <p:cond delay="0"/>
                                  </p:stCondLst>
                                  <p:childTnLst>
                                    <p:set>
                                      <p:cBhvr>
                                        <p:cTn id="101" dur="1" fill="hold">
                                          <p:stCondLst>
                                            <p:cond delay="0"/>
                                          </p:stCondLst>
                                        </p:cTn>
                                        <p:tgtEl>
                                          <p:spTgt spid="98"/>
                                        </p:tgtEl>
                                        <p:attrNameLst>
                                          <p:attrName>style.visibility</p:attrName>
                                        </p:attrNameLst>
                                      </p:cBhvr>
                                      <p:to>
                                        <p:strVal val="visible"/>
                                      </p:to>
                                    </p:set>
                                    <p:animEffect transition="in" filter="wipe(right)">
                                      <p:cBhvr>
                                        <p:cTn id="10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8" grpId="0" animBg="1"/>
      <p:bldP spid="59" grpId="0" animBg="1"/>
      <p:bldP spid="62" grpId="0" animBg="1"/>
      <p:bldP spid="63" grpId="0" animBg="1"/>
      <p:bldP spid="73" grpId="0" animBg="1"/>
      <p:bldP spid="77" grpId="0" animBg="1"/>
      <p:bldP spid="81" grpId="0" animBg="1"/>
      <p:bldP spid="83" grpId="0" animBg="1"/>
      <p:bldP spid="9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C82CA-0681-85D2-60C3-E23679CB4A8A}"/>
              </a:ext>
            </a:extLst>
          </p:cNvPr>
          <p:cNvSpPr>
            <a:spLocks noGrp="1"/>
          </p:cNvSpPr>
          <p:nvPr>
            <p:ph type="title"/>
          </p:nvPr>
        </p:nvSpPr>
        <p:spPr/>
        <p:txBody>
          <a:bodyPr/>
          <a:lstStyle/>
          <a:p>
            <a:r>
              <a:rPr lang="sv-SE" dirty="0"/>
              <a:t>Prislistehänvisning | </a:t>
            </a:r>
            <a:r>
              <a:rPr lang="sv-SE" b="0" dirty="0"/>
              <a:t>PH</a:t>
            </a:r>
          </a:p>
        </p:txBody>
      </p:sp>
      <p:sp>
        <p:nvSpPr>
          <p:cNvPr id="3" name="Platshållare för innehåll 2">
            <a:extLst>
              <a:ext uri="{FF2B5EF4-FFF2-40B4-BE49-F238E27FC236}">
                <a16:creationId xmlns:a16="http://schemas.microsoft.com/office/drawing/2014/main" id="{20F1B224-2296-1DF0-7971-65EE3258681C}"/>
              </a:ext>
            </a:extLst>
          </p:cNvPr>
          <p:cNvSpPr>
            <a:spLocks noGrp="1"/>
          </p:cNvSpPr>
          <p:nvPr>
            <p:ph idx="1"/>
          </p:nvPr>
        </p:nvSpPr>
        <p:spPr>
          <a:xfrm>
            <a:off x="838200" y="1468036"/>
            <a:ext cx="8976852" cy="4351338"/>
          </a:xfrm>
        </p:spPr>
        <p:txBody>
          <a:bodyPr/>
          <a:lstStyle/>
          <a:p>
            <a:r>
              <a:rPr lang="sv-SE" dirty="0"/>
              <a:t>En prislistehänvisning används för att </a:t>
            </a:r>
            <a:r>
              <a:rPr lang="sv-SE" dirty="0">
                <a:solidFill>
                  <a:srgbClr val="F59D24"/>
                </a:solidFill>
              </a:rPr>
              <a:t>peka ut</a:t>
            </a:r>
            <a:r>
              <a:rPr lang="sv-SE" dirty="0"/>
              <a:t> vilken prislista som ska användas för värdeberäkning då prislista exkluderats på </a:t>
            </a:r>
            <a:r>
              <a:rPr lang="sv-SE" dirty="0">
                <a:solidFill>
                  <a:srgbClr val="F6A436"/>
                </a:solidFill>
              </a:rPr>
              <a:t>förstaleds- och/eller köparekontrakt. </a:t>
            </a:r>
          </a:p>
          <a:p>
            <a:r>
              <a:rPr lang="sv-SE" dirty="0"/>
              <a:t>Avser </a:t>
            </a:r>
            <a:r>
              <a:rPr lang="sv-SE" dirty="0">
                <a:solidFill>
                  <a:schemeClr val="accent3"/>
                </a:solidFill>
              </a:rPr>
              <a:t>förenkla</a:t>
            </a:r>
            <a:r>
              <a:rPr lang="sv-SE" dirty="0"/>
              <a:t> administrationen, i stället för att administrera prislistor i samtliga förstaledskontrakt och köparekontrakt kan </a:t>
            </a:r>
            <a:r>
              <a:rPr lang="sv-SE" dirty="0">
                <a:solidFill>
                  <a:srgbClr val="F6A436"/>
                </a:solidFill>
              </a:rPr>
              <a:t>en prislistehänvisning </a:t>
            </a:r>
            <a:r>
              <a:rPr lang="sv-SE" dirty="0"/>
              <a:t>användas, som utifrån de urvalsvillkor som angetts på hänvisning pekar ut den prislista som uppfyller villkoren. </a:t>
            </a:r>
          </a:p>
          <a:p>
            <a:r>
              <a:rPr lang="sv-SE" dirty="0"/>
              <a:t>Om kontraktstyp är köparekontrakt blir säljare ett </a:t>
            </a:r>
            <a:r>
              <a:rPr lang="sv-SE" dirty="0">
                <a:solidFill>
                  <a:schemeClr val="accent3"/>
                </a:solidFill>
              </a:rPr>
              <a:t>obligatoriskt</a:t>
            </a:r>
            <a:r>
              <a:rPr lang="sv-SE" dirty="0"/>
              <a:t> fält, annars kan säljare lämnas öppet.</a:t>
            </a:r>
          </a:p>
          <a:p>
            <a:r>
              <a:rPr lang="sv-SE" dirty="0"/>
              <a:t>Privatpersoner kan </a:t>
            </a:r>
            <a:r>
              <a:rPr lang="sv-SE" u="sng" dirty="0"/>
              <a:t>ej</a:t>
            </a:r>
            <a:r>
              <a:rPr lang="sv-SE" dirty="0"/>
              <a:t> väljas in som aktör i en Prislistehänvisning</a:t>
            </a:r>
          </a:p>
          <a:p>
            <a:endParaRPr lang="sv-SE" dirty="0"/>
          </a:p>
          <a:p>
            <a:endParaRPr lang="sv-SE" dirty="0"/>
          </a:p>
          <a:p>
            <a:endParaRPr lang="sv-SE" dirty="0"/>
          </a:p>
        </p:txBody>
      </p:sp>
      <p:sp>
        <p:nvSpPr>
          <p:cNvPr id="4" name="Ellips 3">
            <a:extLst>
              <a:ext uri="{FF2B5EF4-FFF2-40B4-BE49-F238E27FC236}">
                <a16:creationId xmlns:a16="http://schemas.microsoft.com/office/drawing/2014/main" id="{4497414E-50B7-FFD3-FE0B-4A4D49962BA9}"/>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7C5CFF22-EC2A-74F5-0E4B-C1332E55DA38}"/>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42CB6CF5-A244-B675-1EA3-18FBA8F8FD16}"/>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5A6C9F4C-7DF8-B37A-97C1-6C7D0BB3C5EA}"/>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F24F45CD-C93E-0DA0-E8A7-DBCACF5EFBF0}"/>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2FF521AB-B97E-2C52-322E-A92537EE3894}"/>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F05E898F-6C3C-D228-AFEF-75FC6222C665}"/>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koppling 10">
            <a:extLst>
              <a:ext uri="{FF2B5EF4-FFF2-40B4-BE49-F238E27FC236}">
                <a16:creationId xmlns:a16="http://schemas.microsoft.com/office/drawing/2014/main" id="{2060C0F0-3A0F-8BF9-5BFC-BE90643B71EC}"/>
              </a:ext>
            </a:extLst>
          </p:cNvPr>
          <p:cNvCxnSpPr>
            <a:cxnSpLocks/>
            <a:stCxn id="10" idx="1"/>
            <a:endCxn id="9"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9041F90F-DB1D-1073-52D8-C225EC4109A4}"/>
              </a:ext>
            </a:extLst>
          </p:cNvPr>
          <p:cNvCxnSpPr>
            <a:cxnSpLocks/>
            <a:stCxn id="9" idx="2"/>
            <a:endCxn id="8"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D4356A51-97FE-EBA7-73A5-BE8F94DF7EC4}"/>
              </a:ext>
            </a:extLst>
          </p:cNvPr>
          <p:cNvCxnSpPr>
            <a:cxnSpLocks/>
            <a:stCxn id="8" idx="2"/>
            <a:endCxn id="7"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C4AB1F51-47A3-4CB8-CDB3-806433ACF81E}"/>
              </a:ext>
            </a:extLst>
          </p:cNvPr>
          <p:cNvCxnSpPr>
            <a:cxnSpLocks/>
            <a:stCxn id="7" idx="2"/>
            <a:endCxn id="6"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7D9AD5A1-F7BC-DE58-BB17-94469112B25D}"/>
              </a:ext>
            </a:extLst>
          </p:cNvPr>
          <p:cNvCxnSpPr>
            <a:cxnSpLocks/>
            <a:stCxn id="6" idx="2"/>
            <a:endCxn id="5"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koppling 15">
            <a:extLst>
              <a:ext uri="{FF2B5EF4-FFF2-40B4-BE49-F238E27FC236}">
                <a16:creationId xmlns:a16="http://schemas.microsoft.com/office/drawing/2014/main" id="{D87C944F-2BF1-984A-13D5-BDE14DDDC11B}"/>
              </a:ext>
            </a:extLst>
          </p:cNvPr>
          <p:cNvCxnSpPr>
            <a:cxnSpLocks/>
            <a:stCxn id="5" idx="2"/>
            <a:endCxn id="4"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Ellips 16">
            <a:extLst>
              <a:ext uri="{FF2B5EF4-FFF2-40B4-BE49-F238E27FC236}">
                <a16:creationId xmlns:a16="http://schemas.microsoft.com/office/drawing/2014/main" id="{ADE63D85-C5FB-28D7-2EA4-5FBE48A50649}"/>
              </a:ext>
            </a:extLst>
          </p:cNvPr>
          <p:cNvSpPr/>
          <p:nvPr/>
        </p:nvSpPr>
        <p:spPr>
          <a:xfrm>
            <a:off x="11048998" y="6255270"/>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78281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5DE50B74-1DA3-9B0D-7549-020F140787CA}"/>
              </a:ext>
            </a:extLst>
          </p:cNvPr>
          <p:cNvSpPr txBox="1">
            <a:spLocks/>
          </p:cNvSpPr>
          <p:nvPr/>
        </p:nvSpPr>
        <p:spPr>
          <a:xfrm>
            <a:off x="209550" y="347760"/>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Prislistehänvisning | </a:t>
            </a:r>
            <a:r>
              <a:rPr lang="sv-SE" b="0" dirty="0"/>
              <a:t>exempel</a:t>
            </a:r>
            <a:endParaRPr lang="sv-SE" b="0" dirty="0">
              <a:solidFill>
                <a:schemeClr val="bg1">
                  <a:alpha val="0"/>
                </a:schemeClr>
              </a:solidFill>
            </a:endParaRPr>
          </a:p>
        </p:txBody>
      </p:sp>
      <p:sp>
        <p:nvSpPr>
          <p:cNvPr id="3" name="Rektangel 2">
            <a:extLst>
              <a:ext uri="{FF2B5EF4-FFF2-40B4-BE49-F238E27FC236}">
                <a16:creationId xmlns:a16="http://schemas.microsoft.com/office/drawing/2014/main" id="{ABE67669-74E9-4C06-FA22-5559AB3647B8}"/>
              </a:ext>
            </a:extLst>
          </p:cNvPr>
          <p:cNvSpPr/>
          <p:nvPr/>
        </p:nvSpPr>
        <p:spPr>
          <a:xfrm>
            <a:off x="825624" y="2512382"/>
            <a:ext cx="4447712" cy="150919"/>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4" name="Rektangel 3">
            <a:extLst>
              <a:ext uri="{FF2B5EF4-FFF2-40B4-BE49-F238E27FC236}">
                <a16:creationId xmlns:a16="http://schemas.microsoft.com/office/drawing/2014/main" id="{8B6A4BFE-19D1-705B-C1DF-E25A09FF2CAC}"/>
              </a:ext>
            </a:extLst>
          </p:cNvPr>
          <p:cNvSpPr/>
          <p:nvPr/>
        </p:nvSpPr>
        <p:spPr>
          <a:xfrm>
            <a:off x="978024" y="2664782"/>
            <a:ext cx="4447712" cy="150919"/>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1243A7E8-4AA1-EDC3-5462-D4EA9FC1A01F}"/>
              </a:ext>
            </a:extLst>
          </p:cNvPr>
          <p:cNvSpPr/>
          <p:nvPr/>
        </p:nvSpPr>
        <p:spPr>
          <a:xfrm>
            <a:off x="714374" y="1494409"/>
            <a:ext cx="9677401" cy="150919"/>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3EA5AC53-F107-4147-205C-75FC84955937}"/>
              </a:ext>
            </a:extLst>
          </p:cNvPr>
          <p:cNvSpPr/>
          <p:nvPr/>
        </p:nvSpPr>
        <p:spPr>
          <a:xfrm>
            <a:off x="7957352" y="5384360"/>
            <a:ext cx="725009" cy="1043073"/>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055999F1-71FA-CB57-B67E-6DD10E8CE046}"/>
              </a:ext>
            </a:extLst>
          </p:cNvPr>
          <p:cNvPicPr>
            <a:picLocks noChangeAspect="1"/>
          </p:cNvPicPr>
          <p:nvPr/>
        </p:nvPicPr>
        <p:blipFill>
          <a:blip r:embed="rId2"/>
          <a:stretch>
            <a:fillRect/>
          </a:stretch>
        </p:blipFill>
        <p:spPr>
          <a:xfrm>
            <a:off x="583735" y="725194"/>
            <a:ext cx="10141415" cy="5995201"/>
          </a:xfrm>
          <a:prstGeom prst="rect">
            <a:avLst/>
          </a:prstGeom>
        </p:spPr>
      </p:pic>
      <p:sp>
        <p:nvSpPr>
          <p:cNvPr id="11" name="Rektangel 10">
            <a:extLst>
              <a:ext uri="{FF2B5EF4-FFF2-40B4-BE49-F238E27FC236}">
                <a16:creationId xmlns:a16="http://schemas.microsoft.com/office/drawing/2014/main" id="{D9938581-BB5B-6E8F-1060-AEC8B192F4DD}"/>
              </a:ext>
            </a:extLst>
          </p:cNvPr>
          <p:cNvSpPr/>
          <p:nvPr/>
        </p:nvSpPr>
        <p:spPr>
          <a:xfrm>
            <a:off x="2308194" y="1988598"/>
            <a:ext cx="2485748" cy="1509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Tree>
    <p:extLst>
      <p:ext uri="{BB962C8B-B14F-4D97-AF65-F5344CB8AC3E}">
        <p14:creationId xmlns:p14="http://schemas.microsoft.com/office/powerpoint/2010/main" val="1833153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ED4AA4-7E7D-C308-7C89-6EAF9BA5D0B0}"/>
              </a:ext>
            </a:extLst>
          </p:cNvPr>
          <p:cNvSpPr>
            <a:spLocks noGrp="1"/>
          </p:cNvSpPr>
          <p:nvPr>
            <p:ph type="title"/>
          </p:nvPr>
        </p:nvSpPr>
        <p:spPr/>
        <p:txBody>
          <a:bodyPr/>
          <a:lstStyle/>
          <a:p>
            <a:r>
              <a:rPr lang="sv-SE" dirty="0"/>
              <a:t>Pris på kontrakt | </a:t>
            </a:r>
            <a:r>
              <a:rPr lang="sv-SE" b="0" dirty="0"/>
              <a:t>Hantering</a:t>
            </a:r>
          </a:p>
        </p:txBody>
      </p:sp>
      <p:sp>
        <p:nvSpPr>
          <p:cNvPr id="3" name="Platshållare för innehåll 2">
            <a:extLst>
              <a:ext uri="{FF2B5EF4-FFF2-40B4-BE49-F238E27FC236}">
                <a16:creationId xmlns:a16="http://schemas.microsoft.com/office/drawing/2014/main" id="{8452B52C-D0B9-5D1E-357D-072720A64707}"/>
              </a:ext>
            </a:extLst>
          </p:cNvPr>
          <p:cNvSpPr>
            <a:spLocks noGrp="1"/>
          </p:cNvSpPr>
          <p:nvPr>
            <p:ph idx="1"/>
          </p:nvPr>
        </p:nvSpPr>
        <p:spPr>
          <a:xfrm>
            <a:off x="781543" y="1523935"/>
            <a:ext cx="8320548" cy="3810129"/>
          </a:xfrm>
        </p:spPr>
        <p:txBody>
          <a:bodyPr>
            <a:normAutofit lnSpcReduction="10000"/>
          </a:bodyPr>
          <a:lstStyle/>
          <a:p>
            <a:r>
              <a:rPr lang="sv-SE" dirty="0"/>
              <a:t>I VIOL 3 går det även att lägga priskomponenter för </a:t>
            </a:r>
            <a:r>
              <a:rPr lang="sv-SE" dirty="0">
                <a:solidFill>
                  <a:srgbClr val="F6A436"/>
                </a:solidFill>
              </a:rPr>
              <a:t>grundpris och tillägg och avdrag </a:t>
            </a:r>
            <a:r>
              <a:rPr lang="sv-SE" dirty="0"/>
              <a:t>direkt på förstaleds- och köparekontrakten.</a:t>
            </a:r>
          </a:p>
          <a:p>
            <a:r>
              <a:rPr lang="sv-SE" dirty="0"/>
              <a:t>Priskomponenten kan läggas på </a:t>
            </a:r>
            <a:r>
              <a:rPr lang="sv-SE" dirty="0" err="1">
                <a:solidFill>
                  <a:srgbClr val="F6A436"/>
                </a:solidFill>
              </a:rPr>
              <a:t>radnivå</a:t>
            </a:r>
            <a:r>
              <a:rPr lang="sv-SE" dirty="0">
                <a:solidFill>
                  <a:srgbClr val="F6A436"/>
                </a:solidFill>
              </a:rPr>
              <a:t> eller kontraktets </a:t>
            </a:r>
            <a:r>
              <a:rPr lang="sv-SE" dirty="0">
                <a:solidFill>
                  <a:srgbClr val="F59D24"/>
                </a:solidFill>
              </a:rPr>
              <a:t>huvudnivå.  </a:t>
            </a:r>
          </a:p>
          <a:p>
            <a:r>
              <a:rPr lang="sv-SE" b="0" i="0" dirty="0">
                <a:effectLst/>
                <a:latin typeface="Open Sans" panose="020B0606030504020204" pitchFamily="34" charset="0"/>
              </a:rPr>
              <a:t>Pris på kontrakt kan antingen användas som den enda metoden för prisräkning eller tillsammans med andra metoder. </a:t>
            </a:r>
          </a:p>
          <a:p>
            <a:r>
              <a:rPr lang="sv-SE" dirty="0"/>
              <a:t>Priskomponenter på kontrakt är direkt kopplade till priskomponenterna i förteckningen, det innebär att </a:t>
            </a:r>
            <a:r>
              <a:rPr lang="sv-SE" dirty="0">
                <a:solidFill>
                  <a:srgbClr val="F59D24"/>
                </a:solidFill>
              </a:rPr>
              <a:t>alla ändringar som görs i förteckningen faller ut på samtliga kontrakt</a:t>
            </a:r>
            <a:r>
              <a:rPr lang="sv-SE" dirty="0"/>
              <a:t> som innehåller den priskomponenten. Jämför priskomponent på prislista som får ny identitet.</a:t>
            </a:r>
          </a:p>
          <a:p>
            <a:endParaRPr lang="sv-SE" dirty="0"/>
          </a:p>
        </p:txBody>
      </p:sp>
      <p:sp>
        <p:nvSpPr>
          <p:cNvPr id="5" name="Ellips 4">
            <a:extLst>
              <a:ext uri="{FF2B5EF4-FFF2-40B4-BE49-F238E27FC236}">
                <a16:creationId xmlns:a16="http://schemas.microsoft.com/office/drawing/2014/main" id="{3C615452-FBAF-5FBC-D3E9-D886A2BDEBA1}"/>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CED85240-057F-FDBD-21BC-D87ABD1B8498}"/>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0817E19A-3792-B576-116B-E8B3FAEC0117}"/>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A573A40D-D7F6-7B5A-06A6-1621C22752E1}"/>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17857249-FEF8-A966-51AC-015C602C0347}"/>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0AB8E793-55A5-05DB-4ABC-627EA5C39FBC}"/>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3FB3AA08-67BD-C05B-F569-8138344C327E}"/>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7" name="Rak koppling 16">
            <a:extLst>
              <a:ext uri="{FF2B5EF4-FFF2-40B4-BE49-F238E27FC236}">
                <a16:creationId xmlns:a16="http://schemas.microsoft.com/office/drawing/2014/main" id="{F08CC1F0-D6D9-C04A-6BCB-A9E6727AB3A8}"/>
              </a:ext>
            </a:extLst>
          </p:cNvPr>
          <p:cNvCxnSpPr>
            <a:cxnSpLocks/>
            <a:stCxn id="16" idx="1"/>
            <a:endCxn id="15"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AF4C8A1A-CE37-37DB-4C53-B3AB180C3612}"/>
              </a:ext>
            </a:extLst>
          </p:cNvPr>
          <p:cNvCxnSpPr>
            <a:cxnSpLocks/>
            <a:stCxn id="15" idx="2"/>
            <a:endCxn id="14"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A4091BE7-DA15-9DF7-925C-5BC550F06424}"/>
              </a:ext>
            </a:extLst>
          </p:cNvPr>
          <p:cNvCxnSpPr>
            <a:cxnSpLocks/>
            <a:stCxn id="14" idx="2"/>
            <a:endCxn id="13"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01838F2C-612E-3596-E3DF-83E3F86C3A1B}"/>
              </a:ext>
            </a:extLst>
          </p:cNvPr>
          <p:cNvCxnSpPr>
            <a:cxnSpLocks/>
            <a:stCxn id="13" idx="2"/>
            <a:endCxn id="9"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6EDAF8F0-AFB4-2393-66FF-ADB92A7C7F66}"/>
              </a:ext>
            </a:extLst>
          </p:cNvPr>
          <p:cNvCxnSpPr>
            <a:cxnSpLocks/>
            <a:stCxn id="9" idx="2"/>
            <a:endCxn id="7"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39A91C0D-1E6B-D6C3-BED5-539C594ED5C7}"/>
              </a:ext>
            </a:extLst>
          </p:cNvPr>
          <p:cNvCxnSpPr>
            <a:cxnSpLocks/>
            <a:stCxn id="7" idx="2"/>
            <a:endCxn id="5"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1C9DCD7E-5CE6-B905-30FC-5E50866EAF27}"/>
              </a:ext>
            </a:extLst>
          </p:cNvPr>
          <p:cNvSpPr/>
          <p:nvPr/>
        </p:nvSpPr>
        <p:spPr>
          <a:xfrm>
            <a:off x="10698965" y="6392275"/>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704C190F-6AC0-2424-EA93-42232E65D343}"/>
              </a:ext>
            </a:extLst>
          </p:cNvPr>
          <p:cNvPicPr>
            <a:picLocks noChangeAspect="1"/>
          </p:cNvPicPr>
          <p:nvPr/>
        </p:nvPicPr>
        <p:blipFill>
          <a:blip r:embed="rId2"/>
          <a:stretch>
            <a:fillRect/>
          </a:stretch>
        </p:blipFill>
        <p:spPr>
          <a:xfrm>
            <a:off x="0" y="4039"/>
            <a:ext cx="12192000" cy="6849922"/>
          </a:xfrm>
          <a:prstGeom prst="rect">
            <a:avLst/>
          </a:prstGeom>
        </p:spPr>
      </p:pic>
    </p:spTree>
    <p:extLst>
      <p:ext uri="{BB962C8B-B14F-4D97-AF65-F5344CB8AC3E}">
        <p14:creationId xmlns:p14="http://schemas.microsoft.com/office/powerpoint/2010/main" val="1925175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64C575-0A5D-7499-1CD7-81457E5876E6}"/>
              </a:ext>
            </a:extLst>
          </p:cNvPr>
          <p:cNvSpPr>
            <a:spLocks noGrp="1"/>
          </p:cNvSpPr>
          <p:nvPr>
            <p:ph type="ctrTitle"/>
          </p:nvPr>
        </p:nvSpPr>
        <p:spPr/>
        <p:txBody>
          <a:bodyPr/>
          <a:lstStyle/>
          <a:p>
            <a:endParaRPr lang="sv-SE"/>
          </a:p>
        </p:txBody>
      </p:sp>
      <p:sp>
        <p:nvSpPr>
          <p:cNvPr id="3" name="Underrubrik 2">
            <a:extLst>
              <a:ext uri="{FF2B5EF4-FFF2-40B4-BE49-F238E27FC236}">
                <a16:creationId xmlns:a16="http://schemas.microsoft.com/office/drawing/2014/main" id="{E96E8937-1E6F-07E1-C97A-463591DBA5E0}"/>
              </a:ext>
            </a:extLst>
          </p:cNvPr>
          <p:cNvSpPr>
            <a:spLocks noGrp="1"/>
          </p:cNvSpPr>
          <p:nvPr>
            <p:ph type="subTitle" idx="1"/>
          </p:nvPr>
        </p:nvSpPr>
        <p:spPr/>
        <p:txBody>
          <a:bodyPr/>
          <a:lstStyle/>
          <a:p>
            <a:endParaRPr lang="sv-SE"/>
          </a:p>
        </p:txBody>
      </p:sp>
      <p:pic>
        <p:nvPicPr>
          <p:cNvPr id="5" name="Bildobjekt 4">
            <a:extLst>
              <a:ext uri="{FF2B5EF4-FFF2-40B4-BE49-F238E27FC236}">
                <a16:creationId xmlns:a16="http://schemas.microsoft.com/office/drawing/2014/main" id="{31320292-AE0C-C534-34DA-0B8DD8396166}"/>
              </a:ext>
            </a:extLst>
          </p:cNvPr>
          <p:cNvPicPr>
            <a:picLocks noChangeAspect="1"/>
          </p:cNvPicPr>
          <p:nvPr/>
        </p:nvPicPr>
        <p:blipFill>
          <a:blip r:embed="rId2"/>
          <a:stretch>
            <a:fillRect/>
          </a:stretch>
        </p:blipFill>
        <p:spPr>
          <a:xfrm>
            <a:off x="0" y="0"/>
            <a:ext cx="12192000" cy="6811124"/>
          </a:xfrm>
          <a:prstGeom prst="rect">
            <a:avLst/>
          </a:prstGeom>
        </p:spPr>
      </p:pic>
    </p:spTree>
    <p:extLst>
      <p:ext uri="{BB962C8B-B14F-4D97-AF65-F5344CB8AC3E}">
        <p14:creationId xmlns:p14="http://schemas.microsoft.com/office/powerpoint/2010/main" val="820745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F28F475-A6EB-7D9C-324A-BA2048F4C700}"/>
              </a:ext>
            </a:extLst>
          </p:cNvPr>
          <p:cNvPicPr>
            <a:picLocks noChangeAspect="1"/>
          </p:cNvPicPr>
          <p:nvPr/>
        </p:nvPicPr>
        <p:blipFill>
          <a:blip r:embed="rId2"/>
          <a:stretch>
            <a:fillRect/>
          </a:stretch>
        </p:blipFill>
        <p:spPr>
          <a:xfrm>
            <a:off x="427802" y="910479"/>
            <a:ext cx="9279223" cy="1912915"/>
          </a:xfrm>
          <a:prstGeom prst="rect">
            <a:avLst/>
          </a:prstGeom>
        </p:spPr>
      </p:pic>
      <p:pic>
        <p:nvPicPr>
          <p:cNvPr id="11" name="Bildobjekt 10">
            <a:extLst>
              <a:ext uri="{FF2B5EF4-FFF2-40B4-BE49-F238E27FC236}">
                <a16:creationId xmlns:a16="http://schemas.microsoft.com/office/drawing/2014/main" id="{536A88D7-916C-AD35-1358-6CCA8F501FFA}"/>
              </a:ext>
            </a:extLst>
          </p:cNvPr>
          <p:cNvPicPr>
            <a:picLocks noChangeAspect="1"/>
          </p:cNvPicPr>
          <p:nvPr/>
        </p:nvPicPr>
        <p:blipFill>
          <a:blip r:embed="rId3"/>
          <a:stretch>
            <a:fillRect/>
          </a:stretch>
        </p:blipFill>
        <p:spPr>
          <a:xfrm>
            <a:off x="427802" y="3541740"/>
            <a:ext cx="7810500" cy="1123950"/>
          </a:xfrm>
          <a:prstGeom prst="rect">
            <a:avLst/>
          </a:prstGeom>
        </p:spPr>
      </p:pic>
      <p:sp>
        <p:nvSpPr>
          <p:cNvPr id="12" name="textruta 11">
            <a:extLst>
              <a:ext uri="{FF2B5EF4-FFF2-40B4-BE49-F238E27FC236}">
                <a16:creationId xmlns:a16="http://schemas.microsoft.com/office/drawing/2014/main" id="{354180F4-A06C-7598-684F-58B5301E2CCB}"/>
              </a:ext>
            </a:extLst>
          </p:cNvPr>
          <p:cNvSpPr txBox="1"/>
          <p:nvPr/>
        </p:nvSpPr>
        <p:spPr>
          <a:xfrm>
            <a:off x="342122" y="3131594"/>
            <a:ext cx="2133600" cy="369332"/>
          </a:xfrm>
          <a:prstGeom prst="rect">
            <a:avLst/>
          </a:prstGeom>
          <a:noFill/>
        </p:spPr>
        <p:txBody>
          <a:bodyPr wrap="square" rtlCol="0">
            <a:spAutoFit/>
          </a:bodyPr>
          <a:lstStyle/>
          <a:p>
            <a:r>
              <a:rPr lang="sv-SE" dirty="0">
                <a:solidFill>
                  <a:srgbClr val="F6A436"/>
                </a:solidFill>
              </a:rPr>
              <a:t>Pris på kontrakt</a:t>
            </a:r>
          </a:p>
        </p:txBody>
      </p:sp>
      <p:sp>
        <p:nvSpPr>
          <p:cNvPr id="13" name="textruta 12">
            <a:extLst>
              <a:ext uri="{FF2B5EF4-FFF2-40B4-BE49-F238E27FC236}">
                <a16:creationId xmlns:a16="http://schemas.microsoft.com/office/drawing/2014/main" id="{E062DEE4-C6FA-0C04-A1C3-774A0591EF49}"/>
              </a:ext>
            </a:extLst>
          </p:cNvPr>
          <p:cNvSpPr txBox="1"/>
          <p:nvPr/>
        </p:nvSpPr>
        <p:spPr>
          <a:xfrm>
            <a:off x="427802" y="387047"/>
            <a:ext cx="2133600" cy="369332"/>
          </a:xfrm>
          <a:prstGeom prst="rect">
            <a:avLst/>
          </a:prstGeom>
          <a:noFill/>
        </p:spPr>
        <p:txBody>
          <a:bodyPr wrap="square" rtlCol="0">
            <a:spAutoFit/>
          </a:bodyPr>
          <a:lstStyle/>
          <a:p>
            <a:r>
              <a:rPr lang="sv-SE" dirty="0">
                <a:solidFill>
                  <a:srgbClr val="F6A436"/>
                </a:solidFill>
              </a:rPr>
              <a:t>Prislista</a:t>
            </a:r>
          </a:p>
        </p:txBody>
      </p:sp>
      <p:pic>
        <p:nvPicPr>
          <p:cNvPr id="17" name="Bildobjekt 16">
            <a:extLst>
              <a:ext uri="{FF2B5EF4-FFF2-40B4-BE49-F238E27FC236}">
                <a16:creationId xmlns:a16="http://schemas.microsoft.com/office/drawing/2014/main" id="{5B620785-4E32-4C83-6C9F-46A1F06CF36D}"/>
              </a:ext>
            </a:extLst>
          </p:cNvPr>
          <p:cNvPicPr>
            <a:picLocks noChangeAspect="1"/>
          </p:cNvPicPr>
          <p:nvPr/>
        </p:nvPicPr>
        <p:blipFill>
          <a:blip r:embed="rId4"/>
          <a:stretch>
            <a:fillRect/>
          </a:stretch>
        </p:blipFill>
        <p:spPr>
          <a:xfrm>
            <a:off x="8074216" y="2550359"/>
            <a:ext cx="3265617" cy="1264416"/>
          </a:xfrm>
          <a:prstGeom prst="rect">
            <a:avLst/>
          </a:prstGeom>
        </p:spPr>
      </p:pic>
      <p:pic>
        <p:nvPicPr>
          <p:cNvPr id="19" name="Bildobjekt 18">
            <a:extLst>
              <a:ext uri="{FF2B5EF4-FFF2-40B4-BE49-F238E27FC236}">
                <a16:creationId xmlns:a16="http://schemas.microsoft.com/office/drawing/2014/main" id="{A962D8D1-4FE2-167B-B354-B3370BC502A3}"/>
              </a:ext>
            </a:extLst>
          </p:cNvPr>
          <p:cNvPicPr>
            <a:picLocks noChangeAspect="1"/>
          </p:cNvPicPr>
          <p:nvPr/>
        </p:nvPicPr>
        <p:blipFill>
          <a:blip r:embed="rId5"/>
          <a:stretch>
            <a:fillRect/>
          </a:stretch>
        </p:blipFill>
        <p:spPr>
          <a:xfrm>
            <a:off x="9549104" y="3656040"/>
            <a:ext cx="1485900" cy="447675"/>
          </a:xfrm>
          <a:prstGeom prst="rect">
            <a:avLst/>
          </a:prstGeom>
        </p:spPr>
      </p:pic>
    </p:spTree>
    <p:extLst>
      <p:ext uri="{BB962C8B-B14F-4D97-AF65-F5344CB8AC3E}">
        <p14:creationId xmlns:p14="http://schemas.microsoft.com/office/powerpoint/2010/main" val="1249304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A7299A61-AB31-7D00-459F-4ACFE08B6AA1}"/>
              </a:ext>
            </a:extLst>
          </p:cNvPr>
          <p:cNvSpPr>
            <a:spLocks noGrp="1"/>
          </p:cNvSpPr>
          <p:nvPr>
            <p:ph type="title"/>
          </p:nvPr>
        </p:nvSpPr>
        <p:spPr>
          <a:xfrm>
            <a:off x="1173939" y="5048383"/>
            <a:ext cx="10515600" cy="1325563"/>
          </a:xfrm>
        </p:spPr>
        <p:txBody>
          <a:bodyPr/>
          <a:lstStyle/>
          <a:p>
            <a:r>
              <a:rPr lang="sv-SE" dirty="0"/>
              <a:t>Omprisräkning</a:t>
            </a:r>
          </a:p>
        </p:txBody>
      </p:sp>
      <p:sp>
        <p:nvSpPr>
          <p:cNvPr id="2" name="Ellips 1">
            <a:extLst>
              <a:ext uri="{FF2B5EF4-FFF2-40B4-BE49-F238E27FC236}">
                <a16:creationId xmlns:a16="http://schemas.microsoft.com/office/drawing/2014/main" id="{12F466D3-696D-7A07-C840-9645E54F6868}"/>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Ellips 2">
            <a:extLst>
              <a:ext uri="{FF2B5EF4-FFF2-40B4-BE49-F238E27FC236}">
                <a16:creationId xmlns:a16="http://schemas.microsoft.com/office/drawing/2014/main" id="{9A875660-5D37-6961-2CE9-D7675B19265D}"/>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Ellips 3">
            <a:extLst>
              <a:ext uri="{FF2B5EF4-FFF2-40B4-BE49-F238E27FC236}">
                <a16:creationId xmlns:a16="http://schemas.microsoft.com/office/drawing/2014/main" id="{83A875D3-BF11-2526-A208-77C85BC93ED5}"/>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39ACFF1E-4B75-6901-DD7D-746A743BB45F}"/>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1108FC22-21AB-B147-FD1F-EF56285672D7}"/>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73A34AC0-3A8E-F5DF-D408-46C9BD8B29C8}"/>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AECA3D07-EE92-7C05-57A8-80EAC6864F04}"/>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 name="Rak koppling 9">
            <a:extLst>
              <a:ext uri="{FF2B5EF4-FFF2-40B4-BE49-F238E27FC236}">
                <a16:creationId xmlns:a16="http://schemas.microsoft.com/office/drawing/2014/main" id="{FABF823F-7561-ED89-62D2-31BE00A3FD14}"/>
              </a:ext>
            </a:extLst>
          </p:cNvPr>
          <p:cNvCxnSpPr>
            <a:cxnSpLocks/>
            <a:stCxn id="9" idx="1"/>
            <a:endCxn id="8"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441A48F9-37DD-EC3D-8FA9-0DB8A18BAED5}"/>
              </a:ext>
            </a:extLst>
          </p:cNvPr>
          <p:cNvCxnSpPr>
            <a:cxnSpLocks/>
            <a:stCxn id="8" idx="2"/>
            <a:endCxn id="6"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3B6CC752-2055-1806-74C6-9DDB7C1203D9}"/>
              </a:ext>
            </a:extLst>
          </p:cNvPr>
          <p:cNvCxnSpPr>
            <a:cxnSpLocks/>
            <a:stCxn id="6" idx="2"/>
            <a:endCxn id="5"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888E9D0E-D6AF-6943-7ED0-185099C36858}"/>
              </a:ext>
            </a:extLst>
          </p:cNvPr>
          <p:cNvCxnSpPr>
            <a:cxnSpLocks/>
            <a:stCxn id="5" idx="2"/>
            <a:endCxn id="4"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E1912AB0-95EE-6A29-D76E-D2EB3D02AF0D}"/>
              </a:ext>
            </a:extLst>
          </p:cNvPr>
          <p:cNvCxnSpPr>
            <a:cxnSpLocks/>
            <a:stCxn id="4" idx="2"/>
            <a:endCxn id="3"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78B86832-A1AD-8774-F783-110C6FA4429E}"/>
              </a:ext>
            </a:extLst>
          </p:cNvPr>
          <p:cNvCxnSpPr>
            <a:cxnSpLocks/>
            <a:stCxn id="3" idx="2"/>
            <a:endCxn id="2"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 15">
            <a:extLst>
              <a:ext uri="{FF2B5EF4-FFF2-40B4-BE49-F238E27FC236}">
                <a16:creationId xmlns:a16="http://schemas.microsoft.com/office/drawing/2014/main" id="{41D4E715-EB2F-38AD-133D-CAA40541C4CC}"/>
              </a:ext>
            </a:extLst>
          </p:cNvPr>
          <p:cNvSpPr/>
          <p:nvPr/>
        </p:nvSpPr>
        <p:spPr>
          <a:xfrm>
            <a:off x="11642688" y="6426682"/>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48190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182D0-07AD-7F99-702B-928F3E9DA7F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4EE43E3-8D57-0F69-5780-5A58931A6C37}"/>
              </a:ext>
            </a:extLst>
          </p:cNvPr>
          <p:cNvSpPr>
            <a:spLocks noGrp="1"/>
          </p:cNvSpPr>
          <p:nvPr>
            <p:ph type="title"/>
          </p:nvPr>
        </p:nvSpPr>
        <p:spPr/>
        <p:txBody>
          <a:bodyPr/>
          <a:lstStyle/>
          <a:p>
            <a:r>
              <a:rPr lang="sv-SE" dirty="0"/>
              <a:t>Omprisräkning </a:t>
            </a:r>
          </a:p>
        </p:txBody>
      </p:sp>
      <p:sp>
        <p:nvSpPr>
          <p:cNvPr id="3" name="Platshållare för innehåll 2">
            <a:extLst>
              <a:ext uri="{FF2B5EF4-FFF2-40B4-BE49-F238E27FC236}">
                <a16:creationId xmlns:a16="http://schemas.microsoft.com/office/drawing/2014/main" id="{83C0BD1A-10F7-89D9-AC7B-EDEDF0F5D3D7}"/>
              </a:ext>
            </a:extLst>
          </p:cNvPr>
          <p:cNvSpPr>
            <a:spLocks noGrp="1"/>
          </p:cNvSpPr>
          <p:nvPr>
            <p:ph idx="1"/>
          </p:nvPr>
        </p:nvSpPr>
        <p:spPr>
          <a:xfrm>
            <a:off x="838200" y="1468036"/>
            <a:ext cx="10515600" cy="4351338"/>
          </a:xfrm>
        </p:spPr>
        <p:txBody>
          <a:bodyPr/>
          <a:lstStyle/>
          <a:p>
            <a:r>
              <a:rPr lang="sv-SE" dirty="0"/>
              <a:t>Omprisräkning sker alltid utifrån </a:t>
            </a:r>
            <a:r>
              <a:rPr lang="sv-SE" dirty="0">
                <a:solidFill>
                  <a:schemeClr val="accent3"/>
                </a:solidFill>
              </a:rPr>
              <a:t>senaste versionen </a:t>
            </a:r>
            <a:r>
              <a:rPr lang="sv-SE" dirty="0"/>
              <a:t>av en prislista </a:t>
            </a:r>
            <a:r>
              <a:rPr lang="sv-SE" i="1" dirty="0"/>
              <a:t>alternativt</a:t>
            </a:r>
            <a:r>
              <a:rPr lang="sv-SE" dirty="0"/>
              <a:t> priskomponent om priskomponenten ligger på kontrakt.</a:t>
            </a:r>
          </a:p>
          <a:p>
            <a:r>
              <a:rPr lang="sv-SE" dirty="0"/>
              <a:t>För både prislista och prislistehänvisning måste status vara </a:t>
            </a:r>
            <a:r>
              <a:rPr lang="sv-SE" dirty="0">
                <a:solidFill>
                  <a:schemeClr val="accent3"/>
                </a:solidFill>
              </a:rPr>
              <a:t>aktiv</a:t>
            </a:r>
            <a:r>
              <a:rPr lang="sv-SE" dirty="0"/>
              <a:t> för att omprisräkning ska vara möjlig.</a:t>
            </a:r>
          </a:p>
          <a:p>
            <a:r>
              <a:rPr lang="sv-SE" dirty="0"/>
              <a:t>Avtalsobjektet måste vara </a:t>
            </a:r>
            <a:r>
              <a:rPr lang="sv-SE" dirty="0">
                <a:solidFill>
                  <a:srgbClr val="F6A436"/>
                </a:solidFill>
              </a:rPr>
              <a:t>aktivt. </a:t>
            </a:r>
            <a:r>
              <a:rPr lang="sv-SE" dirty="0"/>
              <a:t>Däremot kan giltighetsdatum ha passerat </a:t>
            </a:r>
          </a:p>
          <a:p>
            <a:r>
              <a:rPr lang="sv-SE" dirty="0" err="1"/>
              <a:t>Omprisräkning</a:t>
            </a:r>
            <a:r>
              <a:rPr lang="sv-SE" dirty="0"/>
              <a:t> av </a:t>
            </a:r>
            <a:r>
              <a:rPr lang="sv-SE" dirty="0">
                <a:solidFill>
                  <a:srgbClr val="F6A436"/>
                </a:solidFill>
              </a:rPr>
              <a:t>tidigare leveranser </a:t>
            </a:r>
            <a:r>
              <a:rPr lang="sv-SE" dirty="0"/>
              <a:t>kan ske mot både prislista och prislistehänvisning där giltig t.o.m. datum har passerat. </a:t>
            </a:r>
          </a:p>
          <a:p>
            <a:r>
              <a:rPr lang="sv-SE" dirty="0">
                <a:solidFill>
                  <a:srgbClr val="F6A436"/>
                </a:solidFill>
              </a:rPr>
              <a:t>Leveranstidpunkten</a:t>
            </a:r>
            <a:r>
              <a:rPr lang="sv-SE" dirty="0"/>
              <a:t> måste infalla inom prislistans respektive prislistehänvisningens </a:t>
            </a:r>
            <a:r>
              <a:rPr lang="sv-SE" dirty="0">
                <a:solidFill>
                  <a:srgbClr val="F6A436"/>
                </a:solidFill>
              </a:rPr>
              <a:t>giltighetsperiod.</a:t>
            </a:r>
          </a:p>
        </p:txBody>
      </p:sp>
      <p:sp>
        <p:nvSpPr>
          <p:cNvPr id="4" name="Ellips 3">
            <a:extLst>
              <a:ext uri="{FF2B5EF4-FFF2-40B4-BE49-F238E27FC236}">
                <a16:creationId xmlns:a16="http://schemas.microsoft.com/office/drawing/2014/main" id="{7BDF74F7-14C4-94BA-1491-750D37807002}"/>
              </a:ext>
            </a:extLst>
          </p:cNvPr>
          <p:cNvSpPr/>
          <p:nvPr/>
        </p:nvSpPr>
        <p:spPr>
          <a:xfrm>
            <a:off x="6400800" y="6377088"/>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19E4E8D5-5C6B-F849-D79B-F0BB41FDE153}"/>
              </a:ext>
            </a:extLst>
          </p:cNvPr>
          <p:cNvSpPr/>
          <p:nvPr/>
        </p:nvSpPr>
        <p:spPr>
          <a:xfrm>
            <a:off x="8184227" y="607186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23A6DCB8-5BBF-A3A7-E04F-6DDCFF232831}"/>
              </a:ext>
            </a:extLst>
          </p:cNvPr>
          <p:cNvSpPr/>
          <p:nvPr/>
        </p:nvSpPr>
        <p:spPr>
          <a:xfrm>
            <a:off x="9102091" y="6330303"/>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2BFFB2BE-3A8B-25A6-651C-EBABDB465C72}"/>
              </a:ext>
            </a:extLst>
          </p:cNvPr>
          <p:cNvSpPr/>
          <p:nvPr/>
        </p:nvSpPr>
        <p:spPr>
          <a:xfrm>
            <a:off x="10004175" y="6218672"/>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096D2505-7F6D-5401-600E-D619CC046970}"/>
              </a:ext>
            </a:extLst>
          </p:cNvPr>
          <p:cNvSpPr/>
          <p:nvPr/>
        </p:nvSpPr>
        <p:spPr>
          <a:xfrm rot="1217378">
            <a:off x="10699743" y="6392276"/>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1EB18BB4-F8C8-C6BA-5F58-51723707A3E7}"/>
              </a:ext>
            </a:extLst>
          </p:cNvPr>
          <p:cNvSpPr/>
          <p:nvPr/>
        </p:nvSpPr>
        <p:spPr>
          <a:xfrm rot="21184851">
            <a:off x="11043028" y="6255271"/>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F6823CE9-37A0-216A-3C60-3E5AD1E924AF}"/>
              </a:ext>
            </a:extLst>
          </p:cNvPr>
          <p:cNvSpPr/>
          <p:nvPr/>
        </p:nvSpPr>
        <p:spPr>
          <a:xfrm rot="21024461">
            <a:off x="11636803" y="6429825"/>
            <a:ext cx="105473" cy="10547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koppling 10">
            <a:extLst>
              <a:ext uri="{FF2B5EF4-FFF2-40B4-BE49-F238E27FC236}">
                <a16:creationId xmlns:a16="http://schemas.microsoft.com/office/drawing/2014/main" id="{966D99DF-3513-9EF1-A086-0C54C4547C5B}"/>
              </a:ext>
            </a:extLst>
          </p:cNvPr>
          <p:cNvCxnSpPr>
            <a:cxnSpLocks/>
            <a:stCxn id="10" idx="1"/>
            <a:endCxn id="9" idx="6"/>
          </p:cNvCxnSpPr>
          <p:nvPr/>
        </p:nvCxnSpPr>
        <p:spPr>
          <a:xfrm flipH="1" flipV="1">
            <a:off x="11148117" y="6301655"/>
            <a:ext cx="498439" cy="15035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437B67C9-E360-54A8-BEA9-371A4FD70CFA}"/>
              </a:ext>
            </a:extLst>
          </p:cNvPr>
          <p:cNvCxnSpPr>
            <a:cxnSpLocks/>
            <a:stCxn id="9" idx="2"/>
            <a:endCxn id="8" idx="7"/>
          </p:cNvCxnSpPr>
          <p:nvPr/>
        </p:nvCxnSpPr>
        <p:spPr>
          <a:xfrm flipH="1">
            <a:off x="10800387" y="6314361"/>
            <a:ext cx="243025" cy="1086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DA5D13EE-6C2B-1FC2-6E04-3AB387ADD01B}"/>
              </a:ext>
            </a:extLst>
          </p:cNvPr>
          <p:cNvCxnSpPr>
            <a:cxnSpLocks/>
            <a:stCxn id="8" idx="2"/>
            <a:endCxn id="7" idx="6"/>
          </p:cNvCxnSpPr>
          <p:nvPr/>
        </p:nvCxnSpPr>
        <p:spPr>
          <a:xfrm flipH="1" flipV="1">
            <a:off x="10109648" y="6271409"/>
            <a:ext cx="593367" cy="15531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20F26631-29E7-9F51-60F8-47D1CA5F295B}"/>
              </a:ext>
            </a:extLst>
          </p:cNvPr>
          <p:cNvCxnSpPr>
            <a:cxnSpLocks/>
            <a:stCxn id="7" idx="2"/>
            <a:endCxn id="6" idx="6"/>
          </p:cNvCxnSpPr>
          <p:nvPr/>
        </p:nvCxnSpPr>
        <p:spPr>
          <a:xfrm flipH="1">
            <a:off x="9207564" y="6271409"/>
            <a:ext cx="796611" cy="1116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4F6FB68B-6802-129D-0C09-631E9866A8E2}"/>
              </a:ext>
            </a:extLst>
          </p:cNvPr>
          <p:cNvCxnSpPr>
            <a:cxnSpLocks/>
            <a:stCxn id="6" idx="2"/>
            <a:endCxn id="5" idx="6"/>
          </p:cNvCxnSpPr>
          <p:nvPr/>
        </p:nvCxnSpPr>
        <p:spPr>
          <a:xfrm flipH="1" flipV="1">
            <a:off x="8289700" y="6124600"/>
            <a:ext cx="812391" cy="258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koppling 15">
            <a:extLst>
              <a:ext uri="{FF2B5EF4-FFF2-40B4-BE49-F238E27FC236}">
                <a16:creationId xmlns:a16="http://schemas.microsoft.com/office/drawing/2014/main" id="{96D2A506-ABCF-7700-6B39-D4E3AA4EE1C7}"/>
              </a:ext>
            </a:extLst>
          </p:cNvPr>
          <p:cNvCxnSpPr>
            <a:cxnSpLocks/>
            <a:stCxn id="5" idx="2"/>
            <a:endCxn id="4" idx="6"/>
          </p:cNvCxnSpPr>
          <p:nvPr/>
        </p:nvCxnSpPr>
        <p:spPr>
          <a:xfrm flipH="1">
            <a:off x="6506273" y="6124600"/>
            <a:ext cx="1677954" cy="305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Ellips 16">
            <a:extLst>
              <a:ext uri="{FF2B5EF4-FFF2-40B4-BE49-F238E27FC236}">
                <a16:creationId xmlns:a16="http://schemas.microsoft.com/office/drawing/2014/main" id="{B6158376-C572-CDB0-2097-BE005C39A7EA}"/>
              </a:ext>
            </a:extLst>
          </p:cNvPr>
          <p:cNvSpPr/>
          <p:nvPr/>
        </p:nvSpPr>
        <p:spPr>
          <a:xfrm>
            <a:off x="11642688" y="6426682"/>
            <a:ext cx="105473" cy="10547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8328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EC4367-9B08-5B96-0D42-AFC360672AD5}"/>
              </a:ext>
            </a:extLst>
          </p:cNvPr>
          <p:cNvSpPr>
            <a:spLocks noGrp="1"/>
          </p:cNvSpPr>
          <p:nvPr>
            <p:ph type="ctrTitle"/>
          </p:nvPr>
        </p:nvSpPr>
        <p:spPr/>
        <p:txBody>
          <a:bodyPr/>
          <a:lstStyle/>
          <a:p>
            <a:endParaRPr lang="sv-SE"/>
          </a:p>
        </p:txBody>
      </p:sp>
      <p:sp>
        <p:nvSpPr>
          <p:cNvPr id="3" name="Underrubrik 2">
            <a:extLst>
              <a:ext uri="{FF2B5EF4-FFF2-40B4-BE49-F238E27FC236}">
                <a16:creationId xmlns:a16="http://schemas.microsoft.com/office/drawing/2014/main" id="{FF6F5AEE-7508-1AAC-F7DB-E1952DA561D6}"/>
              </a:ext>
            </a:extLst>
          </p:cNvPr>
          <p:cNvSpPr>
            <a:spLocks noGrp="1"/>
          </p:cNvSpPr>
          <p:nvPr>
            <p:ph type="subTitle" idx="1"/>
          </p:nvPr>
        </p:nvSpPr>
        <p:spPr/>
        <p:txBody>
          <a:bodyPr/>
          <a:lstStyle/>
          <a:p>
            <a:endParaRPr lang="sv-SE"/>
          </a:p>
        </p:txBody>
      </p:sp>
      <p:pic>
        <p:nvPicPr>
          <p:cNvPr id="5" name="Bildobjekt 4">
            <a:extLst>
              <a:ext uri="{FF2B5EF4-FFF2-40B4-BE49-F238E27FC236}">
                <a16:creationId xmlns:a16="http://schemas.microsoft.com/office/drawing/2014/main" id="{B98E5BAC-C9FD-BCB8-8F9E-33B90EA50B8E}"/>
              </a:ext>
            </a:extLst>
          </p:cNvPr>
          <p:cNvPicPr>
            <a:picLocks noChangeAspect="1"/>
          </p:cNvPicPr>
          <p:nvPr/>
        </p:nvPicPr>
        <p:blipFill>
          <a:blip r:embed="rId2"/>
          <a:stretch>
            <a:fillRect/>
          </a:stretch>
        </p:blipFill>
        <p:spPr>
          <a:xfrm>
            <a:off x="0" y="15752"/>
            <a:ext cx="12192000" cy="6826495"/>
          </a:xfrm>
          <a:prstGeom prst="rect">
            <a:avLst/>
          </a:prstGeom>
        </p:spPr>
      </p:pic>
    </p:spTree>
    <p:extLst>
      <p:ext uri="{BB962C8B-B14F-4D97-AF65-F5344CB8AC3E}">
        <p14:creationId xmlns:p14="http://schemas.microsoft.com/office/powerpoint/2010/main" val="3257521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D5A545-9C62-81DB-A480-34C41950A400}"/>
              </a:ext>
            </a:extLst>
          </p:cNvPr>
          <p:cNvSpPr>
            <a:spLocks noGrp="1"/>
          </p:cNvSpPr>
          <p:nvPr>
            <p:ph type="title"/>
          </p:nvPr>
        </p:nvSpPr>
        <p:spPr>
          <a:xfrm>
            <a:off x="838200" y="3173865"/>
            <a:ext cx="6439422" cy="1325563"/>
          </a:xfrm>
        </p:spPr>
        <p:txBody>
          <a:bodyPr/>
          <a:lstStyle/>
          <a:p>
            <a:r>
              <a:rPr lang="sv-SE" dirty="0"/>
              <a:t>Frågor?</a:t>
            </a:r>
          </a:p>
        </p:txBody>
      </p:sp>
      <p:sp>
        <p:nvSpPr>
          <p:cNvPr id="3" name="Ellips 2">
            <a:extLst>
              <a:ext uri="{FF2B5EF4-FFF2-40B4-BE49-F238E27FC236}">
                <a16:creationId xmlns:a16="http://schemas.microsoft.com/office/drawing/2014/main" id="{8B023F48-2264-FF54-F463-C663D91D051B}"/>
              </a:ext>
            </a:extLst>
          </p:cNvPr>
          <p:cNvSpPr/>
          <p:nvPr/>
        </p:nvSpPr>
        <p:spPr>
          <a:xfrm>
            <a:off x="4097747" y="6259868"/>
            <a:ext cx="151489" cy="15148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grpSp>
        <p:nvGrpSpPr>
          <p:cNvPr id="4" name="Grupp 3">
            <a:extLst>
              <a:ext uri="{FF2B5EF4-FFF2-40B4-BE49-F238E27FC236}">
                <a16:creationId xmlns:a16="http://schemas.microsoft.com/office/drawing/2014/main" id="{490A79DF-C1A1-E91C-0426-D97D6609E182}"/>
              </a:ext>
            </a:extLst>
          </p:cNvPr>
          <p:cNvGrpSpPr/>
          <p:nvPr/>
        </p:nvGrpSpPr>
        <p:grpSpPr>
          <a:xfrm>
            <a:off x="683001" y="6235765"/>
            <a:ext cx="5276386" cy="199696"/>
            <a:chOff x="638504" y="6226887"/>
            <a:chExt cx="5276386" cy="199696"/>
          </a:xfrm>
        </p:grpSpPr>
        <p:sp>
          <p:nvSpPr>
            <p:cNvPr id="5" name="Ellips 4">
              <a:extLst>
                <a:ext uri="{FF2B5EF4-FFF2-40B4-BE49-F238E27FC236}">
                  <a16:creationId xmlns:a16="http://schemas.microsoft.com/office/drawing/2014/main" id="{04FFFE19-462B-4F80-0927-5D16C09997F7}"/>
                </a:ext>
              </a:extLst>
            </p:cNvPr>
            <p:cNvSpPr/>
            <p:nvPr/>
          </p:nvSpPr>
          <p:spPr>
            <a:xfrm>
              <a:off x="2336356"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6" name="Ellips 5">
              <a:extLst>
                <a:ext uri="{FF2B5EF4-FFF2-40B4-BE49-F238E27FC236}">
                  <a16:creationId xmlns:a16="http://schemas.microsoft.com/office/drawing/2014/main" id="{A3AC5030-537C-8348-75E4-4B185A3C7C49}"/>
                </a:ext>
              </a:extLst>
            </p:cNvPr>
            <p:cNvSpPr/>
            <p:nvPr/>
          </p:nvSpPr>
          <p:spPr>
            <a:xfrm>
              <a:off x="4025775"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7" name="Ellips 6">
              <a:extLst>
                <a:ext uri="{FF2B5EF4-FFF2-40B4-BE49-F238E27FC236}">
                  <a16:creationId xmlns:a16="http://schemas.microsoft.com/office/drawing/2014/main" id="{870C1907-C79A-B300-ED67-E4B21E7C939A}"/>
                </a:ext>
              </a:extLst>
            </p:cNvPr>
            <p:cNvSpPr/>
            <p:nvPr/>
          </p:nvSpPr>
          <p:spPr>
            <a:xfrm>
              <a:off x="571519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8" name="Ellips 7">
              <a:extLst>
                <a:ext uri="{FF2B5EF4-FFF2-40B4-BE49-F238E27FC236}">
                  <a16:creationId xmlns:a16="http://schemas.microsoft.com/office/drawing/2014/main" id="{9C4E826D-5E16-C9D4-90A1-A24A21311B1D}"/>
                </a:ext>
              </a:extLst>
            </p:cNvPr>
            <p:cNvSpPr/>
            <p:nvPr/>
          </p:nvSpPr>
          <p:spPr>
            <a:xfrm>
              <a:off x="63850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cxnSp>
          <p:nvCxnSpPr>
            <p:cNvPr id="9" name="Rak koppling 8">
              <a:extLst>
                <a:ext uri="{FF2B5EF4-FFF2-40B4-BE49-F238E27FC236}">
                  <a16:creationId xmlns:a16="http://schemas.microsoft.com/office/drawing/2014/main" id="{4E759182-99F9-35D9-9902-10BE08181B8B}"/>
                </a:ext>
              </a:extLst>
            </p:cNvPr>
            <p:cNvCxnSpPr>
              <a:cxnSpLocks/>
              <a:stCxn id="5" idx="6"/>
              <a:endCxn id="6" idx="2"/>
            </p:cNvCxnSpPr>
            <p:nvPr/>
          </p:nvCxnSpPr>
          <p:spPr>
            <a:xfrm>
              <a:off x="2536052"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Rak koppling 9">
              <a:extLst>
                <a:ext uri="{FF2B5EF4-FFF2-40B4-BE49-F238E27FC236}">
                  <a16:creationId xmlns:a16="http://schemas.microsoft.com/office/drawing/2014/main" id="{4CB221AB-6625-8C98-EF0D-92A55CFDBADB}"/>
                </a:ext>
              </a:extLst>
            </p:cNvPr>
            <p:cNvCxnSpPr>
              <a:cxnSpLocks/>
              <a:stCxn id="6" idx="6"/>
              <a:endCxn id="7" idx="2"/>
            </p:cNvCxnSpPr>
            <p:nvPr/>
          </p:nvCxnSpPr>
          <p:spPr>
            <a:xfrm>
              <a:off x="4225471"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C4A745F1-20ED-DA78-0797-11A25A911C0F}"/>
                </a:ext>
              </a:extLst>
            </p:cNvPr>
            <p:cNvCxnSpPr>
              <a:cxnSpLocks/>
              <a:stCxn id="8" idx="6"/>
              <a:endCxn id="5" idx="2"/>
            </p:cNvCxnSpPr>
            <p:nvPr/>
          </p:nvCxnSpPr>
          <p:spPr>
            <a:xfrm>
              <a:off x="838200" y="6326735"/>
              <a:ext cx="14981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5724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3089-800A-D505-46C6-B7CB0296C539}"/>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77322D7A-A23E-CBB0-5A7D-3B65141A9452}"/>
              </a:ext>
            </a:extLst>
          </p:cNvPr>
          <p:cNvSpPr>
            <a:spLocks noGrp="1"/>
          </p:cNvSpPr>
          <p:nvPr>
            <p:ph type="title"/>
          </p:nvPr>
        </p:nvSpPr>
        <p:spPr>
          <a:xfrm>
            <a:off x="324862" y="2662716"/>
            <a:ext cx="11318497" cy="1325563"/>
          </a:xfrm>
        </p:spPr>
        <p:txBody>
          <a:bodyPr>
            <a:noAutofit/>
          </a:bodyPr>
          <a:lstStyle/>
          <a:p>
            <a:pPr algn="ctr"/>
            <a:r>
              <a:rPr lang="sv-SE" sz="5400">
                <a:solidFill>
                  <a:schemeClr val="bg1">
                    <a:lumMod val="85000"/>
                  </a:schemeClr>
                </a:solidFill>
              </a:rPr>
              <a:t>Introduktion </a:t>
            </a:r>
            <a:endParaRPr lang="sv-SE" sz="3200">
              <a:solidFill>
                <a:schemeClr val="bg1"/>
              </a:solidFill>
              <a:highlight>
                <a:srgbClr val="FFFF00"/>
              </a:highlight>
            </a:endParaRPr>
          </a:p>
        </p:txBody>
      </p:sp>
    </p:spTree>
    <p:extLst>
      <p:ext uri="{BB962C8B-B14F-4D97-AF65-F5344CB8AC3E}">
        <p14:creationId xmlns:p14="http://schemas.microsoft.com/office/powerpoint/2010/main" val="30363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ktangel: rundade hörn 55">
            <a:extLst>
              <a:ext uri="{FF2B5EF4-FFF2-40B4-BE49-F238E27FC236}">
                <a16:creationId xmlns:a16="http://schemas.microsoft.com/office/drawing/2014/main" id="{34EB544E-29F8-E221-7E88-0C3F5EF275C9}"/>
              </a:ext>
            </a:extLst>
          </p:cNvPr>
          <p:cNvSpPr/>
          <p:nvPr/>
        </p:nvSpPr>
        <p:spPr>
          <a:xfrm>
            <a:off x="4573592" y="3897132"/>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8" name="Rektangel: rundade hörn 57">
            <a:extLst>
              <a:ext uri="{FF2B5EF4-FFF2-40B4-BE49-F238E27FC236}">
                <a16:creationId xmlns:a16="http://schemas.microsoft.com/office/drawing/2014/main" id="{96C847E6-E424-9D05-E739-F4F360D73648}"/>
              </a:ext>
            </a:extLst>
          </p:cNvPr>
          <p:cNvSpPr/>
          <p:nvPr/>
        </p:nvSpPr>
        <p:spPr>
          <a:xfrm>
            <a:off x="6129196" y="5020600"/>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Rektangel: rundade hörn 53">
            <a:extLst>
              <a:ext uri="{FF2B5EF4-FFF2-40B4-BE49-F238E27FC236}">
                <a16:creationId xmlns:a16="http://schemas.microsoft.com/office/drawing/2014/main" id="{A6F3C272-C938-0AD7-55E5-062E1C2600E4}"/>
              </a:ext>
            </a:extLst>
          </p:cNvPr>
          <p:cNvSpPr/>
          <p:nvPr/>
        </p:nvSpPr>
        <p:spPr>
          <a:xfrm>
            <a:off x="3023942" y="2797187"/>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ktangel: rundade hörn 36">
            <a:extLst>
              <a:ext uri="{FF2B5EF4-FFF2-40B4-BE49-F238E27FC236}">
                <a16:creationId xmlns:a16="http://schemas.microsoft.com/office/drawing/2014/main" id="{0331C1F8-DB40-1590-7837-3CEAF88B5E91}"/>
              </a:ext>
            </a:extLst>
          </p:cNvPr>
          <p:cNvSpPr/>
          <p:nvPr/>
        </p:nvSpPr>
        <p:spPr>
          <a:xfrm>
            <a:off x="1585725" y="1697600"/>
            <a:ext cx="3381771" cy="8010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6862880B-CE6A-2B9F-EF21-0E4E17CA8735}"/>
              </a:ext>
            </a:extLst>
          </p:cNvPr>
          <p:cNvSpPr/>
          <p:nvPr/>
        </p:nvSpPr>
        <p:spPr>
          <a:xfrm>
            <a:off x="1132640" y="1709695"/>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5A410D3A-2B22-074E-896E-DAE0C6BBD3FA}"/>
              </a:ext>
            </a:extLst>
          </p:cNvPr>
          <p:cNvSpPr/>
          <p:nvPr/>
        </p:nvSpPr>
        <p:spPr>
          <a:xfrm>
            <a:off x="4114090" y="3912319"/>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29E222B9-B488-98AB-C745-E3CC10393D37}"/>
              </a:ext>
            </a:extLst>
          </p:cNvPr>
          <p:cNvSpPr/>
          <p:nvPr/>
        </p:nvSpPr>
        <p:spPr>
          <a:xfrm>
            <a:off x="2569901" y="2812374"/>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F5A5241C-A27F-930A-8F1C-7B9D86C4340B}"/>
              </a:ext>
            </a:extLst>
          </p:cNvPr>
          <p:cNvSpPr/>
          <p:nvPr/>
        </p:nvSpPr>
        <p:spPr>
          <a:xfrm>
            <a:off x="5689162" y="5027933"/>
            <a:ext cx="793707" cy="8010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Likbent triangel 1">
            <a:extLst>
              <a:ext uri="{FF2B5EF4-FFF2-40B4-BE49-F238E27FC236}">
                <a16:creationId xmlns:a16="http://schemas.microsoft.com/office/drawing/2014/main" id="{5C5789B3-25E1-6744-61A3-B66B8EC662D1}"/>
              </a:ext>
            </a:extLst>
          </p:cNvPr>
          <p:cNvSpPr/>
          <p:nvPr/>
        </p:nvSpPr>
        <p:spPr>
          <a:xfrm rot="5400000" flipH="1">
            <a:off x="1065653" y="-67806"/>
            <a:ext cx="5860154" cy="7991457"/>
          </a:xfrm>
          <a:prstGeom prst="triangle">
            <a:avLst>
              <a:gd name="adj" fmla="val 0"/>
            </a:avLst>
          </a:prstGeom>
          <a:solidFill>
            <a:srgbClr val="206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2" name="Rubrik 81">
            <a:extLst>
              <a:ext uri="{FF2B5EF4-FFF2-40B4-BE49-F238E27FC236}">
                <a16:creationId xmlns:a16="http://schemas.microsoft.com/office/drawing/2014/main" id="{5B36B6AD-61BE-883E-3520-CD3BBDBF8310}"/>
              </a:ext>
            </a:extLst>
          </p:cNvPr>
          <p:cNvSpPr>
            <a:spLocks noGrp="1"/>
          </p:cNvSpPr>
          <p:nvPr>
            <p:ph type="title"/>
          </p:nvPr>
        </p:nvSpPr>
        <p:spPr>
          <a:xfrm>
            <a:off x="6338643" y="267269"/>
            <a:ext cx="3563287" cy="895285"/>
          </a:xfrm>
        </p:spPr>
        <p:txBody>
          <a:bodyPr>
            <a:normAutofit/>
          </a:bodyPr>
          <a:lstStyle/>
          <a:p>
            <a:pPr algn="ctr"/>
            <a:r>
              <a:rPr lang="sv-SE" sz="4000"/>
              <a:t>| Agenda </a:t>
            </a:r>
          </a:p>
        </p:txBody>
      </p:sp>
      <p:sp>
        <p:nvSpPr>
          <p:cNvPr id="32" name="Rubrik 3">
            <a:extLst>
              <a:ext uri="{FF2B5EF4-FFF2-40B4-BE49-F238E27FC236}">
                <a16:creationId xmlns:a16="http://schemas.microsoft.com/office/drawing/2014/main" id="{2486C002-1E26-6E98-20BA-F24B6519C75A}"/>
              </a:ext>
            </a:extLst>
          </p:cNvPr>
          <p:cNvSpPr txBox="1">
            <a:spLocks/>
          </p:cNvSpPr>
          <p:nvPr/>
        </p:nvSpPr>
        <p:spPr>
          <a:xfrm>
            <a:off x="-747363" y="298404"/>
            <a:ext cx="10444994" cy="132556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2400" b="1" i="0" kern="120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sv-SE" sz="4000"/>
              <a:t>Råvarupris i VIOL 3</a:t>
            </a:r>
            <a:endParaRPr lang="sv-SE" sz="2000"/>
          </a:p>
        </p:txBody>
      </p:sp>
      <p:sp>
        <p:nvSpPr>
          <p:cNvPr id="39" name="textruta 38">
            <a:extLst>
              <a:ext uri="{FF2B5EF4-FFF2-40B4-BE49-F238E27FC236}">
                <a16:creationId xmlns:a16="http://schemas.microsoft.com/office/drawing/2014/main" id="{262C616F-D25D-737C-ADFD-59B1029B70CC}"/>
              </a:ext>
            </a:extLst>
          </p:cNvPr>
          <p:cNvSpPr txBox="1"/>
          <p:nvPr/>
        </p:nvSpPr>
        <p:spPr>
          <a:xfrm>
            <a:off x="1943766" y="1893855"/>
            <a:ext cx="2802324" cy="461665"/>
          </a:xfrm>
          <a:prstGeom prst="rect">
            <a:avLst/>
          </a:prstGeom>
          <a:noFill/>
        </p:spPr>
        <p:txBody>
          <a:bodyPr wrap="square" rtlCol="0">
            <a:spAutoFit/>
          </a:bodyPr>
          <a:lstStyle/>
          <a:p>
            <a:pPr algn="ctr"/>
            <a:r>
              <a:rPr lang="sv-SE" sz="2300" b="1">
                <a:solidFill>
                  <a:schemeClr val="accent6"/>
                </a:solidFill>
                <a:latin typeface="Open Sans" panose="020B0606030504020204" pitchFamily="34" charset="0"/>
                <a:ea typeface="Open Sans" panose="020B0606030504020204" pitchFamily="34" charset="0"/>
                <a:cs typeface="Open Sans" panose="020B0606030504020204" pitchFamily="34" charset="0"/>
              </a:rPr>
              <a:t>INTRODUKTION</a:t>
            </a:r>
          </a:p>
        </p:txBody>
      </p:sp>
      <p:sp>
        <p:nvSpPr>
          <p:cNvPr id="44" name="textruta 43">
            <a:extLst>
              <a:ext uri="{FF2B5EF4-FFF2-40B4-BE49-F238E27FC236}">
                <a16:creationId xmlns:a16="http://schemas.microsoft.com/office/drawing/2014/main" id="{2DEC6DF2-F3EB-7D02-8398-DFBD6DC2A8B1}"/>
              </a:ext>
            </a:extLst>
          </p:cNvPr>
          <p:cNvSpPr txBox="1"/>
          <p:nvPr/>
        </p:nvSpPr>
        <p:spPr>
          <a:xfrm>
            <a:off x="3640615" y="2955621"/>
            <a:ext cx="1296255" cy="461665"/>
          </a:xfrm>
          <a:prstGeom prst="rect">
            <a:avLst/>
          </a:prstGeom>
          <a:noFill/>
        </p:spPr>
        <p:txBody>
          <a:bodyPr wrap="square" rtlCol="0">
            <a:spAutoFit/>
          </a:bodyPr>
          <a:lstStyle/>
          <a:p>
            <a:pPr algn="ctr"/>
            <a:r>
              <a:rPr lang="sv-SE" sz="2300" b="1">
                <a:solidFill>
                  <a:schemeClr val="accent6"/>
                </a:solidFill>
                <a:latin typeface="Open Sans" panose="020B0606030504020204" pitchFamily="34" charset="0"/>
                <a:ea typeface="Open Sans" panose="020B0606030504020204" pitchFamily="34" charset="0"/>
                <a:cs typeface="Open Sans" panose="020B0606030504020204" pitchFamily="34" charset="0"/>
              </a:rPr>
              <a:t>TEORI</a:t>
            </a:r>
          </a:p>
        </p:txBody>
      </p:sp>
      <p:sp>
        <p:nvSpPr>
          <p:cNvPr id="49" name="textruta 48">
            <a:extLst>
              <a:ext uri="{FF2B5EF4-FFF2-40B4-BE49-F238E27FC236}">
                <a16:creationId xmlns:a16="http://schemas.microsoft.com/office/drawing/2014/main" id="{429FFD9B-0FBE-F42B-0779-EB648E689C04}"/>
              </a:ext>
            </a:extLst>
          </p:cNvPr>
          <p:cNvSpPr txBox="1"/>
          <p:nvPr/>
        </p:nvSpPr>
        <p:spPr>
          <a:xfrm>
            <a:off x="5230666" y="4066803"/>
            <a:ext cx="1296255" cy="461665"/>
          </a:xfrm>
          <a:prstGeom prst="rect">
            <a:avLst/>
          </a:prstGeom>
          <a:noFill/>
        </p:spPr>
        <p:txBody>
          <a:bodyPr wrap="square" rtlCol="0">
            <a:spAutoFit/>
          </a:bodyPr>
          <a:lstStyle/>
          <a:p>
            <a:pPr algn="ctr"/>
            <a:r>
              <a:rPr lang="sv-SE" sz="2400" b="1">
                <a:solidFill>
                  <a:schemeClr val="accent6"/>
                </a:solidFill>
                <a:latin typeface="Open Sans" panose="020B0606030504020204" pitchFamily="34" charset="0"/>
                <a:ea typeface="Open Sans" panose="020B0606030504020204" pitchFamily="34" charset="0"/>
                <a:cs typeface="Open Sans" panose="020B0606030504020204" pitchFamily="34" charset="0"/>
              </a:rPr>
              <a:t>DEMO</a:t>
            </a:r>
          </a:p>
        </p:txBody>
      </p:sp>
      <p:sp>
        <p:nvSpPr>
          <p:cNvPr id="50" name="textruta 49">
            <a:extLst>
              <a:ext uri="{FF2B5EF4-FFF2-40B4-BE49-F238E27FC236}">
                <a16:creationId xmlns:a16="http://schemas.microsoft.com/office/drawing/2014/main" id="{95F72A85-1E84-EF88-01E3-25C143B7BFFA}"/>
              </a:ext>
            </a:extLst>
          </p:cNvPr>
          <p:cNvSpPr txBox="1"/>
          <p:nvPr/>
        </p:nvSpPr>
        <p:spPr>
          <a:xfrm>
            <a:off x="6572365" y="5197604"/>
            <a:ext cx="2486093" cy="461665"/>
          </a:xfrm>
          <a:prstGeom prst="rect">
            <a:avLst/>
          </a:prstGeom>
          <a:noFill/>
          <a:ln>
            <a:noFill/>
          </a:ln>
        </p:spPr>
        <p:txBody>
          <a:bodyPr wrap="square" rtlCol="0">
            <a:spAutoFit/>
          </a:bodyPr>
          <a:lstStyle/>
          <a:p>
            <a:pPr algn="ctr"/>
            <a:r>
              <a:rPr lang="sv-SE" sz="2400" b="1">
                <a:solidFill>
                  <a:srgbClr val="206575"/>
                </a:solidFill>
                <a:latin typeface="Open Sans" panose="020B0606030504020204" pitchFamily="34" charset="0"/>
                <a:ea typeface="Open Sans" panose="020B0606030504020204" pitchFamily="34" charset="0"/>
                <a:cs typeface="Open Sans" panose="020B0606030504020204" pitchFamily="34" charset="0"/>
              </a:rPr>
              <a:t>AVSLUTNING</a:t>
            </a:r>
          </a:p>
        </p:txBody>
      </p:sp>
      <p:grpSp>
        <p:nvGrpSpPr>
          <p:cNvPr id="60" name="Grupp 59">
            <a:extLst>
              <a:ext uri="{FF2B5EF4-FFF2-40B4-BE49-F238E27FC236}">
                <a16:creationId xmlns:a16="http://schemas.microsoft.com/office/drawing/2014/main" id="{3C016C0E-900E-1EEA-E7D4-EDD7A0C79F25}"/>
              </a:ext>
            </a:extLst>
          </p:cNvPr>
          <p:cNvGrpSpPr/>
          <p:nvPr/>
        </p:nvGrpSpPr>
        <p:grpSpPr>
          <a:xfrm>
            <a:off x="1115751" y="1693338"/>
            <a:ext cx="5390219" cy="4174502"/>
            <a:chOff x="1115751" y="1693338"/>
            <a:chExt cx="5390219" cy="4174502"/>
          </a:xfrm>
        </p:grpSpPr>
        <p:sp>
          <p:nvSpPr>
            <p:cNvPr id="36" name="Ellips 35">
              <a:extLst>
                <a:ext uri="{FF2B5EF4-FFF2-40B4-BE49-F238E27FC236}">
                  <a16:creationId xmlns:a16="http://schemas.microsoft.com/office/drawing/2014/main" id="{A562C904-0E5A-1334-CA00-0C4B5C6D76E0}"/>
                </a:ext>
              </a:extLst>
            </p:cNvPr>
            <p:cNvSpPr/>
            <p:nvPr/>
          </p:nvSpPr>
          <p:spPr>
            <a:xfrm>
              <a:off x="1115751" y="1693338"/>
              <a:ext cx="839907" cy="839907"/>
            </a:xfrm>
            <a:prstGeom prst="ellipse">
              <a:avLst/>
            </a:prstGeom>
            <a:solidFill>
              <a:schemeClr val="accent6">
                <a:alpha val="78039"/>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Ellips 54">
              <a:extLst>
                <a:ext uri="{FF2B5EF4-FFF2-40B4-BE49-F238E27FC236}">
                  <a16:creationId xmlns:a16="http://schemas.microsoft.com/office/drawing/2014/main" id="{E96B2F70-F37B-4614-1D08-7EEB4BE047E0}"/>
                </a:ext>
              </a:extLst>
            </p:cNvPr>
            <p:cNvSpPr/>
            <p:nvPr/>
          </p:nvSpPr>
          <p:spPr>
            <a:xfrm>
              <a:off x="2556445" y="2797187"/>
              <a:ext cx="839907" cy="839907"/>
            </a:xfrm>
            <a:prstGeom prst="ellipse">
              <a:avLst/>
            </a:prstGeom>
            <a:solidFill>
              <a:schemeClr val="accent6">
                <a:alpha val="78039"/>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Ellips 56">
              <a:extLst>
                <a:ext uri="{FF2B5EF4-FFF2-40B4-BE49-F238E27FC236}">
                  <a16:creationId xmlns:a16="http://schemas.microsoft.com/office/drawing/2014/main" id="{5231817B-9926-09F6-0EEB-5A118BBCF28A}"/>
                </a:ext>
              </a:extLst>
            </p:cNvPr>
            <p:cNvSpPr/>
            <p:nvPr/>
          </p:nvSpPr>
          <p:spPr>
            <a:xfrm>
              <a:off x="4096963" y="3897132"/>
              <a:ext cx="839907" cy="839907"/>
            </a:xfrm>
            <a:prstGeom prst="ellipse">
              <a:avLst/>
            </a:prstGeom>
            <a:solidFill>
              <a:srgbClr val="DFDCD8">
                <a:alpha val="78039"/>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Ellips 58">
              <a:extLst>
                <a:ext uri="{FF2B5EF4-FFF2-40B4-BE49-F238E27FC236}">
                  <a16:creationId xmlns:a16="http://schemas.microsoft.com/office/drawing/2014/main" id="{0E1F2B0C-D439-30E3-807E-A53DC257B26F}"/>
                </a:ext>
              </a:extLst>
            </p:cNvPr>
            <p:cNvSpPr/>
            <p:nvPr/>
          </p:nvSpPr>
          <p:spPr>
            <a:xfrm>
              <a:off x="5666063" y="5027933"/>
              <a:ext cx="839907" cy="839907"/>
            </a:xfrm>
            <a:prstGeom prst="ellipse">
              <a:avLst/>
            </a:prstGeom>
            <a:solidFill>
              <a:srgbClr val="206575">
                <a:alpha val="78039"/>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4" name="Bildobjekt 3" descr="En bild som visar grön, växt, träd, konst&#10;&#10;Automatiskt genererad beskrivning">
            <a:extLst>
              <a:ext uri="{FF2B5EF4-FFF2-40B4-BE49-F238E27FC236}">
                <a16:creationId xmlns:a16="http://schemas.microsoft.com/office/drawing/2014/main" id="{B86DDE23-A201-AF93-D928-36332046F0BD}"/>
              </a:ext>
            </a:extLst>
          </p:cNvPr>
          <p:cNvPicPr>
            <a:picLocks noChangeAspect="1"/>
          </p:cNvPicPr>
          <p:nvPr/>
        </p:nvPicPr>
        <p:blipFill rotWithShape="1">
          <a:blip r:embed="rId2">
            <a:duotone>
              <a:prstClr val="black"/>
              <a:srgbClr val="206575">
                <a:tint val="45000"/>
                <a:satMod val="400000"/>
              </a:srgbClr>
            </a:duotone>
            <a:alphaModFix amt="20000"/>
            <a:extLst>
              <a:ext uri="{BEBA8EAE-BF5A-486C-A8C5-ECC9F3942E4B}">
                <a14:imgProps xmlns:a14="http://schemas.microsoft.com/office/drawing/2010/main">
                  <a14:imgLayer r:embed="rId3">
                    <a14:imgEffect>
                      <a14:backgroundRemoval t="9476" b="96371" l="10000" r="97778">
                        <a14:foregroundMark x1="95738" y1="47253" x2="95679" y2="48833"/>
                        <a14:foregroundMark x1="96515" y1="26411" x2="95776" y2="46239"/>
                        <a14:foregroundMark x1="97626" y1="64516" x2="97778" y2="96371"/>
                        <a14:backgroundMark x1="89242" y1="97581" x2="80455" y2="96169"/>
                        <a14:backgroundMark x1="87323" y1="90524" x2="86212" y2="61694"/>
                        <a14:backgroundMark x1="86212" y1="61694" x2="86566" y2="54637"/>
                        <a14:backgroundMark x1="83990" y1="72379" x2="80758" y2="96169"/>
                        <a14:backgroundMark x1="89444" y1="95766" x2="89091" y2="94153"/>
                        <a14:backgroundMark x1="91061" y1="87702" x2="90152" y2="64315"/>
                        <a14:backgroundMark x1="90152" y1="64315" x2="90051" y2="63508"/>
                        <a14:backgroundMark x1="95758" y1="87097" x2="95303" y2="69355"/>
                        <a14:backgroundMark x1="94646" y1="74194" x2="94899" y2="77218"/>
                        <a14:backgroundMark x1="94798" y1="71976" x2="94596" y2="83065"/>
                        <a14:backgroundMark x1="96313" y1="50000" x2="92980" y2="76815"/>
                        <a14:backgroundMark x1="92980" y1="76815" x2="92929" y2="84073"/>
                        <a14:backgroundMark x1="94697" y1="66331" x2="94293" y2="86290"/>
                        <a14:backgroundMark x1="96515" y1="51008" x2="95859" y2="48387"/>
                        <a14:backgroundMark x1="94444" y1="47177" x2="92374" y2="47581"/>
                        <a14:backgroundMark x1="96364" y1="62500" x2="96111" y2="84476"/>
                        <a14:backgroundMark x1="99091" y1="71774" x2="99141" y2="84879"/>
                        <a14:backgroundMark x1="94091" y1="95161" x2="93889" y2="95161"/>
                      </a14:backgroundRemoval>
                    </a14:imgEffect>
                    <a14:imgEffect>
                      <a14:saturation sat="400000"/>
                    </a14:imgEffect>
                  </a14:imgLayer>
                </a14:imgProps>
              </a:ext>
            </a:extLst>
          </a:blip>
          <a:srcRect l="90710"/>
          <a:stretch/>
        </p:blipFill>
        <p:spPr>
          <a:xfrm>
            <a:off x="10018537" y="1700403"/>
            <a:ext cx="2188441" cy="5157597"/>
          </a:xfrm>
          <a:prstGeom prst="rect">
            <a:avLst/>
          </a:prstGeom>
        </p:spPr>
      </p:pic>
      <p:pic>
        <p:nvPicPr>
          <p:cNvPr id="3" name="Bildobjekt 2" descr="En bild som visar Grafik, design, logotyp, Teckensnitt&#10;&#10;Automatiskt genererad beskrivning">
            <a:extLst>
              <a:ext uri="{FF2B5EF4-FFF2-40B4-BE49-F238E27FC236}">
                <a16:creationId xmlns:a16="http://schemas.microsoft.com/office/drawing/2014/main" id="{90679EC7-3162-0353-A11C-0629408BC99F}"/>
              </a:ext>
            </a:extLst>
          </p:cNvPr>
          <p:cNvPicPr>
            <a:picLocks noChangeAspect="1"/>
          </p:cNvPicPr>
          <p:nvPr/>
        </p:nvPicPr>
        <p:blipFill>
          <a:blip r:embed="rId4"/>
          <a:stretch>
            <a:fillRect/>
          </a:stretch>
        </p:blipFill>
        <p:spPr>
          <a:xfrm>
            <a:off x="5778658" y="5295033"/>
            <a:ext cx="614716" cy="414713"/>
          </a:xfrm>
          <a:prstGeom prst="rect">
            <a:avLst/>
          </a:prstGeom>
        </p:spPr>
      </p:pic>
      <p:sp>
        <p:nvSpPr>
          <p:cNvPr id="9" name="Ellips 8">
            <a:extLst>
              <a:ext uri="{FF2B5EF4-FFF2-40B4-BE49-F238E27FC236}">
                <a16:creationId xmlns:a16="http://schemas.microsoft.com/office/drawing/2014/main" id="{0043FEC7-525A-EB81-B672-4700C681D07A}"/>
              </a:ext>
            </a:extLst>
          </p:cNvPr>
          <p:cNvSpPr/>
          <p:nvPr/>
        </p:nvSpPr>
        <p:spPr>
          <a:xfrm>
            <a:off x="5784119" y="6257698"/>
            <a:ext cx="151489" cy="151489"/>
          </a:xfrm>
          <a:prstGeom prst="ellipse">
            <a:avLst/>
          </a:prstGeom>
          <a:solidFill>
            <a:schemeClr val="accent6"/>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grpSp>
        <p:nvGrpSpPr>
          <p:cNvPr id="10" name="Grupp 9">
            <a:extLst>
              <a:ext uri="{FF2B5EF4-FFF2-40B4-BE49-F238E27FC236}">
                <a16:creationId xmlns:a16="http://schemas.microsoft.com/office/drawing/2014/main" id="{FD8299F3-EE81-B041-DC58-5C4D5C786B59}"/>
              </a:ext>
            </a:extLst>
          </p:cNvPr>
          <p:cNvGrpSpPr/>
          <p:nvPr/>
        </p:nvGrpSpPr>
        <p:grpSpPr>
          <a:xfrm>
            <a:off x="683001" y="6235765"/>
            <a:ext cx="5276386" cy="199696"/>
            <a:chOff x="638504" y="6226887"/>
            <a:chExt cx="5276386" cy="199696"/>
          </a:xfrm>
        </p:grpSpPr>
        <p:sp>
          <p:nvSpPr>
            <p:cNvPr id="12" name="Ellips 11">
              <a:extLst>
                <a:ext uri="{FF2B5EF4-FFF2-40B4-BE49-F238E27FC236}">
                  <a16:creationId xmlns:a16="http://schemas.microsoft.com/office/drawing/2014/main" id="{E8537CD6-237F-051B-35D5-4AF4D09AB559}"/>
                </a:ext>
              </a:extLst>
            </p:cNvPr>
            <p:cNvSpPr/>
            <p:nvPr/>
          </p:nvSpPr>
          <p:spPr>
            <a:xfrm>
              <a:off x="2336356"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13" name="Ellips 12">
              <a:extLst>
                <a:ext uri="{FF2B5EF4-FFF2-40B4-BE49-F238E27FC236}">
                  <a16:creationId xmlns:a16="http://schemas.microsoft.com/office/drawing/2014/main" id="{AADCF3A6-C2C5-375B-E898-DF07A3A8FD76}"/>
                </a:ext>
              </a:extLst>
            </p:cNvPr>
            <p:cNvSpPr/>
            <p:nvPr/>
          </p:nvSpPr>
          <p:spPr>
            <a:xfrm>
              <a:off x="4025775"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14" name="Ellips 13">
              <a:extLst>
                <a:ext uri="{FF2B5EF4-FFF2-40B4-BE49-F238E27FC236}">
                  <a16:creationId xmlns:a16="http://schemas.microsoft.com/office/drawing/2014/main" id="{6BF48D32-679F-0870-309D-6839632BABCA}"/>
                </a:ext>
              </a:extLst>
            </p:cNvPr>
            <p:cNvSpPr/>
            <p:nvPr/>
          </p:nvSpPr>
          <p:spPr>
            <a:xfrm>
              <a:off x="571519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sp>
          <p:nvSpPr>
            <p:cNvPr id="15" name="Ellips 14">
              <a:extLst>
                <a:ext uri="{FF2B5EF4-FFF2-40B4-BE49-F238E27FC236}">
                  <a16:creationId xmlns:a16="http://schemas.microsoft.com/office/drawing/2014/main" id="{5A65E45A-1BDD-6546-C9BF-A090CFF19159}"/>
                </a:ext>
              </a:extLst>
            </p:cNvPr>
            <p:cNvSpPr/>
            <p:nvPr/>
          </p:nvSpPr>
          <p:spPr>
            <a:xfrm>
              <a:off x="638504" y="6226887"/>
              <a:ext cx="199696" cy="19969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2"/>
                </a:solidFill>
              </a:endParaRPr>
            </a:p>
          </p:txBody>
        </p:sp>
        <p:cxnSp>
          <p:nvCxnSpPr>
            <p:cNvPr id="16" name="Rak koppling 15">
              <a:extLst>
                <a:ext uri="{FF2B5EF4-FFF2-40B4-BE49-F238E27FC236}">
                  <a16:creationId xmlns:a16="http://schemas.microsoft.com/office/drawing/2014/main" id="{180ABB8E-573E-46F2-0E67-A46AC6113EF1}"/>
                </a:ext>
              </a:extLst>
            </p:cNvPr>
            <p:cNvCxnSpPr>
              <a:cxnSpLocks/>
              <a:stCxn id="12" idx="6"/>
              <a:endCxn id="13" idx="2"/>
            </p:cNvCxnSpPr>
            <p:nvPr/>
          </p:nvCxnSpPr>
          <p:spPr>
            <a:xfrm>
              <a:off x="2536052"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B5C30057-AF42-33C5-7706-E5BDAB1F34E5}"/>
                </a:ext>
              </a:extLst>
            </p:cNvPr>
            <p:cNvCxnSpPr>
              <a:cxnSpLocks/>
              <a:stCxn id="13" idx="6"/>
              <a:endCxn id="14" idx="2"/>
            </p:cNvCxnSpPr>
            <p:nvPr/>
          </p:nvCxnSpPr>
          <p:spPr>
            <a:xfrm>
              <a:off x="4225471" y="6326735"/>
              <a:ext cx="148972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A50657A4-2914-CB80-D383-2D4BE53A15E5}"/>
                </a:ext>
              </a:extLst>
            </p:cNvPr>
            <p:cNvCxnSpPr>
              <a:cxnSpLocks/>
              <a:stCxn id="15" idx="6"/>
              <a:endCxn id="12" idx="2"/>
            </p:cNvCxnSpPr>
            <p:nvPr/>
          </p:nvCxnSpPr>
          <p:spPr>
            <a:xfrm>
              <a:off x="838200" y="6326735"/>
              <a:ext cx="14981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99260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D47AF-CEF6-2DDA-44D1-E78BC97562A4}"/>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A37C138E-172F-B889-7BE4-D512C103E396}"/>
              </a:ext>
            </a:extLst>
          </p:cNvPr>
          <p:cNvSpPr>
            <a:spLocks noGrp="1"/>
          </p:cNvSpPr>
          <p:nvPr>
            <p:ph type="title"/>
          </p:nvPr>
        </p:nvSpPr>
        <p:spPr>
          <a:xfrm>
            <a:off x="324860" y="2662716"/>
            <a:ext cx="11318497" cy="1325563"/>
          </a:xfrm>
        </p:spPr>
        <p:txBody>
          <a:bodyPr>
            <a:noAutofit/>
          </a:bodyPr>
          <a:lstStyle/>
          <a:p>
            <a:pPr algn="ctr"/>
            <a:r>
              <a:rPr lang="sv-SE" sz="5400" dirty="0">
                <a:solidFill>
                  <a:schemeClr val="bg1"/>
                </a:solidFill>
                <a:hlinkClick r:id="rId2">
                  <a:extLst>
                    <a:ext uri="{A12FA001-AC4F-418D-AE19-62706E023703}">
                      <ahyp:hlinkClr xmlns:ahyp="http://schemas.microsoft.com/office/drawing/2018/hyperlinkcolor" val="tx"/>
                    </a:ext>
                  </a:extLst>
                </a:hlinkClick>
              </a:rPr>
              <a:t>Milstolpar </a:t>
            </a:r>
            <a:endParaRPr lang="sv-SE" sz="3200" dirty="0">
              <a:solidFill>
                <a:schemeClr val="bg1"/>
              </a:solidFill>
              <a:highlight>
                <a:srgbClr val="FFFF00"/>
              </a:highlight>
              <a:hlinkClick r:id="rId2">
                <a:extLst>
                  <a:ext uri="{A12FA001-AC4F-418D-AE19-62706E023703}">
                    <ahyp:hlinkClr xmlns:ahyp="http://schemas.microsoft.com/office/drawing/2018/hyperlinkcolor" val="tx"/>
                  </a:ext>
                </a:extLst>
              </a:hlinkClick>
            </a:endParaRPr>
          </a:p>
        </p:txBody>
      </p:sp>
      <p:sp>
        <p:nvSpPr>
          <p:cNvPr id="2" name="textruta 1">
            <a:extLst>
              <a:ext uri="{FF2B5EF4-FFF2-40B4-BE49-F238E27FC236}">
                <a16:creationId xmlns:a16="http://schemas.microsoft.com/office/drawing/2014/main" id="{212E71C1-8FEC-C1A1-88A2-EBC3B67E3AE2}"/>
              </a:ext>
            </a:extLst>
          </p:cNvPr>
          <p:cNvSpPr txBox="1"/>
          <p:nvPr/>
        </p:nvSpPr>
        <p:spPr>
          <a:xfrm>
            <a:off x="3435079" y="3429000"/>
            <a:ext cx="5321841" cy="369332"/>
          </a:xfrm>
          <a:prstGeom prst="rect">
            <a:avLst/>
          </a:prstGeom>
          <a:noFill/>
        </p:spPr>
        <p:txBody>
          <a:bodyPr wrap="none" rtlCol="0">
            <a:spAutoFit/>
          </a:bodyPr>
          <a:lstStyle/>
          <a:p>
            <a:r>
              <a:rPr lang="sv-SE" i="1" dirty="0">
                <a:solidFill>
                  <a:schemeClr val="bg1">
                    <a:lumMod val="75000"/>
                  </a:schemeClr>
                </a:solidFill>
              </a:rPr>
              <a:t>Klicka på milstolpar ovan för att komma till översikten</a:t>
            </a:r>
          </a:p>
        </p:txBody>
      </p:sp>
    </p:spTree>
    <p:extLst>
      <p:ext uri="{BB962C8B-B14F-4D97-AF65-F5344CB8AC3E}">
        <p14:creationId xmlns:p14="http://schemas.microsoft.com/office/powerpoint/2010/main" val="497650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62198-9C5C-152F-9F01-ABCE50CE923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3BE611B-ABB8-724F-FF82-92FDDBA54B67}"/>
              </a:ext>
            </a:extLst>
          </p:cNvPr>
          <p:cNvSpPr>
            <a:spLocks noGrp="1"/>
          </p:cNvSpPr>
          <p:nvPr>
            <p:ph type="title"/>
          </p:nvPr>
        </p:nvSpPr>
        <p:spPr>
          <a:xfrm>
            <a:off x="1005980" y="342804"/>
            <a:ext cx="10515600" cy="895285"/>
          </a:xfrm>
        </p:spPr>
        <p:txBody>
          <a:bodyPr/>
          <a:lstStyle/>
          <a:p>
            <a:r>
              <a:rPr lang="sv-SE">
                <a:latin typeface="Candara" panose="020E0502030303020204" pitchFamily="34" charset="0"/>
              </a:rPr>
              <a:t>Passerad milstolpe</a:t>
            </a:r>
          </a:p>
        </p:txBody>
      </p:sp>
      <p:sp>
        <p:nvSpPr>
          <p:cNvPr id="9" name="textruta 8">
            <a:extLst>
              <a:ext uri="{FF2B5EF4-FFF2-40B4-BE49-F238E27FC236}">
                <a16:creationId xmlns:a16="http://schemas.microsoft.com/office/drawing/2014/main" id="{45DDD3BB-B6E5-DE2E-B8C4-16572AC330E0}"/>
              </a:ext>
            </a:extLst>
          </p:cNvPr>
          <p:cNvSpPr txBox="1"/>
          <p:nvPr/>
        </p:nvSpPr>
        <p:spPr>
          <a:xfrm>
            <a:off x="2306133" y="935416"/>
            <a:ext cx="4954555" cy="584775"/>
          </a:xfrm>
          <a:prstGeom prst="rect">
            <a:avLst/>
          </a:prstGeom>
          <a:noFill/>
        </p:spPr>
        <p:txBody>
          <a:bodyPr wrap="square" rtlCol="0">
            <a:spAutoFit/>
          </a:bodyPr>
          <a:lstStyle/>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1: Projektplan med Biometria</a:t>
            </a:r>
          </a:p>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2: Plan för IT-leverantör </a:t>
            </a:r>
          </a:p>
        </p:txBody>
      </p:sp>
      <p:sp>
        <p:nvSpPr>
          <p:cNvPr id="11" name="textruta 10">
            <a:extLst>
              <a:ext uri="{FF2B5EF4-FFF2-40B4-BE49-F238E27FC236}">
                <a16:creationId xmlns:a16="http://schemas.microsoft.com/office/drawing/2014/main" id="{F76F7907-32EB-8B5D-B020-272CB59D6CA9}"/>
              </a:ext>
            </a:extLst>
          </p:cNvPr>
          <p:cNvSpPr txBox="1"/>
          <p:nvPr/>
        </p:nvSpPr>
        <p:spPr>
          <a:xfrm>
            <a:off x="2476488" y="1497898"/>
            <a:ext cx="2571109" cy="276999"/>
          </a:xfrm>
          <a:prstGeom prst="rect">
            <a:avLst/>
          </a:prstGeom>
          <a:noFill/>
        </p:spPr>
        <p:txBody>
          <a:bodyPr wrap="square" rtlCol="0">
            <a:spAutoFit/>
          </a:bodyPr>
          <a:lstStyle/>
          <a:p>
            <a:r>
              <a:rPr lang="sv-SE" sz="1200" b="1" i="1">
                <a:solidFill>
                  <a:schemeClr val="accent3"/>
                </a:solidFill>
                <a:latin typeface="Noto Serif" panose="02020600060500020200" pitchFamily="18" charset="0"/>
                <a:ea typeface="Noto Serif" panose="02020600060500020200" pitchFamily="18" charset="0"/>
                <a:cs typeface="Noto Serif" panose="02020600060500020200" pitchFamily="18" charset="0"/>
              </a:rPr>
              <a:t>Deadline 31:a januari </a:t>
            </a:r>
          </a:p>
        </p:txBody>
      </p:sp>
      <p:cxnSp>
        <p:nvCxnSpPr>
          <p:cNvPr id="12" name="Rak koppling 11">
            <a:extLst>
              <a:ext uri="{FF2B5EF4-FFF2-40B4-BE49-F238E27FC236}">
                <a16:creationId xmlns:a16="http://schemas.microsoft.com/office/drawing/2014/main" id="{B8016B7E-55E0-2E5B-32B3-ED6799301420}"/>
              </a:ext>
            </a:extLst>
          </p:cNvPr>
          <p:cNvCxnSpPr/>
          <p:nvPr/>
        </p:nvCxnSpPr>
        <p:spPr>
          <a:xfrm>
            <a:off x="1388963" y="2027994"/>
            <a:ext cx="10739535" cy="0"/>
          </a:xfrm>
          <a:prstGeom prst="line">
            <a:avLst/>
          </a:prstGeom>
          <a:ln w="38100">
            <a:solidFill>
              <a:srgbClr val="A9C057">
                <a:alpha val="62000"/>
              </a:srgbClr>
            </a:solidFill>
            <a:prstDash val="dash"/>
          </a:ln>
        </p:spPr>
        <p:style>
          <a:lnRef idx="1">
            <a:schemeClr val="accent1"/>
          </a:lnRef>
          <a:fillRef idx="0">
            <a:schemeClr val="accent1"/>
          </a:fillRef>
          <a:effectRef idx="0">
            <a:schemeClr val="accent1"/>
          </a:effectRef>
          <a:fontRef idx="minor">
            <a:schemeClr val="tx1"/>
          </a:fontRef>
        </p:style>
      </p:cxnSp>
      <p:sp>
        <p:nvSpPr>
          <p:cNvPr id="17" name="textruta 16">
            <a:extLst>
              <a:ext uri="{FF2B5EF4-FFF2-40B4-BE49-F238E27FC236}">
                <a16:creationId xmlns:a16="http://schemas.microsoft.com/office/drawing/2014/main" id="{72BA7F62-1911-AD50-E926-7C15461233BF}"/>
              </a:ext>
            </a:extLst>
          </p:cNvPr>
          <p:cNvSpPr txBox="1"/>
          <p:nvPr/>
        </p:nvSpPr>
        <p:spPr>
          <a:xfrm>
            <a:off x="2328723" y="3709364"/>
            <a:ext cx="5371323" cy="338554"/>
          </a:xfrm>
          <a:prstGeom prst="rect">
            <a:avLst/>
          </a:prstGeom>
          <a:noFill/>
        </p:spPr>
        <p:txBody>
          <a:bodyPr wrap="square" rtlCol="0">
            <a:spAutoFit/>
          </a:bodyPr>
          <a:lstStyle/>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3: Utbildning från Biometria genomförd</a:t>
            </a:r>
          </a:p>
        </p:txBody>
      </p:sp>
      <p:sp>
        <p:nvSpPr>
          <p:cNvPr id="18" name="textruta 17">
            <a:extLst>
              <a:ext uri="{FF2B5EF4-FFF2-40B4-BE49-F238E27FC236}">
                <a16:creationId xmlns:a16="http://schemas.microsoft.com/office/drawing/2014/main" id="{692CF491-B013-F9CF-C935-0AE69CEABCE3}"/>
              </a:ext>
            </a:extLst>
          </p:cNvPr>
          <p:cNvSpPr txBox="1"/>
          <p:nvPr/>
        </p:nvSpPr>
        <p:spPr>
          <a:xfrm>
            <a:off x="2476488" y="4021060"/>
            <a:ext cx="5371323" cy="276999"/>
          </a:xfrm>
          <a:prstGeom prst="rect">
            <a:avLst/>
          </a:prstGeom>
          <a:noFill/>
        </p:spPr>
        <p:txBody>
          <a:bodyPr wrap="square" rtlCol="0">
            <a:spAutoFit/>
          </a:bodyPr>
          <a:lstStyle>
            <a:defPPr>
              <a:defRPr lang="sv-SE"/>
            </a:defPPr>
            <a:lvl1pPr>
              <a:defRPr sz="1200" b="1" i="1">
                <a:solidFill>
                  <a:schemeClr val="accent3"/>
                </a:solidFill>
                <a:latin typeface="Noto Serif" panose="02020600060500020200" pitchFamily="18" charset="0"/>
                <a:ea typeface="Noto Serif" panose="02020600060500020200" pitchFamily="18" charset="0"/>
                <a:cs typeface="Noto Serif" panose="02020600060500020200" pitchFamily="18" charset="0"/>
              </a:defRPr>
            </a:lvl1pPr>
          </a:lstStyle>
          <a:p>
            <a:r>
              <a:rPr lang="sv-SE"/>
              <a:t>Deadline 31:a maj</a:t>
            </a:r>
          </a:p>
        </p:txBody>
      </p:sp>
      <p:sp>
        <p:nvSpPr>
          <p:cNvPr id="20" name="Rubrik 1">
            <a:extLst>
              <a:ext uri="{FF2B5EF4-FFF2-40B4-BE49-F238E27FC236}">
                <a16:creationId xmlns:a16="http://schemas.microsoft.com/office/drawing/2014/main" id="{9AE20E45-A253-4B3C-BD30-2370AEB2D58F}"/>
              </a:ext>
            </a:extLst>
          </p:cNvPr>
          <p:cNvSpPr txBox="1">
            <a:spLocks/>
          </p:cNvSpPr>
          <p:nvPr/>
        </p:nvSpPr>
        <p:spPr>
          <a:xfrm>
            <a:off x="1005980" y="2248844"/>
            <a:ext cx="10515600" cy="623186"/>
          </a:xfrm>
          <a:prstGeom prst="rect">
            <a:avLst/>
          </a:prstGeom>
        </p:spPr>
        <p:txBody>
          <a:bodyPr vert="horz" lIns="91440" tIns="45720" rIns="91440" bIns="45720" rtlCol="0" anchor="t">
            <a:normAutofit/>
          </a:bodyPr>
          <a:lstStyle>
            <a:defPPr>
              <a:defRPr lang="sv-SE"/>
            </a:defPPr>
            <a:lvl1pPr>
              <a:lnSpc>
                <a:spcPct val="100000"/>
              </a:lnSpc>
              <a:spcBef>
                <a:spcPct val="0"/>
              </a:spcBef>
              <a:buNone/>
              <a:defRPr sz="2400" b="1" i="0" spc="-40" baseline="0">
                <a:solidFill>
                  <a:schemeClr val="bg1"/>
                </a:solidFill>
                <a:latin typeface="Candara" panose="020E0502030303020204" pitchFamily="34" charset="0"/>
                <a:ea typeface="Open Sans" panose="020B0606030504020204" pitchFamily="34" charset="0"/>
                <a:cs typeface="Open Sans" panose="020B0606030504020204" pitchFamily="34" charset="0"/>
              </a:defRPr>
            </a:lvl1pPr>
          </a:lstStyle>
          <a:p>
            <a:r>
              <a:rPr lang="sv-SE"/>
              <a:t>Pågående milstolpe</a:t>
            </a:r>
          </a:p>
        </p:txBody>
      </p:sp>
      <p:pic>
        <p:nvPicPr>
          <p:cNvPr id="22" name="Bildobjekt 21" descr="En bild som visar text, skylt, klocka&#10;&#10;Automatiskt genererad beskrivning">
            <a:extLst>
              <a:ext uri="{FF2B5EF4-FFF2-40B4-BE49-F238E27FC236}">
                <a16:creationId xmlns:a16="http://schemas.microsoft.com/office/drawing/2014/main" id="{3B34A329-89B0-3A37-7C5F-494FC907738A}"/>
              </a:ext>
            </a:extLst>
          </p:cNvPr>
          <p:cNvPicPr>
            <a:picLocks noChangeAspect="1"/>
          </p:cNvPicPr>
          <p:nvPr/>
        </p:nvPicPr>
        <p:blipFill>
          <a:blip r:embed="rId3">
            <a:duotone>
              <a:schemeClr val="accent4">
                <a:shade val="45000"/>
                <a:satMod val="135000"/>
              </a:schemeClr>
              <a:prstClr val="white"/>
            </a:duotone>
          </a:blip>
          <a:stretch>
            <a:fillRect/>
          </a:stretch>
        </p:blipFill>
        <p:spPr>
          <a:xfrm>
            <a:off x="1632169" y="3781162"/>
            <a:ext cx="613068" cy="462089"/>
          </a:xfrm>
          <a:prstGeom prst="rect">
            <a:avLst/>
          </a:prstGeom>
        </p:spPr>
      </p:pic>
      <p:sp>
        <p:nvSpPr>
          <p:cNvPr id="4" name="textruta 3">
            <a:extLst>
              <a:ext uri="{FF2B5EF4-FFF2-40B4-BE49-F238E27FC236}">
                <a16:creationId xmlns:a16="http://schemas.microsoft.com/office/drawing/2014/main" id="{B847BA2E-333C-866C-67FB-8D5E633B0290}"/>
              </a:ext>
            </a:extLst>
          </p:cNvPr>
          <p:cNvSpPr txBox="1"/>
          <p:nvPr/>
        </p:nvSpPr>
        <p:spPr>
          <a:xfrm>
            <a:off x="8560841" y="1081605"/>
            <a:ext cx="742511" cy="369332"/>
          </a:xfrm>
          <a:prstGeom prst="rect">
            <a:avLst/>
          </a:prstGeom>
          <a:noFill/>
        </p:spPr>
        <p:txBody>
          <a:bodyPr wrap="none" rtlCol="0">
            <a:spAutoFit/>
          </a:bodyPr>
          <a:lstStyle/>
          <a:p>
            <a:r>
              <a:rPr lang="sv-SE" i="1" dirty="0">
                <a:solidFill>
                  <a:schemeClr val="bg1"/>
                </a:solidFill>
              </a:rPr>
              <a:t>28/45</a:t>
            </a:r>
          </a:p>
        </p:txBody>
      </p:sp>
      <p:pic>
        <p:nvPicPr>
          <p:cNvPr id="13" name="Bildobjekt 12">
            <a:extLst>
              <a:ext uri="{FF2B5EF4-FFF2-40B4-BE49-F238E27FC236}">
                <a16:creationId xmlns:a16="http://schemas.microsoft.com/office/drawing/2014/main" id="{5C6C77ED-7242-F6CB-5ABE-CB062D689DD5}"/>
              </a:ext>
            </a:extLst>
          </p:cNvPr>
          <p:cNvPicPr>
            <a:picLocks noChangeAspect="1"/>
          </p:cNvPicPr>
          <p:nvPr/>
        </p:nvPicPr>
        <p:blipFill>
          <a:blip r:embed="rId4">
            <a:duotone>
              <a:schemeClr val="accent4">
                <a:shade val="45000"/>
                <a:satMod val="135000"/>
              </a:schemeClr>
              <a:prstClr val="white"/>
            </a:duotone>
          </a:blip>
          <a:stretch>
            <a:fillRect/>
          </a:stretch>
        </p:blipFill>
        <p:spPr>
          <a:xfrm>
            <a:off x="1596411" y="946304"/>
            <a:ext cx="581209" cy="615486"/>
          </a:xfrm>
          <a:prstGeom prst="rect">
            <a:avLst/>
          </a:prstGeom>
        </p:spPr>
      </p:pic>
      <p:sp>
        <p:nvSpPr>
          <p:cNvPr id="21" name="textruta 20">
            <a:extLst>
              <a:ext uri="{FF2B5EF4-FFF2-40B4-BE49-F238E27FC236}">
                <a16:creationId xmlns:a16="http://schemas.microsoft.com/office/drawing/2014/main" id="{15E15A38-4322-344E-2009-742053996BA5}"/>
              </a:ext>
            </a:extLst>
          </p:cNvPr>
          <p:cNvSpPr txBox="1"/>
          <p:nvPr/>
        </p:nvSpPr>
        <p:spPr>
          <a:xfrm>
            <a:off x="2303768" y="2847421"/>
            <a:ext cx="5371323" cy="338554"/>
          </a:xfrm>
          <a:prstGeom prst="rect">
            <a:avLst/>
          </a:prstGeom>
          <a:noFill/>
        </p:spPr>
        <p:txBody>
          <a:bodyPr wrap="square" rtlCol="0">
            <a:spAutoFit/>
          </a:bodyPr>
          <a:lstStyle/>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4: Affärsflöden fastställda</a:t>
            </a:r>
          </a:p>
        </p:txBody>
      </p:sp>
      <p:sp>
        <p:nvSpPr>
          <p:cNvPr id="23" name="textruta 22">
            <a:extLst>
              <a:ext uri="{FF2B5EF4-FFF2-40B4-BE49-F238E27FC236}">
                <a16:creationId xmlns:a16="http://schemas.microsoft.com/office/drawing/2014/main" id="{7672AAD6-06FA-6852-E252-71BA224DC5CC}"/>
              </a:ext>
            </a:extLst>
          </p:cNvPr>
          <p:cNvSpPr txBox="1"/>
          <p:nvPr/>
        </p:nvSpPr>
        <p:spPr>
          <a:xfrm>
            <a:off x="2476488" y="3150950"/>
            <a:ext cx="5223559" cy="276999"/>
          </a:xfrm>
          <a:prstGeom prst="rect">
            <a:avLst/>
          </a:prstGeom>
          <a:noFill/>
        </p:spPr>
        <p:txBody>
          <a:bodyPr wrap="square" rtlCol="0">
            <a:spAutoFit/>
          </a:bodyPr>
          <a:lstStyle>
            <a:defPPr>
              <a:defRPr lang="sv-SE"/>
            </a:defPPr>
            <a:lvl1pPr>
              <a:defRPr sz="1200" b="1" i="1">
                <a:solidFill>
                  <a:schemeClr val="accent3"/>
                </a:solidFill>
                <a:latin typeface="Noto Serif" panose="02020600060500020200" pitchFamily="18" charset="0"/>
                <a:ea typeface="Noto Serif" panose="02020600060500020200" pitchFamily="18" charset="0"/>
                <a:cs typeface="Noto Serif" panose="02020600060500020200" pitchFamily="18" charset="0"/>
              </a:defRPr>
            </a:lvl1pPr>
          </a:lstStyle>
          <a:p>
            <a:r>
              <a:rPr lang="sv-SE"/>
              <a:t>Deadline 29:e februari </a:t>
            </a:r>
          </a:p>
        </p:txBody>
      </p:sp>
      <p:pic>
        <p:nvPicPr>
          <p:cNvPr id="26" name="Bildobjekt 25" descr="En bild som visar text&#10;&#10;Automatiskt genererad beskrivning">
            <a:extLst>
              <a:ext uri="{FF2B5EF4-FFF2-40B4-BE49-F238E27FC236}">
                <a16:creationId xmlns:a16="http://schemas.microsoft.com/office/drawing/2014/main" id="{ED110D4B-8C53-856C-2E88-D29D2C43A0B4}"/>
              </a:ext>
            </a:extLst>
          </p:cNvPr>
          <p:cNvPicPr>
            <a:picLocks noChangeAspect="1"/>
          </p:cNvPicPr>
          <p:nvPr/>
        </p:nvPicPr>
        <p:blipFill>
          <a:blip r:embed="rId5">
            <a:duotone>
              <a:schemeClr val="accent4">
                <a:shade val="45000"/>
                <a:satMod val="135000"/>
              </a:schemeClr>
              <a:prstClr val="white"/>
            </a:duotone>
          </a:blip>
          <a:stretch>
            <a:fillRect/>
          </a:stretch>
        </p:blipFill>
        <p:spPr>
          <a:xfrm>
            <a:off x="1596411" y="2946804"/>
            <a:ext cx="612592" cy="418504"/>
          </a:xfrm>
          <a:prstGeom prst="rect">
            <a:avLst/>
          </a:prstGeom>
        </p:spPr>
      </p:pic>
      <p:sp>
        <p:nvSpPr>
          <p:cNvPr id="5" name="textruta 4">
            <a:extLst>
              <a:ext uri="{FF2B5EF4-FFF2-40B4-BE49-F238E27FC236}">
                <a16:creationId xmlns:a16="http://schemas.microsoft.com/office/drawing/2014/main" id="{AEF34758-957A-236A-9EAA-53724E130D67}"/>
              </a:ext>
            </a:extLst>
          </p:cNvPr>
          <p:cNvSpPr txBox="1"/>
          <p:nvPr/>
        </p:nvSpPr>
        <p:spPr>
          <a:xfrm>
            <a:off x="2328724" y="5389486"/>
            <a:ext cx="5371323" cy="338554"/>
          </a:xfrm>
          <a:prstGeom prst="rect">
            <a:avLst/>
          </a:prstGeom>
          <a:noFill/>
        </p:spPr>
        <p:txBody>
          <a:bodyPr wrap="square" rtlCol="0">
            <a:spAutoFit/>
          </a:bodyPr>
          <a:lstStyle/>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5: Plan för masterdata</a:t>
            </a:r>
          </a:p>
        </p:txBody>
      </p:sp>
      <p:sp>
        <p:nvSpPr>
          <p:cNvPr id="6" name="textruta 5">
            <a:extLst>
              <a:ext uri="{FF2B5EF4-FFF2-40B4-BE49-F238E27FC236}">
                <a16:creationId xmlns:a16="http://schemas.microsoft.com/office/drawing/2014/main" id="{6DDDE399-9A75-D660-D21B-80A3B43D05EF}"/>
              </a:ext>
            </a:extLst>
          </p:cNvPr>
          <p:cNvSpPr txBox="1"/>
          <p:nvPr/>
        </p:nvSpPr>
        <p:spPr>
          <a:xfrm>
            <a:off x="2476488" y="5693015"/>
            <a:ext cx="5223559" cy="276999"/>
          </a:xfrm>
          <a:prstGeom prst="rect">
            <a:avLst/>
          </a:prstGeom>
          <a:noFill/>
        </p:spPr>
        <p:txBody>
          <a:bodyPr wrap="square" rtlCol="0">
            <a:spAutoFit/>
          </a:bodyPr>
          <a:lstStyle>
            <a:defPPr>
              <a:defRPr lang="sv-SE"/>
            </a:defPPr>
            <a:lvl1pPr>
              <a:defRPr sz="1200" b="1" i="1">
                <a:solidFill>
                  <a:schemeClr val="accent3"/>
                </a:solidFill>
                <a:latin typeface="Noto Serif" panose="02020600060500020200" pitchFamily="18" charset="0"/>
                <a:ea typeface="Noto Serif" panose="02020600060500020200" pitchFamily="18" charset="0"/>
                <a:cs typeface="Noto Serif" panose="02020600060500020200" pitchFamily="18" charset="0"/>
              </a:defRPr>
            </a:lvl1pPr>
          </a:lstStyle>
          <a:p>
            <a:r>
              <a:rPr lang="sv-SE"/>
              <a:t>Deadline 31:a mars </a:t>
            </a:r>
          </a:p>
        </p:txBody>
      </p:sp>
      <p:cxnSp>
        <p:nvCxnSpPr>
          <p:cNvPr id="7" name="Rak koppling 6">
            <a:extLst>
              <a:ext uri="{FF2B5EF4-FFF2-40B4-BE49-F238E27FC236}">
                <a16:creationId xmlns:a16="http://schemas.microsoft.com/office/drawing/2014/main" id="{2CACA337-220E-FD57-5691-C0F9A13D6E53}"/>
              </a:ext>
            </a:extLst>
          </p:cNvPr>
          <p:cNvCxnSpPr/>
          <p:nvPr/>
        </p:nvCxnSpPr>
        <p:spPr>
          <a:xfrm>
            <a:off x="1388963" y="4568122"/>
            <a:ext cx="10739535" cy="0"/>
          </a:xfrm>
          <a:prstGeom prst="line">
            <a:avLst/>
          </a:prstGeom>
          <a:ln w="38100">
            <a:solidFill>
              <a:srgbClr val="A9C057">
                <a:alpha val="62000"/>
              </a:srgbClr>
            </a:solidFill>
            <a:prstDash val="dash"/>
          </a:ln>
        </p:spPr>
        <p:style>
          <a:lnRef idx="1">
            <a:schemeClr val="accent1"/>
          </a:lnRef>
          <a:fillRef idx="0">
            <a:schemeClr val="accent1"/>
          </a:fillRef>
          <a:effectRef idx="0">
            <a:schemeClr val="accent1"/>
          </a:effectRef>
          <a:fontRef idx="minor">
            <a:schemeClr val="tx1"/>
          </a:fontRef>
        </p:style>
      </p:cxnSp>
      <p:sp>
        <p:nvSpPr>
          <p:cNvPr id="15" name="Rubrik 1">
            <a:extLst>
              <a:ext uri="{FF2B5EF4-FFF2-40B4-BE49-F238E27FC236}">
                <a16:creationId xmlns:a16="http://schemas.microsoft.com/office/drawing/2014/main" id="{E546A39D-D8A7-BC3A-8318-0C5787CE5A4A}"/>
              </a:ext>
            </a:extLst>
          </p:cNvPr>
          <p:cNvSpPr txBox="1">
            <a:spLocks/>
          </p:cNvSpPr>
          <p:nvPr/>
        </p:nvSpPr>
        <p:spPr>
          <a:xfrm>
            <a:off x="1005980" y="4731606"/>
            <a:ext cx="10515600" cy="895285"/>
          </a:xfrm>
          <a:prstGeom prst="rect">
            <a:avLst/>
          </a:prstGeom>
        </p:spPr>
        <p:txBody>
          <a:bodyPr vert="horz" lIns="91440" tIns="45720" rIns="91440" bIns="45720" rtlCol="0" anchor="t">
            <a:normAutofit/>
          </a:bodyPr>
          <a:lstStyle>
            <a:lvl1pPr>
              <a:lnSpc>
                <a:spcPct val="100000"/>
              </a:lnSpc>
              <a:spcBef>
                <a:spcPct val="0"/>
              </a:spcBef>
              <a:buNone/>
              <a:defRPr sz="2400" b="1" i="0" spc="-40" baseline="0">
                <a:solidFill>
                  <a:schemeClr val="bg1"/>
                </a:solidFill>
                <a:latin typeface="Candara" panose="020E0502030303020204" pitchFamily="34" charset="0"/>
                <a:ea typeface="Open Sans" panose="020B0606030504020204" pitchFamily="34" charset="0"/>
                <a:cs typeface="Open Sans" panose="020B0606030504020204" pitchFamily="34" charset="0"/>
              </a:defRPr>
            </a:lvl1pPr>
          </a:lstStyle>
          <a:p>
            <a:r>
              <a:rPr lang="sv-SE"/>
              <a:t>Kommande milstolpar</a:t>
            </a:r>
          </a:p>
        </p:txBody>
      </p:sp>
      <p:pic>
        <p:nvPicPr>
          <p:cNvPr id="24" name="Bildobjekt 23">
            <a:extLst>
              <a:ext uri="{FF2B5EF4-FFF2-40B4-BE49-F238E27FC236}">
                <a16:creationId xmlns:a16="http://schemas.microsoft.com/office/drawing/2014/main" id="{432C5B31-D1F5-6F89-4E21-FB48CD74ECBB}"/>
              </a:ext>
            </a:extLst>
          </p:cNvPr>
          <p:cNvPicPr>
            <a:picLocks noChangeAspect="1"/>
          </p:cNvPicPr>
          <p:nvPr/>
        </p:nvPicPr>
        <p:blipFill>
          <a:blip r:embed="rId6">
            <a:duotone>
              <a:schemeClr val="accent4">
                <a:shade val="45000"/>
                <a:satMod val="135000"/>
              </a:schemeClr>
              <a:prstClr val="white"/>
            </a:duotone>
          </a:blip>
          <a:stretch>
            <a:fillRect/>
          </a:stretch>
        </p:blipFill>
        <p:spPr>
          <a:xfrm>
            <a:off x="1698959" y="5363947"/>
            <a:ext cx="490275" cy="512560"/>
          </a:xfrm>
          <a:prstGeom prst="rect">
            <a:avLst/>
          </a:prstGeom>
        </p:spPr>
      </p:pic>
      <p:sp>
        <p:nvSpPr>
          <p:cNvPr id="25" name="textruta 24">
            <a:extLst>
              <a:ext uri="{FF2B5EF4-FFF2-40B4-BE49-F238E27FC236}">
                <a16:creationId xmlns:a16="http://schemas.microsoft.com/office/drawing/2014/main" id="{14B1FEF4-0CC5-9839-C7EE-2BBFBFBA1DE4}"/>
              </a:ext>
            </a:extLst>
          </p:cNvPr>
          <p:cNvSpPr txBox="1"/>
          <p:nvPr/>
        </p:nvSpPr>
        <p:spPr>
          <a:xfrm>
            <a:off x="8661215" y="5260987"/>
            <a:ext cx="1990417" cy="338554"/>
          </a:xfrm>
          <a:prstGeom prst="rect">
            <a:avLst/>
          </a:prstGeom>
          <a:solidFill>
            <a:schemeClr val="accent2"/>
          </a:solidFill>
        </p:spPr>
        <p:txBody>
          <a:bodyPr wrap="none" rtlCol="0">
            <a:spAutoFit/>
          </a:bodyPr>
          <a:lstStyle/>
          <a:p>
            <a:r>
              <a:rPr lang="sv-SE" sz="1600" i="1" dirty="0">
                <a:solidFill>
                  <a:schemeClr val="bg1"/>
                </a:solidFill>
              </a:rPr>
              <a:t>Kort genomgång idag</a:t>
            </a:r>
          </a:p>
        </p:txBody>
      </p:sp>
      <p:sp>
        <p:nvSpPr>
          <p:cNvPr id="3" name="textruta 2">
            <a:extLst>
              <a:ext uri="{FF2B5EF4-FFF2-40B4-BE49-F238E27FC236}">
                <a16:creationId xmlns:a16="http://schemas.microsoft.com/office/drawing/2014/main" id="{F944B02C-8374-9A0E-BFDD-70D360D503E2}"/>
              </a:ext>
            </a:extLst>
          </p:cNvPr>
          <p:cNvSpPr txBox="1"/>
          <p:nvPr/>
        </p:nvSpPr>
        <p:spPr>
          <a:xfrm>
            <a:off x="7818395" y="6063406"/>
            <a:ext cx="3839570" cy="276999"/>
          </a:xfrm>
          <a:prstGeom prst="rect">
            <a:avLst/>
          </a:prstGeom>
          <a:noFill/>
        </p:spPr>
        <p:txBody>
          <a:bodyPr wrap="square" rtlCol="0">
            <a:spAutoFit/>
          </a:bodyPr>
          <a:lstStyle/>
          <a:p>
            <a:r>
              <a:rPr lang="sv-SE" sz="1200" i="1" dirty="0">
                <a:solidFill>
                  <a:schemeClr val="bg1"/>
                </a:solidFill>
                <a:hlinkClick r:id="rId7">
                  <a:extLst>
                    <a:ext uri="{A12FA001-AC4F-418D-AE19-62706E023703}">
                      <ahyp:hlinkClr xmlns:ahyp="http://schemas.microsoft.com/office/drawing/2018/hyperlinkcolor" val="tx"/>
                    </a:ext>
                  </a:extLst>
                </a:hlinkClick>
              </a:rPr>
              <a:t>Detaljerad genomgång av milstolpe 4 och 5 hittas här </a:t>
            </a:r>
            <a:endParaRPr lang="sv-SE" sz="1200" i="1" dirty="0">
              <a:solidFill>
                <a:schemeClr val="bg1"/>
              </a:solidFill>
            </a:endParaRPr>
          </a:p>
        </p:txBody>
      </p:sp>
      <p:sp>
        <p:nvSpPr>
          <p:cNvPr id="8" name="textruta 7">
            <a:extLst>
              <a:ext uri="{FF2B5EF4-FFF2-40B4-BE49-F238E27FC236}">
                <a16:creationId xmlns:a16="http://schemas.microsoft.com/office/drawing/2014/main" id="{89A14193-BBD4-8712-B040-8C6DF0B04DFC}"/>
              </a:ext>
            </a:extLst>
          </p:cNvPr>
          <p:cNvSpPr txBox="1"/>
          <p:nvPr/>
        </p:nvSpPr>
        <p:spPr>
          <a:xfrm>
            <a:off x="7818395" y="6304914"/>
            <a:ext cx="4450545" cy="461665"/>
          </a:xfrm>
          <a:prstGeom prst="rect">
            <a:avLst/>
          </a:prstGeom>
          <a:noFill/>
        </p:spPr>
        <p:txBody>
          <a:bodyPr wrap="square" rtlCol="0">
            <a:spAutoFit/>
          </a:bodyPr>
          <a:lstStyle/>
          <a:p>
            <a:r>
              <a:rPr lang="sv-SE" sz="1200" b="1" dirty="0">
                <a:solidFill>
                  <a:schemeClr val="bg1">
                    <a:lumMod val="85000"/>
                  </a:schemeClr>
                </a:solidFill>
              </a:rPr>
              <a:t>OBS: information om deadline för milstolpar är inaktuellt då denna dragning genomfördes våren 2023! </a:t>
            </a:r>
          </a:p>
        </p:txBody>
      </p:sp>
      <p:sp>
        <p:nvSpPr>
          <p:cNvPr id="10" name="Multiplikationstecken 9">
            <a:extLst>
              <a:ext uri="{FF2B5EF4-FFF2-40B4-BE49-F238E27FC236}">
                <a16:creationId xmlns:a16="http://schemas.microsoft.com/office/drawing/2014/main" id="{B485E196-8B22-827D-27B7-C51962482B9B}"/>
              </a:ext>
            </a:extLst>
          </p:cNvPr>
          <p:cNvSpPr/>
          <p:nvPr/>
        </p:nvSpPr>
        <p:spPr>
          <a:xfrm>
            <a:off x="7016567" y="6176032"/>
            <a:ext cx="944242" cy="678328"/>
          </a:xfrm>
          <a:prstGeom prst="mathMultiply">
            <a:avLst>
              <a:gd name="adj1" fmla="val 14177"/>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521011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DA137-53AF-E107-A07D-ACB15F01C5B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C826D14-EBAB-F942-63E2-B1A3460133DD}"/>
              </a:ext>
            </a:extLst>
          </p:cNvPr>
          <p:cNvSpPr>
            <a:spLocks noGrp="1"/>
          </p:cNvSpPr>
          <p:nvPr>
            <p:ph type="title"/>
          </p:nvPr>
        </p:nvSpPr>
        <p:spPr>
          <a:xfrm>
            <a:off x="838199" y="440902"/>
            <a:ext cx="10515600" cy="895285"/>
          </a:xfrm>
        </p:spPr>
        <p:txBody>
          <a:bodyPr/>
          <a:lstStyle/>
          <a:p>
            <a:r>
              <a:rPr lang="sv-SE">
                <a:latin typeface="Candara" panose="020E0502030303020204" pitchFamily="34" charset="0"/>
              </a:rPr>
              <a:t>Genomgång av Milstolpe 5 </a:t>
            </a:r>
          </a:p>
        </p:txBody>
      </p:sp>
      <p:sp>
        <p:nvSpPr>
          <p:cNvPr id="7" name="textruta 6">
            <a:extLst>
              <a:ext uri="{FF2B5EF4-FFF2-40B4-BE49-F238E27FC236}">
                <a16:creationId xmlns:a16="http://schemas.microsoft.com/office/drawing/2014/main" id="{DA6E18D5-8677-2BF1-D9CB-8BB91E7A1A0C}"/>
              </a:ext>
            </a:extLst>
          </p:cNvPr>
          <p:cNvSpPr txBox="1"/>
          <p:nvPr/>
        </p:nvSpPr>
        <p:spPr>
          <a:xfrm>
            <a:off x="852347" y="806497"/>
            <a:ext cx="5223559" cy="276999"/>
          </a:xfrm>
          <a:prstGeom prst="rect">
            <a:avLst/>
          </a:prstGeom>
          <a:noFill/>
        </p:spPr>
        <p:txBody>
          <a:bodyPr wrap="square" rtlCol="0">
            <a:spAutoFit/>
          </a:bodyPr>
          <a:lstStyle>
            <a:defPPr>
              <a:defRPr lang="sv-SE"/>
            </a:defPPr>
            <a:lvl1pPr>
              <a:defRPr sz="1200" b="1" i="1">
                <a:solidFill>
                  <a:schemeClr val="accent3"/>
                </a:solidFill>
                <a:latin typeface="Noto Serif" panose="02020600060500020200" pitchFamily="18" charset="0"/>
                <a:ea typeface="Noto Serif" panose="02020600060500020200" pitchFamily="18" charset="0"/>
                <a:cs typeface="Noto Serif" panose="02020600060500020200" pitchFamily="18" charset="0"/>
              </a:defRPr>
            </a:lvl1pPr>
          </a:lstStyle>
          <a:p>
            <a:r>
              <a:rPr lang="sv-SE"/>
              <a:t>Deadline 31:a mars </a:t>
            </a:r>
          </a:p>
        </p:txBody>
      </p:sp>
      <p:pic>
        <p:nvPicPr>
          <p:cNvPr id="21" name="Bildobjekt 20">
            <a:extLst>
              <a:ext uri="{FF2B5EF4-FFF2-40B4-BE49-F238E27FC236}">
                <a16:creationId xmlns:a16="http://schemas.microsoft.com/office/drawing/2014/main" id="{4B21E110-7D57-FAD8-CB81-8A0725F33520}"/>
              </a:ext>
            </a:extLst>
          </p:cNvPr>
          <p:cNvPicPr>
            <a:picLocks noChangeAspect="1"/>
          </p:cNvPicPr>
          <p:nvPr/>
        </p:nvPicPr>
        <p:blipFill>
          <a:blip r:embed="rId3">
            <a:duotone>
              <a:schemeClr val="accent4">
                <a:shade val="45000"/>
                <a:satMod val="135000"/>
              </a:schemeClr>
              <a:prstClr val="white"/>
            </a:duotone>
          </a:blip>
          <a:stretch>
            <a:fillRect/>
          </a:stretch>
        </p:blipFill>
        <p:spPr>
          <a:xfrm>
            <a:off x="347924" y="321902"/>
            <a:ext cx="490275" cy="512560"/>
          </a:xfrm>
          <a:prstGeom prst="rect">
            <a:avLst/>
          </a:prstGeom>
        </p:spPr>
      </p:pic>
      <p:cxnSp>
        <p:nvCxnSpPr>
          <p:cNvPr id="23" name="Rak koppling 22">
            <a:extLst>
              <a:ext uri="{FF2B5EF4-FFF2-40B4-BE49-F238E27FC236}">
                <a16:creationId xmlns:a16="http://schemas.microsoft.com/office/drawing/2014/main" id="{EFFCDD0C-4202-9495-35D2-EA50CF6E5AA4}"/>
              </a:ext>
            </a:extLst>
          </p:cNvPr>
          <p:cNvCxnSpPr>
            <a:cxnSpLocks/>
          </p:cNvCxnSpPr>
          <p:nvPr/>
        </p:nvCxnSpPr>
        <p:spPr>
          <a:xfrm>
            <a:off x="866277" y="3009277"/>
            <a:ext cx="10739535" cy="0"/>
          </a:xfrm>
          <a:prstGeom prst="line">
            <a:avLst/>
          </a:prstGeom>
          <a:ln w="38100">
            <a:solidFill>
              <a:srgbClr val="A9C057">
                <a:alpha val="62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AC4AD1A7-58B4-227F-1373-1CF76C0EA4D3}"/>
              </a:ext>
            </a:extLst>
          </p:cNvPr>
          <p:cNvCxnSpPr>
            <a:cxnSpLocks/>
          </p:cNvCxnSpPr>
          <p:nvPr/>
        </p:nvCxnSpPr>
        <p:spPr>
          <a:xfrm>
            <a:off x="866281" y="4811356"/>
            <a:ext cx="10739535" cy="0"/>
          </a:xfrm>
          <a:prstGeom prst="line">
            <a:avLst/>
          </a:prstGeom>
          <a:ln w="38100">
            <a:solidFill>
              <a:srgbClr val="A9C057">
                <a:alpha val="62000"/>
              </a:srgbClr>
            </a:solidFill>
            <a:prstDash val="dash"/>
          </a:ln>
        </p:spPr>
        <p:style>
          <a:lnRef idx="1">
            <a:schemeClr val="accent1"/>
          </a:lnRef>
          <a:fillRef idx="0">
            <a:schemeClr val="accent1"/>
          </a:fillRef>
          <a:effectRef idx="0">
            <a:schemeClr val="accent1"/>
          </a:effectRef>
          <a:fontRef idx="minor">
            <a:schemeClr val="tx1"/>
          </a:fontRef>
        </p:style>
      </p:cxnSp>
      <p:sp>
        <p:nvSpPr>
          <p:cNvPr id="29" name="textruta 28">
            <a:extLst>
              <a:ext uri="{FF2B5EF4-FFF2-40B4-BE49-F238E27FC236}">
                <a16:creationId xmlns:a16="http://schemas.microsoft.com/office/drawing/2014/main" id="{91550E23-C05F-1BE6-74B7-EAB2DBC1C6EA}"/>
              </a:ext>
            </a:extLst>
          </p:cNvPr>
          <p:cNvSpPr txBox="1"/>
          <p:nvPr/>
        </p:nvSpPr>
        <p:spPr>
          <a:xfrm>
            <a:off x="866272" y="1368698"/>
            <a:ext cx="4954555" cy="338554"/>
          </a:xfrm>
          <a:prstGeom prst="rect">
            <a:avLst/>
          </a:prstGeom>
          <a:noFill/>
        </p:spPr>
        <p:txBody>
          <a:bodyPr wrap="square" rtlCol="0">
            <a:spAutoFit/>
          </a:bodyPr>
          <a:lstStyle/>
          <a:p>
            <a:r>
              <a:rPr lang="sv-SE" sz="1600" b="1">
                <a:solidFill>
                  <a:schemeClr val="bg1"/>
                </a:solidFill>
                <a:latin typeface="Candara" panose="020E0502030303020204" pitchFamily="34" charset="0"/>
                <a:ea typeface="Noto Serif" panose="02020600060500020200" pitchFamily="18" charset="0"/>
                <a:cs typeface="Noto Serif" panose="02020600060500020200" pitchFamily="18" charset="0"/>
              </a:rPr>
              <a:t>5a: Plan för organisationsstruktur</a:t>
            </a:r>
          </a:p>
        </p:txBody>
      </p:sp>
      <p:sp>
        <p:nvSpPr>
          <p:cNvPr id="30" name="textruta 29">
            <a:extLst>
              <a:ext uri="{FF2B5EF4-FFF2-40B4-BE49-F238E27FC236}">
                <a16:creationId xmlns:a16="http://schemas.microsoft.com/office/drawing/2014/main" id="{6ACF1E94-EA61-53BC-B4C2-28D7DD05B54F}"/>
              </a:ext>
            </a:extLst>
          </p:cNvPr>
          <p:cNvSpPr txBox="1"/>
          <p:nvPr/>
        </p:nvSpPr>
        <p:spPr>
          <a:xfrm>
            <a:off x="866274" y="3090027"/>
            <a:ext cx="4954555" cy="338554"/>
          </a:xfrm>
          <a:prstGeom prst="rect">
            <a:avLst/>
          </a:prstGeom>
          <a:noFill/>
        </p:spPr>
        <p:txBody>
          <a:bodyPr wrap="square" rtlCol="0">
            <a:spAutoFit/>
          </a:bodyPr>
          <a:lstStyle/>
          <a:p>
            <a:r>
              <a:rPr lang="sv-SE" sz="1600" b="1">
                <a:solidFill>
                  <a:schemeClr val="bg1"/>
                </a:solidFill>
                <a:latin typeface="Candara" panose="020E0502030303020204" pitchFamily="34" charset="0"/>
                <a:ea typeface="Noto Serif" panose="02020600060500020200" pitchFamily="18" charset="0"/>
                <a:cs typeface="Noto Serif" panose="02020600060500020200" pitchFamily="18" charset="0"/>
              </a:rPr>
              <a:t>5b: Plan för sortimentsstruktur</a:t>
            </a:r>
          </a:p>
        </p:txBody>
      </p:sp>
      <p:sp>
        <p:nvSpPr>
          <p:cNvPr id="31" name="textruta 30">
            <a:extLst>
              <a:ext uri="{FF2B5EF4-FFF2-40B4-BE49-F238E27FC236}">
                <a16:creationId xmlns:a16="http://schemas.microsoft.com/office/drawing/2014/main" id="{9E32792B-F4A3-B841-66FC-B6F6626B8F10}"/>
              </a:ext>
            </a:extLst>
          </p:cNvPr>
          <p:cNvSpPr txBox="1"/>
          <p:nvPr/>
        </p:nvSpPr>
        <p:spPr>
          <a:xfrm>
            <a:off x="866277" y="4945380"/>
            <a:ext cx="4954555" cy="338554"/>
          </a:xfrm>
          <a:prstGeom prst="rect">
            <a:avLst/>
          </a:prstGeom>
          <a:noFill/>
        </p:spPr>
        <p:txBody>
          <a:bodyPr wrap="square" rtlCol="0">
            <a:spAutoFit/>
          </a:bodyPr>
          <a:lstStyle/>
          <a:p>
            <a:r>
              <a:rPr lang="sv-SE" sz="1600" b="1" dirty="0">
                <a:solidFill>
                  <a:schemeClr val="bg1">
                    <a:lumMod val="75000"/>
                  </a:schemeClr>
                </a:solidFill>
                <a:latin typeface="Candara" panose="020E0502030303020204" pitchFamily="34" charset="0"/>
                <a:ea typeface="Noto Serif" panose="02020600060500020200" pitchFamily="18" charset="0"/>
                <a:cs typeface="Noto Serif" panose="02020600060500020200" pitchFamily="18" charset="0"/>
              </a:rPr>
              <a:t>5c: Plan för platsstruktur</a:t>
            </a:r>
          </a:p>
        </p:txBody>
      </p:sp>
      <p:sp>
        <p:nvSpPr>
          <p:cNvPr id="32" name="textruta 31">
            <a:extLst>
              <a:ext uri="{FF2B5EF4-FFF2-40B4-BE49-F238E27FC236}">
                <a16:creationId xmlns:a16="http://schemas.microsoft.com/office/drawing/2014/main" id="{9525B339-CBD2-A580-B93B-C3AE70F738F9}"/>
              </a:ext>
            </a:extLst>
          </p:cNvPr>
          <p:cNvSpPr txBox="1"/>
          <p:nvPr/>
        </p:nvSpPr>
        <p:spPr>
          <a:xfrm>
            <a:off x="9999027" y="6451151"/>
            <a:ext cx="2192973" cy="307777"/>
          </a:xfrm>
          <a:prstGeom prst="rect">
            <a:avLst/>
          </a:prstGeom>
          <a:noFill/>
        </p:spPr>
        <p:txBody>
          <a:bodyPr wrap="none" rtlCol="0">
            <a:spAutoFit/>
          </a:bodyPr>
          <a:lstStyle/>
          <a:p>
            <a:r>
              <a:rPr lang="sv-SE" sz="1400" i="1">
                <a:solidFill>
                  <a:schemeClr val="bg1"/>
                </a:solidFill>
                <a:hlinkClick r:id="rId4">
                  <a:extLst>
                    <a:ext uri="{A12FA001-AC4F-418D-AE19-62706E023703}">
                      <ahyp:hlinkClr xmlns:ahyp="http://schemas.microsoft.com/office/drawing/2018/hyperlinkcolor" val="tx"/>
                    </a:ext>
                  </a:extLst>
                </a:hlinkClick>
              </a:rPr>
              <a:t>Länk till milstolpedokument</a:t>
            </a:r>
            <a:endParaRPr lang="sv-SE" sz="1400" i="1">
              <a:solidFill>
                <a:schemeClr val="bg1"/>
              </a:solidFill>
            </a:endParaRPr>
          </a:p>
        </p:txBody>
      </p:sp>
      <p:sp>
        <p:nvSpPr>
          <p:cNvPr id="35" name="textruta 34">
            <a:extLst>
              <a:ext uri="{FF2B5EF4-FFF2-40B4-BE49-F238E27FC236}">
                <a16:creationId xmlns:a16="http://schemas.microsoft.com/office/drawing/2014/main" id="{BD832C69-5552-E46A-37D7-77910E0CFAAE}"/>
              </a:ext>
            </a:extLst>
          </p:cNvPr>
          <p:cNvSpPr txBox="1"/>
          <p:nvPr/>
        </p:nvSpPr>
        <p:spPr>
          <a:xfrm>
            <a:off x="1094703" y="1772251"/>
            <a:ext cx="3486977" cy="954107"/>
          </a:xfrm>
          <a:prstGeom prst="rect">
            <a:avLst/>
          </a:prstGeom>
          <a:noFill/>
        </p:spPr>
        <p:txBody>
          <a:bodyPr wrap="square" rtlCol="0">
            <a:spAutoFit/>
          </a:bodyPr>
          <a:lstStyle/>
          <a:p>
            <a:r>
              <a:rPr lang="sv-SE" sz="1400">
                <a:solidFill>
                  <a:schemeClr val="bg1"/>
                </a:solidFill>
              </a:rPr>
              <a:t>Beskrivning: </a:t>
            </a:r>
            <a:br>
              <a:rPr lang="sv-SE" sz="1400">
                <a:solidFill>
                  <a:schemeClr val="bg1"/>
                </a:solidFill>
              </a:rPr>
            </a:br>
            <a:r>
              <a:rPr lang="sv-SE" sz="1400">
                <a:solidFill>
                  <a:schemeClr val="bg1"/>
                </a:solidFill>
              </a:rPr>
              <a:t>Kund har tagit fram plan för hur de avser nyttja organisationsstrukturen i VIOL 3, enligt mall tillhandahållen av Biometria.</a:t>
            </a:r>
          </a:p>
        </p:txBody>
      </p:sp>
      <p:sp>
        <p:nvSpPr>
          <p:cNvPr id="36" name="textruta 35">
            <a:extLst>
              <a:ext uri="{FF2B5EF4-FFF2-40B4-BE49-F238E27FC236}">
                <a16:creationId xmlns:a16="http://schemas.microsoft.com/office/drawing/2014/main" id="{AB25A980-F5FA-4770-FF6C-58849D755298}"/>
              </a:ext>
            </a:extLst>
          </p:cNvPr>
          <p:cNvSpPr txBox="1"/>
          <p:nvPr/>
        </p:nvSpPr>
        <p:spPr>
          <a:xfrm>
            <a:off x="4712770" y="1772251"/>
            <a:ext cx="3729300" cy="738664"/>
          </a:xfrm>
          <a:prstGeom prst="rect">
            <a:avLst/>
          </a:prstGeom>
          <a:noFill/>
        </p:spPr>
        <p:txBody>
          <a:bodyPr wrap="square" rtlCol="0">
            <a:spAutoFit/>
          </a:bodyPr>
          <a:lstStyle/>
          <a:p>
            <a:r>
              <a:rPr lang="sv-SE" sz="1400">
                <a:solidFill>
                  <a:schemeClr val="bg1"/>
                </a:solidFill>
              </a:rPr>
              <a:t>Syfte: </a:t>
            </a:r>
          </a:p>
          <a:p>
            <a:r>
              <a:rPr lang="sv-SE" sz="1400">
                <a:solidFill>
                  <a:schemeClr val="bg1"/>
                </a:solidFill>
              </a:rPr>
              <a:t>Att kunden ska se över om organisations-strukturen behöver förändras i och med VIOL 3. </a:t>
            </a:r>
          </a:p>
        </p:txBody>
      </p:sp>
      <p:sp>
        <p:nvSpPr>
          <p:cNvPr id="47" name="textruta 46">
            <a:extLst>
              <a:ext uri="{FF2B5EF4-FFF2-40B4-BE49-F238E27FC236}">
                <a16:creationId xmlns:a16="http://schemas.microsoft.com/office/drawing/2014/main" id="{78D78E88-B5DE-58A3-049B-D452E9998CA6}"/>
              </a:ext>
            </a:extLst>
          </p:cNvPr>
          <p:cNvSpPr txBox="1"/>
          <p:nvPr/>
        </p:nvSpPr>
        <p:spPr>
          <a:xfrm>
            <a:off x="1094692" y="3562604"/>
            <a:ext cx="3486977" cy="954107"/>
          </a:xfrm>
          <a:prstGeom prst="rect">
            <a:avLst/>
          </a:prstGeom>
          <a:noFill/>
        </p:spPr>
        <p:txBody>
          <a:bodyPr wrap="square" rtlCol="0">
            <a:spAutoFit/>
          </a:bodyPr>
          <a:lstStyle/>
          <a:p>
            <a:r>
              <a:rPr lang="sv-SE" sz="1400">
                <a:solidFill>
                  <a:schemeClr val="bg1"/>
                </a:solidFill>
              </a:rPr>
              <a:t>Beskrivning: </a:t>
            </a:r>
            <a:br>
              <a:rPr lang="sv-SE" sz="1400">
                <a:solidFill>
                  <a:schemeClr val="bg1"/>
                </a:solidFill>
              </a:rPr>
            </a:br>
            <a:r>
              <a:rPr lang="sv-SE" sz="1400">
                <a:solidFill>
                  <a:schemeClr val="bg1"/>
                </a:solidFill>
              </a:rPr>
              <a:t>Kund har tagit fram plan för hur de avser nyttja sortimentsstrukturen i VIOL 3, enligt mall tillhandahållen av Biometria.</a:t>
            </a:r>
          </a:p>
        </p:txBody>
      </p:sp>
      <p:sp>
        <p:nvSpPr>
          <p:cNvPr id="48" name="textruta 47">
            <a:extLst>
              <a:ext uri="{FF2B5EF4-FFF2-40B4-BE49-F238E27FC236}">
                <a16:creationId xmlns:a16="http://schemas.microsoft.com/office/drawing/2014/main" id="{55E4C015-3C28-6751-34C2-C51A24B9BC1A}"/>
              </a:ext>
            </a:extLst>
          </p:cNvPr>
          <p:cNvSpPr txBox="1"/>
          <p:nvPr/>
        </p:nvSpPr>
        <p:spPr>
          <a:xfrm>
            <a:off x="4712759" y="3562604"/>
            <a:ext cx="3729311" cy="738664"/>
          </a:xfrm>
          <a:prstGeom prst="rect">
            <a:avLst/>
          </a:prstGeom>
          <a:noFill/>
        </p:spPr>
        <p:txBody>
          <a:bodyPr wrap="square" rtlCol="0">
            <a:spAutoFit/>
          </a:bodyPr>
          <a:lstStyle/>
          <a:p>
            <a:r>
              <a:rPr lang="sv-SE" sz="1400">
                <a:solidFill>
                  <a:schemeClr val="bg1"/>
                </a:solidFill>
              </a:rPr>
              <a:t>Syfte: </a:t>
            </a:r>
          </a:p>
          <a:p>
            <a:r>
              <a:rPr lang="sv-SE" sz="1400">
                <a:solidFill>
                  <a:schemeClr val="bg1"/>
                </a:solidFill>
              </a:rPr>
              <a:t>Att kunden ska se över hur de avser nyttja sortimentsstrukturen i VIOL 3. </a:t>
            </a:r>
          </a:p>
        </p:txBody>
      </p:sp>
      <p:sp>
        <p:nvSpPr>
          <p:cNvPr id="50" name="textruta 49">
            <a:extLst>
              <a:ext uri="{FF2B5EF4-FFF2-40B4-BE49-F238E27FC236}">
                <a16:creationId xmlns:a16="http://schemas.microsoft.com/office/drawing/2014/main" id="{6CA41E95-C69F-2511-7A9E-4C520BD51949}"/>
              </a:ext>
            </a:extLst>
          </p:cNvPr>
          <p:cNvSpPr txBox="1"/>
          <p:nvPr/>
        </p:nvSpPr>
        <p:spPr>
          <a:xfrm>
            <a:off x="1107305" y="5364682"/>
            <a:ext cx="3486977" cy="954107"/>
          </a:xfrm>
          <a:prstGeom prst="rect">
            <a:avLst/>
          </a:prstGeom>
          <a:noFill/>
        </p:spPr>
        <p:txBody>
          <a:bodyPr wrap="square" rtlCol="0">
            <a:spAutoFit/>
          </a:bodyPr>
          <a:lstStyle/>
          <a:p>
            <a:r>
              <a:rPr lang="sv-SE" sz="1400">
                <a:solidFill>
                  <a:schemeClr val="bg1">
                    <a:lumMod val="75000"/>
                  </a:schemeClr>
                </a:solidFill>
              </a:rPr>
              <a:t>Beskrivning: </a:t>
            </a:r>
            <a:br>
              <a:rPr lang="sv-SE" sz="1400">
                <a:solidFill>
                  <a:schemeClr val="bg1">
                    <a:lumMod val="75000"/>
                  </a:schemeClr>
                </a:solidFill>
              </a:rPr>
            </a:br>
            <a:r>
              <a:rPr lang="sv-SE" sz="1400">
                <a:solidFill>
                  <a:schemeClr val="bg1">
                    <a:lumMod val="75000"/>
                  </a:schemeClr>
                </a:solidFill>
              </a:rPr>
              <a:t>Kund har tagit fram plan för hur de avser nyttja platsstrukturen i VIOL 3, enligt mall tillhandahållen av Biometria.</a:t>
            </a:r>
          </a:p>
        </p:txBody>
      </p:sp>
      <p:sp>
        <p:nvSpPr>
          <p:cNvPr id="51" name="textruta 50">
            <a:extLst>
              <a:ext uri="{FF2B5EF4-FFF2-40B4-BE49-F238E27FC236}">
                <a16:creationId xmlns:a16="http://schemas.microsoft.com/office/drawing/2014/main" id="{19D82CD1-D79F-F06D-CC9C-FCEC2B19E175}"/>
              </a:ext>
            </a:extLst>
          </p:cNvPr>
          <p:cNvSpPr txBox="1"/>
          <p:nvPr/>
        </p:nvSpPr>
        <p:spPr>
          <a:xfrm>
            <a:off x="4725372" y="5364682"/>
            <a:ext cx="3594525" cy="738664"/>
          </a:xfrm>
          <a:prstGeom prst="rect">
            <a:avLst/>
          </a:prstGeom>
          <a:noFill/>
        </p:spPr>
        <p:txBody>
          <a:bodyPr wrap="square" rtlCol="0">
            <a:spAutoFit/>
          </a:bodyPr>
          <a:lstStyle/>
          <a:p>
            <a:r>
              <a:rPr lang="sv-SE" sz="1400">
                <a:solidFill>
                  <a:schemeClr val="bg1">
                    <a:lumMod val="75000"/>
                  </a:schemeClr>
                </a:solidFill>
              </a:rPr>
              <a:t>Syfte: </a:t>
            </a:r>
          </a:p>
          <a:p>
            <a:r>
              <a:rPr lang="sv-SE" sz="1400">
                <a:solidFill>
                  <a:schemeClr val="bg1">
                    <a:lumMod val="75000"/>
                  </a:schemeClr>
                </a:solidFill>
              </a:rPr>
              <a:t>Att kunden ska se över hur de avser nyttja platsstrukturen i VIOL 3. </a:t>
            </a:r>
          </a:p>
        </p:txBody>
      </p:sp>
      <p:sp>
        <p:nvSpPr>
          <p:cNvPr id="54" name="textruta 53">
            <a:extLst>
              <a:ext uri="{FF2B5EF4-FFF2-40B4-BE49-F238E27FC236}">
                <a16:creationId xmlns:a16="http://schemas.microsoft.com/office/drawing/2014/main" id="{1D3C6473-361A-00A9-ACCA-66E97D1EEE37}"/>
              </a:ext>
            </a:extLst>
          </p:cNvPr>
          <p:cNvSpPr txBox="1"/>
          <p:nvPr/>
        </p:nvSpPr>
        <p:spPr>
          <a:xfrm>
            <a:off x="9058452" y="2086173"/>
            <a:ext cx="2547364" cy="338554"/>
          </a:xfrm>
          <a:prstGeom prst="rect">
            <a:avLst/>
          </a:prstGeom>
          <a:solidFill>
            <a:schemeClr val="accent2"/>
          </a:solidFill>
        </p:spPr>
        <p:txBody>
          <a:bodyPr wrap="none" rtlCol="0">
            <a:spAutoFit/>
          </a:bodyPr>
          <a:lstStyle/>
          <a:p>
            <a:r>
              <a:rPr lang="sv-SE" sz="1600" i="1">
                <a:solidFill>
                  <a:schemeClr val="bg1"/>
                </a:solidFill>
              </a:rPr>
              <a:t>Genomgång av dokumentet</a:t>
            </a:r>
          </a:p>
        </p:txBody>
      </p:sp>
      <p:sp>
        <p:nvSpPr>
          <p:cNvPr id="55" name="textruta 54">
            <a:extLst>
              <a:ext uri="{FF2B5EF4-FFF2-40B4-BE49-F238E27FC236}">
                <a16:creationId xmlns:a16="http://schemas.microsoft.com/office/drawing/2014/main" id="{5AD3AC78-2055-BC69-7824-3C1345E7F531}"/>
              </a:ext>
            </a:extLst>
          </p:cNvPr>
          <p:cNvSpPr txBox="1"/>
          <p:nvPr/>
        </p:nvSpPr>
        <p:spPr>
          <a:xfrm>
            <a:off x="9058452" y="3764012"/>
            <a:ext cx="2547364" cy="338554"/>
          </a:xfrm>
          <a:prstGeom prst="rect">
            <a:avLst/>
          </a:prstGeom>
          <a:solidFill>
            <a:schemeClr val="accent2"/>
          </a:solidFill>
        </p:spPr>
        <p:txBody>
          <a:bodyPr wrap="none" rtlCol="0">
            <a:spAutoFit/>
          </a:bodyPr>
          <a:lstStyle/>
          <a:p>
            <a:r>
              <a:rPr lang="sv-SE" sz="1600" i="1">
                <a:solidFill>
                  <a:schemeClr val="bg1"/>
                </a:solidFill>
              </a:rPr>
              <a:t>Genomgång av dokumentet</a:t>
            </a:r>
          </a:p>
        </p:txBody>
      </p:sp>
      <p:sp>
        <p:nvSpPr>
          <p:cNvPr id="56" name="textruta 55">
            <a:extLst>
              <a:ext uri="{FF2B5EF4-FFF2-40B4-BE49-F238E27FC236}">
                <a16:creationId xmlns:a16="http://schemas.microsoft.com/office/drawing/2014/main" id="{7949DCEB-43EB-E789-7F21-C81456A1DC46}"/>
              </a:ext>
            </a:extLst>
          </p:cNvPr>
          <p:cNvSpPr txBox="1"/>
          <p:nvPr/>
        </p:nvSpPr>
        <p:spPr>
          <a:xfrm>
            <a:off x="9058452" y="5566090"/>
            <a:ext cx="2547364" cy="338554"/>
          </a:xfrm>
          <a:prstGeom prst="rect">
            <a:avLst/>
          </a:prstGeom>
          <a:solidFill>
            <a:schemeClr val="accent2"/>
          </a:solidFill>
        </p:spPr>
        <p:txBody>
          <a:bodyPr wrap="none" rtlCol="0">
            <a:spAutoFit/>
          </a:bodyPr>
          <a:lstStyle/>
          <a:p>
            <a:r>
              <a:rPr lang="sv-SE" sz="1600" i="1">
                <a:solidFill>
                  <a:schemeClr val="bg1">
                    <a:lumMod val="75000"/>
                  </a:schemeClr>
                </a:solidFill>
              </a:rPr>
              <a:t>Genomgång av dokumentet</a:t>
            </a:r>
          </a:p>
        </p:txBody>
      </p:sp>
      <p:sp>
        <p:nvSpPr>
          <p:cNvPr id="3" name="textruta 2">
            <a:extLst>
              <a:ext uri="{FF2B5EF4-FFF2-40B4-BE49-F238E27FC236}">
                <a16:creationId xmlns:a16="http://schemas.microsoft.com/office/drawing/2014/main" id="{08CA4F0C-49E8-9A89-B02E-2E85B65C6E96}"/>
              </a:ext>
            </a:extLst>
          </p:cNvPr>
          <p:cNvSpPr txBox="1"/>
          <p:nvPr/>
        </p:nvSpPr>
        <p:spPr>
          <a:xfrm>
            <a:off x="8141749" y="4463205"/>
            <a:ext cx="3546805" cy="307777"/>
          </a:xfrm>
          <a:prstGeom prst="rect">
            <a:avLst/>
          </a:prstGeom>
          <a:noFill/>
        </p:spPr>
        <p:txBody>
          <a:bodyPr wrap="none" rtlCol="0">
            <a:spAutoFit/>
          </a:bodyPr>
          <a:lstStyle/>
          <a:p>
            <a:r>
              <a:rPr lang="sv-SE" sz="1400" i="1" dirty="0">
                <a:solidFill>
                  <a:schemeClr val="bg1"/>
                </a:solidFill>
                <a:hlinkClick r:id="rId5">
                  <a:extLst>
                    <a:ext uri="{A12FA001-AC4F-418D-AE19-62706E023703}">
                      <ahyp:hlinkClr xmlns:ahyp="http://schemas.microsoft.com/office/drawing/2018/hyperlinkcolor" val="tx"/>
                    </a:ext>
                  </a:extLst>
                </a:hlinkClick>
              </a:rPr>
              <a:t>Vill du lära dig mer om sortimentsstrukturen? </a:t>
            </a:r>
            <a:endParaRPr lang="sv-SE" sz="1400" i="1" dirty="0">
              <a:solidFill>
                <a:schemeClr val="bg1"/>
              </a:solidFill>
            </a:endParaRPr>
          </a:p>
        </p:txBody>
      </p:sp>
    </p:spTree>
    <p:extLst>
      <p:ext uri="{BB962C8B-B14F-4D97-AF65-F5344CB8AC3E}">
        <p14:creationId xmlns:p14="http://schemas.microsoft.com/office/powerpoint/2010/main" val="4175072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C1086-1FA7-62A4-8731-2E78F98C4CF2}"/>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BED75CD4-9380-2EFF-0AE2-3375BF2D28E3}"/>
              </a:ext>
            </a:extLst>
          </p:cNvPr>
          <p:cNvSpPr>
            <a:spLocks noGrp="1"/>
          </p:cNvSpPr>
          <p:nvPr>
            <p:ph type="title"/>
          </p:nvPr>
        </p:nvSpPr>
        <p:spPr>
          <a:xfrm>
            <a:off x="324862" y="2662716"/>
            <a:ext cx="11318497" cy="1325563"/>
          </a:xfrm>
        </p:spPr>
        <p:txBody>
          <a:bodyPr>
            <a:noAutofit/>
          </a:bodyPr>
          <a:lstStyle/>
          <a:p>
            <a:pPr algn="ctr"/>
            <a:r>
              <a:rPr lang="sv-SE" sz="5400">
                <a:solidFill>
                  <a:schemeClr val="bg1">
                    <a:lumMod val="85000"/>
                  </a:schemeClr>
                </a:solidFill>
              </a:rPr>
              <a:t>Nästa möte &amp; Hemläxa </a:t>
            </a:r>
            <a:endParaRPr lang="sv-SE" sz="3200">
              <a:solidFill>
                <a:schemeClr val="bg1"/>
              </a:solidFill>
              <a:highlight>
                <a:srgbClr val="FFFF00"/>
              </a:highlight>
            </a:endParaRPr>
          </a:p>
        </p:txBody>
      </p:sp>
    </p:spTree>
    <p:extLst>
      <p:ext uri="{BB962C8B-B14F-4D97-AF65-F5344CB8AC3E}">
        <p14:creationId xmlns:p14="http://schemas.microsoft.com/office/powerpoint/2010/main" val="2869587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D96A8-6AE8-F65A-ACB6-DD8A3C064525}"/>
              </a:ext>
            </a:extLst>
          </p:cNvPr>
          <p:cNvSpPr>
            <a:spLocks noGrp="1"/>
          </p:cNvSpPr>
          <p:nvPr>
            <p:ph type="title"/>
          </p:nvPr>
        </p:nvSpPr>
        <p:spPr>
          <a:xfrm>
            <a:off x="838200" y="520193"/>
            <a:ext cx="10515600" cy="895285"/>
          </a:xfrm>
        </p:spPr>
        <p:txBody>
          <a:bodyPr/>
          <a:lstStyle/>
          <a:p>
            <a:r>
              <a:rPr lang="sv-SE">
                <a:latin typeface="Candara" panose="020E0502030303020204" pitchFamily="34" charset="0"/>
              </a:rPr>
              <a:t>Kommande digitala träffar</a:t>
            </a:r>
          </a:p>
        </p:txBody>
      </p:sp>
      <p:cxnSp>
        <p:nvCxnSpPr>
          <p:cNvPr id="11" name="Rak koppling 10">
            <a:extLst>
              <a:ext uri="{FF2B5EF4-FFF2-40B4-BE49-F238E27FC236}">
                <a16:creationId xmlns:a16="http://schemas.microsoft.com/office/drawing/2014/main" id="{96A4DB6E-1CD0-B4BD-7494-E50BF3873C2B}"/>
              </a:ext>
            </a:extLst>
          </p:cNvPr>
          <p:cNvCxnSpPr/>
          <p:nvPr/>
        </p:nvCxnSpPr>
        <p:spPr>
          <a:xfrm>
            <a:off x="629516" y="3619722"/>
            <a:ext cx="10739535" cy="0"/>
          </a:xfrm>
          <a:prstGeom prst="line">
            <a:avLst/>
          </a:prstGeom>
          <a:ln w="38100">
            <a:solidFill>
              <a:schemeClr val="accent3">
                <a:alpha val="33000"/>
              </a:schemeClr>
            </a:solidFill>
          </a:ln>
        </p:spPr>
        <p:style>
          <a:lnRef idx="1">
            <a:schemeClr val="accent1"/>
          </a:lnRef>
          <a:fillRef idx="0">
            <a:schemeClr val="accent1"/>
          </a:fillRef>
          <a:effectRef idx="0">
            <a:schemeClr val="accent1"/>
          </a:effectRef>
          <a:fontRef idx="minor">
            <a:schemeClr val="tx1"/>
          </a:fontRef>
        </p:style>
      </p:cxnSp>
      <p:pic>
        <p:nvPicPr>
          <p:cNvPr id="4" name="Platshållare för innehåll 4">
            <a:extLst>
              <a:ext uri="{FF2B5EF4-FFF2-40B4-BE49-F238E27FC236}">
                <a16:creationId xmlns:a16="http://schemas.microsoft.com/office/drawing/2014/main" id="{B9A23797-8E59-A26D-F442-CD4C9079DF0A}"/>
              </a:ext>
            </a:extLst>
          </p:cNvPr>
          <p:cNvPicPr>
            <a:picLocks noChangeAspect="1"/>
          </p:cNvPicPr>
          <p:nvPr/>
        </p:nvPicPr>
        <p:blipFill>
          <a:blip r:embed="rId3">
            <a:duotone>
              <a:schemeClr val="accent4">
                <a:shade val="45000"/>
                <a:satMod val="135000"/>
              </a:schemeClr>
              <a:prstClr val="white"/>
            </a:duotone>
          </a:blip>
          <a:stretch>
            <a:fillRect/>
          </a:stretch>
        </p:blipFill>
        <p:spPr>
          <a:xfrm>
            <a:off x="853452" y="1422385"/>
            <a:ext cx="1092512" cy="1132001"/>
          </a:xfrm>
          <a:prstGeom prst="rect">
            <a:avLst/>
          </a:prstGeom>
        </p:spPr>
      </p:pic>
      <p:sp>
        <p:nvSpPr>
          <p:cNvPr id="6" name="textruta 5">
            <a:extLst>
              <a:ext uri="{FF2B5EF4-FFF2-40B4-BE49-F238E27FC236}">
                <a16:creationId xmlns:a16="http://schemas.microsoft.com/office/drawing/2014/main" id="{96CF5521-88AD-A799-2ADC-8A0900E1AD5B}"/>
              </a:ext>
            </a:extLst>
          </p:cNvPr>
          <p:cNvSpPr txBox="1"/>
          <p:nvPr/>
        </p:nvSpPr>
        <p:spPr>
          <a:xfrm>
            <a:off x="2125404" y="1582908"/>
            <a:ext cx="9243647" cy="369332"/>
          </a:xfrm>
          <a:prstGeom prst="rect">
            <a:avLst/>
          </a:prstGeom>
          <a:noFill/>
        </p:spPr>
        <p:txBody>
          <a:bodyPr wrap="square" rtlCol="0">
            <a:spAutoFit/>
          </a:bodyPr>
          <a:lstStyle/>
          <a:p>
            <a:r>
              <a:rPr lang="sv-SE" b="1">
                <a:solidFill>
                  <a:schemeClr val="bg1"/>
                </a:solidFill>
                <a:latin typeface="Open Sans" panose="020B0606030504020204" pitchFamily="34" charset="0"/>
                <a:ea typeface="Open Sans" panose="020B0606030504020204" pitchFamily="34" charset="0"/>
                <a:cs typeface="Open Sans" panose="020B0606030504020204" pitchFamily="34" charset="0"/>
              </a:rPr>
              <a:t>Genomgång av ett hur man sätter upp ett testflöde i systemet </a:t>
            </a:r>
          </a:p>
        </p:txBody>
      </p:sp>
      <p:sp>
        <p:nvSpPr>
          <p:cNvPr id="9" name="textruta 8">
            <a:extLst>
              <a:ext uri="{FF2B5EF4-FFF2-40B4-BE49-F238E27FC236}">
                <a16:creationId xmlns:a16="http://schemas.microsoft.com/office/drawing/2014/main" id="{59C01ABA-0641-D78E-A4A3-BC6F4B4F9DAE}"/>
              </a:ext>
            </a:extLst>
          </p:cNvPr>
          <p:cNvSpPr txBox="1"/>
          <p:nvPr/>
        </p:nvSpPr>
        <p:spPr>
          <a:xfrm>
            <a:off x="2125405" y="1952240"/>
            <a:ext cx="3889131" cy="523220"/>
          </a:xfrm>
          <a:prstGeom prst="rect">
            <a:avLst/>
          </a:prstGeom>
          <a:noFill/>
        </p:spPr>
        <p:txBody>
          <a:bodyPr wrap="square" rtlCol="0">
            <a:spAutoFit/>
          </a:bodyPr>
          <a:lstStyle/>
          <a:p>
            <a:r>
              <a:rPr lang="sv-SE"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Datum: 2024-03-26</a:t>
            </a:r>
          </a:p>
          <a:p>
            <a:r>
              <a:rPr lang="sv-SE"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Tid: 09:00 – 11:50 </a:t>
            </a:r>
          </a:p>
        </p:txBody>
      </p:sp>
      <p:sp>
        <p:nvSpPr>
          <p:cNvPr id="10" name="textruta 9">
            <a:extLst>
              <a:ext uri="{FF2B5EF4-FFF2-40B4-BE49-F238E27FC236}">
                <a16:creationId xmlns:a16="http://schemas.microsoft.com/office/drawing/2014/main" id="{6540B1C0-E13E-D7FB-9EA0-1CA967462BC6}"/>
              </a:ext>
            </a:extLst>
          </p:cNvPr>
          <p:cNvSpPr txBox="1"/>
          <p:nvPr/>
        </p:nvSpPr>
        <p:spPr>
          <a:xfrm>
            <a:off x="2125404" y="2688638"/>
            <a:ext cx="6035472" cy="523220"/>
          </a:xfrm>
          <a:prstGeom prst="rect">
            <a:avLst/>
          </a:prstGeom>
          <a:noFill/>
        </p:spPr>
        <p:txBody>
          <a:bodyPr wrap="square" rtlCol="0">
            <a:spAutoFit/>
          </a:bodyPr>
          <a:lstStyle>
            <a:defPPr>
              <a:defRPr lang="sv-SE"/>
            </a:defPPr>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i="1"/>
              <a:t>Inbjudan har gått ut via mejl. </a:t>
            </a:r>
            <a:br>
              <a:rPr lang="sv-SE" i="1"/>
            </a:br>
            <a:r>
              <a:rPr lang="sv-SE" i="1"/>
              <a:t>Anslutningslänk kommer även finnas på hemsidan på dagen för mötet.</a:t>
            </a:r>
          </a:p>
        </p:txBody>
      </p:sp>
      <p:pic>
        <p:nvPicPr>
          <p:cNvPr id="14" name="Platshållare för innehåll 4">
            <a:extLst>
              <a:ext uri="{FF2B5EF4-FFF2-40B4-BE49-F238E27FC236}">
                <a16:creationId xmlns:a16="http://schemas.microsoft.com/office/drawing/2014/main" id="{BF8B3B6E-4D7A-75EF-F345-EDDF395071FD}"/>
              </a:ext>
            </a:extLst>
          </p:cNvPr>
          <p:cNvPicPr>
            <a:picLocks noGrp="1" noChangeAspect="1"/>
          </p:cNvPicPr>
          <p:nvPr>
            <p:ph idx="1"/>
          </p:nvPr>
        </p:nvPicPr>
        <p:blipFill>
          <a:blip r:embed="rId3">
            <a:duotone>
              <a:schemeClr val="accent4">
                <a:shade val="45000"/>
                <a:satMod val="135000"/>
              </a:schemeClr>
              <a:prstClr val="white"/>
            </a:duotone>
          </a:blip>
          <a:stretch>
            <a:fillRect/>
          </a:stretch>
        </p:blipFill>
        <p:spPr>
          <a:xfrm>
            <a:off x="838200" y="3940099"/>
            <a:ext cx="1092513" cy="1132001"/>
          </a:xfrm>
        </p:spPr>
      </p:pic>
      <p:sp>
        <p:nvSpPr>
          <p:cNvPr id="15" name="textruta 14">
            <a:extLst>
              <a:ext uri="{FF2B5EF4-FFF2-40B4-BE49-F238E27FC236}">
                <a16:creationId xmlns:a16="http://schemas.microsoft.com/office/drawing/2014/main" id="{1A427E3A-E325-C1BD-98CF-B12E011756E2}"/>
              </a:ext>
            </a:extLst>
          </p:cNvPr>
          <p:cNvSpPr txBox="1"/>
          <p:nvPr/>
        </p:nvSpPr>
        <p:spPr>
          <a:xfrm>
            <a:off x="2110153" y="4142942"/>
            <a:ext cx="8527087" cy="369332"/>
          </a:xfrm>
          <a:prstGeom prst="rect">
            <a:avLst/>
          </a:prstGeom>
          <a:noFill/>
        </p:spPr>
        <p:txBody>
          <a:bodyPr wrap="square" rtlCol="0">
            <a:spAutoFit/>
          </a:bodyPr>
          <a:lstStyle/>
          <a:p>
            <a:r>
              <a:rPr lang="sv-SE" b="1">
                <a:solidFill>
                  <a:schemeClr val="bg1"/>
                </a:solidFill>
                <a:latin typeface="Open Sans" panose="020B0606030504020204" pitchFamily="34" charset="0"/>
                <a:ea typeface="Open Sans" panose="020B0606030504020204" pitchFamily="34" charset="0"/>
                <a:cs typeface="Open Sans" panose="020B0606030504020204" pitchFamily="34" charset="0"/>
              </a:rPr>
              <a:t>Uppföljning i det nya uppföljningsverktyget Power BI | Rapportportalen </a:t>
            </a:r>
          </a:p>
        </p:txBody>
      </p:sp>
      <p:sp>
        <p:nvSpPr>
          <p:cNvPr id="16" name="textruta 15">
            <a:extLst>
              <a:ext uri="{FF2B5EF4-FFF2-40B4-BE49-F238E27FC236}">
                <a16:creationId xmlns:a16="http://schemas.microsoft.com/office/drawing/2014/main" id="{8337D786-2996-35BB-581E-7D7C2D9C111A}"/>
              </a:ext>
            </a:extLst>
          </p:cNvPr>
          <p:cNvSpPr txBox="1"/>
          <p:nvPr/>
        </p:nvSpPr>
        <p:spPr>
          <a:xfrm>
            <a:off x="2110153" y="4512274"/>
            <a:ext cx="3889131" cy="738664"/>
          </a:xfrm>
          <a:prstGeom prst="rect">
            <a:avLst/>
          </a:prstGeom>
          <a:noFill/>
        </p:spPr>
        <p:txBody>
          <a:bodyPr wrap="square" rtlCol="0">
            <a:spAutoFit/>
          </a:bodyPr>
          <a:lstStyle/>
          <a:p>
            <a:r>
              <a:rPr lang="sv-SE"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Datum: 2024-04-23</a:t>
            </a:r>
            <a:br>
              <a:rPr lang="sv-SE"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sv-SE"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Tid: 09:00 – 11:50 </a:t>
            </a:r>
          </a:p>
          <a:p>
            <a:endParaRPr lang="sv-SE"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ruta 16">
            <a:extLst>
              <a:ext uri="{FF2B5EF4-FFF2-40B4-BE49-F238E27FC236}">
                <a16:creationId xmlns:a16="http://schemas.microsoft.com/office/drawing/2014/main" id="{B141AD77-2A33-A711-AE00-AC90BFCF66CF}"/>
              </a:ext>
            </a:extLst>
          </p:cNvPr>
          <p:cNvSpPr txBox="1"/>
          <p:nvPr/>
        </p:nvSpPr>
        <p:spPr>
          <a:xfrm>
            <a:off x="2110153" y="5233669"/>
            <a:ext cx="6035472" cy="523220"/>
          </a:xfrm>
          <a:prstGeom prst="rect">
            <a:avLst/>
          </a:prstGeom>
          <a:noFill/>
        </p:spPr>
        <p:txBody>
          <a:bodyPr wrap="square" rtlCol="0">
            <a:spAutoFit/>
          </a:bodyPr>
          <a:lstStyle>
            <a:defPPr>
              <a:defRPr lang="sv-SE"/>
            </a:defPPr>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i="1"/>
              <a:t>Inbjudan kommer att gå ut via mejl. </a:t>
            </a:r>
            <a:br>
              <a:rPr lang="sv-SE" i="1"/>
            </a:br>
            <a:r>
              <a:rPr lang="sv-SE" i="1"/>
              <a:t>Anslutningslänk kommer även finnas på hemsidan på dagen för mötet.</a:t>
            </a:r>
          </a:p>
        </p:txBody>
      </p:sp>
    </p:spTree>
    <p:extLst>
      <p:ext uri="{BB962C8B-B14F-4D97-AF65-F5344CB8AC3E}">
        <p14:creationId xmlns:p14="http://schemas.microsoft.com/office/powerpoint/2010/main" val="186238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D652F-3E51-EFF0-2A4A-CB9D470B776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0E67BBE-A779-0746-8596-73D3C6C93732}"/>
              </a:ext>
            </a:extLst>
          </p:cNvPr>
          <p:cNvSpPr>
            <a:spLocks noGrp="1"/>
          </p:cNvSpPr>
          <p:nvPr>
            <p:ph type="title"/>
          </p:nvPr>
        </p:nvSpPr>
        <p:spPr>
          <a:xfrm>
            <a:off x="838200" y="520193"/>
            <a:ext cx="10515600" cy="895285"/>
          </a:xfrm>
        </p:spPr>
        <p:txBody>
          <a:bodyPr/>
          <a:lstStyle/>
          <a:p>
            <a:r>
              <a:rPr lang="sv-SE">
                <a:latin typeface="Candara" panose="020E0502030303020204" pitchFamily="34" charset="0"/>
              </a:rPr>
              <a:t>Hemläxa </a:t>
            </a:r>
          </a:p>
        </p:txBody>
      </p:sp>
      <p:sp>
        <p:nvSpPr>
          <p:cNvPr id="5" name="Platshållare för innehåll 4">
            <a:extLst>
              <a:ext uri="{FF2B5EF4-FFF2-40B4-BE49-F238E27FC236}">
                <a16:creationId xmlns:a16="http://schemas.microsoft.com/office/drawing/2014/main" id="{F8025828-9330-9084-8630-24C43D773C04}"/>
              </a:ext>
            </a:extLst>
          </p:cNvPr>
          <p:cNvSpPr>
            <a:spLocks noGrp="1"/>
          </p:cNvSpPr>
          <p:nvPr>
            <p:ph idx="1"/>
          </p:nvPr>
        </p:nvSpPr>
        <p:spPr/>
        <p:txBody>
          <a:bodyPr/>
          <a:lstStyle/>
          <a:p>
            <a:r>
              <a:rPr lang="sv-SE" dirty="0"/>
              <a:t>Se till att skaffa behörighet till </a:t>
            </a:r>
            <a:r>
              <a:rPr lang="sv-SE" dirty="0">
                <a:hlinkClick r:id="rId3">
                  <a:extLst>
                    <a:ext uri="{A12FA001-AC4F-418D-AE19-62706E023703}">
                      <ahyp:hlinkClr xmlns:ahyp="http://schemas.microsoft.com/office/drawing/2018/hyperlinkcolor" val="tx"/>
                    </a:ext>
                  </a:extLst>
                </a:hlinkClick>
              </a:rPr>
              <a:t>VIOL 3 plattform </a:t>
            </a:r>
            <a:r>
              <a:rPr lang="sv-SE" dirty="0"/>
              <a:t>och </a:t>
            </a:r>
            <a:r>
              <a:rPr lang="sv-SE" dirty="0">
                <a:hlinkClick r:id="rId4">
                  <a:extLst>
                    <a:ext uri="{A12FA001-AC4F-418D-AE19-62706E023703}">
                      <ahyp:hlinkClr xmlns:ahyp="http://schemas.microsoft.com/office/drawing/2018/hyperlinkcolor" val="tx"/>
                    </a:ext>
                  </a:extLst>
                </a:hlinkClick>
              </a:rPr>
              <a:t>Utbildningsplattform</a:t>
            </a:r>
            <a:endParaRPr lang="sv-SE" dirty="0"/>
          </a:p>
          <a:p>
            <a:r>
              <a:rPr lang="sv-SE" dirty="0"/>
              <a:t>Skicka in milstolpe 1 &amp; 2 för er som inte gjort det </a:t>
            </a:r>
            <a:r>
              <a:rPr lang="sv-SE" dirty="0">
                <a:solidFill>
                  <a:srgbClr val="FF0000"/>
                </a:solidFill>
              </a:rPr>
              <a:t>(se tidigare statistik) </a:t>
            </a:r>
          </a:p>
          <a:p>
            <a:r>
              <a:rPr lang="sv-SE" dirty="0"/>
              <a:t>Skicka in milstolpe 4 – Affärsflöden fastställda senast 29:e februari </a:t>
            </a:r>
          </a:p>
          <a:p>
            <a:r>
              <a:rPr lang="sv-SE" dirty="0"/>
              <a:t>Påbörja kartläggning av milstolpe 5 </a:t>
            </a:r>
          </a:p>
          <a:p>
            <a:pPr lvl="1">
              <a:buFont typeface="Arial" panose="020B0604020202020204" pitchFamily="34" charset="0"/>
              <a:buChar char="•"/>
            </a:pPr>
            <a:r>
              <a:rPr lang="sv-SE" dirty="0">
                <a:solidFill>
                  <a:schemeClr val="bg1">
                    <a:lumMod val="85000"/>
                  </a:schemeClr>
                </a:solidFill>
              </a:rPr>
              <a:t>Best Practise - Plats</a:t>
            </a:r>
          </a:p>
          <a:p>
            <a:pPr lvl="1">
              <a:buFont typeface="Arial" panose="020B0604020202020204" pitchFamily="34" charset="0"/>
              <a:buChar char="•"/>
            </a:pPr>
            <a:r>
              <a:rPr lang="sv-SE" dirty="0"/>
              <a:t>Övrig dokumentation - Sortimentsstrukturen i VIOL 3</a:t>
            </a:r>
          </a:p>
        </p:txBody>
      </p:sp>
    </p:spTree>
    <p:extLst>
      <p:ext uri="{BB962C8B-B14F-4D97-AF65-F5344CB8AC3E}">
        <p14:creationId xmlns:p14="http://schemas.microsoft.com/office/powerpoint/2010/main" val="2526075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201F2DD-85A5-A28A-E4E7-BC8A83E30223}"/>
              </a:ext>
            </a:extLst>
          </p:cNvPr>
          <p:cNvSpPr>
            <a:spLocks noGrp="1"/>
          </p:cNvSpPr>
          <p:nvPr>
            <p:ph type="title"/>
          </p:nvPr>
        </p:nvSpPr>
        <p:spPr>
          <a:xfrm>
            <a:off x="725685" y="4139619"/>
            <a:ext cx="6439422" cy="1325563"/>
          </a:xfrm>
        </p:spPr>
        <p:txBody>
          <a:bodyPr/>
          <a:lstStyle/>
          <a:p>
            <a:r>
              <a:rPr lang="sv-SE"/>
              <a:t>Tack för idag!</a:t>
            </a:r>
          </a:p>
        </p:txBody>
      </p:sp>
      <p:sp>
        <p:nvSpPr>
          <p:cNvPr id="2" name="textruta 1">
            <a:extLst>
              <a:ext uri="{FF2B5EF4-FFF2-40B4-BE49-F238E27FC236}">
                <a16:creationId xmlns:a16="http://schemas.microsoft.com/office/drawing/2014/main" id="{C82D1296-1049-1419-D1B6-529B1C193C47}"/>
              </a:ext>
            </a:extLst>
          </p:cNvPr>
          <p:cNvSpPr txBox="1"/>
          <p:nvPr/>
        </p:nvSpPr>
        <p:spPr>
          <a:xfrm>
            <a:off x="1247913" y="4999576"/>
            <a:ext cx="9455605" cy="523220"/>
          </a:xfrm>
          <a:prstGeom prst="rect">
            <a:avLst/>
          </a:prstGeom>
          <a:noFill/>
        </p:spPr>
        <p:txBody>
          <a:bodyPr wrap="square" rtlCol="0">
            <a:spAutoFit/>
          </a:bodyPr>
          <a:lstStyle/>
          <a:p>
            <a:r>
              <a:rPr lang="sv-SE" sz="1400">
                <a:solidFill>
                  <a:schemeClr val="bg1">
                    <a:lumMod val="75000"/>
                  </a:schemeClr>
                </a:solidFill>
                <a:latin typeface="Noto Serif" panose="02020600060500020200" pitchFamily="18" charset="0"/>
                <a:ea typeface="Noto Serif" panose="02020600060500020200" pitchFamily="18" charset="0"/>
                <a:cs typeface="Noto Serif" panose="02020600060500020200" pitchFamily="18" charset="0"/>
              </a:rPr>
              <a:t>Glöm inte att ni alltid är välkomna att skicka in frågor och </a:t>
            </a:r>
            <a:br>
              <a:rPr lang="sv-SE" sz="1400">
                <a:solidFill>
                  <a:schemeClr val="bg1">
                    <a:lumMod val="75000"/>
                  </a:schemeClr>
                </a:solidFill>
                <a:latin typeface="Noto Serif" panose="02020600060500020200" pitchFamily="18" charset="0"/>
                <a:ea typeface="Noto Serif" panose="02020600060500020200" pitchFamily="18" charset="0"/>
                <a:cs typeface="Noto Serif" panose="02020600060500020200" pitchFamily="18" charset="0"/>
              </a:rPr>
            </a:br>
            <a:r>
              <a:rPr lang="sv-SE" sz="1400">
                <a:solidFill>
                  <a:schemeClr val="bg1">
                    <a:lumMod val="75000"/>
                  </a:schemeClr>
                </a:solidFill>
                <a:latin typeface="Noto Serif" panose="02020600060500020200" pitchFamily="18" charset="0"/>
                <a:ea typeface="Noto Serif" panose="02020600060500020200" pitchFamily="18" charset="0"/>
                <a:cs typeface="Noto Serif" panose="02020600060500020200" pitchFamily="18" charset="0"/>
              </a:rPr>
              <a:t>funderingar via Mina Ärenden på Biometria.se</a:t>
            </a:r>
          </a:p>
        </p:txBody>
      </p:sp>
      <p:pic>
        <p:nvPicPr>
          <p:cNvPr id="5" name="Bildobjekt 4">
            <a:extLst>
              <a:ext uri="{FF2B5EF4-FFF2-40B4-BE49-F238E27FC236}">
                <a16:creationId xmlns:a16="http://schemas.microsoft.com/office/drawing/2014/main" id="{99E37AD1-E341-42E3-2A01-3185293BBADA}"/>
              </a:ext>
            </a:extLst>
          </p:cNvPr>
          <p:cNvPicPr>
            <a:picLocks noChangeAspect="1"/>
          </p:cNvPicPr>
          <p:nvPr/>
        </p:nvPicPr>
        <p:blipFill>
          <a:blip r:embed="rId2"/>
          <a:stretch>
            <a:fillRect/>
          </a:stretch>
        </p:blipFill>
        <p:spPr>
          <a:xfrm>
            <a:off x="725685" y="5057191"/>
            <a:ext cx="522228" cy="407991"/>
          </a:xfrm>
          <a:prstGeom prst="rect">
            <a:avLst/>
          </a:prstGeom>
        </p:spPr>
      </p:pic>
    </p:spTree>
    <p:extLst>
      <p:ext uri="{BB962C8B-B14F-4D97-AF65-F5344CB8AC3E}">
        <p14:creationId xmlns:p14="http://schemas.microsoft.com/office/powerpoint/2010/main" val="991400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BCFCF-6D26-CFE7-C346-64E4D01AE2FB}"/>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CF256C46-F5F3-7738-FDA4-104C1DC85530}"/>
              </a:ext>
            </a:extLst>
          </p:cNvPr>
          <p:cNvSpPr>
            <a:spLocks noGrp="1"/>
          </p:cNvSpPr>
          <p:nvPr>
            <p:ph type="title"/>
          </p:nvPr>
        </p:nvSpPr>
        <p:spPr>
          <a:xfrm>
            <a:off x="324862" y="2387508"/>
            <a:ext cx="11318497" cy="1325563"/>
          </a:xfrm>
        </p:spPr>
        <p:txBody>
          <a:bodyPr>
            <a:noAutofit/>
          </a:bodyPr>
          <a:lstStyle/>
          <a:p>
            <a:pPr algn="ctr"/>
            <a:r>
              <a:rPr lang="sv-SE" sz="5400" dirty="0">
                <a:solidFill>
                  <a:schemeClr val="bg1">
                    <a:lumMod val="85000"/>
                  </a:schemeClr>
                </a:solidFill>
              </a:rPr>
              <a:t>Extra material för milstolpar</a:t>
            </a:r>
            <a:endParaRPr lang="sv-SE" sz="3200" dirty="0">
              <a:solidFill>
                <a:schemeClr val="bg1"/>
              </a:solidFill>
              <a:highlight>
                <a:srgbClr val="FFFF00"/>
              </a:highlight>
            </a:endParaRPr>
          </a:p>
        </p:txBody>
      </p:sp>
      <p:sp>
        <p:nvSpPr>
          <p:cNvPr id="2" name="textruta 1">
            <a:extLst>
              <a:ext uri="{FF2B5EF4-FFF2-40B4-BE49-F238E27FC236}">
                <a16:creationId xmlns:a16="http://schemas.microsoft.com/office/drawing/2014/main" id="{B6C42E78-BAA1-264E-41B8-0CE0FAB177F6}"/>
              </a:ext>
            </a:extLst>
          </p:cNvPr>
          <p:cNvSpPr txBox="1"/>
          <p:nvPr/>
        </p:nvSpPr>
        <p:spPr>
          <a:xfrm>
            <a:off x="2883293" y="3153792"/>
            <a:ext cx="6425413" cy="523220"/>
          </a:xfrm>
          <a:prstGeom prst="rect">
            <a:avLst/>
          </a:prstGeom>
          <a:noFill/>
        </p:spPr>
        <p:txBody>
          <a:bodyPr wrap="none" rtlCol="0">
            <a:spAutoFit/>
          </a:bodyPr>
          <a:lstStyle/>
          <a:p>
            <a:r>
              <a:rPr lang="sv-SE" sz="2800" dirty="0">
                <a:solidFill>
                  <a:schemeClr val="bg1"/>
                </a:solidFill>
                <a:hlinkClick r:id="rId2">
                  <a:extLst>
                    <a:ext uri="{A12FA001-AC4F-418D-AE19-62706E023703}">
                      <ahyp:hlinkClr xmlns:ahyp="http://schemas.microsoft.com/office/drawing/2018/hyperlinkcolor" val="tx"/>
                    </a:ext>
                  </a:extLst>
                </a:hlinkClick>
              </a:rPr>
              <a:t>Genomgång våren 2023 av milstolpe 4 &amp; 5 </a:t>
            </a:r>
            <a:endParaRPr lang="sv-SE" sz="2800" dirty="0">
              <a:solidFill>
                <a:schemeClr val="bg1"/>
              </a:solidFill>
            </a:endParaRPr>
          </a:p>
        </p:txBody>
      </p:sp>
      <p:sp>
        <p:nvSpPr>
          <p:cNvPr id="3" name="Multiplikationstecken 2">
            <a:extLst>
              <a:ext uri="{FF2B5EF4-FFF2-40B4-BE49-F238E27FC236}">
                <a16:creationId xmlns:a16="http://schemas.microsoft.com/office/drawing/2014/main" id="{BC165FF2-C401-7607-CCF5-40990D2370F6}"/>
              </a:ext>
            </a:extLst>
          </p:cNvPr>
          <p:cNvSpPr/>
          <p:nvPr/>
        </p:nvSpPr>
        <p:spPr>
          <a:xfrm>
            <a:off x="1118587" y="3996599"/>
            <a:ext cx="2263806" cy="1802167"/>
          </a:xfrm>
          <a:prstGeom prst="mathMultiply">
            <a:avLst/>
          </a:prstGeom>
          <a:solidFill>
            <a:srgbClr val="C000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38EB4221-E535-84FA-5AF9-33DA88E6299C}"/>
              </a:ext>
            </a:extLst>
          </p:cNvPr>
          <p:cNvSpPr txBox="1"/>
          <p:nvPr/>
        </p:nvSpPr>
        <p:spPr>
          <a:xfrm>
            <a:off x="2956265" y="4713016"/>
            <a:ext cx="7332954" cy="369332"/>
          </a:xfrm>
          <a:prstGeom prst="rect">
            <a:avLst/>
          </a:prstGeom>
          <a:noFill/>
        </p:spPr>
        <p:txBody>
          <a:bodyPr wrap="square" rtlCol="0">
            <a:spAutoFit/>
          </a:bodyPr>
          <a:lstStyle/>
          <a:p>
            <a:r>
              <a:rPr lang="sv-SE" b="1" dirty="0">
                <a:solidFill>
                  <a:schemeClr val="bg1"/>
                </a:solidFill>
                <a:latin typeface="Candara" panose="020E0502030303020204" pitchFamily="34" charset="0"/>
              </a:rPr>
              <a:t>OBS: Information om deadline för milstolparna är ej aktuella i filmen! </a:t>
            </a:r>
          </a:p>
        </p:txBody>
      </p:sp>
    </p:spTree>
    <p:extLst>
      <p:ext uri="{BB962C8B-B14F-4D97-AF65-F5344CB8AC3E}">
        <p14:creationId xmlns:p14="http://schemas.microsoft.com/office/powerpoint/2010/main" val="2585200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4A5515C-9295-7EF8-2B3C-AAB1C4A376D3}"/>
              </a:ext>
            </a:extLst>
          </p:cNvPr>
          <p:cNvSpPr>
            <a:spLocks noGrp="1"/>
          </p:cNvSpPr>
          <p:nvPr>
            <p:ph type="title"/>
          </p:nvPr>
        </p:nvSpPr>
        <p:spPr/>
        <p:txBody>
          <a:bodyPr/>
          <a:lstStyle/>
          <a:p>
            <a:r>
              <a:rPr lang="sv-SE" dirty="0"/>
              <a:t>Organisation</a:t>
            </a:r>
          </a:p>
        </p:txBody>
      </p:sp>
      <p:sp>
        <p:nvSpPr>
          <p:cNvPr id="4" name="Platshållare för innehåll 3">
            <a:extLst>
              <a:ext uri="{FF2B5EF4-FFF2-40B4-BE49-F238E27FC236}">
                <a16:creationId xmlns:a16="http://schemas.microsoft.com/office/drawing/2014/main" id="{A716EAC2-A783-F672-DA67-7EE9E18478DF}"/>
              </a:ext>
            </a:extLst>
          </p:cNvPr>
          <p:cNvSpPr>
            <a:spLocks noGrp="1"/>
          </p:cNvSpPr>
          <p:nvPr>
            <p:ph idx="1"/>
          </p:nvPr>
        </p:nvSpPr>
        <p:spPr>
          <a:xfrm>
            <a:off x="838200" y="1514906"/>
            <a:ext cx="10515600" cy="5161102"/>
          </a:xfrm>
        </p:spPr>
        <p:txBody>
          <a:bodyPr/>
          <a:lstStyle/>
          <a:p>
            <a:pPr>
              <a:lnSpc>
                <a:spcPct val="100000"/>
              </a:lnSpc>
            </a:pPr>
            <a:r>
              <a:rPr lang="sv-SE" dirty="0">
                <a:latin typeface="+mn-lt"/>
              </a:rPr>
              <a:t>I VIOL 3 är det inte möjligt att registrera flera huvudkoder för ett och samma organisationsnummer då detta strider mot en av grundprinciperna i VIOL 3 att alla aktörer ska vara unikt identifierbara</a:t>
            </a:r>
          </a:p>
          <a:p>
            <a:pPr>
              <a:lnSpc>
                <a:spcPct val="100000"/>
              </a:lnSpc>
            </a:pPr>
            <a:r>
              <a:rPr lang="sv-SE" dirty="0">
                <a:latin typeface="+mn-lt"/>
              </a:rPr>
              <a:t>Juridisk person identifieras i VIOL 3 med en huvudkod och internnummer. Huvudkoden är unik och tillhandahålls av Biometria</a:t>
            </a:r>
          </a:p>
          <a:p>
            <a:pPr>
              <a:lnSpc>
                <a:spcPct val="100000"/>
              </a:lnSpc>
            </a:pPr>
            <a:r>
              <a:rPr lang="sv-SE" dirty="0">
                <a:latin typeface="+mn-lt"/>
              </a:rPr>
              <a:t>Du behåller samma huvudkod och internnummer som du har idag OM du vill</a:t>
            </a:r>
            <a:endParaRPr lang="sv-SE" sz="1800" dirty="0">
              <a:latin typeface="+mn-lt"/>
            </a:endParaRPr>
          </a:p>
          <a:p>
            <a:pPr marL="4762" indent="0">
              <a:lnSpc>
                <a:spcPct val="100000"/>
              </a:lnSpc>
              <a:buNone/>
            </a:pPr>
            <a:r>
              <a:rPr lang="sv-SE" sz="1800" b="1" dirty="0">
                <a:latin typeface="+mn-lt"/>
              </a:rPr>
              <a:t>Material: </a:t>
            </a:r>
          </a:p>
          <a:p>
            <a:pPr lvl="1">
              <a:lnSpc>
                <a:spcPct val="100000"/>
              </a:lnSpc>
            </a:pPr>
            <a:r>
              <a:rPr lang="sv-SE" sz="1600" dirty="0">
                <a:latin typeface="+mn-lt"/>
                <a:hlinkClick r:id="rId2">
                  <a:extLst>
                    <a:ext uri="{A12FA001-AC4F-418D-AE19-62706E023703}">
                      <ahyp:hlinkClr xmlns:ahyp="http://schemas.microsoft.com/office/drawing/2018/hyperlinkcolor" val="tx"/>
                    </a:ext>
                  </a:extLst>
                </a:hlinkClick>
              </a:rPr>
              <a:t>Best Practise Aktör </a:t>
            </a:r>
            <a:endParaRPr lang="sv-SE" sz="1600" dirty="0">
              <a:latin typeface="+mn-lt"/>
            </a:endParaRPr>
          </a:p>
          <a:p>
            <a:pPr lvl="1">
              <a:lnSpc>
                <a:spcPct val="100000"/>
              </a:lnSpc>
            </a:pPr>
            <a:r>
              <a:rPr lang="sv-SE" sz="1600" dirty="0">
                <a:latin typeface="+mn-lt"/>
                <a:hlinkClick r:id="rId3">
                  <a:extLst>
                    <a:ext uri="{A12FA001-AC4F-418D-AE19-62706E023703}">
                      <ahyp:hlinkClr xmlns:ahyp="http://schemas.microsoft.com/office/drawing/2018/hyperlinkcolor" val="tx"/>
                    </a:ext>
                  </a:extLst>
                </a:hlinkClick>
              </a:rPr>
              <a:t>E-utbildning: Aktör</a:t>
            </a:r>
            <a:endParaRPr lang="sv-SE" sz="1600" dirty="0">
              <a:latin typeface="+mn-lt"/>
            </a:endParaRPr>
          </a:p>
          <a:p>
            <a:pPr lvl="1">
              <a:lnSpc>
                <a:spcPct val="100000"/>
              </a:lnSpc>
            </a:pPr>
            <a:r>
              <a:rPr lang="sv-SE" sz="1600" dirty="0">
                <a:latin typeface="+mn-lt"/>
                <a:hlinkClick r:id="rId4">
                  <a:extLst>
                    <a:ext uri="{A12FA001-AC4F-418D-AE19-62706E023703}">
                      <ahyp:hlinkClr xmlns:ahyp="http://schemas.microsoft.com/office/drawing/2018/hyperlinkcolor" val="tx"/>
                    </a:ext>
                  </a:extLst>
                </a:hlinkClick>
              </a:rPr>
              <a:t>VIOL 3 funktioner </a:t>
            </a:r>
            <a:endParaRPr lang="sv-SE" sz="1600" dirty="0">
              <a:latin typeface="+mn-lt"/>
            </a:endParaRPr>
          </a:p>
          <a:p>
            <a:pPr>
              <a:lnSpc>
                <a:spcPct val="100000"/>
              </a:lnSpc>
            </a:pPr>
            <a:endParaRPr lang="sv-SE" sz="1800" dirty="0">
              <a:latin typeface="+mn-lt"/>
            </a:endParaRPr>
          </a:p>
        </p:txBody>
      </p:sp>
    </p:spTree>
    <p:extLst>
      <p:ext uri="{BB962C8B-B14F-4D97-AF65-F5344CB8AC3E}">
        <p14:creationId xmlns:p14="http://schemas.microsoft.com/office/powerpoint/2010/main" val="1994869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6D034-7845-9483-677C-4712C1646015}"/>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00B02075-CD1D-EB0F-6F12-73393A5E5187}"/>
              </a:ext>
            </a:extLst>
          </p:cNvPr>
          <p:cNvSpPr>
            <a:spLocks noGrp="1"/>
          </p:cNvSpPr>
          <p:nvPr>
            <p:ph type="title"/>
          </p:nvPr>
        </p:nvSpPr>
        <p:spPr>
          <a:xfrm>
            <a:off x="838200" y="795404"/>
            <a:ext cx="10515600" cy="546836"/>
          </a:xfrm>
        </p:spPr>
        <p:txBody>
          <a:bodyPr/>
          <a:lstStyle/>
          <a:p>
            <a:r>
              <a:rPr lang="sv-SE">
                <a:latin typeface="Candara" panose="020E0502030303020204" pitchFamily="34" charset="0"/>
              </a:rPr>
              <a:t>Introduktion | Kort information </a:t>
            </a:r>
          </a:p>
        </p:txBody>
      </p:sp>
      <p:sp>
        <p:nvSpPr>
          <p:cNvPr id="5" name="Platshållare för innehåll 4">
            <a:extLst>
              <a:ext uri="{FF2B5EF4-FFF2-40B4-BE49-F238E27FC236}">
                <a16:creationId xmlns:a16="http://schemas.microsoft.com/office/drawing/2014/main" id="{46F30D08-1863-2717-8151-551898FF0A78}"/>
              </a:ext>
            </a:extLst>
          </p:cNvPr>
          <p:cNvSpPr>
            <a:spLocks noGrp="1"/>
          </p:cNvSpPr>
          <p:nvPr>
            <p:ph idx="1"/>
          </p:nvPr>
        </p:nvSpPr>
        <p:spPr>
          <a:xfrm>
            <a:off x="838201" y="1825625"/>
            <a:ext cx="4479524" cy="4317723"/>
          </a:xfrm>
        </p:spPr>
        <p:txBody>
          <a:bodyPr/>
          <a:lstStyle/>
          <a:p>
            <a:r>
              <a:rPr lang="sv-SE" dirty="0"/>
              <a:t>Lathund för </a:t>
            </a:r>
            <a:r>
              <a:rPr lang="sv-SE" b="1" dirty="0"/>
              <a:t>Mina Sidor </a:t>
            </a:r>
            <a:r>
              <a:rPr lang="sv-SE" dirty="0"/>
              <a:t>hittas på Kundgrupp Blå </a:t>
            </a:r>
            <a:r>
              <a:rPr lang="sv-SE" sz="1400" dirty="0"/>
              <a:t>(mina ärenden)</a:t>
            </a:r>
          </a:p>
          <a:p>
            <a:r>
              <a:rPr lang="sv-SE" sz="1400" dirty="0"/>
              <a:t>Omläggningskommunikation del 2 kommer publiceras inom kort </a:t>
            </a:r>
          </a:p>
          <a:p>
            <a:r>
              <a:rPr lang="sv-SE" dirty="0"/>
              <a:t>Prenumerera på nyhetsbrev </a:t>
            </a:r>
            <a:r>
              <a:rPr lang="sv-SE" dirty="0">
                <a:hlinkClick r:id="rId2">
                  <a:extLst>
                    <a:ext uri="{A12FA001-AC4F-418D-AE19-62706E023703}">
                      <ahyp:hlinkClr xmlns:ahyp="http://schemas.microsoft.com/office/drawing/2018/hyperlinkcolor" val="tx"/>
                    </a:ext>
                  </a:extLst>
                </a:hlinkClick>
              </a:rPr>
              <a:t>här</a:t>
            </a:r>
            <a:r>
              <a:rPr lang="sv-SE" dirty="0"/>
              <a:t> </a:t>
            </a:r>
          </a:p>
          <a:p>
            <a:r>
              <a:rPr lang="sv-SE" dirty="0">
                <a:hlinkClick r:id="rId3">
                  <a:extLst>
                    <a:ext uri="{A12FA001-AC4F-418D-AE19-62706E023703}">
                      <ahyp:hlinkClr xmlns:ahyp="http://schemas.microsoft.com/office/drawing/2018/hyperlinkcolor" val="tx"/>
                    </a:ext>
                  </a:extLst>
                </a:hlinkClick>
              </a:rPr>
              <a:t>Länk till fysisk träff </a:t>
            </a:r>
            <a:endParaRPr lang="sv-SE" dirty="0"/>
          </a:p>
          <a:p>
            <a:r>
              <a:rPr lang="sv-SE" dirty="0"/>
              <a:t>Projektutbildning </a:t>
            </a:r>
          </a:p>
        </p:txBody>
      </p:sp>
      <p:pic>
        <p:nvPicPr>
          <p:cNvPr id="3" name="Bildobjekt 2">
            <a:extLst>
              <a:ext uri="{FF2B5EF4-FFF2-40B4-BE49-F238E27FC236}">
                <a16:creationId xmlns:a16="http://schemas.microsoft.com/office/drawing/2014/main" id="{CD87B15A-2D5F-247F-9544-7D72BF121D65}"/>
              </a:ext>
            </a:extLst>
          </p:cNvPr>
          <p:cNvPicPr>
            <a:picLocks noChangeAspect="1"/>
          </p:cNvPicPr>
          <p:nvPr/>
        </p:nvPicPr>
        <p:blipFill>
          <a:blip r:embed="rId4"/>
          <a:stretch>
            <a:fillRect/>
          </a:stretch>
        </p:blipFill>
        <p:spPr>
          <a:xfrm>
            <a:off x="6219849" y="2452054"/>
            <a:ext cx="5607059" cy="1311568"/>
          </a:xfrm>
          <a:prstGeom prst="rect">
            <a:avLst/>
          </a:prstGeom>
          <a:ln>
            <a:noFill/>
          </a:ln>
          <a:effectLst>
            <a:outerShdw blurRad="190500" algn="tl" rotWithShape="0">
              <a:srgbClr val="000000">
                <a:alpha val="70000"/>
              </a:srgbClr>
            </a:outerShdw>
          </a:effectLst>
        </p:spPr>
      </p:pic>
      <p:pic>
        <p:nvPicPr>
          <p:cNvPr id="6" name="Bildobjekt 5" descr="En bild som visar text, skärmbild, Teckensnitt, mönster&#10;&#10;Automatiskt genererad beskrivning">
            <a:extLst>
              <a:ext uri="{FF2B5EF4-FFF2-40B4-BE49-F238E27FC236}">
                <a16:creationId xmlns:a16="http://schemas.microsoft.com/office/drawing/2014/main" id="{12ED0033-7A22-08E6-BAE4-5DF2D9F5CF2B}"/>
              </a:ext>
            </a:extLst>
          </p:cNvPr>
          <p:cNvPicPr>
            <a:picLocks noChangeAspect="1"/>
          </p:cNvPicPr>
          <p:nvPr/>
        </p:nvPicPr>
        <p:blipFill>
          <a:blip r:embed="rId5"/>
          <a:stretch>
            <a:fillRect/>
          </a:stretch>
        </p:blipFill>
        <p:spPr>
          <a:xfrm>
            <a:off x="6219849" y="4129602"/>
            <a:ext cx="2537528" cy="2537528"/>
          </a:xfrm>
          <a:prstGeom prst="rect">
            <a:avLst/>
          </a:prstGeom>
          <a:ln>
            <a:noFill/>
          </a:ln>
          <a:effectLst>
            <a:outerShdw blurRad="190500" algn="tl" rotWithShape="0">
              <a:srgbClr val="000000">
                <a:alpha val="70000"/>
              </a:srgbClr>
            </a:outerShdw>
          </a:effectLst>
        </p:spPr>
      </p:pic>
      <p:cxnSp>
        <p:nvCxnSpPr>
          <p:cNvPr id="7" name="Rak pilkoppling 6">
            <a:extLst>
              <a:ext uri="{FF2B5EF4-FFF2-40B4-BE49-F238E27FC236}">
                <a16:creationId xmlns:a16="http://schemas.microsoft.com/office/drawing/2014/main" id="{545B5684-E99F-F58E-9A89-CC85AF794361}"/>
              </a:ext>
            </a:extLst>
          </p:cNvPr>
          <p:cNvCxnSpPr>
            <a:cxnSpLocks/>
          </p:cNvCxnSpPr>
          <p:nvPr/>
        </p:nvCxnSpPr>
        <p:spPr>
          <a:xfrm>
            <a:off x="4669654" y="2627790"/>
            <a:ext cx="1127464" cy="0"/>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9" name="textruta 8">
            <a:extLst>
              <a:ext uri="{FF2B5EF4-FFF2-40B4-BE49-F238E27FC236}">
                <a16:creationId xmlns:a16="http://schemas.microsoft.com/office/drawing/2014/main" id="{4A62048D-A30D-9145-8EF0-3ECEE436580D}"/>
              </a:ext>
            </a:extLst>
          </p:cNvPr>
          <p:cNvSpPr txBox="1"/>
          <p:nvPr/>
        </p:nvSpPr>
        <p:spPr>
          <a:xfrm>
            <a:off x="8820358" y="6186792"/>
            <a:ext cx="2895926" cy="461665"/>
          </a:xfrm>
          <a:prstGeom prst="rect">
            <a:avLst/>
          </a:prstGeom>
          <a:noFill/>
        </p:spPr>
        <p:txBody>
          <a:bodyPr wrap="square" rtlCol="0">
            <a:spAutoFit/>
          </a:bodyPr>
          <a:lstStyle/>
          <a:p>
            <a:r>
              <a:rPr lang="sv-SE" sz="1200" i="1">
                <a:solidFill>
                  <a:schemeClr val="bg1"/>
                </a:solidFill>
              </a:rPr>
              <a:t>Möjligt att skanna denna med din mobiltelefon för att komma till formuläret </a:t>
            </a:r>
          </a:p>
        </p:txBody>
      </p:sp>
      <p:sp>
        <p:nvSpPr>
          <p:cNvPr id="10" name="textruta 9">
            <a:extLst>
              <a:ext uri="{FF2B5EF4-FFF2-40B4-BE49-F238E27FC236}">
                <a16:creationId xmlns:a16="http://schemas.microsoft.com/office/drawing/2014/main" id="{9641B5A8-3731-383B-AF60-651BC4F34B16}"/>
              </a:ext>
            </a:extLst>
          </p:cNvPr>
          <p:cNvSpPr txBox="1"/>
          <p:nvPr/>
        </p:nvSpPr>
        <p:spPr>
          <a:xfrm>
            <a:off x="10629479" y="3763397"/>
            <a:ext cx="1260410" cy="307777"/>
          </a:xfrm>
          <a:prstGeom prst="rect">
            <a:avLst/>
          </a:prstGeom>
          <a:noFill/>
        </p:spPr>
        <p:txBody>
          <a:bodyPr wrap="none" rtlCol="0">
            <a:spAutoFit/>
          </a:bodyPr>
          <a:lstStyle/>
          <a:p>
            <a:r>
              <a:rPr lang="sv-SE" sz="1400" i="1">
                <a:solidFill>
                  <a:schemeClr val="bg1"/>
                </a:solidFill>
                <a:hlinkClick r:id="rId6">
                  <a:extLst>
                    <a:ext uri="{A12FA001-AC4F-418D-AE19-62706E023703}">
                      <ahyp:hlinkClr xmlns:ahyp="http://schemas.microsoft.com/office/drawing/2018/hyperlinkcolor" val="tx"/>
                    </a:ext>
                  </a:extLst>
                </a:hlinkClick>
              </a:rPr>
              <a:t>Kundgrupp Blå</a:t>
            </a:r>
            <a:endParaRPr lang="sv-SE" sz="1400" i="1">
              <a:solidFill>
                <a:schemeClr val="bg1"/>
              </a:solidFill>
            </a:endParaRPr>
          </a:p>
        </p:txBody>
      </p:sp>
    </p:spTree>
    <p:extLst>
      <p:ext uri="{BB962C8B-B14F-4D97-AF65-F5344CB8AC3E}">
        <p14:creationId xmlns:p14="http://schemas.microsoft.com/office/powerpoint/2010/main" val="9623162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CED29-C78F-3954-3D69-5F06023782BF}"/>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C9F5880F-B841-C517-8453-EDED02029A0B}"/>
              </a:ext>
            </a:extLst>
          </p:cNvPr>
          <p:cNvSpPr>
            <a:spLocks noGrp="1"/>
          </p:cNvSpPr>
          <p:nvPr>
            <p:ph type="title"/>
          </p:nvPr>
        </p:nvSpPr>
        <p:spPr/>
        <p:txBody>
          <a:bodyPr/>
          <a:lstStyle/>
          <a:p>
            <a:r>
              <a:rPr lang="sv-SE" dirty="0"/>
              <a:t>Plats </a:t>
            </a:r>
          </a:p>
        </p:txBody>
      </p:sp>
      <p:sp>
        <p:nvSpPr>
          <p:cNvPr id="4" name="Platshållare för innehåll 3">
            <a:extLst>
              <a:ext uri="{FF2B5EF4-FFF2-40B4-BE49-F238E27FC236}">
                <a16:creationId xmlns:a16="http://schemas.microsoft.com/office/drawing/2014/main" id="{247FB814-3AAE-618C-080F-649F654B0F8D}"/>
              </a:ext>
            </a:extLst>
          </p:cNvPr>
          <p:cNvSpPr>
            <a:spLocks noGrp="1"/>
          </p:cNvSpPr>
          <p:nvPr>
            <p:ph idx="1"/>
          </p:nvPr>
        </p:nvSpPr>
        <p:spPr>
          <a:xfrm>
            <a:off x="838200" y="1798583"/>
            <a:ext cx="2745797" cy="2191075"/>
          </a:xfrm>
        </p:spPr>
        <p:txBody>
          <a:bodyPr/>
          <a:lstStyle/>
          <a:p>
            <a:pPr marL="4762" indent="0">
              <a:lnSpc>
                <a:spcPct val="100000"/>
              </a:lnSpc>
              <a:buNone/>
            </a:pPr>
            <a:r>
              <a:rPr lang="sv-SE" b="1" dirty="0">
                <a:latin typeface="+mn-lt"/>
              </a:rPr>
              <a:t>Material:</a:t>
            </a:r>
            <a:endParaRPr lang="sv-SE" dirty="0">
              <a:latin typeface="+mn-lt"/>
              <a:hlinkClick r:id="rId2">
                <a:extLst>
                  <a:ext uri="{A12FA001-AC4F-418D-AE19-62706E023703}">
                    <ahyp:hlinkClr xmlns:ahyp="http://schemas.microsoft.com/office/drawing/2018/hyperlinkcolor" val="tx"/>
                  </a:ext>
                </a:extLst>
              </a:hlinkClick>
            </a:endParaRPr>
          </a:p>
          <a:p>
            <a:pPr lvl="1">
              <a:lnSpc>
                <a:spcPct val="100000"/>
              </a:lnSpc>
            </a:pPr>
            <a:r>
              <a:rPr lang="sv-SE" dirty="0">
                <a:latin typeface="+mn-lt"/>
                <a:hlinkClick r:id="rId2">
                  <a:extLst>
                    <a:ext uri="{A12FA001-AC4F-418D-AE19-62706E023703}">
                      <ahyp:hlinkClr xmlns:ahyp="http://schemas.microsoft.com/office/drawing/2018/hyperlinkcolor" val="tx"/>
                    </a:ext>
                  </a:extLst>
                </a:hlinkClick>
              </a:rPr>
              <a:t>Best Practise Plats</a:t>
            </a:r>
          </a:p>
          <a:p>
            <a:pPr lvl="1">
              <a:lnSpc>
                <a:spcPct val="100000"/>
              </a:lnSpc>
            </a:pPr>
            <a:r>
              <a:rPr lang="sv-SE" dirty="0">
                <a:latin typeface="+mn-lt"/>
                <a:hlinkClick r:id="rId3">
                  <a:extLst>
                    <a:ext uri="{A12FA001-AC4F-418D-AE19-62706E023703}">
                      <ahyp:hlinkClr xmlns:ahyp="http://schemas.microsoft.com/office/drawing/2018/hyperlinkcolor" val="tx"/>
                    </a:ext>
                  </a:extLst>
                </a:hlinkClick>
              </a:rPr>
              <a:t>VIOL 3 funktioner </a:t>
            </a:r>
            <a:endParaRPr lang="sv-SE" dirty="0">
              <a:latin typeface="+mn-lt"/>
            </a:endParaRPr>
          </a:p>
        </p:txBody>
      </p:sp>
      <p:pic>
        <p:nvPicPr>
          <p:cNvPr id="5" name="Bildobjekt 4">
            <a:extLst>
              <a:ext uri="{FF2B5EF4-FFF2-40B4-BE49-F238E27FC236}">
                <a16:creationId xmlns:a16="http://schemas.microsoft.com/office/drawing/2014/main" id="{22356142-CA69-8921-8B11-C0B8A631B486}"/>
              </a:ext>
            </a:extLst>
          </p:cNvPr>
          <p:cNvPicPr>
            <a:picLocks noChangeAspect="1"/>
          </p:cNvPicPr>
          <p:nvPr/>
        </p:nvPicPr>
        <p:blipFill>
          <a:blip r:embed="rId4"/>
          <a:stretch>
            <a:fillRect/>
          </a:stretch>
        </p:blipFill>
        <p:spPr>
          <a:xfrm>
            <a:off x="4172505" y="2113396"/>
            <a:ext cx="7666984" cy="43616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195474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AB94E-F55D-98BC-A512-0E1993A3DB0E}"/>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10C8CFD8-9A78-45D8-A7B0-B82E530E4E92}"/>
              </a:ext>
            </a:extLst>
          </p:cNvPr>
          <p:cNvSpPr>
            <a:spLocks noGrp="1"/>
          </p:cNvSpPr>
          <p:nvPr>
            <p:ph type="title"/>
          </p:nvPr>
        </p:nvSpPr>
        <p:spPr/>
        <p:txBody>
          <a:bodyPr/>
          <a:lstStyle/>
          <a:p>
            <a:r>
              <a:rPr lang="sv-SE" dirty="0"/>
              <a:t>Sortiment  </a:t>
            </a:r>
          </a:p>
        </p:txBody>
      </p:sp>
      <p:sp>
        <p:nvSpPr>
          <p:cNvPr id="4" name="Platshållare för innehåll 3">
            <a:extLst>
              <a:ext uri="{FF2B5EF4-FFF2-40B4-BE49-F238E27FC236}">
                <a16:creationId xmlns:a16="http://schemas.microsoft.com/office/drawing/2014/main" id="{BE01CD86-9D27-DB80-4742-2E228E3D9362}"/>
              </a:ext>
            </a:extLst>
          </p:cNvPr>
          <p:cNvSpPr>
            <a:spLocks noGrp="1"/>
          </p:cNvSpPr>
          <p:nvPr>
            <p:ph idx="1"/>
          </p:nvPr>
        </p:nvSpPr>
        <p:spPr>
          <a:xfrm>
            <a:off x="651770" y="1509204"/>
            <a:ext cx="6778840" cy="4685514"/>
          </a:xfrm>
        </p:spPr>
        <p:txBody>
          <a:bodyPr/>
          <a:lstStyle/>
          <a:p>
            <a:pPr>
              <a:lnSpc>
                <a:spcPct val="100000"/>
              </a:lnSpc>
            </a:pPr>
            <a:r>
              <a:rPr lang="sv-SE" dirty="0">
                <a:latin typeface="+mn-lt"/>
              </a:rPr>
              <a:t>I VIOL 3 har sortimensstrukturen gjorts om i jämförelse med VIOL 2. Strukturen har ändrats då det finns behov av att sortimenten får en ökad tydlighet. I VIOL 2 kan exempelvis sortimentskoderna syfta på olika saker, vilket riskerar att göra det otydligt för </a:t>
            </a:r>
            <a:r>
              <a:rPr lang="sv-SE" dirty="0" err="1">
                <a:latin typeface="+mn-lt"/>
              </a:rPr>
              <a:t>affärsparterna</a:t>
            </a:r>
            <a:r>
              <a:rPr lang="sv-SE" dirty="0">
                <a:latin typeface="+mn-lt"/>
              </a:rPr>
              <a:t> vad som har avtalats. Det har inte heller varit entydigt vad som är leveransgillt i ett beställt sortiment. </a:t>
            </a:r>
          </a:p>
          <a:p>
            <a:pPr>
              <a:lnSpc>
                <a:spcPct val="100000"/>
              </a:lnSpc>
            </a:pPr>
            <a:r>
              <a:rPr lang="sv-SE" dirty="0">
                <a:latin typeface="+mn-lt"/>
              </a:rPr>
              <a:t>Nuvarande struktur i VIOL 2 saknar en tydlighet för mätarna vad som ska mätas och redovisas. Målet med den nya sortimentsstrukturen i VIOL 3 är att: </a:t>
            </a:r>
          </a:p>
          <a:p>
            <a:pPr lvl="1">
              <a:lnSpc>
                <a:spcPct val="100000"/>
              </a:lnSpc>
              <a:spcBef>
                <a:spcPts val="200"/>
              </a:spcBef>
              <a:spcAft>
                <a:spcPts val="200"/>
              </a:spcAft>
              <a:buFont typeface="Arial" panose="020B0604020202020204" pitchFamily="34" charset="0"/>
              <a:buChar char="•"/>
            </a:pPr>
            <a:r>
              <a:rPr lang="sv-SE" dirty="0">
                <a:latin typeface="+mn-lt"/>
              </a:rPr>
              <a:t>Ökad tydlighet för </a:t>
            </a:r>
            <a:r>
              <a:rPr lang="sv-SE" dirty="0" err="1">
                <a:latin typeface="+mn-lt"/>
              </a:rPr>
              <a:t>affärsparterna</a:t>
            </a:r>
            <a:r>
              <a:rPr lang="sv-SE" dirty="0">
                <a:latin typeface="+mn-lt"/>
              </a:rPr>
              <a:t> vad som har avtalats </a:t>
            </a:r>
          </a:p>
          <a:p>
            <a:pPr lvl="1">
              <a:lnSpc>
                <a:spcPct val="100000"/>
              </a:lnSpc>
              <a:spcBef>
                <a:spcPts val="200"/>
              </a:spcBef>
              <a:spcAft>
                <a:spcPts val="200"/>
              </a:spcAft>
              <a:buFont typeface="Arial" panose="020B0604020202020204" pitchFamily="34" charset="0"/>
              <a:buChar char="•"/>
            </a:pPr>
            <a:r>
              <a:rPr lang="sv-SE" dirty="0">
                <a:latin typeface="+mn-lt"/>
              </a:rPr>
              <a:t>Ökad tydlighet för mätare/utrustning till vilka produkter råvaran ska fördelas i. </a:t>
            </a:r>
          </a:p>
          <a:p>
            <a:pPr lvl="1">
              <a:lnSpc>
                <a:spcPct val="100000"/>
              </a:lnSpc>
              <a:spcBef>
                <a:spcPts val="200"/>
              </a:spcBef>
              <a:spcAft>
                <a:spcPts val="200"/>
              </a:spcAft>
              <a:buFont typeface="Arial" panose="020B0604020202020204" pitchFamily="34" charset="0"/>
              <a:buChar char="•"/>
            </a:pPr>
            <a:r>
              <a:rPr lang="sv-SE" dirty="0">
                <a:latin typeface="+mn-lt"/>
              </a:rPr>
              <a:t>Ökad tydlighet i vad som ska redovisas.</a:t>
            </a:r>
          </a:p>
          <a:p>
            <a:pPr>
              <a:lnSpc>
                <a:spcPct val="100000"/>
              </a:lnSpc>
            </a:pPr>
            <a:r>
              <a:rPr lang="sv-SE" dirty="0">
                <a:latin typeface="+mn-lt"/>
              </a:rPr>
              <a:t>I stort bibehålls de branschsortiment som finns i VIOL 2, men kopplat till ovanstående punkter görs en del harmoniseringar. Målet har varit att behålla så många identiteter och namn som möjligt för igenkänning. Det är viktigt att notera att dessa koder inte har någon inneboende logik i VIOL 3 och att de inte alltid är 4 tecken långa. </a:t>
            </a:r>
          </a:p>
          <a:p>
            <a:endParaRPr lang="sv-SE" sz="1400" dirty="0">
              <a:latin typeface="+mn-lt"/>
            </a:endParaRPr>
          </a:p>
        </p:txBody>
      </p:sp>
      <p:sp>
        <p:nvSpPr>
          <p:cNvPr id="7" name="textruta 6">
            <a:extLst>
              <a:ext uri="{FF2B5EF4-FFF2-40B4-BE49-F238E27FC236}">
                <a16:creationId xmlns:a16="http://schemas.microsoft.com/office/drawing/2014/main" id="{FE872B9F-5D86-C327-81E1-6B4971DEF814}"/>
              </a:ext>
            </a:extLst>
          </p:cNvPr>
          <p:cNvSpPr txBox="1"/>
          <p:nvPr/>
        </p:nvSpPr>
        <p:spPr>
          <a:xfrm>
            <a:off x="8258453" y="3429000"/>
            <a:ext cx="3575482" cy="2495683"/>
          </a:xfrm>
          <a:prstGeom prst="rect">
            <a:avLst/>
          </a:prstGeom>
          <a:noFill/>
        </p:spPr>
        <p:txBody>
          <a:bodyPr wrap="square">
            <a:spAutoFit/>
          </a:bodyPr>
          <a:lstStyle/>
          <a:p>
            <a:pPr marL="4762" marR="0" lvl="0" indent="0" algn="l" defTabSz="914400" rtl="0" eaLnBrk="1" fontAlgn="auto" latinLnBrk="0" hangingPunct="1">
              <a:lnSpc>
                <a:spcPct val="107000"/>
              </a:lnSpc>
              <a:spcBef>
                <a:spcPts val="1000"/>
              </a:spcBef>
              <a:spcAft>
                <a:spcPts val="800"/>
              </a:spcAft>
              <a:buClrTx/>
              <a:buSzTx/>
              <a:buFontTx/>
              <a:buNone/>
              <a:tabLst/>
              <a:defRPr/>
            </a:pPr>
            <a:r>
              <a:rPr kumimoji="0" lang="sv-SE" sz="1400" b="1" i="0" u="none" strike="noStrike" kern="1200" cap="none" spc="0" normalizeH="0" baseline="0" noProof="0" dirty="0">
                <a:ln>
                  <a:noFill/>
                </a:ln>
                <a:solidFill>
                  <a:srgbClr val="FFFFFF"/>
                </a:solidFill>
                <a:effectLst/>
                <a:uLnTx/>
                <a:uFillTx/>
                <a:ea typeface="Noto Serif" panose="02020600060500020200" pitchFamily="18" charset="0"/>
                <a:cs typeface="Noto Serif" panose="02020600060500020200" pitchFamily="18" charset="0"/>
              </a:rPr>
              <a:t>Material: </a:t>
            </a:r>
            <a:endParaRPr kumimoji="0" lang="sv-SE" sz="1400" b="1" i="0" u="none" strike="noStrike" kern="1200" cap="none" spc="0" normalizeH="0" baseline="0" noProof="0" dirty="0">
              <a:ln>
                <a:noFill/>
              </a:ln>
              <a:solidFill>
                <a:srgbClr val="FFFFFF"/>
              </a:solidFill>
              <a:effectLst/>
              <a:uLnTx/>
              <a:uFillTx/>
              <a:ea typeface="Noto Serif" panose="02020600060500020200" pitchFamily="18" charset="0"/>
              <a:cs typeface="Noto Serif" panose="02020600060500020200" pitchFamily="18" charset="0"/>
              <a:hlinkClick r:id="rId2">
                <a:extLst>
                  <a:ext uri="{A12FA001-AC4F-418D-AE19-62706E023703}">
                    <ahyp:hlinkClr xmlns:ahyp="http://schemas.microsoft.com/office/drawing/2018/hyperlinkcolor" val="tx"/>
                  </a:ext>
                </a:extLst>
              </a:hlinkClick>
            </a:endParaRPr>
          </a:p>
          <a:p>
            <a:pPr marL="180975" marR="0" lvl="0" indent="-176213" algn="l" defTabSz="914400" rtl="0" eaLnBrk="1" fontAlgn="auto" latinLnBrk="0" hangingPunct="1">
              <a:lnSpc>
                <a:spcPct val="130000"/>
              </a:lnSpc>
              <a:spcBef>
                <a:spcPts val="1000"/>
              </a:spcBef>
              <a:spcAft>
                <a:spcPts val="1200"/>
              </a:spcAft>
              <a:buClrTx/>
              <a:buSzTx/>
              <a:buFontTx/>
              <a:buBlip>
                <a:blip r:embed="rId3"/>
              </a:buBlip>
              <a:tabLst/>
              <a:defRPr/>
            </a:pPr>
            <a:r>
              <a:rPr kumimoji="0" lang="sv-SE" sz="1400" b="0" i="0" u="none" strike="noStrike" kern="1200" cap="none" spc="0" normalizeH="0" baseline="0" noProof="0" dirty="0">
                <a:ln>
                  <a:noFill/>
                </a:ln>
                <a:solidFill>
                  <a:srgbClr val="FFFFFF"/>
                </a:solidFill>
                <a:effectLst/>
                <a:uLnTx/>
                <a:uFillTx/>
                <a:ea typeface="Noto Serif" panose="02020600060500020200" pitchFamily="18" charset="0"/>
                <a:cs typeface="Noto Serif" panose="02020600060500020200" pitchFamily="18" charset="0"/>
                <a:hlinkClick r:id="rId2">
                  <a:extLst>
                    <a:ext uri="{A12FA001-AC4F-418D-AE19-62706E023703}">
                      <ahyp:hlinkClr xmlns:ahyp="http://schemas.microsoft.com/office/drawing/2018/hyperlinkcolor" val="tx"/>
                    </a:ext>
                  </a:extLst>
                </a:hlinkClick>
              </a:rPr>
              <a:t>VIOL 3 seminarium Sortimentsstruktur VIOL 3 SCA &amp; Sveaskog</a:t>
            </a:r>
            <a:endParaRPr kumimoji="0" lang="sv-SE" sz="1400" b="0" i="0" u="none" strike="noStrike" kern="1200" cap="none" spc="0" normalizeH="0" baseline="0" noProof="0" dirty="0">
              <a:ln>
                <a:noFill/>
              </a:ln>
              <a:solidFill>
                <a:srgbClr val="FFFFFF"/>
              </a:solidFill>
              <a:effectLst/>
              <a:uLnTx/>
              <a:uFillTx/>
              <a:ea typeface="Noto Serif" panose="02020600060500020200" pitchFamily="18" charset="0"/>
              <a:cs typeface="Noto Serif" panose="02020600060500020200" pitchFamily="18" charset="0"/>
            </a:endParaRPr>
          </a:p>
          <a:p>
            <a:pPr marL="180975" marR="0" lvl="0" indent="-176213" algn="l" defTabSz="914400" rtl="0" eaLnBrk="1" fontAlgn="auto" latinLnBrk="0" hangingPunct="1">
              <a:lnSpc>
                <a:spcPct val="130000"/>
              </a:lnSpc>
              <a:spcBef>
                <a:spcPts val="1000"/>
              </a:spcBef>
              <a:spcAft>
                <a:spcPts val="1200"/>
              </a:spcAft>
              <a:buClrTx/>
              <a:buSzTx/>
              <a:buFontTx/>
              <a:buBlip>
                <a:blip r:embed="rId3"/>
              </a:buBlip>
              <a:tabLst/>
              <a:defRPr/>
            </a:pPr>
            <a:r>
              <a:rPr kumimoji="0" lang="sv-SE" sz="1400" b="0" i="0" u="none" strike="noStrike" kern="1200" cap="none" spc="0" normalizeH="0" baseline="0" noProof="0" dirty="0">
                <a:ln>
                  <a:noFill/>
                </a:ln>
                <a:solidFill>
                  <a:srgbClr val="FFFFFF"/>
                </a:solidFill>
                <a:effectLst/>
                <a:uLnTx/>
                <a:uFillTx/>
                <a:ea typeface="Noto Serif" panose="02020600060500020200" pitchFamily="18" charset="0"/>
                <a:cs typeface="Noto Serif" panose="02020600060500020200" pitchFamily="18" charset="0"/>
                <a:hlinkClick r:id="rId4">
                  <a:extLst>
                    <a:ext uri="{A12FA001-AC4F-418D-AE19-62706E023703}">
                      <ahyp:hlinkClr xmlns:ahyp="http://schemas.microsoft.com/office/drawing/2018/hyperlinkcolor" val="tx"/>
                    </a:ext>
                  </a:extLst>
                </a:hlinkClick>
              </a:rPr>
              <a:t>Dokument: Sortimentsstrukturen i VIOL 3 </a:t>
            </a:r>
            <a:endParaRPr kumimoji="0" lang="sv-SE" sz="1400" b="0" i="0" u="none" strike="noStrike" kern="1200" cap="none" spc="0" normalizeH="0" baseline="0" noProof="0" dirty="0">
              <a:ln>
                <a:noFill/>
              </a:ln>
              <a:solidFill>
                <a:srgbClr val="FFFFFF"/>
              </a:solidFill>
              <a:effectLst/>
              <a:uLnTx/>
              <a:uFillTx/>
              <a:ea typeface="Noto Serif" panose="02020600060500020200" pitchFamily="18" charset="0"/>
              <a:cs typeface="Noto Serif" panose="02020600060500020200" pitchFamily="18" charset="0"/>
            </a:endParaRPr>
          </a:p>
          <a:p>
            <a:pPr marL="180975" marR="0" lvl="0" indent="-176213" algn="l" defTabSz="914400" rtl="0" eaLnBrk="1" fontAlgn="auto" latinLnBrk="0" hangingPunct="1">
              <a:lnSpc>
                <a:spcPct val="130000"/>
              </a:lnSpc>
              <a:spcBef>
                <a:spcPts val="1000"/>
              </a:spcBef>
              <a:spcAft>
                <a:spcPts val="1200"/>
              </a:spcAft>
              <a:buClrTx/>
              <a:buSzTx/>
              <a:buFontTx/>
              <a:buBlip>
                <a:blip r:embed="rId3"/>
              </a:buBlip>
              <a:tabLst/>
              <a:defRPr/>
            </a:pPr>
            <a:r>
              <a:rPr kumimoji="0" lang="sv-SE" sz="1400" b="0" i="0" u="none" strike="noStrike" kern="1200" cap="none" spc="0" normalizeH="0" baseline="0" noProof="0" dirty="0">
                <a:ln>
                  <a:noFill/>
                </a:ln>
                <a:solidFill>
                  <a:srgbClr val="FFFFFF"/>
                </a:solidFill>
                <a:effectLst/>
                <a:uLnTx/>
                <a:uFillTx/>
                <a:ea typeface="Noto Serif" panose="02020600060500020200" pitchFamily="18" charset="0"/>
                <a:cs typeface="Noto Serif" panose="02020600060500020200" pitchFamily="18" charset="0"/>
                <a:hlinkClick r:id="rId5">
                  <a:extLst>
                    <a:ext uri="{A12FA001-AC4F-418D-AE19-62706E023703}">
                      <ahyp:hlinkClr xmlns:ahyp="http://schemas.microsoft.com/office/drawing/2018/hyperlinkcolor" val="tx"/>
                    </a:ext>
                  </a:extLst>
                </a:hlinkClick>
              </a:rPr>
              <a:t>Film: Sortimentsstrukturen i VIOL 3, digital träff våren 2023 </a:t>
            </a:r>
            <a:endParaRPr kumimoji="0" lang="sv-SE" sz="1400" b="0" i="0" u="none" strike="noStrike" kern="1200" cap="none" spc="0" normalizeH="0" baseline="0" noProof="0" dirty="0">
              <a:ln>
                <a:noFill/>
              </a:ln>
              <a:solidFill>
                <a:srgbClr val="FFFFFF"/>
              </a:solidFill>
              <a:effectLst/>
              <a:uLnTx/>
              <a:uFillTx/>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2241214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491DC-7D5C-1C38-FBA0-B5F5571AD65E}"/>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33FE52A4-D6BD-276E-26AF-A7C628EBB53B}"/>
              </a:ext>
            </a:extLst>
          </p:cNvPr>
          <p:cNvSpPr>
            <a:spLocks noGrp="1"/>
          </p:cNvSpPr>
          <p:nvPr>
            <p:ph type="title"/>
          </p:nvPr>
        </p:nvSpPr>
        <p:spPr>
          <a:xfrm>
            <a:off x="324862" y="2662716"/>
            <a:ext cx="11318497" cy="1325563"/>
          </a:xfrm>
        </p:spPr>
        <p:txBody>
          <a:bodyPr>
            <a:noAutofit/>
          </a:bodyPr>
          <a:lstStyle/>
          <a:p>
            <a:pPr algn="ctr"/>
            <a:r>
              <a:rPr lang="sv-SE" sz="5400">
                <a:solidFill>
                  <a:schemeClr val="bg1">
                    <a:lumMod val="85000"/>
                  </a:schemeClr>
                </a:solidFill>
              </a:rPr>
              <a:t>Fokusområde VIOL 3  </a:t>
            </a:r>
            <a:endParaRPr lang="sv-SE" sz="3200">
              <a:solidFill>
                <a:schemeClr val="bg1"/>
              </a:solidFill>
              <a:highlight>
                <a:srgbClr val="FFFF00"/>
              </a:highlight>
            </a:endParaRPr>
          </a:p>
        </p:txBody>
      </p:sp>
    </p:spTree>
    <p:extLst>
      <p:ext uri="{BB962C8B-B14F-4D97-AF65-F5344CB8AC3E}">
        <p14:creationId xmlns:p14="http://schemas.microsoft.com/office/powerpoint/2010/main" val="3959244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46512078-0A7C-8615-4FA5-498E42CA91BF}"/>
              </a:ext>
            </a:extLst>
          </p:cNvPr>
          <p:cNvPicPr>
            <a:picLocks noChangeAspect="1"/>
          </p:cNvPicPr>
          <p:nvPr/>
        </p:nvPicPr>
        <p:blipFill>
          <a:blip r:embed="rId2"/>
          <a:stretch>
            <a:fillRect/>
          </a:stretch>
        </p:blipFill>
        <p:spPr>
          <a:xfrm>
            <a:off x="1160397" y="807487"/>
            <a:ext cx="7743825" cy="1790700"/>
          </a:xfrm>
          <a:prstGeom prst="rect">
            <a:avLst/>
          </a:prstGeom>
        </p:spPr>
      </p:pic>
    </p:spTree>
    <p:extLst>
      <p:ext uri="{BB962C8B-B14F-4D97-AF65-F5344CB8AC3E}">
        <p14:creationId xmlns:p14="http://schemas.microsoft.com/office/powerpoint/2010/main" val="3719037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CD00B9-CF3E-F1A5-10C3-E094952DE8CD}"/>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0AFE3866-9505-9050-83EB-331B83DF89BE}"/>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B191C5BA-2737-5075-4C9C-87445B9F4753}"/>
              </a:ext>
            </a:extLst>
          </p:cNvPr>
          <p:cNvPicPr>
            <a:picLocks noChangeAspect="1"/>
          </p:cNvPicPr>
          <p:nvPr/>
        </p:nvPicPr>
        <p:blipFill>
          <a:blip r:embed="rId3"/>
          <a:stretch>
            <a:fillRect/>
          </a:stretch>
        </p:blipFill>
        <p:spPr>
          <a:xfrm>
            <a:off x="0" y="-1"/>
            <a:ext cx="12229310" cy="7025951"/>
          </a:xfrm>
          <a:prstGeom prst="rect">
            <a:avLst/>
          </a:prstGeom>
        </p:spPr>
      </p:pic>
    </p:spTree>
    <p:extLst>
      <p:ext uri="{BB962C8B-B14F-4D97-AF65-F5344CB8AC3E}">
        <p14:creationId xmlns:p14="http://schemas.microsoft.com/office/powerpoint/2010/main" val="2097070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9D741D-1F40-617D-E0B5-F96996734772}"/>
              </a:ext>
            </a:extLst>
          </p:cNvPr>
          <p:cNvSpPr>
            <a:spLocks noGrp="1"/>
          </p:cNvSpPr>
          <p:nvPr>
            <p:ph type="title"/>
          </p:nvPr>
        </p:nvSpPr>
        <p:spPr/>
        <p:txBody>
          <a:bodyPr/>
          <a:lstStyle/>
          <a:p>
            <a:r>
              <a:rPr lang="sv-SE"/>
              <a:t>Bakgrund | </a:t>
            </a:r>
            <a:r>
              <a:rPr lang="sv-SE" b="0"/>
              <a:t>VIOL 2 </a:t>
            </a:r>
            <a:r>
              <a:rPr lang="sv-SE" b="0">
                <a:sym typeface="Wingdings" panose="05000000000000000000" pitchFamily="2" charset="2"/>
              </a:rPr>
              <a:t> </a:t>
            </a:r>
            <a:r>
              <a:rPr lang="sv-SE" b="0"/>
              <a:t>VIOL 3</a:t>
            </a:r>
          </a:p>
        </p:txBody>
      </p:sp>
      <p:sp>
        <p:nvSpPr>
          <p:cNvPr id="3" name="Platshållare för innehåll 2">
            <a:extLst>
              <a:ext uri="{FF2B5EF4-FFF2-40B4-BE49-F238E27FC236}">
                <a16:creationId xmlns:a16="http://schemas.microsoft.com/office/drawing/2014/main" id="{F017B7D6-102D-990E-3EFC-E74BEC5F2A3A}"/>
              </a:ext>
            </a:extLst>
          </p:cNvPr>
          <p:cNvSpPr>
            <a:spLocks noGrp="1"/>
          </p:cNvSpPr>
          <p:nvPr>
            <p:ph idx="1"/>
          </p:nvPr>
        </p:nvSpPr>
        <p:spPr>
          <a:xfrm>
            <a:off x="838200" y="1677575"/>
            <a:ext cx="10515600" cy="4351338"/>
          </a:xfrm>
        </p:spPr>
        <p:txBody>
          <a:bodyPr numCol="1"/>
          <a:lstStyle/>
          <a:p>
            <a:endParaRPr lang="sv-SE" dirty="0"/>
          </a:p>
          <a:p>
            <a:pPr marL="4762" indent="0">
              <a:buNone/>
            </a:pPr>
            <a:br>
              <a:rPr lang="sv-SE" dirty="0"/>
            </a:br>
            <a:endParaRPr lang="sv-SE" dirty="0"/>
          </a:p>
          <a:p>
            <a:r>
              <a:rPr lang="sv-SE" dirty="0" err="1"/>
              <a:t>Prisark</a:t>
            </a:r>
            <a:r>
              <a:rPr lang="sv-SE" dirty="0"/>
              <a:t> och </a:t>
            </a:r>
            <a:r>
              <a:rPr lang="sv-SE" dirty="0" err="1"/>
              <a:t>textkod</a:t>
            </a:r>
            <a:r>
              <a:rPr lang="sv-SE" dirty="0"/>
              <a:t> från VIOL 2 försvinner och ”ersätts” av </a:t>
            </a:r>
            <a:r>
              <a:rPr lang="sv-SE" dirty="0">
                <a:solidFill>
                  <a:schemeClr val="accent4">
                    <a:lumMod val="40000"/>
                    <a:lumOff val="60000"/>
                  </a:schemeClr>
                </a:solidFill>
              </a:rPr>
              <a:t>priskomponenter</a:t>
            </a:r>
          </a:p>
          <a:p>
            <a:r>
              <a:rPr lang="sv-SE" dirty="0"/>
              <a:t>Dessa priskomponenter skapas utifrån fördefinierade och robusta </a:t>
            </a:r>
            <a:r>
              <a:rPr lang="sv-SE" dirty="0">
                <a:solidFill>
                  <a:schemeClr val="accent4">
                    <a:lumMod val="40000"/>
                    <a:lumOff val="60000"/>
                  </a:schemeClr>
                </a:solidFill>
              </a:rPr>
              <a:t>standardkomponenter</a:t>
            </a:r>
            <a:r>
              <a:rPr lang="sv-SE" dirty="0"/>
              <a:t> som säkerställer riktighet och spårbarhet i bokföring, uppföljning och analys </a:t>
            </a:r>
          </a:p>
          <a:p>
            <a:r>
              <a:rPr lang="sv-SE" dirty="0">
                <a:solidFill>
                  <a:schemeClr val="accent4">
                    <a:lumMod val="40000"/>
                    <a:lumOff val="60000"/>
                  </a:schemeClr>
                </a:solidFill>
              </a:rPr>
              <a:t>Branschgemensam</a:t>
            </a:r>
            <a:r>
              <a:rPr lang="sv-SE" dirty="0"/>
              <a:t> och </a:t>
            </a:r>
            <a:r>
              <a:rPr lang="sv-SE" dirty="0">
                <a:solidFill>
                  <a:schemeClr val="accent4">
                    <a:lumMod val="40000"/>
                    <a:lumOff val="60000"/>
                  </a:schemeClr>
                </a:solidFill>
              </a:rPr>
              <a:t>transparent</a:t>
            </a:r>
            <a:r>
              <a:rPr lang="sv-SE" dirty="0"/>
              <a:t> hantering av pris i VIOL 3</a:t>
            </a:r>
          </a:p>
          <a:p>
            <a:r>
              <a:rPr lang="sv-SE" dirty="0"/>
              <a:t>Enbart kvantiteter med måttslagskvalitet 1 och 2 – </a:t>
            </a:r>
            <a:r>
              <a:rPr lang="sv-SE" dirty="0">
                <a:solidFill>
                  <a:schemeClr val="accent4">
                    <a:lumMod val="40000"/>
                    <a:lumOff val="60000"/>
                  </a:schemeClr>
                </a:solidFill>
              </a:rPr>
              <a:t>God nog för råvaruredovisning</a:t>
            </a:r>
            <a:r>
              <a:rPr lang="sv-SE" dirty="0"/>
              <a:t> – kan ligga till grund för värdeberäkning</a:t>
            </a:r>
          </a:p>
          <a:p>
            <a:r>
              <a:rPr lang="sv-SE" dirty="0">
                <a:solidFill>
                  <a:schemeClr val="accent4">
                    <a:lumMod val="40000"/>
                    <a:lumOff val="60000"/>
                  </a:schemeClr>
                </a:solidFill>
              </a:rPr>
              <a:t>Larm </a:t>
            </a:r>
            <a:r>
              <a:rPr lang="sv-SE" dirty="0"/>
              <a:t>om grundvärde inte kan beräknas</a:t>
            </a:r>
          </a:p>
        </p:txBody>
      </p:sp>
      <p:sp>
        <p:nvSpPr>
          <p:cNvPr id="5" name="textruta 4">
            <a:extLst>
              <a:ext uri="{FF2B5EF4-FFF2-40B4-BE49-F238E27FC236}">
                <a16:creationId xmlns:a16="http://schemas.microsoft.com/office/drawing/2014/main" id="{B6B2E58E-C786-940A-7643-97463D121AC3}"/>
              </a:ext>
            </a:extLst>
          </p:cNvPr>
          <p:cNvSpPr txBox="1"/>
          <p:nvPr/>
        </p:nvSpPr>
        <p:spPr>
          <a:xfrm>
            <a:off x="1465689" y="1620333"/>
            <a:ext cx="7956985" cy="1200329"/>
          </a:xfrm>
          <a:prstGeom prst="rect">
            <a:avLst/>
          </a:prstGeom>
          <a:noFill/>
        </p:spPr>
        <p:txBody>
          <a:bodyPr wrap="square">
            <a:spAutoFit/>
          </a:bodyPr>
          <a:lstStyle/>
          <a:p>
            <a:pPr marL="4762" marR="0" lvl="0" indent="0" algn="l"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Den grundläggande principen för pris i VIOL 3 är att tillhandahålla 	transparenta prisvillkor mellan köpare och säljare i ett affärsled.</a:t>
            </a:r>
          </a:p>
          <a:p>
            <a:pPr marL="4762" marR="0" lvl="0" indent="0" algn="l"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Med det menas att prisvillkoren ska spegla de verkliga avtalsvillkoren </a:t>
            </a:r>
            <a:br>
              <a:rPr kumimoji="0" lang="sv-SE" sz="1800" b="0" i="1"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sv-SE" sz="1800" b="0" i="1"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och att prisvillkor ska synliggöras för parterna i affären.</a:t>
            </a:r>
            <a:endParaRPr kumimoji="0" lang="sv-SE"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Bild 8" descr="Avslutande citattecken med hel fyllning">
            <a:extLst>
              <a:ext uri="{FF2B5EF4-FFF2-40B4-BE49-F238E27FC236}">
                <a16:creationId xmlns:a16="http://schemas.microsoft.com/office/drawing/2014/main" id="{D82A2255-593E-0D09-D84E-854DF99D08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1540" y="1423189"/>
            <a:ext cx="753865" cy="753865"/>
          </a:xfrm>
          <a:prstGeom prst="rect">
            <a:avLst/>
          </a:prstGeom>
        </p:spPr>
      </p:pic>
      <p:pic>
        <p:nvPicPr>
          <p:cNvPr id="10" name="Bild 9" descr="Avslutande citattecken med hel fyllning">
            <a:extLst>
              <a:ext uri="{FF2B5EF4-FFF2-40B4-BE49-F238E27FC236}">
                <a16:creationId xmlns:a16="http://schemas.microsoft.com/office/drawing/2014/main" id="{0BEC44AF-4F45-FAFC-79E6-639C0E2B1F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02020" y="2344549"/>
            <a:ext cx="771233" cy="771233"/>
          </a:xfrm>
          <a:prstGeom prst="rect">
            <a:avLst/>
          </a:prstGeom>
        </p:spPr>
      </p:pic>
      <p:sp>
        <p:nvSpPr>
          <p:cNvPr id="6" name="textruta 5">
            <a:extLst>
              <a:ext uri="{FF2B5EF4-FFF2-40B4-BE49-F238E27FC236}">
                <a16:creationId xmlns:a16="http://schemas.microsoft.com/office/drawing/2014/main" id="{75CFBB6C-9D3D-57D1-C54D-F40A4B6DBA61}"/>
              </a:ext>
            </a:extLst>
          </p:cNvPr>
          <p:cNvSpPr txBox="1"/>
          <p:nvPr/>
        </p:nvSpPr>
        <p:spPr>
          <a:xfrm>
            <a:off x="10297645" y="6501701"/>
            <a:ext cx="1845049"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srgbClr val="DFDCD8"/>
                </a:solidFill>
                <a:effectLst/>
                <a:uLnTx/>
                <a:uFillTx/>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Länk till VIOL 3 1.0 Funktioner</a:t>
            </a:r>
            <a:endParaRPr kumimoji="0" lang="sv-SE" sz="900" b="0" i="0" u="none" strike="noStrike" kern="1200" cap="none" spc="0" normalizeH="0" baseline="0" noProof="0">
              <a:ln>
                <a:noFill/>
              </a:ln>
              <a:solidFill>
                <a:srgbClr val="DFDCD8"/>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026240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theme/theme1.xml><?xml version="1.0" encoding="utf-8"?>
<a:theme xmlns:a="http://schemas.openxmlformats.org/drawingml/2006/main" name="Office-tema">
  <a:themeElements>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 Biometria oktober 2022" id="{25D3BB66-EB4A-43AD-94DE-B3A6CE25BE07}" vid="{6EA05DEA-5033-4964-A6CA-F55F0AAB5E7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FA43716AADED64A9B36A5ABA83975D6" ma:contentTypeVersion="10" ma:contentTypeDescription="Skapa ett nytt dokument." ma:contentTypeScope="" ma:versionID="537e181f698d670cd3c84a07136394fb">
  <xsd:schema xmlns:xsd="http://www.w3.org/2001/XMLSchema" xmlns:xs="http://www.w3.org/2001/XMLSchema" xmlns:p="http://schemas.microsoft.com/office/2006/metadata/properties" xmlns:ns2="851b9d64-29d1-4c32-b6bc-d94d6c9c2da6" xmlns:ns3="f314094a-a6e6-4b38-95cf-160d2c3454fe" targetNamespace="http://schemas.microsoft.com/office/2006/metadata/properties" ma:root="true" ma:fieldsID="1e277196b8dfd7a60fbf81659c12f957" ns2:_="" ns3:_="">
    <xsd:import namespace="851b9d64-29d1-4c32-b6bc-d94d6c9c2da6"/>
    <xsd:import namespace="f314094a-a6e6-4b38-95cf-160d2c3454f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1b9d64-29d1-4c32-b6bc-d94d6c9c2d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14094a-a6e6-4b38-95cf-160d2c3454fe"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393CF5-9E86-4748-B3F1-2D1107BCD3E3}">
  <ds:schemaRefs>
    <ds:schemaRef ds:uri="http://schemas.microsoft.com/sharepoint/v3/contenttype/forms"/>
  </ds:schemaRefs>
</ds:datastoreItem>
</file>

<file path=customXml/itemProps2.xml><?xml version="1.0" encoding="utf-8"?>
<ds:datastoreItem xmlns:ds="http://schemas.openxmlformats.org/officeDocument/2006/customXml" ds:itemID="{1F2E71C2-473E-44CB-B5B6-23B4FA3D16C9}">
  <ds:schemaRefs>
    <ds:schemaRef ds:uri="851b9d64-29d1-4c32-b6bc-d94d6c9c2da6"/>
    <ds:schemaRef ds:uri="f314094a-a6e6-4b38-95cf-160d2c3454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0D123AA-AEB7-478E-B727-B6E913D5283C}">
  <ds:schemaRefs>
    <ds:schemaRef ds:uri="http://purl.org/dc/terms/"/>
    <ds:schemaRef ds:uri="http://schemas.microsoft.com/office/2006/documentManagement/types"/>
    <ds:schemaRef ds:uri="http://schemas.openxmlformats.org/package/2006/metadata/core-properties"/>
    <ds:schemaRef ds:uri="http://www.w3.org/XML/1998/namespace"/>
    <ds:schemaRef ds:uri="http://purl.org/dc/elements/1.1/"/>
    <ds:schemaRef ds:uri="f314094a-a6e6-4b38-95cf-160d2c3454fe"/>
    <ds:schemaRef ds:uri="http://purl.org/dc/dcmitype/"/>
    <ds:schemaRef ds:uri="http://schemas.microsoft.com/office/infopath/2007/PartnerControls"/>
    <ds:schemaRef ds:uri="851b9d64-29d1-4c32-b6bc-d94d6c9c2da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Presentationsmall Biometria oktober 2022</Template>
  <TotalTime>521</TotalTime>
  <Words>2095</Words>
  <Application>Microsoft Office PowerPoint</Application>
  <PresentationFormat>Bredbild</PresentationFormat>
  <Paragraphs>274</Paragraphs>
  <Slides>51</Slides>
  <Notes>5</Notes>
  <HiddenSlides>0</HiddenSlides>
  <MMClips>0</MMClips>
  <ScaleCrop>false</ScaleCrop>
  <HeadingPairs>
    <vt:vector size="6" baseType="variant">
      <vt:variant>
        <vt:lpstr>Använt teckensnitt</vt:lpstr>
      </vt:variant>
      <vt:variant>
        <vt:i4>11</vt:i4>
      </vt:variant>
      <vt:variant>
        <vt:lpstr>Tema</vt:lpstr>
      </vt:variant>
      <vt:variant>
        <vt:i4>1</vt:i4>
      </vt:variant>
      <vt:variant>
        <vt:lpstr>Bildrubriker</vt:lpstr>
      </vt:variant>
      <vt:variant>
        <vt:i4>51</vt:i4>
      </vt:variant>
    </vt:vector>
  </HeadingPairs>
  <TitlesOfParts>
    <vt:vector size="63" baseType="lpstr">
      <vt:lpstr>Aptos</vt:lpstr>
      <vt:lpstr>Arial</vt:lpstr>
      <vt:lpstr>Calibri</vt:lpstr>
      <vt:lpstr>Calibri Light</vt:lpstr>
      <vt:lpstr>Candara</vt:lpstr>
      <vt:lpstr>Noto Serif</vt:lpstr>
      <vt:lpstr>Open Sans</vt:lpstr>
      <vt:lpstr>Open Sans Light</vt:lpstr>
      <vt:lpstr>Systemtypsnitt normalt</vt:lpstr>
      <vt:lpstr>var(--font-family-head)</vt:lpstr>
      <vt:lpstr>Wingdings</vt:lpstr>
      <vt:lpstr>Office-tema</vt:lpstr>
      <vt:lpstr>PowerPoint-presentation</vt:lpstr>
      <vt:lpstr>Blå Digital | Virkeshandlare</vt:lpstr>
      <vt:lpstr>PowerPoint-presentation</vt:lpstr>
      <vt:lpstr>Introduktion </vt:lpstr>
      <vt:lpstr>Introduktion | Kort information </vt:lpstr>
      <vt:lpstr>Fokusområde VIOL 3  </vt:lpstr>
      <vt:lpstr>PowerPoint-presentation</vt:lpstr>
      <vt:lpstr>PowerPoint-presentation</vt:lpstr>
      <vt:lpstr>Bakgrund | VIOL 2  VIOL 3</vt:lpstr>
      <vt:lpstr>PowerPoint-presentation</vt:lpstr>
      <vt:lpstr>Standardkomponenter | Uppbyggnad</vt:lpstr>
      <vt:lpstr>PowerPoint-presentation</vt:lpstr>
      <vt:lpstr>PowerPoint-presentation</vt:lpstr>
      <vt:lpstr>PowerPoint-presentation</vt:lpstr>
      <vt:lpstr>Prisräkningens påverkan på mätbeskedets innehåll </vt:lpstr>
      <vt:lpstr>PowerPoint-presentation</vt:lpstr>
      <vt:lpstr>PowerPoint-presentation</vt:lpstr>
      <vt:lpstr>PowerPoint-presentation</vt:lpstr>
      <vt:lpstr>PowerPoint-presentation</vt:lpstr>
      <vt:lpstr>Priskomponenter | Uppbyggnad</vt:lpstr>
      <vt:lpstr>PowerPoint-presentation</vt:lpstr>
      <vt:lpstr>Prislista|</vt:lpstr>
      <vt:lpstr>Prismatris och längdkorrektion</vt:lpstr>
      <vt:lpstr>Prismatris och längdkorrektion | Prismatris</vt:lpstr>
      <vt:lpstr>Prismatris och längdkorrektion | Prismatris</vt:lpstr>
      <vt:lpstr>Prismatris och längdkorrektion | Prismatris</vt:lpstr>
      <vt:lpstr>Prislista|</vt:lpstr>
      <vt:lpstr>Prislista och  Pris på kontrakt</vt:lpstr>
      <vt:lpstr>Prislista | Uppbyggnad</vt:lpstr>
      <vt:lpstr>Prislista | Uppbyggnad</vt:lpstr>
      <vt:lpstr>Prislistehänvisning | PH</vt:lpstr>
      <vt:lpstr>PowerPoint-presentation</vt:lpstr>
      <vt:lpstr>Pris på kontrakt | Hantering</vt:lpstr>
      <vt:lpstr>PowerPoint-presentation</vt:lpstr>
      <vt:lpstr>PowerPoint-presentation</vt:lpstr>
      <vt:lpstr>Omprisräkning</vt:lpstr>
      <vt:lpstr>Omprisräkning </vt:lpstr>
      <vt:lpstr>PowerPoint-presentation</vt:lpstr>
      <vt:lpstr>Frågor?</vt:lpstr>
      <vt:lpstr>| Agenda </vt:lpstr>
      <vt:lpstr>Milstolpar </vt:lpstr>
      <vt:lpstr>Passerad milstolpe</vt:lpstr>
      <vt:lpstr>Genomgång av Milstolpe 5 </vt:lpstr>
      <vt:lpstr>Nästa möte &amp; Hemläxa </vt:lpstr>
      <vt:lpstr>Kommande digitala träffar</vt:lpstr>
      <vt:lpstr>Hemläxa </vt:lpstr>
      <vt:lpstr>Tack för idag!</vt:lpstr>
      <vt:lpstr>Extra material för milstolpar</vt:lpstr>
      <vt:lpstr>Organisation</vt:lpstr>
      <vt:lpstr>Plats </vt:lpstr>
      <vt:lpstr>Sortiment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Lizette Söderlund</dc:creator>
  <cp:lastModifiedBy>Lizette Söderlund</cp:lastModifiedBy>
  <cp:revision>1</cp:revision>
  <dcterms:created xsi:type="dcterms:W3CDTF">2024-02-06T11:57:07Z</dcterms:created>
  <dcterms:modified xsi:type="dcterms:W3CDTF">2024-02-28T14:23:45Z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0x0101003FA43716AADED64A9B36A5ABA83975D6</vt:lpwstr>
  </property>
</Properties>
</file>