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6.xml" ContentType="application/vnd.openxmlformats-officedocument.theme+xml"/>
  <Override PartName="/ppt/slideLayouts/slideLayout1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1" r:id="rId5"/>
    <p:sldMasterId id="2147483771" r:id="rId6"/>
    <p:sldMasterId id="2147483822" r:id="rId7"/>
    <p:sldMasterId id="2147483830" r:id="rId8"/>
    <p:sldMasterId id="2147483857" r:id="rId9"/>
    <p:sldMasterId id="2147483871" r:id="rId10"/>
  </p:sldMasterIdLst>
  <p:notesMasterIdLst>
    <p:notesMasterId r:id="rId138"/>
  </p:notesMasterIdLst>
  <p:sldIdLst>
    <p:sldId id="268" r:id="rId11"/>
    <p:sldId id="2147472051" r:id="rId12"/>
    <p:sldId id="2147472354" r:id="rId13"/>
    <p:sldId id="2147472143" r:id="rId14"/>
    <p:sldId id="2147472350" r:id="rId15"/>
    <p:sldId id="2147472342" r:id="rId16"/>
    <p:sldId id="2147472065" r:id="rId17"/>
    <p:sldId id="2147374661" r:id="rId18"/>
    <p:sldId id="2147472198" r:id="rId19"/>
    <p:sldId id="2147482302" r:id="rId20"/>
    <p:sldId id="2147472351" r:id="rId21"/>
    <p:sldId id="2147472338" r:id="rId22"/>
    <p:sldId id="2147482306" r:id="rId23"/>
    <p:sldId id="2147472061" r:id="rId24"/>
    <p:sldId id="2147472052" r:id="rId25"/>
    <p:sldId id="274" r:id="rId26"/>
    <p:sldId id="2147472315" r:id="rId27"/>
    <p:sldId id="2147472110" r:id="rId28"/>
    <p:sldId id="2147472072" r:id="rId29"/>
    <p:sldId id="2147472210" r:id="rId30"/>
    <p:sldId id="2147472316" r:id="rId31"/>
    <p:sldId id="2147472279" r:id="rId32"/>
    <p:sldId id="2147472291" r:id="rId33"/>
    <p:sldId id="2147472292" r:id="rId34"/>
    <p:sldId id="2147472251" r:id="rId35"/>
    <p:sldId id="2147472264" r:id="rId36"/>
    <p:sldId id="2147472293" r:id="rId37"/>
    <p:sldId id="2147472222" r:id="rId38"/>
    <p:sldId id="2147472223" r:id="rId39"/>
    <p:sldId id="2147472221" r:id="rId40"/>
    <p:sldId id="2147472317" r:id="rId41"/>
    <p:sldId id="2147472122" r:id="rId42"/>
    <p:sldId id="2147472319" r:id="rId43"/>
    <p:sldId id="303" r:id="rId44"/>
    <p:sldId id="2147472304" r:id="rId45"/>
    <p:sldId id="2147472320" r:id="rId46"/>
    <p:sldId id="2147472284" r:id="rId47"/>
    <p:sldId id="2147472053" r:id="rId48"/>
    <p:sldId id="2147472149" r:id="rId49"/>
    <p:sldId id="2147472146" r:id="rId50"/>
    <p:sldId id="2147472147" r:id="rId51"/>
    <p:sldId id="2147472148" r:id="rId52"/>
    <p:sldId id="286" r:id="rId53"/>
    <p:sldId id="271" r:id="rId54"/>
    <p:sldId id="2147472333" r:id="rId55"/>
    <p:sldId id="2147472332" r:id="rId56"/>
    <p:sldId id="2147472305" r:id="rId57"/>
    <p:sldId id="2147472150" r:id="rId58"/>
    <p:sldId id="2147472145" r:id="rId59"/>
    <p:sldId id="2147472144" r:id="rId60"/>
    <p:sldId id="2147472334" r:id="rId61"/>
    <p:sldId id="2147374621" r:id="rId62"/>
    <p:sldId id="2147472062" r:id="rId63"/>
    <p:sldId id="2147472321" r:id="rId64"/>
    <p:sldId id="2147472057" r:id="rId65"/>
    <p:sldId id="269" r:id="rId66"/>
    <p:sldId id="285" r:id="rId67"/>
    <p:sldId id="2147472330" r:id="rId68"/>
    <p:sldId id="2147472307" r:id="rId69"/>
    <p:sldId id="284" r:id="rId70"/>
    <p:sldId id="287" r:id="rId71"/>
    <p:sldId id="2147472308" r:id="rId72"/>
    <p:sldId id="2147472311" r:id="rId73"/>
    <p:sldId id="288" r:id="rId74"/>
    <p:sldId id="2147472312" r:id="rId75"/>
    <p:sldId id="290" r:id="rId76"/>
    <p:sldId id="292" r:id="rId77"/>
    <p:sldId id="2147472313" r:id="rId78"/>
    <p:sldId id="296" r:id="rId79"/>
    <p:sldId id="2147472314" r:id="rId80"/>
    <p:sldId id="298" r:id="rId81"/>
    <p:sldId id="299" r:id="rId82"/>
    <p:sldId id="2147472329" r:id="rId83"/>
    <p:sldId id="2147472345" r:id="rId84"/>
    <p:sldId id="328" r:id="rId85"/>
    <p:sldId id="834" r:id="rId86"/>
    <p:sldId id="841" r:id="rId87"/>
    <p:sldId id="837" r:id="rId88"/>
    <p:sldId id="351" r:id="rId89"/>
    <p:sldId id="840" r:id="rId90"/>
    <p:sldId id="257" r:id="rId91"/>
    <p:sldId id="839" r:id="rId92"/>
    <p:sldId id="829" r:id="rId93"/>
    <p:sldId id="842" r:id="rId94"/>
    <p:sldId id="838" r:id="rId95"/>
    <p:sldId id="263" r:id="rId96"/>
    <p:sldId id="261" r:id="rId97"/>
    <p:sldId id="260" r:id="rId98"/>
    <p:sldId id="836" r:id="rId99"/>
    <p:sldId id="259" r:id="rId100"/>
    <p:sldId id="843" r:id="rId101"/>
    <p:sldId id="845" r:id="rId102"/>
    <p:sldId id="844" r:id="rId103"/>
    <p:sldId id="848" r:id="rId104"/>
    <p:sldId id="849" r:id="rId105"/>
    <p:sldId id="846" r:id="rId106"/>
    <p:sldId id="847" r:id="rId107"/>
    <p:sldId id="830" r:id="rId108"/>
    <p:sldId id="2147472343" r:id="rId109"/>
    <p:sldId id="267" r:id="rId110"/>
    <p:sldId id="2147472162" r:id="rId111"/>
    <p:sldId id="2147472156" r:id="rId112"/>
    <p:sldId id="2147472344" r:id="rId113"/>
    <p:sldId id="2147472160" r:id="rId114"/>
    <p:sldId id="2147472157" r:id="rId115"/>
    <p:sldId id="2147472158" r:id="rId116"/>
    <p:sldId id="2147472159" r:id="rId117"/>
    <p:sldId id="2147472161" r:id="rId118"/>
    <p:sldId id="2147471662" r:id="rId119"/>
    <p:sldId id="2147481707" r:id="rId120"/>
    <p:sldId id="2147482297" r:id="rId121"/>
    <p:sldId id="2147482296" r:id="rId122"/>
    <p:sldId id="2147478849" r:id="rId123"/>
    <p:sldId id="2147481710" r:id="rId124"/>
    <p:sldId id="2147482298" r:id="rId125"/>
    <p:sldId id="2147481708" r:id="rId126"/>
    <p:sldId id="2147482300" r:id="rId127"/>
    <p:sldId id="2147482301" r:id="rId128"/>
    <p:sldId id="258" r:id="rId129"/>
    <p:sldId id="2147481730" r:id="rId130"/>
    <p:sldId id="2147482012" r:id="rId131"/>
    <p:sldId id="2147482294" r:id="rId132"/>
    <p:sldId id="2147482291" r:id="rId133"/>
    <p:sldId id="2147472340" r:id="rId134"/>
    <p:sldId id="2147472322" r:id="rId135"/>
    <p:sldId id="2147472070" r:id="rId136"/>
    <p:sldId id="2147472341" r:id="rId137"/>
  </p:sldIdLst>
  <p:sldSz cx="12192000" cy="6858000"/>
  <p:notesSz cx="6858000"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DBD9E0E1-D18A-426A-B843-27D3440E636A}">
          <p14:sldIdLst>
            <p14:sldId id="268"/>
          </p14:sldIdLst>
        </p14:section>
        <p14:section name="Introduktion &amp; Presentationsrunda" id="{53E3ECD4-E0D7-4559-959B-1BC686E9190F}">
          <p14:sldIdLst>
            <p14:sldId id="2147472051"/>
            <p14:sldId id="2147472354"/>
            <p14:sldId id="2147472143"/>
            <p14:sldId id="2147472350"/>
            <p14:sldId id="2147472342"/>
          </p14:sldIdLst>
        </p14:section>
        <p14:section name="Forest Storm" id="{B0F5D8DE-7961-438B-BF85-7908D7520968}">
          <p14:sldIdLst>
            <p14:sldId id="2147472065"/>
            <p14:sldId id="2147374661"/>
            <p14:sldId id="2147472198"/>
            <p14:sldId id="2147482302"/>
            <p14:sldId id="2147472351"/>
            <p14:sldId id="2147472338"/>
            <p14:sldId id="2147482306"/>
          </p14:sldIdLst>
        </p14:section>
        <p14:section name="Paus" id="{D8BBA240-ED58-461F-8892-66B399C41765}">
          <p14:sldIdLst>
            <p14:sldId id="2147472061"/>
          </p14:sldIdLst>
        </p14:section>
        <p14:section name="Omläggning" id="{DFA6253B-5B3E-49FC-995F-1E9C849E4D14}">
          <p14:sldIdLst>
            <p14:sldId id="2147472052"/>
            <p14:sldId id="274"/>
            <p14:sldId id="2147472315"/>
            <p14:sldId id="2147472110"/>
            <p14:sldId id="2147472072"/>
            <p14:sldId id="2147472210"/>
            <p14:sldId id="2147472316"/>
            <p14:sldId id="2147472279"/>
            <p14:sldId id="2147472291"/>
            <p14:sldId id="2147472292"/>
            <p14:sldId id="2147472251"/>
            <p14:sldId id="2147472264"/>
            <p14:sldId id="2147472293"/>
            <p14:sldId id="2147472222"/>
            <p14:sldId id="2147472223"/>
            <p14:sldId id="2147472221"/>
            <p14:sldId id="2147472317"/>
            <p14:sldId id="2147472122"/>
            <p14:sldId id="2147472319"/>
            <p14:sldId id="303"/>
            <p14:sldId id="2147472304"/>
            <p14:sldId id="2147472320"/>
            <p14:sldId id="2147472284"/>
          </p14:sldIdLst>
        </p14:section>
        <p14:section name="Kundservice" id="{935655B0-CD72-43B9-AC50-541A9D5FF631}">
          <p14:sldIdLst>
            <p14:sldId id="2147472053"/>
            <p14:sldId id="2147472149"/>
            <p14:sldId id="2147472146"/>
            <p14:sldId id="2147472147"/>
            <p14:sldId id="2147472148"/>
            <p14:sldId id="286"/>
            <p14:sldId id="271"/>
            <p14:sldId id="2147472333"/>
            <p14:sldId id="2147472332"/>
            <p14:sldId id="2147472305"/>
            <p14:sldId id="2147472150"/>
            <p14:sldId id="2147472145"/>
            <p14:sldId id="2147472144"/>
            <p14:sldId id="2147472334"/>
            <p14:sldId id="2147374621"/>
          </p14:sldIdLst>
        </p14:section>
        <p14:section name="Uppsamling &amp; Frågor" id="{3CEBD2D8-61A1-4D91-B0DF-DAB847486361}">
          <p14:sldIdLst>
            <p14:sldId id="2147472062"/>
          </p14:sldIdLst>
        </p14:section>
        <p14:section name="Lunch" id="{1DEF7A54-70E7-4CAC-AF45-0FF626AC57A3}">
          <p14:sldIdLst>
            <p14:sldId id="2147472321"/>
          </p14:sldIdLst>
        </p14:section>
        <p14:section name="Nyttor &amp; Skillnader i VIOL 3" id="{33D63C2F-68E2-4BB8-A347-EB1E57E14FE5}">
          <p14:sldIdLst>
            <p14:sldId id="2147472057"/>
            <p14:sldId id="269"/>
            <p14:sldId id="285"/>
            <p14:sldId id="2147472330"/>
            <p14:sldId id="2147472307"/>
            <p14:sldId id="284"/>
            <p14:sldId id="287"/>
            <p14:sldId id="2147472308"/>
            <p14:sldId id="2147472311"/>
            <p14:sldId id="288"/>
            <p14:sldId id="2147472312"/>
            <p14:sldId id="290"/>
            <p14:sldId id="292"/>
            <p14:sldId id="2147472313"/>
            <p14:sldId id="296"/>
            <p14:sldId id="2147472314"/>
            <p14:sldId id="298"/>
            <p14:sldId id="299"/>
            <p14:sldId id="2147472329"/>
            <p14:sldId id="2147472345"/>
          </p14:sldIdLst>
        </p14:section>
        <p14:section name="SCA presenterar" id="{74344CBB-741B-4859-8216-B71E50088673}">
          <p14:sldIdLst>
            <p14:sldId id="328"/>
            <p14:sldId id="834"/>
            <p14:sldId id="841"/>
            <p14:sldId id="837"/>
            <p14:sldId id="351"/>
            <p14:sldId id="840"/>
            <p14:sldId id="257"/>
            <p14:sldId id="839"/>
            <p14:sldId id="829"/>
            <p14:sldId id="842"/>
            <p14:sldId id="838"/>
            <p14:sldId id="263"/>
            <p14:sldId id="261"/>
            <p14:sldId id="260"/>
            <p14:sldId id="836"/>
            <p14:sldId id="259"/>
            <p14:sldId id="843"/>
            <p14:sldId id="845"/>
            <p14:sldId id="844"/>
            <p14:sldId id="848"/>
            <p14:sldId id="849"/>
            <p14:sldId id="846"/>
            <p14:sldId id="847"/>
            <p14:sldId id="830"/>
          </p14:sldIdLst>
        </p14:section>
        <p14:section name="Sveaskog presenterar" id="{1CFBFF7F-34E2-43A6-B92F-F4593A7BCA79}">
          <p14:sldIdLst>
            <p14:sldId id="2147472343"/>
            <p14:sldId id="267"/>
            <p14:sldId id="2147472162"/>
            <p14:sldId id="2147472156"/>
            <p14:sldId id="2147472344"/>
            <p14:sldId id="2147472160"/>
            <p14:sldId id="2147472157"/>
            <p14:sldId id="2147472158"/>
            <p14:sldId id="2147472159"/>
            <p14:sldId id="2147472161"/>
          </p14:sldIdLst>
        </p14:section>
        <p14:section name="Södra presenterar" id="{D2D01ABD-842B-4E09-BD16-2F63B1E52C5C}">
          <p14:sldIdLst>
            <p14:sldId id="2147471662"/>
            <p14:sldId id="2147481707"/>
            <p14:sldId id="2147482297"/>
            <p14:sldId id="2147482296"/>
            <p14:sldId id="2147478849"/>
            <p14:sldId id="2147481710"/>
            <p14:sldId id="2147482298"/>
            <p14:sldId id="2147481708"/>
            <p14:sldId id="2147482300"/>
            <p14:sldId id="2147482301"/>
            <p14:sldId id="258"/>
            <p14:sldId id="2147481730"/>
            <p14:sldId id="2147482012"/>
            <p14:sldId id="2147482294"/>
            <p14:sldId id="2147482291"/>
          </p14:sldIdLst>
        </p14:section>
        <p14:section name="Mingel" id="{8E9C842E-6B5F-4874-816C-D533E7015FC5}">
          <p14:sldIdLst>
            <p14:sldId id="2147472340"/>
            <p14:sldId id="2147472322"/>
          </p14:sldIdLst>
        </p14:section>
        <p14:section name="Avslutning" id="{90358622-10BD-44DA-AD57-B5D719901DEF}">
          <p14:sldIdLst>
            <p14:sldId id="2147472070"/>
            <p14:sldId id="21474723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EE9B03-1D6D-4AA9-245B-F5C94BF696C8}" name="Julia Wall" initials="JW" userId="S::Julia.Wall@biometria.se::ea3ab28a-0e7b-46a6-8787-b6f9daa8a492" providerId="AD"/>
  <p188:author id="{DC537644-3FF5-C9EC-016B-DD8CC06751ED}" name="Margita Sahlberg" initials="MS" userId="S::margita.sahlberg@biometria.se::b5320497-4090-40f0-8529-ed02449fcc9e" providerId="AD"/>
  <p188:author id="{CDD3F26B-32A1-92F2-FF36-371C8C5711A2}" name="Lars Persson" initials="" userId="S::Lars.Persson@biometria.se::7f1cec89-9700-434c-88ef-862d3050ba2c" providerId="AD"/>
  <p188:author id="{84012882-867A-3500-BD72-0D6800980351}" name="Pia Sundkvist de Beau" initials="" userId="S::Pia.DeBeau@biometria.se::bdd985a5-97a3-4a40-907f-0c69dccf8438" providerId="AD"/>
  <p188:author id="{CA20C384-23DE-7ABD-6247-EAD686EED4BE}" name="Ignell, Axel" initials="AI" userId="S::axel.ignell@sodra.com::71b3b38f-f9ca-469c-97c0-984d3fb22b76" providerId="AD"/>
  <p188:author id="{DCEADA91-8B9D-BB89-DE16-98EE95D8554B}" name="Madeleine Forsman" initials="MF" userId="S::Madeleine.Forsman@biometria.se::b30df131-623b-4407-9ebb-2f7a448c4f94" providerId="AD"/>
  <p188:author id="{DC023C9C-9EAD-6DF4-6D39-A8A6213C1697}" name="Lizette Söderlund" initials="LS" userId="S::Lizette.Soderlund@biometria.se::ffb87a56-3ba4-4d87-b182-bccbc94855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2553"/>
    <a:srgbClr val="A0306E"/>
    <a:srgbClr val="007B4F"/>
    <a:srgbClr val="A0316E"/>
    <a:srgbClr val="000000"/>
    <a:srgbClr val="0F0F0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36E6D9-BFEB-4F01-9B97-3A4523DC0F76}" v="1" dt="2024-06-05T12:26:44.891"/>
    <p1510:client id="{46D4275D-8080-461A-A6A8-F3062614EEBA}" v="8" dt="2024-06-05T13:22:43.661"/>
    <p1510:client id="{EC463ACE-F320-4F40-BA59-CD7C18DF4B96}" v="24" dt="2024-06-05T12:30:07.004"/>
    <p1510:client id="{FCFF02D1-0008-426D-B950-4DC6377CAC56}" v="25" dt="2024-06-05T12:30:46.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notesMaster" Target="notesMasters/notesMaster1.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presProps" Target="presProp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viewProps" Target="viewProps.xml"/><Relationship Id="rId14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 Hjern" userId="3a32a3a1-3ee6-4610-90c3-9a3075badbaa" providerId="ADAL" clId="{2250CE23-B954-405F-A327-4F1C435A3317}"/>
    <pc:docChg chg="custSel addSld modSld modSection">
      <pc:chgData name="Karin Hjern" userId="3a32a3a1-3ee6-4610-90c3-9a3075badbaa" providerId="ADAL" clId="{2250CE23-B954-405F-A327-4F1C435A3317}" dt="2024-05-27T09:19:55.377" v="46" actId="20577"/>
      <pc:docMkLst>
        <pc:docMk/>
      </pc:docMkLst>
      <pc:sldChg chg="modSp mod">
        <pc:chgData name="Karin Hjern" userId="3a32a3a1-3ee6-4610-90c3-9a3075badbaa" providerId="ADAL" clId="{2250CE23-B954-405F-A327-4F1C435A3317}" dt="2024-05-27T09:19:55.377" v="46" actId="20577"/>
        <pc:sldMkLst>
          <pc:docMk/>
          <pc:sldMk cId="1270791008" sldId="2147472198"/>
        </pc:sldMkLst>
        <pc:spChg chg="mod">
          <ac:chgData name="Karin Hjern" userId="3a32a3a1-3ee6-4610-90c3-9a3075badbaa" providerId="ADAL" clId="{2250CE23-B954-405F-A327-4F1C435A3317}" dt="2024-05-27T09:19:55.377" v="46" actId="20577"/>
          <ac:spMkLst>
            <pc:docMk/>
            <pc:sldMk cId="1270791008" sldId="2147472198"/>
            <ac:spMk id="16" creationId="{87F217DB-483C-F0DE-CD96-C0C76040024A}"/>
          </ac:spMkLst>
        </pc:spChg>
      </pc:sldChg>
      <pc:sldChg chg="modSp mod">
        <pc:chgData name="Karin Hjern" userId="3a32a3a1-3ee6-4610-90c3-9a3075badbaa" providerId="ADAL" clId="{2250CE23-B954-405F-A327-4F1C435A3317}" dt="2024-05-27T06:24:34.930" v="43" actId="20577"/>
        <pc:sldMkLst>
          <pc:docMk/>
          <pc:sldMk cId="137700593" sldId="2147472326"/>
        </pc:sldMkLst>
        <pc:spChg chg="mod">
          <ac:chgData name="Karin Hjern" userId="3a32a3a1-3ee6-4610-90c3-9a3075badbaa" providerId="ADAL" clId="{2250CE23-B954-405F-A327-4F1C435A3317}" dt="2024-05-27T06:24:34.930" v="43" actId="20577"/>
          <ac:spMkLst>
            <pc:docMk/>
            <pc:sldMk cId="137700593" sldId="2147472326"/>
            <ac:spMk id="5" creationId="{88F13B9C-E57D-A175-7D1B-76A8387AD2E9}"/>
          </ac:spMkLst>
        </pc:spChg>
      </pc:sldChg>
      <pc:sldChg chg="add mod modShow">
        <pc:chgData name="Karin Hjern" userId="3a32a3a1-3ee6-4610-90c3-9a3075badbaa" providerId="ADAL" clId="{2250CE23-B954-405F-A327-4F1C435A3317}" dt="2024-05-27T06:22:58.980" v="1" actId="729"/>
        <pc:sldMkLst>
          <pc:docMk/>
          <pc:sldMk cId="3666757131" sldId="2147472350"/>
        </pc:sldMkLst>
      </pc:sldChg>
    </pc:docChg>
  </pc:docChgLst>
  <pc:docChgLst>
    <pc:chgData name="Pia Sundkvist de Beau" userId="bdd985a5-97a3-4a40-907f-0c69dccf8438" providerId="ADAL" clId="{624DE47D-E64F-48FB-B909-23C7E35C7FFF}"/>
    <pc:docChg chg="modSld">
      <pc:chgData name="Pia Sundkvist de Beau" userId="bdd985a5-97a3-4a40-907f-0c69dccf8438" providerId="ADAL" clId="{624DE47D-E64F-48FB-B909-23C7E35C7FFF}" dt="2024-05-27T09:47:15.054" v="61" actId="20577"/>
      <pc:docMkLst>
        <pc:docMk/>
      </pc:docMkLst>
      <pc:sldChg chg="modSp mod">
        <pc:chgData name="Pia Sundkvist de Beau" userId="bdd985a5-97a3-4a40-907f-0c69dccf8438" providerId="ADAL" clId="{624DE47D-E64F-48FB-B909-23C7E35C7FFF}" dt="2024-05-27T09:47:15.054" v="61" actId="20577"/>
        <pc:sldMkLst>
          <pc:docMk/>
          <pc:sldMk cId="2864544690" sldId="2147472122"/>
        </pc:sldMkLst>
        <pc:spChg chg="mod">
          <ac:chgData name="Pia Sundkvist de Beau" userId="bdd985a5-97a3-4a40-907f-0c69dccf8438" providerId="ADAL" clId="{624DE47D-E64F-48FB-B909-23C7E35C7FFF}" dt="2024-05-27T09:47:15.054" v="61" actId="20577"/>
          <ac:spMkLst>
            <pc:docMk/>
            <pc:sldMk cId="2864544690" sldId="2147472122"/>
            <ac:spMk id="4" creationId="{7923BBEB-511B-F48A-1676-9208937C93B6}"/>
          </ac:spMkLst>
        </pc:spChg>
      </pc:sldChg>
      <pc:sldChg chg="modSp mod">
        <pc:chgData name="Pia Sundkvist de Beau" userId="bdd985a5-97a3-4a40-907f-0c69dccf8438" providerId="ADAL" clId="{624DE47D-E64F-48FB-B909-23C7E35C7FFF}" dt="2024-05-27T09:46:13.774" v="50" actId="20577"/>
        <pc:sldMkLst>
          <pc:docMk/>
          <pc:sldMk cId="2369580647" sldId="2147472221"/>
        </pc:sldMkLst>
        <pc:spChg chg="mod">
          <ac:chgData name="Pia Sundkvist de Beau" userId="bdd985a5-97a3-4a40-907f-0c69dccf8438" providerId="ADAL" clId="{624DE47D-E64F-48FB-B909-23C7E35C7FFF}" dt="2024-05-27T09:46:13.774" v="50" actId="20577"/>
          <ac:spMkLst>
            <pc:docMk/>
            <pc:sldMk cId="2369580647" sldId="2147472221"/>
            <ac:spMk id="71" creationId="{D11D787D-8E01-9B7B-5B90-D55EF01F0BF5}"/>
          </ac:spMkLst>
        </pc:spChg>
      </pc:sldChg>
      <pc:sldChg chg="modSp mod">
        <pc:chgData name="Pia Sundkvist de Beau" userId="bdd985a5-97a3-4a40-907f-0c69dccf8438" providerId="ADAL" clId="{624DE47D-E64F-48FB-B909-23C7E35C7FFF}" dt="2024-05-27T09:45:01.446" v="16" actId="20577"/>
        <pc:sldMkLst>
          <pc:docMk/>
          <pc:sldMk cId="2140273256" sldId="2147472222"/>
        </pc:sldMkLst>
        <pc:spChg chg="mod">
          <ac:chgData name="Pia Sundkvist de Beau" userId="bdd985a5-97a3-4a40-907f-0c69dccf8438" providerId="ADAL" clId="{624DE47D-E64F-48FB-B909-23C7E35C7FFF}" dt="2024-05-27T09:45:01.446" v="16" actId="20577"/>
          <ac:spMkLst>
            <pc:docMk/>
            <pc:sldMk cId="2140273256" sldId="2147472222"/>
            <ac:spMk id="2" creationId="{773048CC-8DD6-30E3-C7F1-392AEDD83DCB}"/>
          </ac:spMkLst>
        </pc:spChg>
      </pc:sldChg>
      <pc:sldChg chg="modSp mod">
        <pc:chgData name="Pia Sundkvist de Beau" userId="bdd985a5-97a3-4a40-907f-0c69dccf8438" providerId="ADAL" clId="{624DE47D-E64F-48FB-B909-23C7E35C7FFF}" dt="2024-05-27T09:45:35.262" v="33" actId="20577"/>
        <pc:sldMkLst>
          <pc:docMk/>
          <pc:sldMk cId="966744124" sldId="2147472223"/>
        </pc:sldMkLst>
        <pc:spChg chg="mod">
          <ac:chgData name="Pia Sundkvist de Beau" userId="bdd985a5-97a3-4a40-907f-0c69dccf8438" providerId="ADAL" clId="{624DE47D-E64F-48FB-B909-23C7E35C7FFF}" dt="2024-05-27T09:45:35.262" v="33" actId="20577"/>
          <ac:spMkLst>
            <pc:docMk/>
            <pc:sldMk cId="966744124" sldId="2147472223"/>
            <ac:spMk id="2" creationId="{57670875-A978-3E4C-1031-41AF1B523503}"/>
          </ac:spMkLst>
        </pc:spChg>
      </pc:sldChg>
    </pc:docChg>
  </pc:docChgLst>
  <pc:docChgLst>
    <pc:chgData name="Olle Åström" userId="e137330b-1613-468a-98df-2f8e2958ca67" providerId="ADAL" clId="{192152FB-BEFB-4819-862B-0CA6FCA0DE1B}"/>
    <pc:docChg chg="undo custSel modSld">
      <pc:chgData name="Olle Åström" userId="e137330b-1613-468a-98df-2f8e2958ca67" providerId="ADAL" clId="{192152FB-BEFB-4819-862B-0CA6FCA0DE1B}" dt="2024-06-04T06:24:47.014" v="1649" actId="20577"/>
      <pc:docMkLst>
        <pc:docMk/>
      </pc:docMkLst>
      <pc:sldChg chg="modNotesTx">
        <pc:chgData name="Olle Åström" userId="e137330b-1613-468a-98df-2f8e2958ca67" providerId="ADAL" clId="{192152FB-BEFB-4819-862B-0CA6FCA0DE1B}" dt="2024-05-28T12:31:18.525" v="923" actId="20577"/>
        <pc:sldMkLst>
          <pc:docMk/>
          <pc:sldMk cId="2763518829" sldId="2147472144"/>
        </pc:sldMkLst>
      </pc:sldChg>
      <pc:sldChg chg="modNotesTx">
        <pc:chgData name="Olle Åström" userId="e137330b-1613-468a-98df-2f8e2958ca67" providerId="ADAL" clId="{192152FB-BEFB-4819-862B-0CA6FCA0DE1B}" dt="2024-05-28T20:14:53.347" v="1137" actId="20577"/>
        <pc:sldMkLst>
          <pc:docMk/>
          <pc:sldMk cId="2552222535" sldId="2147472146"/>
        </pc:sldMkLst>
      </pc:sldChg>
      <pc:sldChg chg="modNotesTx">
        <pc:chgData name="Olle Åström" userId="e137330b-1613-468a-98df-2f8e2958ca67" providerId="ADAL" clId="{192152FB-BEFB-4819-862B-0CA6FCA0DE1B}" dt="2024-05-28T20:47:27.313" v="1587" actId="20577"/>
        <pc:sldMkLst>
          <pc:docMk/>
          <pc:sldMk cId="3051492322" sldId="2147472147"/>
        </pc:sldMkLst>
      </pc:sldChg>
      <pc:sldChg chg="modNotesTx">
        <pc:chgData name="Olle Åström" userId="e137330b-1613-468a-98df-2f8e2958ca67" providerId="ADAL" clId="{192152FB-BEFB-4819-862B-0CA6FCA0DE1B}" dt="2024-06-04T06:24:47.014" v="1649" actId="20577"/>
        <pc:sldMkLst>
          <pc:docMk/>
          <pc:sldMk cId="1687982567" sldId="2147472149"/>
        </pc:sldMkLst>
      </pc:sldChg>
      <pc:sldChg chg="modNotesTx">
        <pc:chgData name="Olle Åström" userId="e137330b-1613-468a-98df-2f8e2958ca67" providerId="ADAL" clId="{192152FB-BEFB-4819-862B-0CA6FCA0DE1B}" dt="2024-05-29T08:39:18.062" v="1588" actId="255"/>
        <pc:sldMkLst>
          <pc:docMk/>
          <pc:sldMk cId="4070475019" sldId="2147472150"/>
        </pc:sldMkLst>
      </pc:sldChg>
    </pc:docChg>
  </pc:docChgLst>
  <pc:docChgLst>
    <pc:chgData name="Julia Wall" userId="S::julia.wall@biometria.se::ea3ab28a-0e7b-46a6-8787-b6f9daa8a492" providerId="AD" clId="Web-{FCFF02D1-0008-426D-B950-4DC6377CAC56}"/>
    <pc:docChg chg="addSld delSld modSection">
      <pc:chgData name="Julia Wall" userId="S::julia.wall@biometria.se::ea3ab28a-0e7b-46a6-8787-b6f9daa8a492" providerId="AD" clId="Web-{FCFF02D1-0008-426D-B950-4DC6377CAC56}" dt="2024-06-05T12:30:46.943" v="24"/>
      <pc:docMkLst>
        <pc:docMk/>
      </pc:docMkLst>
      <pc:sldChg chg="del">
        <pc:chgData name="Julia Wall" userId="S::julia.wall@biometria.se::ea3ab28a-0e7b-46a6-8787-b6f9daa8a492" providerId="AD" clId="Web-{FCFF02D1-0008-426D-B950-4DC6377CAC56}" dt="2024-06-05T12:30:46.943" v="24"/>
        <pc:sldMkLst>
          <pc:docMk/>
          <pc:sldMk cId="442859136" sldId="2147482305"/>
        </pc:sldMkLst>
      </pc:sldChg>
      <pc:sldChg chg="add">
        <pc:chgData name="Julia Wall" userId="S::julia.wall@biometria.se::ea3ab28a-0e7b-46a6-8787-b6f9daa8a492" providerId="AD" clId="Web-{FCFF02D1-0008-426D-B950-4DC6377CAC56}" dt="2024-06-05T12:30:41.490" v="0"/>
        <pc:sldMkLst>
          <pc:docMk/>
          <pc:sldMk cId="9881159" sldId="2147482307"/>
        </pc:sldMkLst>
      </pc:sldChg>
      <pc:sldChg chg="add">
        <pc:chgData name="Julia Wall" userId="S::julia.wall@biometria.se::ea3ab28a-0e7b-46a6-8787-b6f9daa8a492" providerId="AD" clId="Web-{FCFF02D1-0008-426D-B950-4DC6377CAC56}" dt="2024-06-05T12:30:41.506" v="1"/>
        <pc:sldMkLst>
          <pc:docMk/>
          <pc:sldMk cId="3350988574" sldId="2147482308"/>
        </pc:sldMkLst>
      </pc:sldChg>
      <pc:sldChg chg="add">
        <pc:chgData name="Julia Wall" userId="S::julia.wall@biometria.se::ea3ab28a-0e7b-46a6-8787-b6f9daa8a492" providerId="AD" clId="Web-{FCFF02D1-0008-426D-B950-4DC6377CAC56}" dt="2024-06-05T12:30:41.521" v="2"/>
        <pc:sldMkLst>
          <pc:docMk/>
          <pc:sldMk cId="1032756875" sldId="2147482309"/>
        </pc:sldMkLst>
      </pc:sldChg>
      <pc:sldChg chg="add">
        <pc:chgData name="Julia Wall" userId="S::julia.wall@biometria.se::ea3ab28a-0e7b-46a6-8787-b6f9daa8a492" providerId="AD" clId="Web-{FCFF02D1-0008-426D-B950-4DC6377CAC56}" dt="2024-06-05T12:30:41.537" v="3"/>
        <pc:sldMkLst>
          <pc:docMk/>
          <pc:sldMk cId="381943108" sldId="2147482310"/>
        </pc:sldMkLst>
      </pc:sldChg>
      <pc:sldChg chg="add">
        <pc:chgData name="Julia Wall" userId="S::julia.wall@biometria.se::ea3ab28a-0e7b-46a6-8787-b6f9daa8a492" providerId="AD" clId="Web-{FCFF02D1-0008-426D-B950-4DC6377CAC56}" dt="2024-06-05T12:30:41.568" v="4"/>
        <pc:sldMkLst>
          <pc:docMk/>
          <pc:sldMk cId="1120673828" sldId="2147482311"/>
        </pc:sldMkLst>
      </pc:sldChg>
      <pc:sldChg chg="add">
        <pc:chgData name="Julia Wall" userId="S::julia.wall@biometria.se::ea3ab28a-0e7b-46a6-8787-b6f9daa8a492" providerId="AD" clId="Web-{FCFF02D1-0008-426D-B950-4DC6377CAC56}" dt="2024-06-05T12:30:41.584" v="5"/>
        <pc:sldMkLst>
          <pc:docMk/>
          <pc:sldMk cId="934162343" sldId="2147482312"/>
        </pc:sldMkLst>
      </pc:sldChg>
      <pc:sldChg chg="add">
        <pc:chgData name="Julia Wall" userId="S::julia.wall@biometria.se::ea3ab28a-0e7b-46a6-8787-b6f9daa8a492" providerId="AD" clId="Web-{FCFF02D1-0008-426D-B950-4DC6377CAC56}" dt="2024-06-05T12:30:41.599" v="6"/>
        <pc:sldMkLst>
          <pc:docMk/>
          <pc:sldMk cId="1520047816" sldId="2147482313"/>
        </pc:sldMkLst>
      </pc:sldChg>
      <pc:sldChg chg="add">
        <pc:chgData name="Julia Wall" userId="S::julia.wall@biometria.se::ea3ab28a-0e7b-46a6-8787-b6f9daa8a492" providerId="AD" clId="Web-{FCFF02D1-0008-426D-B950-4DC6377CAC56}" dt="2024-06-05T12:30:41.631" v="7"/>
        <pc:sldMkLst>
          <pc:docMk/>
          <pc:sldMk cId="4126010294" sldId="2147482314"/>
        </pc:sldMkLst>
      </pc:sldChg>
      <pc:sldChg chg="add">
        <pc:chgData name="Julia Wall" userId="S::julia.wall@biometria.se::ea3ab28a-0e7b-46a6-8787-b6f9daa8a492" providerId="AD" clId="Web-{FCFF02D1-0008-426D-B950-4DC6377CAC56}" dt="2024-06-05T12:30:41.646" v="8"/>
        <pc:sldMkLst>
          <pc:docMk/>
          <pc:sldMk cId="2882741808" sldId="2147482315"/>
        </pc:sldMkLst>
      </pc:sldChg>
      <pc:sldChg chg="add">
        <pc:chgData name="Julia Wall" userId="S::julia.wall@biometria.se::ea3ab28a-0e7b-46a6-8787-b6f9daa8a492" providerId="AD" clId="Web-{FCFF02D1-0008-426D-B950-4DC6377CAC56}" dt="2024-06-05T12:30:41.662" v="9"/>
        <pc:sldMkLst>
          <pc:docMk/>
          <pc:sldMk cId="213417711" sldId="2147482316"/>
        </pc:sldMkLst>
      </pc:sldChg>
      <pc:sldChg chg="add">
        <pc:chgData name="Julia Wall" userId="S::julia.wall@biometria.se::ea3ab28a-0e7b-46a6-8787-b6f9daa8a492" providerId="AD" clId="Web-{FCFF02D1-0008-426D-B950-4DC6377CAC56}" dt="2024-06-05T12:30:41.693" v="10"/>
        <pc:sldMkLst>
          <pc:docMk/>
          <pc:sldMk cId="91987230" sldId="2147482317"/>
        </pc:sldMkLst>
      </pc:sldChg>
      <pc:sldChg chg="add">
        <pc:chgData name="Julia Wall" userId="S::julia.wall@biometria.se::ea3ab28a-0e7b-46a6-8787-b6f9daa8a492" providerId="AD" clId="Web-{FCFF02D1-0008-426D-B950-4DC6377CAC56}" dt="2024-06-05T12:30:41.724" v="11"/>
        <pc:sldMkLst>
          <pc:docMk/>
          <pc:sldMk cId="1206409627" sldId="2147482318"/>
        </pc:sldMkLst>
      </pc:sldChg>
      <pc:sldChg chg="add">
        <pc:chgData name="Julia Wall" userId="S::julia.wall@biometria.se::ea3ab28a-0e7b-46a6-8787-b6f9daa8a492" providerId="AD" clId="Web-{FCFF02D1-0008-426D-B950-4DC6377CAC56}" dt="2024-06-05T12:30:41.771" v="12"/>
        <pc:sldMkLst>
          <pc:docMk/>
          <pc:sldMk cId="214861660" sldId="2147482319"/>
        </pc:sldMkLst>
      </pc:sldChg>
      <pc:sldChg chg="add">
        <pc:chgData name="Julia Wall" userId="S::julia.wall@biometria.se::ea3ab28a-0e7b-46a6-8787-b6f9daa8a492" providerId="AD" clId="Web-{FCFF02D1-0008-426D-B950-4DC6377CAC56}" dt="2024-06-05T12:30:41.834" v="13"/>
        <pc:sldMkLst>
          <pc:docMk/>
          <pc:sldMk cId="3384254399" sldId="2147482320"/>
        </pc:sldMkLst>
      </pc:sldChg>
      <pc:sldChg chg="add">
        <pc:chgData name="Julia Wall" userId="S::julia.wall@biometria.se::ea3ab28a-0e7b-46a6-8787-b6f9daa8a492" providerId="AD" clId="Web-{FCFF02D1-0008-426D-B950-4DC6377CAC56}" dt="2024-06-05T12:30:41.849" v="14"/>
        <pc:sldMkLst>
          <pc:docMk/>
          <pc:sldMk cId="1978734731" sldId="2147482321"/>
        </pc:sldMkLst>
      </pc:sldChg>
      <pc:sldChg chg="add">
        <pc:chgData name="Julia Wall" userId="S::julia.wall@biometria.se::ea3ab28a-0e7b-46a6-8787-b6f9daa8a492" providerId="AD" clId="Web-{FCFF02D1-0008-426D-B950-4DC6377CAC56}" dt="2024-06-05T12:30:41.881" v="15"/>
        <pc:sldMkLst>
          <pc:docMk/>
          <pc:sldMk cId="1919501535" sldId="2147482322"/>
        </pc:sldMkLst>
      </pc:sldChg>
      <pc:sldChg chg="add">
        <pc:chgData name="Julia Wall" userId="S::julia.wall@biometria.se::ea3ab28a-0e7b-46a6-8787-b6f9daa8a492" providerId="AD" clId="Web-{FCFF02D1-0008-426D-B950-4DC6377CAC56}" dt="2024-06-05T12:30:41.912" v="16"/>
        <pc:sldMkLst>
          <pc:docMk/>
          <pc:sldMk cId="1983785056" sldId="2147482323"/>
        </pc:sldMkLst>
      </pc:sldChg>
      <pc:sldChg chg="add">
        <pc:chgData name="Julia Wall" userId="S::julia.wall@biometria.se::ea3ab28a-0e7b-46a6-8787-b6f9daa8a492" providerId="AD" clId="Web-{FCFF02D1-0008-426D-B950-4DC6377CAC56}" dt="2024-06-05T12:30:41.928" v="17"/>
        <pc:sldMkLst>
          <pc:docMk/>
          <pc:sldMk cId="1650249162" sldId="2147482324"/>
        </pc:sldMkLst>
      </pc:sldChg>
      <pc:sldChg chg="add">
        <pc:chgData name="Julia Wall" userId="S::julia.wall@biometria.se::ea3ab28a-0e7b-46a6-8787-b6f9daa8a492" providerId="AD" clId="Web-{FCFF02D1-0008-426D-B950-4DC6377CAC56}" dt="2024-06-05T12:30:41.959" v="18"/>
        <pc:sldMkLst>
          <pc:docMk/>
          <pc:sldMk cId="1334872443" sldId="2147482325"/>
        </pc:sldMkLst>
      </pc:sldChg>
      <pc:sldChg chg="add">
        <pc:chgData name="Julia Wall" userId="S::julia.wall@biometria.se::ea3ab28a-0e7b-46a6-8787-b6f9daa8a492" providerId="AD" clId="Web-{FCFF02D1-0008-426D-B950-4DC6377CAC56}" dt="2024-06-05T12:30:41.974" v="19"/>
        <pc:sldMkLst>
          <pc:docMk/>
          <pc:sldMk cId="1147513808" sldId="2147482326"/>
        </pc:sldMkLst>
      </pc:sldChg>
      <pc:sldChg chg="add">
        <pc:chgData name="Julia Wall" userId="S::julia.wall@biometria.se::ea3ab28a-0e7b-46a6-8787-b6f9daa8a492" providerId="AD" clId="Web-{FCFF02D1-0008-426D-B950-4DC6377CAC56}" dt="2024-06-05T12:30:42.006" v="20"/>
        <pc:sldMkLst>
          <pc:docMk/>
          <pc:sldMk cId="646772553" sldId="2147482327"/>
        </pc:sldMkLst>
      </pc:sldChg>
      <pc:sldChg chg="add">
        <pc:chgData name="Julia Wall" userId="S::julia.wall@biometria.se::ea3ab28a-0e7b-46a6-8787-b6f9daa8a492" providerId="AD" clId="Web-{FCFF02D1-0008-426D-B950-4DC6377CAC56}" dt="2024-06-05T12:30:42.021" v="21"/>
        <pc:sldMkLst>
          <pc:docMk/>
          <pc:sldMk cId="2542226220" sldId="2147482328"/>
        </pc:sldMkLst>
      </pc:sldChg>
      <pc:sldChg chg="add">
        <pc:chgData name="Julia Wall" userId="S::julia.wall@biometria.se::ea3ab28a-0e7b-46a6-8787-b6f9daa8a492" providerId="AD" clId="Web-{FCFF02D1-0008-426D-B950-4DC6377CAC56}" dt="2024-06-05T12:30:42.053" v="22"/>
        <pc:sldMkLst>
          <pc:docMk/>
          <pc:sldMk cId="2480219588" sldId="2147482329"/>
        </pc:sldMkLst>
      </pc:sldChg>
      <pc:sldChg chg="add">
        <pc:chgData name="Julia Wall" userId="S::julia.wall@biometria.se::ea3ab28a-0e7b-46a6-8787-b6f9daa8a492" providerId="AD" clId="Web-{FCFF02D1-0008-426D-B950-4DC6377CAC56}" dt="2024-06-05T12:30:42.068" v="23"/>
        <pc:sldMkLst>
          <pc:docMk/>
          <pc:sldMk cId="1191365363" sldId="2147482330"/>
        </pc:sldMkLst>
      </pc:sldChg>
    </pc:docChg>
  </pc:docChgLst>
  <pc:docChgLst>
    <pc:chgData name="Julia Wall" userId="ea3ab28a-0e7b-46a6-8787-b6f9daa8a492" providerId="ADAL" clId="{46D4275D-8080-461A-A6A8-F3062614EEBA}"/>
    <pc:docChg chg="undo custSel addSld delSld modSld sldOrd delMainMaster modSection">
      <pc:chgData name="Julia Wall" userId="ea3ab28a-0e7b-46a6-8787-b6f9daa8a492" providerId="ADAL" clId="{46D4275D-8080-461A-A6A8-F3062614EEBA}" dt="2024-06-05T13:22:43.661" v="7" actId="47"/>
      <pc:docMkLst>
        <pc:docMk/>
      </pc:docMkLst>
      <pc:sldChg chg="add del">
        <pc:chgData name="Julia Wall" userId="ea3ab28a-0e7b-46a6-8787-b6f9daa8a492" providerId="ADAL" clId="{46D4275D-8080-461A-A6A8-F3062614EEBA}" dt="2024-06-05T12:34:28.228" v="6" actId="47"/>
        <pc:sldMkLst>
          <pc:docMk/>
          <pc:sldMk cId="1974221893" sldId="257"/>
        </pc:sldMkLst>
      </pc:sldChg>
      <pc:sldChg chg="add del">
        <pc:chgData name="Julia Wall" userId="ea3ab28a-0e7b-46a6-8787-b6f9daa8a492" providerId="ADAL" clId="{46D4275D-8080-461A-A6A8-F3062614EEBA}" dt="2024-06-05T12:34:28.228" v="6" actId="47"/>
        <pc:sldMkLst>
          <pc:docMk/>
          <pc:sldMk cId="4107368383" sldId="259"/>
        </pc:sldMkLst>
      </pc:sldChg>
      <pc:sldChg chg="add del">
        <pc:chgData name="Julia Wall" userId="ea3ab28a-0e7b-46a6-8787-b6f9daa8a492" providerId="ADAL" clId="{46D4275D-8080-461A-A6A8-F3062614EEBA}" dt="2024-06-05T12:34:28.228" v="6" actId="47"/>
        <pc:sldMkLst>
          <pc:docMk/>
          <pc:sldMk cId="2340771247" sldId="260"/>
        </pc:sldMkLst>
      </pc:sldChg>
      <pc:sldChg chg="add del">
        <pc:chgData name="Julia Wall" userId="ea3ab28a-0e7b-46a6-8787-b6f9daa8a492" providerId="ADAL" clId="{46D4275D-8080-461A-A6A8-F3062614EEBA}" dt="2024-06-05T12:34:28.228" v="6" actId="47"/>
        <pc:sldMkLst>
          <pc:docMk/>
          <pc:sldMk cId="620804456" sldId="261"/>
        </pc:sldMkLst>
      </pc:sldChg>
      <pc:sldChg chg="add del">
        <pc:chgData name="Julia Wall" userId="ea3ab28a-0e7b-46a6-8787-b6f9daa8a492" providerId="ADAL" clId="{46D4275D-8080-461A-A6A8-F3062614EEBA}" dt="2024-06-05T12:34:28.228" v="6" actId="47"/>
        <pc:sldMkLst>
          <pc:docMk/>
          <pc:sldMk cId="4116105620" sldId="263"/>
        </pc:sldMkLst>
      </pc:sldChg>
      <pc:sldChg chg="add del">
        <pc:chgData name="Julia Wall" userId="ea3ab28a-0e7b-46a6-8787-b6f9daa8a492" providerId="ADAL" clId="{46D4275D-8080-461A-A6A8-F3062614EEBA}" dt="2024-06-05T12:34:28.228" v="6" actId="47"/>
        <pc:sldMkLst>
          <pc:docMk/>
          <pc:sldMk cId="3678883282" sldId="328"/>
        </pc:sldMkLst>
      </pc:sldChg>
      <pc:sldChg chg="add del">
        <pc:chgData name="Julia Wall" userId="ea3ab28a-0e7b-46a6-8787-b6f9daa8a492" providerId="ADAL" clId="{46D4275D-8080-461A-A6A8-F3062614EEBA}" dt="2024-06-05T12:34:28.228" v="6" actId="47"/>
        <pc:sldMkLst>
          <pc:docMk/>
          <pc:sldMk cId="1028358563" sldId="351"/>
        </pc:sldMkLst>
      </pc:sldChg>
      <pc:sldChg chg="add del">
        <pc:chgData name="Julia Wall" userId="ea3ab28a-0e7b-46a6-8787-b6f9daa8a492" providerId="ADAL" clId="{46D4275D-8080-461A-A6A8-F3062614EEBA}" dt="2024-06-05T12:34:28.228" v="6" actId="47"/>
        <pc:sldMkLst>
          <pc:docMk/>
          <pc:sldMk cId="4204906619" sldId="829"/>
        </pc:sldMkLst>
      </pc:sldChg>
      <pc:sldChg chg="add del">
        <pc:chgData name="Julia Wall" userId="ea3ab28a-0e7b-46a6-8787-b6f9daa8a492" providerId="ADAL" clId="{46D4275D-8080-461A-A6A8-F3062614EEBA}" dt="2024-06-05T12:34:28.228" v="6" actId="47"/>
        <pc:sldMkLst>
          <pc:docMk/>
          <pc:sldMk cId="2391254951" sldId="830"/>
        </pc:sldMkLst>
      </pc:sldChg>
      <pc:sldChg chg="add del">
        <pc:chgData name="Julia Wall" userId="ea3ab28a-0e7b-46a6-8787-b6f9daa8a492" providerId="ADAL" clId="{46D4275D-8080-461A-A6A8-F3062614EEBA}" dt="2024-06-05T12:34:28.228" v="6" actId="47"/>
        <pc:sldMkLst>
          <pc:docMk/>
          <pc:sldMk cId="198935851" sldId="834"/>
        </pc:sldMkLst>
      </pc:sldChg>
      <pc:sldChg chg="add del">
        <pc:chgData name="Julia Wall" userId="ea3ab28a-0e7b-46a6-8787-b6f9daa8a492" providerId="ADAL" clId="{46D4275D-8080-461A-A6A8-F3062614EEBA}" dt="2024-06-05T12:34:28.228" v="6" actId="47"/>
        <pc:sldMkLst>
          <pc:docMk/>
          <pc:sldMk cId="853987712" sldId="836"/>
        </pc:sldMkLst>
      </pc:sldChg>
      <pc:sldChg chg="add del">
        <pc:chgData name="Julia Wall" userId="ea3ab28a-0e7b-46a6-8787-b6f9daa8a492" providerId="ADAL" clId="{46D4275D-8080-461A-A6A8-F3062614EEBA}" dt="2024-06-05T12:34:28.228" v="6" actId="47"/>
        <pc:sldMkLst>
          <pc:docMk/>
          <pc:sldMk cId="3439181521" sldId="837"/>
        </pc:sldMkLst>
      </pc:sldChg>
      <pc:sldChg chg="add del">
        <pc:chgData name="Julia Wall" userId="ea3ab28a-0e7b-46a6-8787-b6f9daa8a492" providerId="ADAL" clId="{46D4275D-8080-461A-A6A8-F3062614EEBA}" dt="2024-06-05T12:34:28.228" v="6" actId="47"/>
        <pc:sldMkLst>
          <pc:docMk/>
          <pc:sldMk cId="3701023765" sldId="838"/>
        </pc:sldMkLst>
      </pc:sldChg>
      <pc:sldChg chg="add del">
        <pc:chgData name="Julia Wall" userId="ea3ab28a-0e7b-46a6-8787-b6f9daa8a492" providerId="ADAL" clId="{46D4275D-8080-461A-A6A8-F3062614EEBA}" dt="2024-06-05T12:34:28.228" v="6" actId="47"/>
        <pc:sldMkLst>
          <pc:docMk/>
          <pc:sldMk cId="4086789513" sldId="839"/>
        </pc:sldMkLst>
      </pc:sldChg>
      <pc:sldChg chg="add del">
        <pc:chgData name="Julia Wall" userId="ea3ab28a-0e7b-46a6-8787-b6f9daa8a492" providerId="ADAL" clId="{46D4275D-8080-461A-A6A8-F3062614EEBA}" dt="2024-06-05T12:34:28.228" v="6" actId="47"/>
        <pc:sldMkLst>
          <pc:docMk/>
          <pc:sldMk cId="4100383634" sldId="840"/>
        </pc:sldMkLst>
      </pc:sldChg>
      <pc:sldChg chg="add del">
        <pc:chgData name="Julia Wall" userId="ea3ab28a-0e7b-46a6-8787-b6f9daa8a492" providerId="ADAL" clId="{46D4275D-8080-461A-A6A8-F3062614EEBA}" dt="2024-06-05T12:34:28.228" v="6" actId="47"/>
        <pc:sldMkLst>
          <pc:docMk/>
          <pc:sldMk cId="3051325215" sldId="841"/>
        </pc:sldMkLst>
      </pc:sldChg>
      <pc:sldChg chg="add del">
        <pc:chgData name="Julia Wall" userId="ea3ab28a-0e7b-46a6-8787-b6f9daa8a492" providerId="ADAL" clId="{46D4275D-8080-461A-A6A8-F3062614EEBA}" dt="2024-06-05T12:34:28.228" v="6" actId="47"/>
        <pc:sldMkLst>
          <pc:docMk/>
          <pc:sldMk cId="3855638657" sldId="842"/>
        </pc:sldMkLst>
      </pc:sldChg>
      <pc:sldChg chg="add del">
        <pc:chgData name="Julia Wall" userId="ea3ab28a-0e7b-46a6-8787-b6f9daa8a492" providerId="ADAL" clId="{46D4275D-8080-461A-A6A8-F3062614EEBA}" dt="2024-06-05T12:34:28.228" v="6" actId="47"/>
        <pc:sldMkLst>
          <pc:docMk/>
          <pc:sldMk cId="2030672281" sldId="843"/>
        </pc:sldMkLst>
      </pc:sldChg>
      <pc:sldChg chg="add del">
        <pc:chgData name="Julia Wall" userId="ea3ab28a-0e7b-46a6-8787-b6f9daa8a492" providerId="ADAL" clId="{46D4275D-8080-461A-A6A8-F3062614EEBA}" dt="2024-06-05T12:34:28.228" v="6" actId="47"/>
        <pc:sldMkLst>
          <pc:docMk/>
          <pc:sldMk cId="226693167" sldId="844"/>
        </pc:sldMkLst>
      </pc:sldChg>
      <pc:sldChg chg="add del">
        <pc:chgData name="Julia Wall" userId="ea3ab28a-0e7b-46a6-8787-b6f9daa8a492" providerId="ADAL" clId="{46D4275D-8080-461A-A6A8-F3062614EEBA}" dt="2024-06-05T12:34:28.228" v="6" actId="47"/>
        <pc:sldMkLst>
          <pc:docMk/>
          <pc:sldMk cId="3688796341" sldId="845"/>
        </pc:sldMkLst>
      </pc:sldChg>
      <pc:sldChg chg="add del">
        <pc:chgData name="Julia Wall" userId="ea3ab28a-0e7b-46a6-8787-b6f9daa8a492" providerId="ADAL" clId="{46D4275D-8080-461A-A6A8-F3062614EEBA}" dt="2024-06-05T12:34:28.228" v="6" actId="47"/>
        <pc:sldMkLst>
          <pc:docMk/>
          <pc:sldMk cId="4111027543" sldId="846"/>
        </pc:sldMkLst>
      </pc:sldChg>
      <pc:sldChg chg="add del">
        <pc:chgData name="Julia Wall" userId="ea3ab28a-0e7b-46a6-8787-b6f9daa8a492" providerId="ADAL" clId="{46D4275D-8080-461A-A6A8-F3062614EEBA}" dt="2024-06-05T12:34:28.228" v="6" actId="47"/>
        <pc:sldMkLst>
          <pc:docMk/>
          <pc:sldMk cId="963192606" sldId="847"/>
        </pc:sldMkLst>
      </pc:sldChg>
      <pc:sldChg chg="add del">
        <pc:chgData name="Julia Wall" userId="ea3ab28a-0e7b-46a6-8787-b6f9daa8a492" providerId="ADAL" clId="{46D4275D-8080-461A-A6A8-F3062614EEBA}" dt="2024-06-05T12:34:28.228" v="6" actId="47"/>
        <pc:sldMkLst>
          <pc:docMk/>
          <pc:sldMk cId="3630310370" sldId="848"/>
        </pc:sldMkLst>
      </pc:sldChg>
      <pc:sldChg chg="add del">
        <pc:chgData name="Julia Wall" userId="ea3ab28a-0e7b-46a6-8787-b6f9daa8a492" providerId="ADAL" clId="{46D4275D-8080-461A-A6A8-F3062614EEBA}" dt="2024-06-05T12:34:28.228" v="6" actId="47"/>
        <pc:sldMkLst>
          <pc:docMk/>
          <pc:sldMk cId="3076954218" sldId="849"/>
        </pc:sldMkLst>
      </pc:sldChg>
      <pc:sldChg chg="del">
        <pc:chgData name="Julia Wall" userId="ea3ab28a-0e7b-46a6-8787-b6f9daa8a492" providerId="ADAL" clId="{46D4275D-8080-461A-A6A8-F3062614EEBA}" dt="2024-06-05T13:22:43.661" v="7" actId="47"/>
        <pc:sldMkLst>
          <pc:docMk/>
          <pc:sldMk cId="64575263" sldId="2147481690"/>
        </pc:sldMkLst>
      </pc:sldChg>
      <pc:sldChg chg="del ord">
        <pc:chgData name="Julia Wall" userId="ea3ab28a-0e7b-46a6-8787-b6f9daa8a492" providerId="ADAL" clId="{46D4275D-8080-461A-A6A8-F3062614EEBA}" dt="2024-06-05T12:34:28.228" v="6" actId="47"/>
        <pc:sldMkLst>
          <pc:docMk/>
          <pc:sldMk cId="9881159" sldId="2147482307"/>
        </pc:sldMkLst>
      </pc:sldChg>
      <pc:sldChg chg="del">
        <pc:chgData name="Julia Wall" userId="ea3ab28a-0e7b-46a6-8787-b6f9daa8a492" providerId="ADAL" clId="{46D4275D-8080-461A-A6A8-F3062614EEBA}" dt="2024-06-05T12:34:28.228" v="6" actId="47"/>
        <pc:sldMkLst>
          <pc:docMk/>
          <pc:sldMk cId="3350988574" sldId="2147482308"/>
        </pc:sldMkLst>
      </pc:sldChg>
      <pc:sldChg chg="del">
        <pc:chgData name="Julia Wall" userId="ea3ab28a-0e7b-46a6-8787-b6f9daa8a492" providerId="ADAL" clId="{46D4275D-8080-461A-A6A8-F3062614EEBA}" dt="2024-06-05T12:34:28.228" v="6" actId="47"/>
        <pc:sldMkLst>
          <pc:docMk/>
          <pc:sldMk cId="1032756875" sldId="2147482309"/>
        </pc:sldMkLst>
      </pc:sldChg>
      <pc:sldChg chg="del">
        <pc:chgData name="Julia Wall" userId="ea3ab28a-0e7b-46a6-8787-b6f9daa8a492" providerId="ADAL" clId="{46D4275D-8080-461A-A6A8-F3062614EEBA}" dt="2024-06-05T12:34:28.228" v="6" actId="47"/>
        <pc:sldMkLst>
          <pc:docMk/>
          <pc:sldMk cId="381943108" sldId="2147482310"/>
        </pc:sldMkLst>
      </pc:sldChg>
      <pc:sldChg chg="del">
        <pc:chgData name="Julia Wall" userId="ea3ab28a-0e7b-46a6-8787-b6f9daa8a492" providerId="ADAL" clId="{46D4275D-8080-461A-A6A8-F3062614EEBA}" dt="2024-06-05T12:34:28.228" v="6" actId="47"/>
        <pc:sldMkLst>
          <pc:docMk/>
          <pc:sldMk cId="1120673828" sldId="2147482311"/>
        </pc:sldMkLst>
      </pc:sldChg>
      <pc:sldChg chg="del">
        <pc:chgData name="Julia Wall" userId="ea3ab28a-0e7b-46a6-8787-b6f9daa8a492" providerId="ADAL" clId="{46D4275D-8080-461A-A6A8-F3062614EEBA}" dt="2024-06-05T12:34:28.228" v="6" actId="47"/>
        <pc:sldMkLst>
          <pc:docMk/>
          <pc:sldMk cId="934162343" sldId="2147482312"/>
        </pc:sldMkLst>
      </pc:sldChg>
      <pc:sldChg chg="del">
        <pc:chgData name="Julia Wall" userId="ea3ab28a-0e7b-46a6-8787-b6f9daa8a492" providerId="ADAL" clId="{46D4275D-8080-461A-A6A8-F3062614EEBA}" dt="2024-06-05T12:34:28.228" v="6" actId="47"/>
        <pc:sldMkLst>
          <pc:docMk/>
          <pc:sldMk cId="1520047816" sldId="2147482313"/>
        </pc:sldMkLst>
      </pc:sldChg>
      <pc:sldChg chg="del">
        <pc:chgData name="Julia Wall" userId="ea3ab28a-0e7b-46a6-8787-b6f9daa8a492" providerId="ADAL" clId="{46D4275D-8080-461A-A6A8-F3062614EEBA}" dt="2024-06-05T12:34:28.228" v="6" actId="47"/>
        <pc:sldMkLst>
          <pc:docMk/>
          <pc:sldMk cId="4126010294" sldId="2147482314"/>
        </pc:sldMkLst>
      </pc:sldChg>
      <pc:sldChg chg="del">
        <pc:chgData name="Julia Wall" userId="ea3ab28a-0e7b-46a6-8787-b6f9daa8a492" providerId="ADAL" clId="{46D4275D-8080-461A-A6A8-F3062614EEBA}" dt="2024-06-05T12:34:28.228" v="6" actId="47"/>
        <pc:sldMkLst>
          <pc:docMk/>
          <pc:sldMk cId="2882741808" sldId="2147482315"/>
        </pc:sldMkLst>
      </pc:sldChg>
      <pc:sldChg chg="del">
        <pc:chgData name="Julia Wall" userId="ea3ab28a-0e7b-46a6-8787-b6f9daa8a492" providerId="ADAL" clId="{46D4275D-8080-461A-A6A8-F3062614EEBA}" dt="2024-06-05T12:34:28.228" v="6" actId="47"/>
        <pc:sldMkLst>
          <pc:docMk/>
          <pc:sldMk cId="213417711" sldId="2147482316"/>
        </pc:sldMkLst>
      </pc:sldChg>
      <pc:sldChg chg="del">
        <pc:chgData name="Julia Wall" userId="ea3ab28a-0e7b-46a6-8787-b6f9daa8a492" providerId="ADAL" clId="{46D4275D-8080-461A-A6A8-F3062614EEBA}" dt="2024-06-05T12:34:28.228" v="6" actId="47"/>
        <pc:sldMkLst>
          <pc:docMk/>
          <pc:sldMk cId="91987230" sldId="2147482317"/>
        </pc:sldMkLst>
      </pc:sldChg>
      <pc:sldChg chg="del">
        <pc:chgData name="Julia Wall" userId="ea3ab28a-0e7b-46a6-8787-b6f9daa8a492" providerId="ADAL" clId="{46D4275D-8080-461A-A6A8-F3062614EEBA}" dt="2024-06-05T12:34:28.228" v="6" actId="47"/>
        <pc:sldMkLst>
          <pc:docMk/>
          <pc:sldMk cId="1206409627" sldId="2147482318"/>
        </pc:sldMkLst>
      </pc:sldChg>
      <pc:sldChg chg="del">
        <pc:chgData name="Julia Wall" userId="ea3ab28a-0e7b-46a6-8787-b6f9daa8a492" providerId="ADAL" clId="{46D4275D-8080-461A-A6A8-F3062614EEBA}" dt="2024-06-05T12:34:28.228" v="6" actId="47"/>
        <pc:sldMkLst>
          <pc:docMk/>
          <pc:sldMk cId="214861660" sldId="2147482319"/>
        </pc:sldMkLst>
      </pc:sldChg>
      <pc:sldChg chg="del">
        <pc:chgData name="Julia Wall" userId="ea3ab28a-0e7b-46a6-8787-b6f9daa8a492" providerId="ADAL" clId="{46D4275D-8080-461A-A6A8-F3062614EEBA}" dt="2024-06-05T12:34:28.228" v="6" actId="47"/>
        <pc:sldMkLst>
          <pc:docMk/>
          <pc:sldMk cId="3384254399" sldId="2147482320"/>
        </pc:sldMkLst>
      </pc:sldChg>
      <pc:sldChg chg="del">
        <pc:chgData name="Julia Wall" userId="ea3ab28a-0e7b-46a6-8787-b6f9daa8a492" providerId="ADAL" clId="{46D4275D-8080-461A-A6A8-F3062614EEBA}" dt="2024-06-05T12:34:28.228" v="6" actId="47"/>
        <pc:sldMkLst>
          <pc:docMk/>
          <pc:sldMk cId="1978734731" sldId="2147482321"/>
        </pc:sldMkLst>
      </pc:sldChg>
      <pc:sldChg chg="del">
        <pc:chgData name="Julia Wall" userId="ea3ab28a-0e7b-46a6-8787-b6f9daa8a492" providerId="ADAL" clId="{46D4275D-8080-461A-A6A8-F3062614EEBA}" dt="2024-06-05T12:34:28.228" v="6" actId="47"/>
        <pc:sldMkLst>
          <pc:docMk/>
          <pc:sldMk cId="1919501535" sldId="2147482322"/>
        </pc:sldMkLst>
      </pc:sldChg>
      <pc:sldChg chg="del">
        <pc:chgData name="Julia Wall" userId="ea3ab28a-0e7b-46a6-8787-b6f9daa8a492" providerId="ADAL" clId="{46D4275D-8080-461A-A6A8-F3062614EEBA}" dt="2024-06-05T12:34:28.228" v="6" actId="47"/>
        <pc:sldMkLst>
          <pc:docMk/>
          <pc:sldMk cId="1983785056" sldId="2147482323"/>
        </pc:sldMkLst>
      </pc:sldChg>
      <pc:sldChg chg="del">
        <pc:chgData name="Julia Wall" userId="ea3ab28a-0e7b-46a6-8787-b6f9daa8a492" providerId="ADAL" clId="{46D4275D-8080-461A-A6A8-F3062614EEBA}" dt="2024-06-05T12:34:28.228" v="6" actId="47"/>
        <pc:sldMkLst>
          <pc:docMk/>
          <pc:sldMk cId="1650249162" sldId="2147482324"/>
        </pc:sldMkLst>
      </pc:sldChg>
      <pc:sldChg chg="del">
        <pc:chgData name="Julia Wall" userId="ea3ab28a-0e7b-46a6-8787-b6f9daa8a492" providerId="ADAL" clId="{46D4275D-8080-461A-A6A8-F3062614EEBA}" dt="2024-06-05T12:34:28.228" v="6" actId="47"/>
        <pc:sldMkLst>
          <pc:docMk/>
          <pc:sldMk cId="1334872443" sldId="2147482325"/>
        </pc:sldMkLst>
      </pc:sldChg>
      <pc:sldChg chg="del">
        <pc:chgData name="Julia Wall" userId="ea3ab28a-0e7b-46a6-8787-b6f9daa8a492" providerId="ADAL" clId="{46D4275D-8080-461A-A6A8-F3062614EEBA}" dt="2024-06-05T12:34:28.228" v="6" actId="47"/>
        <pc:sldMkLst>
          <pc:docMk/>
          <pc:sldMk cId="1147513808" sldId="2147482326"/>
        </pc:sldMkLst>
      </pc:sldChg>
      <pc:sldChg chg="del">
        <pc:chgData name="Julia Wall" userId="ea3ab28a-0e7b-46a6-8787-b6f9daa8a492" providerId="ADAL" clId="{46D4275D-8080-461A-A6A8-F3062614EEBA}" dt="2024-06-05T12:34:28.228" v="6" actId="47"/>
        <pc:sldMkLst>
          <pc:docMk/>
          <pc:sldMk cId="646772553" sldId="2147482327"/>
        </pc:sldMkLst>
      </pc:sldChg>
      <pc:sldChg chg="del">
        <pc:chgData name="Julia Wall" userId="ea3ab28a-0e7b-46a6-8787-b6f9daa8a492" providerId="ADAL" clId="{46D4275D-8080-461A-A6A8-F3062614EEBA}" dt="2024-06-05T12:34:28.228" v="6" actId="47"/>
        <pc:sldMkLst>
          <pc:docMk/>
          <pc:sldMk cId="2542226220" sldId="2147482328"/>
        </pc:sldMkLst>
      </pc:sldChg>
      <pc:sldChg chg="del">
        <pc:chgData name="Julia Wall" userId="ea3ab28a-0e7b-46a6-8787-b6f9daa8a492" providerId="ADAL" clId="{46D4275D-8080-461A-A6A8-F3062614EEBA}" dt="2024-06-05T12:34:28.228" v="6" actId="47"/>
        <pc:sldMkLst>
          <pc:docMk/>
          <pc:sldMk cId="2480219588" sldId="2147482329"/>
        </pc:sldMkLst>
      </pc:sldChg>
      <pc:sldChg chg="del">
        <pc:chgData name="Julia Wall" userId="ea3ab28a-0e7b-46a6-8787-b6f9daa8a492" providerId="ADAL" clId="{46D4275D-8080-461A-A6A8-F3062614EEBA}" dt="2024-06-05T12:34:28.228" v="6" actId="47"/>
        <pc:sldMkLst>
          <pc:docMk/>
          <pc:sldMk cId="1191365363" sldId="2147482330"/>
        </pc:sldMkLst>
      </pc:sldChg>
      <pc:sldMasterChg chg="del delSldLayout">
        <pc:chgData name="Julia Wall" userId="ea3ab28a-0e7b-46a6-8787-b6f9daa8a492" providerId="ADAL" clId="{46D4275D-8080-461A-A6A8-F3062614EEBA}" dt="2024-06-05T12:34:28.228" v="6" actId="47"/>
        <pc:sldMasterMkLst>
          <pc:docMk/>
          <pc:sldMasterMk cId="2639874126" sldId="2147483655"/>
        </pc:sldMasterMkLst>
        <pc:sldLayoutChg chg="del">
          <pc:chgData name="Julia Wall" userId="ea3ab28a-0e7b-46a6-8787-b6f9daa8a492" providerId="ADAL" clId="{46D4275D-8080-461A-A6A8-F3062614EEBA}" dt="2024-06-05T12:34:28.228" v="6" actId="47"/>
          <pc:sldLayoutMkLst>
            <pc:docMk/>
            <pc:sldMasterMk cId="2639874126" sldId="2147483655"/>
            <pc:sldLayoutMk cId="2601319680" sldId="2147483656"/>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3161298285" sldId="2147483657"/>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253303321" sldId="2147483658"/>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3389957385" sldId="2147483659"/>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3144839370" sldId="2147483660"/>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68684131" sldId="2147483661"/>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1225519583" sldId="2147483662"/>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4038812082" sldId="2147483663"/>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1919812605" sldId="2147483664"/>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1182973970" sldId="2147483665"/>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967111857" sldId="2147483666"/>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560656445" sldId="2147483667"/>
          </pc:sldLayoutMkLst>
        </pc:sldLayoutChg>
        <pc:sldLayoutChg chg="del">
          <pc:chgData name="Julia Wall" userId="ea3ab28a-0e7b-46a6-8787-b6f9daa8a492" providerId="ADAL" clId="{46D4275D-8080-461A-A6A8-F3062614EEBA}" dt="2024-06-05T12:34:28.228" v="6" actId="47"/>
          <pc:sldLayoutMkLst>
            <pc:docMk/>
            <pc:sldMasterMk cId="2639874126" sldId="2147483655"/>
            <pc:sldLayoutMk cId="4255938103" sldId="2147483668"/>
          </pc:sldLayoutMkLst>
        </pc:sldLayoutChg>
      </pc:sldMasterChg>
      <pc:sldMasterChg chg="del delSldLayout">
        <pc:chgData name="Julia Wall" userId="ea3ab28a-0e7b-46a6-8787-b6f9daa8a492" providerId="ADAL" clId="{46D4275D-8080-461A-A6A8-F3062614EEBA}" dt="2024-06-05T12:34:28.228" v="6" actId="47"/>
        <pc:sldMasterMkLst>
          <pc:docMk/>
          <pc:sldMasterMk cId="2371108405" sldId="2147483669"/>
        </pc:sldMasterMkLst>
        <pc:sldLayoutChg chg="del">
          <pc:chgData name="Julia Wall" userId="ea3ab28a-0e7b-46a6-8787-b6f9daa8a492" providerId="ADAL" clId="{46D4275D-8080-461A-A6A8-F3062614EEBA}" dt="2024-06-05T12:34:28.228" v="6" actId="47"/>
          <pc:sldLayoutMkLst>
            <pc:docMk/>
            <pc:sldMasterMk cId="2371108405" sldId="2147483669"/>
            <pc:sldLayoutMk cId="614832857" sldId="2147483670"/>
          </pc:sldLayoutMkLst>
        </pc:sldLayoutChg>
      </pc:sldMasterChg>
    </pc:docChg>
  </pc:docChgLst>
  <pc:docChgLst>
    <pc:chgData name="Margita Sahlberg" userId="b5320497-4090-40f0-8529-ed02449fcc9e" providerId="ADAL" clId="{BAAC7FB2-D624-431C-9B36-BCA6FB2335D4}"/>
    <pc:docChg chg="modSld">
      <pc:chgData name="Margita Sahlberg" userId="b5320497-4090-40f0-8529-ed02449fcc9e" providerId="ADAL" clId="{BAAC7FB2-D624-431C-9B36-BCA6FB2335D4}" dt="2024-05-27T06:37:23.107" v="73" actId="13822"/>
      <pc:docMkLst>
        <pc:docMk/>
      </pc:docMkLst>
      <pc:sldChg chg="addSp modSp mod">
        <pc:chgData name="Margita Sahlberg" userId="b5320497-4090-40f0-8529-ed02449fcc9e" providerId="ADAL" clId="{BAAC7FB2-D624-431C-9B36-BCA6FB2335D4}" dt="2024-05-27T06:37:23.107" v="73" actId="13822"/>
        <pc:sldMkLst>
          <pc:docMk/>
          <pc:sldMk cId="2864544690" sldId="2147472122"/>
        </pc:sldMkLst>
        <pc:spChg chg="add mod">
          <ac:chgData name="Margita Sahlberg" userId="b5320497-4090-40f0-8529-ed02449fcc9e" providerId="ADAL" clId="{BAAC7FB2-D624-431C-9B36-BCA6FB2335D4}" dt="2024-05-27T06:37:23.107" v="73" actId="13822"/>
          <ac:spMkLst>
            <pc:docMk/>
            <pc:sldMk cId="2864544690" sldId="2147472122"/>
            <ac:spMk id="4" creationId="{7923BBEB-511B-F48A-1676-9208937C93B6}"/>
          </ac:spMkLst>
        </pc:spChg>
      </pc:sldChg>
    </pc:docChg>
  </pc:docChgLst>
  <pc:docChgLst>
    <pc:chgData name="Julia Wall" userId="S::julia.wall@biometria.se::ea3ab28a-0e7b-46a6-8787-b6f9daa8a492" providerId="AD" clId="Web-{EC463ACE-F320-4F40-BA59-CD7C18DF4B96}"/>
    <pc:docChg chg="addSld addMainMaster modMainMaster modSection">
      <pc:chgData name="Julia Wall" userId="S::julia.wall@biometria.se::ea3ab28a-0e7b-46a6-8787-b6f9daa8a492" providerId="AD" clId="Web-{EC463ACE-F320-4F40-BA59-CD7C18DF4B96}" dt="2024-06-05T12:30:07.004" v="23"/>
      <pc:docMkLst>
        <pc:docMk/>
      </pc:docMkLst>
      <pc:sldChg chg="add">
        <pc:chgData name="Julia Wall" userId="S::julia.wall@biometria.se::ea3ab28a-0e7b-46a6-8787-b6f9daa8a492" providerId="AD" clId="Web-{EC463ACE-F320-4F40-BA59-CD7C18DF4B96}" dt="2024-06-05T12:30:06.598" v="6"/>
        <pc:sldMkLst>
          <pc:docMk/>
          <pc:sldMk cId="1974221893" sldId="257"/>
        </pc:sldMkLst>
      </pc:sldChg>
      <pc:sldChg chg="add">
        <pc:chgData name="Julia Wall" userId="S::julia.wall@biometria.se::ea3ab28a-0e7b-46a6-8787-b6f9daa8a492" providerId="AD" clId="Web-{EC463ACE-F320-4F40-BA59-CD7C18DF4B96}" dt="2024-06-05T12:30:06.833" v="15"/>
        <pc:sldMkLst>
          <pc:docMk/>
          <pc:sldMk cId="4107368383" sldId="259"/>
        </pc:sldMkLst>
      </pc:sldChg>
      <pc:sldChg chg="add">
        <pc:chgData name="Julia Wall" userId="S::julia.wall@biometria.se::ea3ab28a-0e7b-46a6-8787-b6f9daa8a492" providerId="AD" clId="Web-{EC463ACE-F320-4F40-BA59-CD7C18DF4B96}" dt="2024-06-05T12:30:06.801" v="13"/>
        <pc:sldMkLst>
          <pc:docMk/>
          <pc:sldMk cId="2340771247" sldId="260"/>
        </pc:sldMkLst>
      </pc:sldChg>
      <pc:sldChg chg="add">
        <pc:chgData name="Julia Wall" userId="S::julia.wall@biometria.se::ea3ab28a-0e7b-46a6-8787-b6f9daa8a492" providerId="AD" clId="Web-{EC463ACE-F320-4F40-BA59-CD7C18DF4B96}" dt="2024-06-05T12:30:06.754" v="12"/>
        <pc:sldMkLst>
          <pc:docMk/>
          <pc:sldMk cId="620804456" sldId="261"/>
        </pc:sldMkLst>
      </pc:sldChg>
      <pc:sldChg chg="add">
        <pc:chgData name="Julia Wall" userId="S::julia.wall@biometria.se::ea3ab28a-0e7b-46a6-8787-b6f9daa8a492" providerId="AD" clId="Web-{EC463ACE-F320-4F40-BA59-CD7C18DF4B96}" dt="2024-06-05T12:30:06.708" v="11"/>
        <pc:sldMkLst>
          <pc:docMk/>
          <pc:sldMk cId="4116105620" sldId="263"/>
        </pc:sldMkLst>
      </pc:sldChg>
      <pc:sldChg chg="add">
        <pc:chgData name="Julia Wall" userId="S::julia.wall@biometria.se::ea3ab28a-0e7b-46a6-8787-b6f9daa8a492" providerId="AD" clId="Web-{EC463ACE-F320-4F40-BA59-CD7C18DF4B96}" dt="2024-06-05T12:30:06.473" v="0"/>
        <pc:sldMkLst>
          <pc:docMk/>
          <pc:sldMk cId="3678883282" sldId="328"/>
        </pc:sldMkLst>
      </pc:sldChg>
      <pc:sldChg chg="add">
        <pc:chgData name="Julia Wall" userId="S::julia.wall@biometria.se::ea3ab28a-0e7b-46a6-8787-b6f9daa8a492" providerId="AD" clId="Web-{EC463ACE-F320-4F40-BA59-CD7C18DF4B96}" dt="2024-06-05T12:30:06.551" v="4"/>
        <pc:sldMkLst>
          <pc:docMk/>
          <pc:sldMk cId="1028358563" sldId="351"/>
        </pc:sldMkLst>
      </pc:sldChg>
      <pc:sldChg chg="add">
        <pc:chgData name="Julia Wall" userId="S::julia.wall@biometria.se::ea3ab28a-0e7b-46a6-8787-b6f9daa8a492" providerId="AD" clId="Web-{EC463ACE-F320-4F40-BA59-CD7C18DF4B96}" dt="2024-06-05T12:30:06.645" v="8"/>
        <pc:sldMkLst>
          <pc:docMk/>
          <pc:sldMk cId="4204906619" sldId="829"/>
        </pc:sldMkLst>
      </pc:sldChg>
      <pc:sldChg chg="add">
        <pc:chgData name="Julia Wall" userId="S::julia.wall@biometria.se::ea3ab28a-0e7b-46a6-8787-b6f9daa8a492" providerId="AD" clId="Web-{EC463ACE-F320-4F40-BA59-CD7C18DF4B96}" dt="2024-06-05T12:30:07.004" v="23"/>
        <pc:sldMkLst>
          <pc:docMk/>
          <pc:sldMk cId="2391254951" sldId="830"/>
        </pc:sldMkLst>
      </pc:sldChg>
      <pc:sldChg chg="add">
        <pc:chgData name="Julia Wall" userId="S::julia.wall@biometria.se::ea3ab28a-0e7b-46a6-8787-b6f9daa8a492" providerId="AD" clId="Web-{EC463ACE-F320-4F40-BA59-CD7C18DF4B96}" dt="2024-06-05T12:30:06.489" v="1"/>
        <pc:sldMkLst>
          <pc:docMk/>
          <pc:sldMk cId="198935851" sldId="834"/>
        </pc:sldMkLst>
      </pc:sldChg>
      <pc:sldChg chg="add">
        <pc:chgData name="Julia Wall" userId="S::julia.wall@biometria.se::ea3ab28a-0e7b-46a6-8787-b6f9daa8a492" providerId="AD" clId="Web-{EC463ACE-F320-4F40-BA59-CD7C18DF4B96}" dt="2024-06-05T12:30:06.817" v="14"/>
        <pc:sldMkLst>
          <pc:docMk/>
          <pc:sldMk cId="853987712" sldId="836"/>
        </pc:sldMkLst>
      </pc:sldChg>
      <pc:sldChg chg="add">
        <pc:chgData name="Julia Wall" userId="S::julia.wall@biometria.se::ea3ab28a-0e7b-46a6-8787-b6f9daa8a492" providerId="AD" clId="Web-{EC463ACE-F320-4F40-BA59-CD7C18DF4B96}" dt="2024-06-05T12:30:06.520" v="3"/>
        <pc:sldMkLst>
          <pc:docMk/>
          <pc:sldMk cId="3439181521" sldId="837"/>
        </pc:sldMkLst>
      </pc:sldChg>
      <pc:sldChg chg="add">
        <pc:chgData name="Julia Wall" userId="S::julia.wall@biometria.se::ea3ab28a-0e7b-46a6-8787-b6f9daa8a492" providerId="AD" clId="Web-{EC463ACE-F320-4F40-BA59-CD7C18DF4B96}" dt="2024-06-05T12:30:06.676" v="10"/>
        <pc:sldMkLst>
          <pc:docMk/>
          <pc:sldMk cId="3701023765" sldId="838"/>
        </pc:sldMkLst>
      </pc:sldChg>
      <pc:sldChg chg="add">
        <pc:chgData name="Julia Wall" userId="S::julia.wall@biometria.se::ea3ab28a-0e7b-46a6-8787-b6f9daa8a492" providerId="AD" clId="Web-{EC463ACE-F320-4F40-BA59-CD7C18DF4B96}" dt="2024-06-05T12:30:06.614" v="7"/>
        <pc:sldMkLst>
          <pc:docMk/>
          <pc:sldMk cId="4086789513" sldId="839"/>
        </pc:sldMkLst>
      </pc:sldChg>
      <pc:sldChg chg="add">
        <pc:chgData name="Julia Wall" userId="S::julia.wall@biometria.se::ea3ab28a-0e7b-46a6-8787-b6f9daa8a492" providerId="AD" clId="Web-{EC463ACE-F320-4F40-BA59-CD7C18DF4B96}" dt="2024-06-05T12:30:06.567" v="5"/>
        <pc:sldMkLst>
          <pc:docMk/>
          <pc:sldMk cId="4100383634" sldId="840"/>
        </pc:sldMkLst>
      </pc:sldChg>
      <pc:sldChg chg="add">
        <pc:chgData name="Julia Wall" userId="S::julia.wall@biometria.se::ea3ab28a-0e7b-46a6-8787-b6f9daa8a492" providerId="AD" clId="Web-{EC463ACE-F320-4F40-BA59-CD7C18DF4B96}" dt="2024-06-05T12:30:06.504" v="2"/>
        <pc:sldMkLst>
          <pc:docMk/>
          <pc:sldMk cId="3051325215" sldId="841"/>
        </pc:sldMkLst>
      </pc:sldChg>
      <pc:sldChg chg="add">
        <pc:chgData name="Julia Wall" userId="S::julia.wall@biometria.se::ea3ab28a-0e7b-46a6-8787-b6f9daa8a492" providerId="AD" clId="Web-{EC463ACE-F320-4F40-BA59-CD7C18DF4B96}" dt="2024-06-05T12:30:06.661" v="9"/>
        <pc:sldMkLst>
          <pc:docMk/>
          <pc:sldMk cId="3855638657" sldId="842"/>
        </pc:sldMkLst>
      </pc:sldChg>
      <pc:sldChg chg="add">
        <pc:chgData name="Julia Wall" userId="S::julia.wall@biometria.se::ea3ab28a-0e7b-46a6-8787-b6f9daa8a492" providerId="AD" clId="Web-{EC463ACE-F320-4F40-BA59-CD7C18DF4B96}" dt="2024-06-05T12:30:06.848" v="16"/>
        <pc:sldMkLst>
          <pc:docMk/>
          <pc:sldMk cId="2030672281" sldId="843"/>
        </pc:sldMkLst>
      </pc:sldChg>
      <pc:sldChg chg="add">
        <pc:chgData name="Julia Wall" userId="S::julia.wall@biometria.se::ea3ab28a-0e7b-46a6-8787-b6f9daa8a492" providerId="AD" clId="Web-{EC463ACE-F320-4F40-BA59-CD7C18DF4B96}" dt="2024-06-05T12:30:06.895" v="18"/>
        <pc:sldMkLst>
          <pc:docMk/>
          <pc:sldMk cId="226693167" sldId="844"/>
        </pc:sldMkLst>
      </pc:sldChg>
      <pc:sldChg chg="add">
        <pc:chgData name="Julia Wall" userId="S::julia.wall@biometria.se::ea3ab28a-0e7b-46a6-8787-b6f9daa8a492" providerId="AD" clId="Web-{EC463ACE-F320-4F40-BA59-CD7C18DF4B96}" dt="2024-06-05T12:30:06.864" v="17"/>
        <pc:sldMkLst>
          <pc:docMk/>
          <pc:sldMk cId="3688796341" sldId="845"/>
        </pc:sldMkLst>
      </pc:sldChg>
      <pc:sldChg chg="add">
        <pc:chgData name="Julia Wall" userId="S::julia.wall@biometria.se::ea3ab28a-0e7b-46a6-8787-b6f9daa8a492" providerId="AD" clId="Web-{EC463ACE-F320-4F40-BA59-CD7C18DF4B96}" dt="2024-06-05T12:30:06.958" v="21"/>
        <pc:sldMkLst>
          <pc:docMk/>
          <pc:sldMk cId="4111027543" sldId="846"/>
        </pc:sldMkLst>
      </pc:sldChg>
      <pc:sldChg chg="add">
        <pc:chgData name="Julia Wall" userId="S::julia.wall@biometria.se::ea3ab28a-0e7b-46a6-8787-b6f9daa8a492" providerId="AD" clId="Web-{EC463ACE-F320-4F40-BA59-CD7C18DF4B96}" dt="2024-06-05T12:30:06.989" v="22"/>
        <pc:sldMkLst>
          <pc:docMk/>
          <pc:sldMk cId="963192606" sldId="847"/>
        </pc:sldMkLst>
      </pc:sldChg>
      <pc:sldChg chg="add">
        <pc:chgData name="Julia Wall" userId="S::julia.wall@biometria.se::ea3ab28a-0e7b-46a6-8787-b6f9daa8a492" providerId="AD" clId="Web-{EC463ACE-F320-4F40-BA59-CD7C18DF4B96}" dt="2024-06-05T12:30:06.911" v="19"/>
        <pc:sldMkLst>
          <pc:docMk/>
          <pc:sldMk cId="3630310370" sldId="848"/>
        </pc:sldMkLst>
      </pc:sldChg>
      <pc:sldChg chg="add">
        <pc:chgData name="Julia Wall" userId="S::julia.wall@biometria.se::ea3ab28a-0e7b-46a6-8787-b6f9daa8a492" providerId="AD" clId="Web-{EC463ACE-F320-4F40-BA59-CD7C18DF4B96}" dt="2024-06-05T12:30:06.942" v="20"/>
        <pc:sldMkLst>
          <pc:docMk/>
          <pc:sldMk cId="3076954218" sldId="849"/>
        </pc:sldMkLst>
      </pc:sldChg>
      <pc:sldMasterChg chg="modSldLayout">
        <pc:chgData name="Julia Wall" userId="S::julia.wall@biometria.se::ea3ab28a-0e7b-46a6-8787-b6f9daa8a492" providerId="AD" clId="Web-{EC463ACE-F320-4F40-BA59-CD7C18DF4B96}" dt="2024-06-05T12:30:06.708" v="11"/>
        <pc:sldMasterMkLst>
          <pc:docMk/>
          <pc:sldMasterMk cId="4208705920" sldId="2147483648"/>
        </pc:sldMasterMkLst>
        <pc:sldLayoutChg chg="replId">
          <pc:chgData name="Julia Wall" userId="S::julia.wall@biometria.se::ea3ab28a-0e7b-46a6-8787-b6f9daa8a492" providerId="AD" clId="Web-{EC463ACE-F320-4F40-BA59-CD7C18DF4B96}" dt="2024-06-05T12:30:06.473" v="0"/>
          <pc:sldLayoutMkLst>
            <pc:docMk/>
            <pc:sldMasterMk cId="4208705920" sldId="2147483648"/>
            <pc:sldLayoutMk cId="302833732" sldId="2147483846"/>
          </pc:sldLayoutMkLst>
        </pc:sldLayoutChg>
        <pc:sldLayoutChg chg="replId">
          <pc:chgData name="Julia Wall" userId="S::julia.wall@biometria.se::ea3ab28a-0e7b-46a6-8787-b6f9daa8a492" providerId="AD" clId="Web-{EC463ACE-F320-4F40-BA59-CD7C18DF4B96}" dt="2024-06-05T12:30:06.473" v="0"/>
          <pc:sldLayoutMkLst>
            <pc:docMk/>
            <pc:sldMasterMk cId="4208705920" sldId="2147483648"/>
            <pc:sldLayoutMk cId="3314264869" sldId="2147483847"/>
          </pc:sldLayoutMkLst>
        </pc:sldLayoutChg>
        <pc:sldLayoutChg chg="replId">
          <pc:chgData name="Julia Wall" userId="S::julia.wall@biometria.se::ea3ab28a-0e7b-46a6-8787-b6f9daa8a492" providerId="AD" clId="Web-{EC463ACE-F320-4F40-BA59-CD7C18DF4B96}" dt="2024-06-05T12:30:06.473" v="0"/>
          <pc:sldLayoutMkLst>
            <pc:docMk/>
            <pc:sldMasterMk cId="4208705920" sldId="2147483648"/>
            <pc:sldLayoutMk cId="3373024203" sldId="2147483848"/>
          </pc:sldLayoutMkLst>
        </pc:sldLayoutChg>
        <pc:sldLayoutChg chg="replId">
          <pc:chgData name="Julia Wall" userId="S::julia.wall@biometria.se::ea3ab28a-0e7b-46a6-8787-b6f9daa8a492" providerId="AD" clId="Web-{EC463ACE-F320-4F40-BA59-CD7C18DF4B96}" dt="2024-06-05T12:30:06.473" v="0"/>
          <pc:sldLayoutMkLst>
            <pc:docMk/>
            <pc:sldMasterMk cId="4208705920" sldId="2147483648"/>
            <pc:sldLayoutMk cId="1244865889" sldId="2147483849"/>
          </pc:sldLayoutMkLst>
        </pc:sldLayoutChg>
        <pc:sldLayoutChg chg="replId">
          <pc:chgData name="Julia Wall" userId="S::julia.wall@biometria.se::ea3ab28a-0e7b-46a6-8787-b6f9daa8a492" providerId="AD" clId="Web-{EC463ACE-F320-4F40-BA59-CD7C18DF4B96}" dt="2024-06-05T12:30:06.473" v="0"/>
          <pc:sldLayoutMkLst>
            <pc:docMk/>
            <pc:sldMasterMk cId="4208705920" sldId="2147483648"/>
            <pc:sldLayoutMk cId="1824244992" sldId="2147483850"/>
          </pc:sldLayoutMkLst>
        </pc:sldLayoutChg>
        <pc:sldLayoutChg chg="replId">
          <pc:chgData name="Julia Wall" userId="S::julia.wall@biometria.se::ea3ab28a-0e7b-46a6-8787-b6f9daa8a492" providerId="AD" clId="Web-{EC463ACE-F320-4F40-BA59-CD7C18DF4B96}" dt="2024-06-05T12:30:06.473" v="0"/>
          <pc:sldLayoutMkLst>
            <pc:docMk/>
            <pc:sldMasterMk cId="4208705920" sldId="2147483648"/>
            <pc:sldLayoutMk cId="1540171994" sldId="2147483851"/>
          </pc:sldLayoutMkLst>
        </pc:sldLayoutChg>
        <pc:sldLayoutChg chg="replId">
          <pc:chgData name="Julia Wall" userId="S::julia.wall@biometria.se::ea3ab28a-0e7b-46a6-8787-b6f9daa8a492" providerId="AD" clId="Web-{EC463ACE-F320-4F40-BA59-CD7C18DF4B96}" dt="2024-06-05T12:30:06.473" v="0"/>
          <pc:sldLayoutMkLst>
            <pc:docMk/>
            <pc:sldMasterMk cId="4208705920" sldId="2147483648"/>
            <pc:sldLayoutMk cId="1001674774" sldId="2147483852"/>
          </pc:sldLayoutMkLst>
        </pc:sldLayoutChg>
        <pc:sldLayoutChg chg="replId">
          <pc:chgData name="Julia Wall" userId="S::julia.wall@biometria.se::ea3ab28a-0e7b-46a6-8787-b6f9daa8a492" providerId="AD" clId="Web-{EC463ACE-F320-4F40-BA59-CD7C18DF4B96}" dt="2024-06-05T12:30:06.473" v="0"/>
          <pc:sldLayoutMkLst>
            <pc:docMk/>
            <pc:sldMasterMk cId="4208705920" sldId="2147483648"/>
            <pc:sldLayoutMk cId="851536631" sldId="2147483853"/>
          </pc:sldLayoutMkLst>
        </pc:sldLayoutChg>
        <pc:sldLayoutChg chg="replId">
          <pc:chgData name="Julia Wall" userId="S::julia.wall@biometria.se::ea3ab28a-0e7b-46a6-8787-b6f9daa8a492" providerId="AD" clId="Web-{EC463ACE-F320-4F40-BA59-CD7C18DF4B96}" dt="2024-06-05T12:30:06.473" v="0"/>
          <pc:sldLayoutMkLst>
            <pc:docMk/>
            <pc:sldMasterMk cId="4208705920" sldId="2147483648"/>
            <pc:sldLayoutMk cId="4226762785" sldId="2147483854"/>
          </pc:sldLayoutMkLst>
        </pc:sldLayoutChg>
        <pc:sldLayoutChg chg="replId">
          <pc:chgData name="Julia Wall" userId="S::julia.wall@biometria.se::ea3ab28a-0e7b-46a6-8787-b6f9daa8a492" providerId="AD" clId="Web-{EC463ACE-F320-4F40-BA59-CD7C18DF4B96}" dt="2024-06-05T12:30:06.708" v="11"/>
          <pc:sldLayoutMkLst>
            <pc:docMk/>
            <pc:sldMasterMk cId="4208705920" sldId="2147483648"/>
            <pc:sldLayoutMk cId="3098488004" sldId="2147483855"/>
          </pc:sldLayoutMkLst>
        </pc:sldLayoutChg>
        <pc:sldLayoutChg chg="replId">
          <pc:chgData name="Julia Wall" userId="S::julia.wall@biometria.se::ea3ab28a-0e7b-46a6-8787-b6f9daa8a492" providerId="AD" clId="Web-{EC463ACE-F320-4F40-BA59-CD7C18DF4B96}" dt="2024-06-05T12:30:06.708" v="11"/>
          <pc:sldLayoutMkLst>
            <pc:docMk/>
            <pc:sldMasterMk cId="4208705920" sldId="2147483648"/>
            <pc:sldLayoutMk cId="3116702227" sldId="2147483856"/>
          </pc:sldLayoutMkLst>
        </pc:sldLayoutChg>
      </pc:sldMasterChg>
      <pc:sldMasterChg chg="add addSldLayout">
        <pc:chgData name="Julia Wall" userId="S::julia.wall@biometria.se::ea3ab28a-0e7b-46a6-8787-b6f9daa8a492" providerId="AD" clId="Web-{EC463ACE-F320-4F40-BA59-CD7C18DF4B96}" dt="2024-06-05T12:30:06.473" v="0"/>
        <pc:sldMasterMkLst>
          <pc:docMk/>
          <pc:sldMasterMk cId="2639874126" sldId="2147483655"/>
        </pc:sldMasterMkLst>
        <pc:sldLayoutChg chg="add">
          <pc:chgData name="Julia Wall" userId="S::julia.wall@biometria.se::ea3ab28a-0e7b-46a6-8787-b6f9daa8a492" providerId="AD" clId="Web-{EC463ACE-F320-4F40-BA59-CD7C18DF4B96}" dt="2024-06-05T12:30:06.473" v="0"/>
          <pc:sldLayoutMkLst>
            <pc:docMk/>
            <pc:sldMasterMk cId="2639874126" sldId="2147483655"/>
            <pc:sldLayoutMk cId="2601319680" sldId="2147483656"/>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3161298285" sldId="2147483657"/>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253303321" sldId="2147483658"/>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3389957385" sldId="2147483659"/>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3144839370" sldId="2147483660"/>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68684131" sldId="2147483661"/>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1225519583" sldId="2147483662"/>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4038812082" sldId="2147483663"/>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1919812605" sldId="2147483664"/>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1182973970" sldId="2147483665"/>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967111857" sldId="2147483666"/>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560656445" sldId="2147483667"/>
          </pc:sldLayoutMkLst>
        </pc:sldLayoutChg>
        <pc:sldLayoutChg chg="add">
          <pc:chgData name="Julia Wall" userId="S::julia.wall@biometria.se::ea3ab28a-0e7b-46a6-8787-b6f9daa8a492" providerId="AD" clId="Web-{EC463ACE-F320-4F40-BA59-CD7C18DF4B96}" dt="2024-06-05T12:30:06.473" v="0"/>
          <pc:sldLayoutMkLst>
            <pc:docMk/>
            <pc:sldMasterMk cId="2639874126" sldId="2147483655"/>
            <pc:sldLayoutMk cId="4255938103" sldId="2147483668"/>
          </pc:sldLayoutMkLst>
        </pc:sldLayoutChg>
      </pc:sldMasterChg>
      <pc:sldMasterChg chg="add addSldLayout">
        <pc:chgData name="Julia Wall" userId="S::julia.wall@biometria.se::ea3ab28a-0e7b-46a6-8787-b6f9daa8a492" providerId="AD" clId="Web-{EC463ACE-F320-4F40-BA59-CD7C18DF4B96}" dt="2024-06-05T12:30:06.708" v="11"/>
        <pc:sldMasterMkLst>
          <pc:docMk/>
          <pc:sldMasterMk cId="2371108405" sldId="2147483669"/>
        </pc:sldMasterMkLst>
        <pc:sldLayoutChg chg="add">
          <pc:chgData name="Julia Wall" userId="S::julia.wall@biometria.se::ea3ab28a-0e7b-46a6-8787-b6f9daa8a492" providerId="AD" clId="Web-{EC463ACE-F320-4F40-BA59-CD7C18DF4B96}" dt="2024-06-05T12:30:06.708" v="11"/>
          <pc:sldLayoutMkLst>
            <pc:docMk/>
            <pc:sldMasterMk cId="2371108405" sldId="2147483669"/>
            <pc:sldLayoutMk cId="614832857" sldId="2147483670"/>
          </pc:sldLayoutMkLst>
        </pc:sldLayoutChg>
      </pc:sldMasterChg>
    </pc:docChg>
  </pc:docChgLst>
  <pc:docChgLst>
    <pc:chgData name="Stefan Wiklander" userId="S::stefan.wiklander@biometria.se::3c69fb1e-1441-435d-88bf-ee5f0e885888" providerId="AD" clId="Web-{4C001F48-FB21-8424-A8F6-985A27C13087}"/>
    <pc:docChg chg="sldOrd">
      <pc:chgData name="Stefan Wiklander" userId="S::stefan.wiklander@biometria.se::3c69fb1e-1441-435d-88bf-ee5f0e885888" providerId="AD" clId="Web-{4C001F48-FB21-8424-A8F6-985A27C13087}" dt="2024-06-03T08:37:48.577" v="0"/>
      <pc:docMkLst>
        <pc:docMk/>
      </pc:docMkLst>
      <pc:sldChg chg="ord">
        <pc:chgData name="Stefan Wiklander" userId="S::stefan.wiklander@biometria.se::3c69fb1e-1441-435d-88bf-ee5f0e885888" providerId="AD" clId="Web-{4C001F48-FB21-8424-A8F6-985A27C13087}" dt="2024-06-03T08:37:48.577" v="0"/>
        <pc:sldMkLst>
          <pc:docMk/>
          <pc:sldMk cId="850261399" sldId="2147472057"/>
        </pc:sldMkLst>
      </pc:sldChg>
    </pc:docChg>
  </pc:docChgLst>
  <pc:docChgLst>
    <pc:chgData name="Lizette Söderlund" userId="ffb87a56-3ba4-4d87-b182-bccbc9485587" providerId="ADAL" clId="{4636E6D9-BFEB-4F01-9B97-3A4523DC0F76}"/>
    <pc:docChg chg="undo custSel addSld delSld modSld sldOrd modSection">
      <pc:chgData name="Lizette Söderlund" userId="ffb87a56-3ba4-4d87-b182-bccbc9485587" providerId="ADAL" clId="{4636E6D9-BFEB-4F01-9B97-3A4523DC0F76}" dt="2024-06-05T12:28:27.498" v="84" actId="20577"/>
      <pc:docMkLst>
        <pc:docMk/>
      </pc:docMkLst>
      <pc:sldChg chg="mod modShow">
        <pc:chgData name="Lizette Söderlund" userId="ffb87a56-3ba4-4d87-b182-bccbc9485587" providerId="ADAL" clId="{4636E6D9-BFEB-4F01-9B97-3A4523DC0F76}" dt="2024-06-05T06:32:03.722" v="20" actId="729"/>
        <pc:sldMkLst>
          <pc:docMk/>
          <pc:sldMk cId="185434576" sldId="258"/>
        </pc:sldMkLst>
      </pc:sldChg>
      <pc:sldChg chg="mod modShow">
        <pc:chgData name="Lizette Söderlund" userId="ffb87a56-3ba4-4d87-b182-bccbc9485587" providerId="ADAL" clId="{4636E6D9-BFEB-4F01-9B97-3A4523DC0F76}" dt="2024-06-05T06:31:56.861" v="19" actId="729"/>
        <pc:sldMkLst>
          <pc:docMk/>
          <pc:sldMk cId="1241284024" sldId="267"/>
        </pc:sldMkLst>
      </pc:sldChg>
      <pc:sldChg chg="modNotesTx">
        <pc:chgData name="Lizette Söderlund" userId="ffb87a56-3ba4-4d87-b182-bccbc9485587" providerId="ADAL" clId="{4636E6D9-BFEB-4F01-9B97-3A4523DC0F76}" dt="2024-06-05T06:33:41.118" v="42" actId="6549"/>
        <pc:sldMkLst>
          <pc:docMk/>
          <pc:sldMk cId="4035004125" sldId="269"/>
        </pc:sldMkLst>
      </pc:sldChg>
      <pc:sldChg chg="del mod ord modShow">
        <pc:chgData name="Lizette Söderlund" userId="ffb87a56-3ba4-4d87-b182-bccbc9485587" providerId="ADAL" clId="{4636E6D9-BFEB-4F01-9B97-3A4523DC0F76}" dt="2024-06-05T06:30:39.711" v="11" actId="47"/>
        <pc:sldMkLst>
          <pc:docMk/>
          <pc:sldMk cId="4210822974" sldId="273"/>
        </pc:sldMkLst>
      </pc:sldChg>
      <pc:sldChg chg="modNotesTx">
        <pc:chgData name="Lizette Söderlund" userId="ffb87a56-3ba4-4d87-b182-bccbc9485587" providerId="ADAL" clId="{4636E6D9-BFEB-4F01-9B97-3A4523DC0F76}" dt="2024-06-05T06:33:54.481" v="48" actId="6549"/>
        <pc:sldMkLst>
          <pc:docMk/>
          <pc:sldMk cId="2771643162" sldId="284"/>
        </pc:sldMkLst>
      </pc:sldChg>
      <pc:sldChg chg="modNotesTx">
        <pc:chgData name="Lizette Söderlund" userId="ffb87a56-3ba4-4d87-b182-bccbc9485587" providerId="ADAL" clId="{4636E6D9-BFEB-4F01-9B97-3A4523DC0F76}" dt="2024-06-05T06:33:48.117" v="45" actId="6549"/>
        <pc:sldMkLst>
          <pc:docMk/>
          <pc:sldMk cId="1267195477" sldId="285"/>
        </pc:sldMkLst>
      </pc:sldChg>
      <pc:sldChg chg="modNotesTx">
        <pc:chgData name="Lizette Söderlund" userId="ffb87a56-3ba4-4d87-b182-bccbc9485587" providerId="ADAL" clId="{4636E6D9-BFEB-4F01-9B97-3A4523DC0F76}" dt="2024-06-05T06:33:56.437" v="49" actId="6549"/>
        <pc:sldMkLst>
          <pc:docMk/>
          <pc:sldMk cId="1409440326" sldId="287"/>
        </pc:sldMkLst>
      </pc:sldChg>
      <pc:sldChg chg="modNotesTx">
        <pc:chgData name="Lizette Söderlund" userId="ffb87a56-3ba4-4d87-b182-bccbc9485587" providerId="ADAL" clId="{4636E6D9-BFEB-4F01-9B97-3A4523DC0F76}" dt="2024-06-05T06:34:01.826" v="52" actId="6549"/>
        <pc:sldMkLst>
          <pc:docMk/>
          <pc:sldMk cId="270452923" sldId="288"/>
        </pc:sldMkLst>
      </pc:sldChg>
      <pc:sldChg chg="modNotesTx">
        <pc:chgData name="Lizette Söderlund" userId="ffb87a56-3ba4-4d87-b182-bccbc9485587" providerId="ADAL" clId="{4636E6D9-BFEB-4F01-9B97-3A4523DC0F76}" dt="2024-06-05T06:34:04.963" v="54" actId="6549"/>
        <pc:sldMkLst>
          <pc:docMk/>
          <pc:sldMk cId="3308269160" sldId="290"/>
        </pc:sldMkLst>
      </pc:sldChg>
      <pc:sldChg chg="modNotesTx">
        <pc:chgData name="Lizette Söderlund" userId="ffb87a56-3ba4-4d87-b182-bccbc9485587" providerId="ADAL" clId="{4636E6D9-BFEB-4F01-9B97-3A4523DC0F76}" dt="2024-06-05T06:34:06.836" v="55" actId="6549"/>
        <pc:sldMkLst>
          <pc:docMk/>
          <pc:sldMk cId="4117151504" sldId="292"/>
        </pc:sldMkLst>
      </pc:sldChg>
      <pc:sldChg chg="modNotesTx">
        <pc:chgData name="Lizette Söderlund" userId="ffb87a56-3ba4-4d87-b182-bccbc9485587" providerId="ADAL" clId="{4636E6D9-BFEB-4F01-9B97-3A4523DC0F76}" dt="2024-06-05T06:34:10.321" v="57" actId="6549"/>
        <pc:sldMkLst>
          <pc:docMk/>
          <pc:sldMk cId="3541619141" sldId="296"/>
        </pc:sldMkLst>
      </pc:sldChg>
      <pc:sldChg chg="modNotesTx">
        <pc:chgData name="Lizette Söderlund" userId="ffb87a56-3ba4-4d87-b182-bccbc9485587" providerId="ADAL" clId="{4636E6D9-BFEB-4F01-9B97-3A4523DC0F76}" dt="2024-06-05T06:34:13.579" v="59" actId="6549"/>
        <pc:sldMkLst>
          <pc:docMk/>
          <pc:sldMk cId="1646706434" sldId="298"/>
        </pc:sldMkLst>
      </pc:sldChg>
      <pc:sldChg chg="modNotesTx">
        <pc:chgData name="Lizette Söderlund" userId="ffb87a56-3ba4-4d87-b182-bccbc9485587" providerId="ADAL" clId="{4636E6D9-BFEB-4F01-9B97-3A4523DC0F76}" dt="2024-06-05T06:34:16.185" v="61" actId="6549"/>
        <pc:sldMkLst>
          <pc:docMk/>
          <pc:sldMk cId="3581360766" sldId="299"/>
        </pc:sldMkLst>
      </pc:sldChg>
      <pc:sldChg chg="modNotesTx">
        <pc:chgData name="Lizette Söderlund" userId="ffb87a56-3ba4-4d87-b182-bccbc9485587" providerId="ADAL" clId="{4636E6D9-BFEB-4F01-9B97-3A4523DC0F76}" dt="2024-06-05T06:32:37.558" v="24" actId="6549"/>
        <pc:sldMkLst>
          <pc:docMk/>
          <pc:sldMk cId="1139973658" sldId="2147374661"/>
        </pc:sldMkLst>
      </pc:sldChg>
      <pc:sldChg chg="mod modShow">
        <pc:chgData name="Lizette Söderlund" userId="ffb87a56-3ba4-4d87-b182-bccbc9485587" providerId="ADAL" clId="{4636E6D9-BFEB-4F01-9B97-3A4523DC0F76}" dt="2024-06-05T06:32:03.722" v="20" actId="729"/>
        <pc:sldMkLst>
          <pc:docMk/>
          <pc:sldMk cId="1684111687" sldId="2147471662"/>
        </pc:sldMkLst>
      </pc:sldChg>
      <pc:sldChg chg="del">
        <pc:chgData name="Lizette Söderlund" userId="ffb87a56-3ba4-4d87-b182-bccbc9485587" providerId="ADAL" clId="{4636E6D9-BFEB-4F01-9B97-3A4523DC0F76}" dt="2024-06-05T06:29:47.010" v="1" actId="47"/>
        <pc:sldMkLst>
          <pc:docMk/>
          <pc:sldMk cId="30363095" sldId="2147472048"/>
        </pc:sldMkLst>
      </pc:sldChg>
      <pc:sldChg chg="del">
        <pc:chgData name="Lizette Söderlund" userId="ffb87a56-3ba4-4d87-b182-bccbc9485587" providerId="ADAL" clId="{4636E6D9-BFEB-4F01-9B97-3A4523DC0F76}" dt="2024-06-05T06:29:48.847" v="2" actId="47"/>
        <pc:sldMkLst>
          <pc:docMk/>
          <pc:sldMk cId="2512959263" sldId="2147472049"/>
        </pc:sldMkLst>
      </pc:sldChg>
      <pc:sldChg chg="del">
        <pc:chgData name="Lizette Söderlund" userId="ffb87a56-3ba4-4d87-b182-bccbc9485587" providerId="ADAL" clId="{4636E6D9-BFEB-4F01-9B97-3A4523DC0F76}" dt="2024-06-05T06:29:46.787" v="0" actId="47"/>
        <pc:sldMkLst>
          <pc:docMk/>
          <pc:sldMk cId="3323771918" sldId="2147472050"/>
        </pc:sldMkLst>
      </pc:sldChg>
      <pc:sldChg chg="modNotesTx">
        <pc:chgData name="Lizette Söderlund" userId="ffb87a56-3ba4-4d87-b182-bccbc9485587" providerId="ADAL" clId="{4636E6D9-BFEB-4F01-9B97-3A4523DC0F76}" dt="2024-06-05T06:33:43.822" v="43" actId="6549"/>
        <pc:sldMkLst>
          <pc:docMk/>
          <pc:sldMk cId="850261399" sldId="2147472057"/>
        </pc:sldMkLst>
      </pc:sldChg>
      <pc:sldChg chg="del mod ord modShow">
        <pc:chgData name="Lizette Söderlund" userId="ffb87a56-3ba4-4d87-b182-bccbc9485587" providerId="ADAL" clId="{4636E6D9-BFEB-4F01-9B97-3A4523DC0F76}" dt="2024-06-05T06:30:40.504" v="12" actId="47"/>
        <pc:sldMkLst>
          <pc:docMk/>
          <pc:sldMk cId="2085912880" sldId="2147472059"/>
        </pc:sldMkLst>
      </pc:sldChg>
      <pc:sldChg chg="del">
        <pc:chgData name="Lizette Söderlund" userId="ffb87a56-3ba4-4d87-b182-bccbc9485587" providerId="ADAL" clId="{4636E6D9-BFEB-4F01-9B97-3A4523DC0F76}" dt="2024-06-05T06:30:39.407" v="10" actId="47"/>
        <pc:sldMkLst>
          <pc:docMk/>
          <pc:sldMk cId="3616306294" sldId="2147472060"/>
        </pc:sldMkLst>
      </pc:sldChg>
      <pc:sldChg chg="modNotesTx">
        <pc:chgData name="Lizette Söderlund" userId="ffb87a56-3ba4-4d87-b182-bccbc9485587" providerId="ADAL" clId="{4636E6D9-BFEB-4F01-9B97-3A4523DC0F76}" dt="2024-06-05T06:34:36.182" v="66" actId="6549"/>
        <pc:sldMkLst>
          <pc:docMk/>
          <pc:sldMk cId="809712247" sldId="2147472070"/>
        </pc:sldMkLst>
      </pc:sldChg>
      <pc:sldChg chg="del">
        <pc:chgData name="Lizette Söderlund" userId="ffb87a56-3ba4-4d87-b182-bccbc9485587" providerId="ADAL" clId="{4636E6D9-BFEB-4F01-9B97-3A4523DC0F76}" dt="2024-06-05T06:29:49.200" v="3" actId="47"/>
        <pc:sldMkLst>
          <pc:docMk/>
          <pc:sldMk cId="3662979314" sldId="2147472142"/>
        </pc:sldMkLst>
      </pc:sldChg>
      <pc:sldChg chg="modSp mod">
        <pc:chgData name="Lizette Söderlund" userId="ffb87a56-3ba4-4d87-b182-bccbc9485587" providerId="ADAL" clId="{4636E6D9-BFEB-4F01-9B97-3A4523DC0F76}" dt="2024-06-05T06:34:46.281" v="71" actId="20577"/>
        <pc:sldMkLst>
          <pc:docMk/>
          <pc:sldMk cId="123777451" sldId="2147472143"/>
        </pc:sldMkLst>
        <pc:spChg chg="mod">
          <ac:chgData name="Lizette Söderlund" userId="ffb87a56-3ba4-4d87-b182-bccbc9485587" providerId="ADAL" clId="{4636E6D9-BFEB-4F01-9B97-3A4523DC0F76}" dt="2024-06-05T06:34:46.281" v="71" actId="20577"/>
          <ac:spMkLst>
            <pc:docMk/>
            <pc:sldMk cId="123777451" sldId="2147472143"/>
            <ac:spMk id="7" creationId="{91F812F8-519F-2504-A946-B07F2C55CD4B}"/>
          </ac:spMkLst>
        </pc:spChg>
      </pc:sldChg>
      <pc:sldChg chg="modNotesTx">
        <pc:chgData name="Lizette Söderlund" userId="ffb87a56-3ba4-4d87-b182-bccbc9485587" providerId="ADAL" clId="{4636E6D9-BFEB-4F01-9B97-3A4523DC0F76}" dt="2024-06-05T06:33:31.713" v="39" actId="6549"/>
        <pc:sldMkLst>
          <pc:docMk/>
          <pc:sldMk cId="2763518829" sldId="2147472144"/>
        </pc:sldMkLst>
      </pc:sldChg>
      <pc:sldChg chg="modNotesTx">
        <pc:chgData name="Lizette Söderlund" userId="ffb87a56-3ba4-4d87-b182-bccbc9485587" providerId="ADAL" clId="{4636E6D9-BFEB-4F01-9B97-3A4523DC0F76}" dt="2024-06-05T06:33:30.137" v="38" actId="6549"/>
        <pc:sldMkLst>
          <pc:docMk/>
          <pc:sldMk cId="1371474142" sldId="2147472145"/>
        </pc:sldMkLst>
      </pc:sldChg>
      <pc:sldChg chg="modNotesTx">
        <pc:chgData name="Lizette Söderlund" userId="ffb87a56-3ba4-4d87-b182-bccbc9485587" providerId="ADAL" clId="{4636E6D9-BFEB-4F01-9B97-3A4523DC0F76}" dt="2024-06-05T06:33:17.789" v="34" actId="6549"/>
        <pc:sldMkLst>
          <pc:docMk/>
          <pc:sldMk cId="2552222535" sldId="2147472146"/>
        </pc:sldMkLst>
      </pc:sldChg>
      <pc:sldChg chg="modNotesTx">
        <pc:chgData name="Lizette Söderlund" userId="ffb87a56-3ba4-4d87-b182-bccbc9485587" providerId="ADAL" clId="{4636E6D9-BFEB-4F01-9B97-3A4523DC0F76}" dt="2024-06-05T06:33:20.516" v="35" actId="6549"/>
        <pc:sldMkLst>
          <pc:docMk/>
          <pc:sldMk cId="3051492322" sldId="2147472147"/>
        </pc:sldMkLst>
      </pc:sldChg>
      <pc:sldChg chg="modNotesTx">
        <pc:chgData name="Lizette Söderlund" userId="ffb87a56-3ba4-4d87-b182-bccbc9485587" providerId="ADAL" clId="{4636E6D9-BFEB-4F01-9B97-3A4523DC0F76}" dt="2024-06-05T06:33:22.259" v="36" actId="6549"/>
        <pc:sldMkLst>
          <pc:docMk/>
          <pc:sldMk cId="1964538173" sldId="2147472148"/>
        </pc:sldMkLst>
      </pc:sldChg>
      <pc:sldChg chg="modNotesTx">
        <pc:chgData name="Lizette Söderlund" userId="ffb87a56-3ba4-4d87-b182-bccbc9485587" providerId="ADAL" clId="{4636E6D9-BFEB-4F01-9B97-3A4523DC0F76}" dt="2024-06-05T06:33:14.111" v="32" actId="6549"/>
        <pc:sldMkLst>
          <pc:docMk/>
          <pc:sldMk cId="1687982567" sldId="2147472149"/>
        </pc:sldMkLst>
      </pc:sldChg>
      <pc:sldChg chg="modNotesTx">
        <pc:chgData name="Lizette Söderlund" userId="ffb87a56-3ba4-4d87-b182-bccbc9485587" providerId="ADAL" clId="{4636E6D9-BFEB-4F01-9B97-3A4523DC0F76}" dt="2024-06-05T06:33:28.308" v="37" actId="6549"/>
        <pc:sldMkLst>
          <pc:docMk/>
          <pc:sldMk cId="4070475019" sldId="2147472150"/>
        </pc:sldMkLst>
      </pc:sldChg>
      <pc:sldChg chg="mod modShow">
        <pc:chgData name="Lizette Söderlund" userId="ffb87a56-3ba4-4d87-b182-bccbc9485587" providerId="ADAL" clId="{4636E6D9-BFEB-4F01-9B97-3A4523DC0F76}" dt="2024-06-05T06:31:56.861" v="19" actId="729"/>
        <pc:sldMkLst>
          <pc:docMk/>
          <pc:sldMk cId="2513975526" sldId="2147472156"/>
        </pc:sldMkLst>
      </pc:sldChg>
      <pc:sldChg chg="mod modShow">
        <pc:chgData name="Lizette Söderlund" userId="ffb87a56-3ba4-4d87-b182-bccbc9485587" providerId="ADAL" clId="{4636E6D9-BFEB-4F01-9B97-3A4523DC0F76}" dt="2024-06-05T06:31:56.861" v="19" actId="729"/>
        <pc:sldMkLst>
          <pc:docMk/>
          <pc:sldMk cId="127888345" sldId="2147472157"/>
        </pc:sldMkLst>
      </pc:sldChg>
      <pc:sldChg chg="mod modShow">
        <pc:chgData name="Lizette Söderlund" userId="ffb87a56-3ba4-4d87-b182-bccbc9485587" providerId="ADAL" clId="{4636E6D9-BFEB-4F01-9B97-3A4523DC0F76}" dt="2024-06-05T06:31:56.861" v="19" actId="729"/>
        <pc:sldMkLst>
          <pc:docMk/>
          <pc:sldMk cId="729641976" sldId="2147472158"/>
        </pc:sldMkLst>
      </pc:sldChg>
      <pc:sldChg chg="mod modShow">
        <pc:chgData name="Lizette Söderlund" userId="ffb87a56-3ba4-4d87-b182-bccbc9485587" providerId="ADAL" clId="{4636E6D9-BFEB-4F01-9B97-3A4523DC0F76}" dt="2024-06-05T06:31:56.861" v="19" actId="729"/>
        <pc:sldMkLst>
          <pc:docMk/>
          <pc:sldMk cId="2241637195" sldId="2147472159"/>
        </pc:sldMkLst>
      </pc:sldChg>
      <pc:sldChg chg="mod modShow">
        <pc:chgData name="Lizette Söderlund" userId="ffb87a56-3ba4-4d87-b182-bccbc9485587" providerId="ADAL" clId="{4636E6D9-BFEB-4F01-9B97-3A4523DC0F76}" dt="2024-06-05T06:31:56.861" v="19" actId="729"/>
        <pc:sldMkLst>
          <pc:docMk/>
          <pc:sldMk cId="1439954624" sldId="2147472160"/>
        </pc:sldMkLst>
      </pc:sldChg>
      <pc:sldChg chg="mod modShow">
        <pc:chgData name="Lizette Söderlund" userId="ffb87a56-3ba4-4d87-b182-bccbc9485587" providerId="ADAL" clId="{4636E6D9-BFEB-4F01-9B97-3A4523DC0F76}" dt="2024-06-05T06:31:56.861" v="19" actId="729"/>
        <pc:sldMkLst>
          <pc:docMk/>
          <pc:sldMk cId="1734600735" sldId="2147472161"/>
        </pc:sldMkLst>
      </pc:sldChg>
      <pc:sldChg chg="mod modShow">
        <pc:chgData name="Lizette Söderlund" userId="ffb87a56-3ba4-4d87-b182-bccbc9485587" providerId="ADAL" clId="{4636E6D9-BFEB-4F01-9B97-3A4523DC0F76}" dt="2024-06-05T06:31:56.861" v="19" actId="729"/>
        <pc:sldMkLst>
          <pc:docMk/>
          <pc:sldMk cId="3628105742" sldId="2147472162"/>
        </pc:sldMkLst>
      </pc:sldChg>
      <pc:sldChg chg="modNotesTx">
        <pc:chgData name="Lizette Söderlund" userId="ffb87a56-3ba4-4d87-b182-bccbc9485587" providerId="ADAL" clId="{4636E6D9-BFEB-4F01-9B97-3A4523DC0F76}" dt="2024-06-05T06:32:39.888" v="25" actId="6549"/>
        <pc:sldMkLst>
          <pc:docMk/>
          <pc:sldMk cId="1270791008" sldId="2147472198"/>
        </pc:sldMkLst>
      </pc:sldChg>
      <pc:sldChg chg="del">
        <pc:chgData name="Lizette Söderlund" userId="ffb87a56-3ba4-4d87-b182-bccbc9485587" providerId="ADAL" clId="{4636E6D9-BFEB-4F01-9B97-3A4523DC0F76}" dt="2024-06-05T06:30:57.824" v="14" actId="47"/>
        <pc:sldMkLst>
          <pc:docMk/>
          <pc:sldMk cId="2641103951" sldId="2147472199"/>
        </pc:sldMkLst>
      </pc:sldChg>
      <pc:sldChg chg="del">
        <pc:chgData name="Lizette Söderlund" userId="ffb87a56-3ba4-4d87-b182-bccbc9485587" providerId="ADAL" clId="{4636E6D9-BFEB-4F01-9B97-3A4523DC0F76}" dt="2024-06-05T06:30:49.438" v="13" actId="47"/>
        <pc:sldMkLst>
          <pc:docMk/>
          <pc:sldMk cId="3013714946" sldId="2147472201"/>
        </pc:sldMkLst>
      </pc:sldChg>
      <pc:sldChg chg="modNotesTx">
        <pc:chgData name="Lizette Söderlund" userId="ffb87a56-3ba4-4d87-b182-bccbc9485587" providerId="ADAL" clId="{4636E6D9-BFEB-4F01-9B97-3A4523DC0F76}" dt="2024-06-05T06:32:59.148" v="30" actId="6549"/>
        <pc:sldMkLst>
          <pc:docMk/>
          <pc:sldMk cId="2369580647" sldId="2147472221"/>
        </pc:sldMkLst>
      </pc:sldChg>
      <pc:sldChg chg="modSp mod">
        <pc:chgData name="Lizette Söderlund" userId="ffb87a56-3ba4-4d87-b182-bccbc9485587" providerId="ADAL" clId="{4636E6D9-BFEB-4F01-9B97-3A4523DC0F76}" dt="2024-06-05T06:31:21.944" v="17" actId="113"/>
        <pc:sldMkLst>
          <pc:docMk/>
          <pc:sldMk cId="3495950358" sldId="2147472284"/>
        </pc:sldMkLst>
        <pc:spChg chg="mod">
          <ac:chgData name="Lizette Söderlund" userId="ffb87a56-3ba4-4d87-b182-bccbc9485587" providerId="ADAL" clId="{4636E6D9-BFEB-4F01-9B97-3A4523DC0F76}" dt="2024-06-05T06:31:21.944" v="17" actId="113"/>
          <ac:spMkLst>
            <pc:docMk/>
            <pc:sldMk cId="3495950358" sldId="2147472284"/>
            <ac:spMk id="3" creationId="{5770BE0D-2CF8-DDCB-9A94-E3EEB4B3D72F}"/>
          </ac:spMkLst>
        </pc:spChg>
      </pc:sldChg>
      <pc:sldChg chg="modNotesTx">
        <pc:chgData name="Lizette Söderlund" userId="ffb87a56-3ba4-4d87-b182-bccbc9485587" providerId="ADAL" clId="{4636E6D9-BFEB-4F01-9B97-3A4523DC0F76}" dt="2024-06-05T06:33:51.959" v="47" actId="6549"/>
        <pc:sldMkLst>
          <pc:docMk/>
          <pc:sldMk cId="729181495" sldId="2147472307"/>
        </pc:sldMkLst>
      </pc:sldChg>
      <pc:sldChg chg="modNotesTx">
        <pc:chgData name="Lizette Söderlund" userId="ffb87a56-3ba4-4d87-b182-bccbc9485587" providerId="ADAL" clId="{4636E6D9-BFEB-4F01-9B97-3A4523DC0F76}" dt="2024-06-05T06:33:58.647" v="50" actId="6549"/>
        <pc:sldMkLst>
          <pc:docMk/>
          <pc:sldMk cId="3519061770" sldId="2147472308"/>
        </pc:sldMkLst>
      </pc:sldChg>
      <pc:sldChg chg="modNotesTx">
        <pc:chgData name="Lizette Söderlund" userId="ffb87a56-3ba4-4d87-b182-bccbc9485587" providerId="ADAL" clId="{4636E6D9-BFEB-4F01-9B97-3A4523DC0F76}" dt="2024-06-05T06:34:00.172" v="51" actId="6549"/>
        <pc:sldMkLst>
          <pc:docMk/>
          <pc:sldMk cId="4061572904" sldId="2147472311"/>
        </pc:sldMkLst>
      </pc:sldChg>
      <pc:sldChg chg="modNotesTx">
        <pc:chgData name="Lizette Söderlund" userId="ffb87a56-3ba4-4d87-b182-bccbc9485587" providerId="ADAL" clId="{4636E6D9-BFEB-4F01-9B97-3A4523DC0F76}" dt="2024-06-05T06:34:03.406" v="53" actId="6549"/>
        <pc:sldMkLst>
          <pc:docMk/>
          <pc:sldMk cId="353271947" sldId="2147472312"/>
        </pc:sldMkLst>
      </pc:sldChg>
      <pc:sldChg chg="modNotesTx">
        <pc:chgData name="Lizette Söderlund" userId="ffb87a56-3ba4-4d87-b182-bccbc9485587" providerId="ADAL" clId="{4636E6D9-BFEB-4F01-9B97-3A4523DC0F76}" dt="2024-06-05T06:34:08.573" v="56" actId="6549"/>
        <pc:sldMkLst>
          <pc:docMk/>
          <pc:sldMk cId="3743237586" sldId="2147472313"/>
        </pc:sldMkLst>
      </pc:sldChg>
      <pc:sldChg chg="modNotesTx">
        <pc:chgData name="Lizette Söderlund" userId="ffb87a56-3ba4-4d87-b182-bccbc9485587" providerId="ADAL" clId="{4636E6D9-BFEB-4F01-9B97-3A4523DC0F76}" dt="2024-06-05T06:34:12.065" v="58" actId="6549"/>
        <pc:sldMkLst>
          <pc:docMk/>
          <pc:sldMk cId="443187324" sldId="2147472314"/>
        </pc:sldMkLst>
      </pc:sldChg>
      <pc:sldChg chg="modNotesTx">
        <pc:chgData name="Lizette Söderlund" userId="ffb87a56-3ba4-4d87-b182-bccbc9485587" providerId="ADAL" clId="{4636E6D9-BFEB-4F01-9B97-3A4523DC0F76}" dt="2024-06-05T06:34:17.885" v="62" actId="6549"/>
        <pc:sldMkLst>
          <pc:docMk/>
          <pc:sldMk cId="468443245" sldId="2147472329"/>
        </pc:sldMkLst>
      </pc:sldChg>
      <pc:sldChg chg="modNotesTx">
        <pc:chgData name="Lizette Söderlund" userId="ffb87a56-3ba4-4d87-b182-bccbc9485587" providerId="ADAL" clId="{4636E6D9-BFEB-4F01-9B97-3A4523DC0F76}" dt="2024-06-05T06:33:50.360" v="46" actId="6549"/>
        <pc:sldMkLst>
          <pc:docMk/>
          <pc:sldMk cId="2259394641" sldId="2147472330"/>
        </pc:sldMkLst>
      </pc:sldChg>
      <pc:sldChg chg="modNotesTx">
        <pc:chgData name="Lizette Söderlund" userId="ffb87a56-3ba4-4d87-b182-bccbc9485587" providerId="ADAL" clId="{4636E6D9-BFEB-4F01-9B97-3A4523DC0F76}" dt="2024-06-05T06:33:33.750" v="40" actId="6549"/>
        <pc:sldMkLst>
          <pc:docMk/>
          <pc:sldMk cId="584772209" sldId="2147472334"/>
        </pc:sldMkLst>
      </pc:sldChg>
      <pc:sldChg chg="modNotesTx">
        <pc:chgData name="Lizette Söderlund" userId="ffb87a56-3ba4-4d87-b182-bccbc9485587" providerId="ADAL" clId="{4636E6D9-BFEB-4F01-9B97-3A4523DC0F76}" dt="2024-06-05T06:31:03.961" v="15" actId="6549"/>
        <pc:sldMkLst>
          <pc:docMk/>
          <pc:sldMk cId="4175789018" sldId="2147472338"/>
        </pc:sldMkLst>
      </pc:sldChg>
      <pc:sldChg chg="modNotesTx">
        <pc:chgData name="Lizette Söderlund" userId="ffb87a56-3ba4-4d87-b182-bccbc9485587" providerId="ADAL" clId="{4636E6D9-BFEB-4F01-9B97-3A4523DC0F76}" dt="2024-06-05T06:32:32.873" v="23" actId="6549"/>
        <pc:sldMkLst>
          <pc:docMk/>
          <pc:sldMk cId="1886448439" sldId="2147472342"/>
        </pc:sldMkLst>
      </pc:sldChg>
      <pc:sldChg chg="mod modShow">
        <pc:chgData name="Lizette Söderlund" userId="ffb87a56-3ba4-4d87-b182-bccbc9485587" providerId="ADAL" clId="{4636E6D9-BFEB-4F01-9B97-3A4523DC0F76}" dt="2024-06-05T06:31:56.861" v="19" actId="729"/>
        <pc:sldMkLst>
          <pc:docMk/>
          <pc:sldMk cId="711370743" sldId="2147472343"/>
        </pc:sldMkLst>
      </pc:sldChg>
      <pc:sldChg chg="mod modShow">
        <pc:chgData name="Lizette Söderlund" userId="ffb87a56-3ba4-4d87-b182-bccbc9485587" providerId="ADAL" clId="{4636E6D9-BFEB-4F01-9B97-3A4523DC0F76}" dt="2024-06-05T06:31:56.861" v="19" actId="729"/>
        <pc:sldMkLst>
          <pc:docMk/>
          <pc:sldMk cId="4076154933" sldId="2147472344"/>
        </pc:sldMkLst>
      </pc:sldChg>
      <pc:sldChg chg="modNotesTx">
        <pc:chgData name="Lizette Söderlund" userId="ffb87a56-3ba4-4d87-b182-bccbc9485587" providerId="ADAL" clId="{4636E6D9-BFEB-4F01-9B97-3A4523DC0F76}" dt="2024-06-05T06:34:21.662" v="65" actId="6549"/>
        <pc:sldMkLst>
          <pc:docMk/>
          <pc:sldMk cId="876852710" sldId="2147472345"/>
        </pc:sldMkLst>
      </pc:sldChg>
      <pc:sldChg chg="mod modShow">
        <pc:chgData name="Lizette Söderlund" userId="ffb87a56-3ba4-4d87-b182-bccbc9485587" providerId="ADAL" clId="{4636E6D9-BFEB-4F01-9B97-3A4523DC0F76}" dt="2024-06-05T06:30:11.755" v="6" actId="729"/>
        <pc:sldMkLst>
          <pc:docMk/>
          <pc:sldMk cId="3666757131" sldId="2147472350"/>
        </pc:sldMkLst>
      </pc:sldChg>
      <pc:sldChg chg="del">
        <pc:chgData name="Lizette Söderlund" userId="ffb87a56-3ba4-4d87-b182-bccbc9485587" providerId="ADAL" clId="{4636E6D9-BFEB-4F01-9B97-3A4523DC0F76}" dt="2024-06-05T06:30:08.494" v="5" actId="47"/>
        <pc:sldMkLst>
          <pc:docMk/>
          <pc:sldMk cId="127374901" sldId="2147472353"/>
        </pc:sldMkLst>
      </pc:sldChg>
      <pc:sldChg chg="modNotesTx">
        <pc:chgData name="Lizette Söderlund" userId="ffb87a56-3ba4-4d87-b182-bccbc9485587" providerId="ADAL" clId="{4636E6D9-BFEB-4F01-9B97-3A4523DC0F76}" dt="2024-06-05T06:30:04.221" v="4" actId="6549"/>
        <pc:sldMkLst>
          <pc:docMk/>
          <pc:sldMk cId="2438877739" sldId="2147472354"/>
        </pc:sldMkLst>
      </pc:sldChg>
      <pc:sldChg chg="mod modShow">
        <pc:chgData name="Lizette Söderlund" userId="ffb87a56-3ba4-4d87-b182-bccbc9485587" providerId="ADAL" clId="{4636E6D9-BFEB-4F01-9B97-3A4523DC0F76}" dt="2024-06-05T06:32:03.722" v="20" actId="729"/>
        <pc:sldMkLst>
          <pc:docMk/>
          <pc:sldMk cId="1167971533" sldId="2147478849"/>
        </pc:sldMkLst>
      </pc:sldChg>
      <pc:sldChg chg="mod modShow">
        <pc:chgData name="Lizette Söderlund" userId="ffb87a56-3ba4-4d87-b182-bccbc9485587" providerId="ADAL" clId="{4636E6D9-BFEB-4F01-9B97-3A4523DC0F76}" dt="2024-06-05T06:32:03.722" v="20" actId="729"/>
        <pc:sldMkLst>
          <pc:docMk/>
          <pc:sldMk cId="64575263" sldId="2147481690"/>
        </pc:sldMkLst>
      </pc:sldChg>
      <pc:sldChg chg="mod modShow">
        <pc:chgData name="Lizette Söderlund" userId="ffb87a56-3ba4-4d87-b182-bccbc9485587" providerId="ADAL" clId="{4636E6D9-BFEB-4F01-9B97-3A4523DC0F76}" dt="2024-06-05T06:32:03.722" v="20" actId="729"/>
        <pc:sldMkLst>
          <pc:docMk/>
          <pc:sldMk cId="2509253384" sldId="2147481707"/>
        </pc:sldMkLst>
      </pc:sldChg>
      <pc:sldChg chg="mod modShow">
        <pc:chgData name="Lizette Söderlund" userId="ffb87a56-3ba4-4d87-b182-bccbc9485587" providerId="ADAL" clId="{4636E6D9-BFEB-4F01-9B97-3A4523DC0F76}" dt="2024-06-05T06:32:03.722" v="20" actId="729"/>
        <pc:sldMkLst>
          <pc:docMk/>
          <pc:sldMk cId="1297666678" sldId="2147481708"/>
        </pc:sldMkLst>
      </pc:sldChg>
      <pc:sldChg chg="mod modShow">
        <pc:chgData name="Lizette Söderlund" userId="ffb87a56-3ba4-4d87-b182-bccbc9485587" providerId="ADAL" clId="{4636E6D9-BFEB-4F01-9B97-3A4523DC0F76}" dt="2024-06-05T06:32:03.722" v="20" actId="729"/>
        <pc:sldMkLst>
          <pc:docMk/>
          <pc:sldMk cId="3622135898" sldId="2147481710"/>
        </pc:sldMkLst>
      </pc:sldChg>
      <pc:sldChg chg="mod modShow">
        <pc:chgData name="Lizette Söderlund" userId="ffb87a56-3ba4-4d87-b182-bccbc9485587" providerId="ADAL" clId="{4636E6D9-BFEB-4F01-9B97-3A4523DC0F76}" dt="2024-06-05T06:32:03.722" v="20" actId="729"/>
        <pc:sldMkLst>
          <pc:docMk/>
          <pc:sldMk cId="2865064604" sldId="2147481730"/>
        </pc:sldMkLst>
      </pc:sldChg>
      <pc:sldChg chg="mod modShow">
        <pc:chgData name="Lizette Söderlund" userId="ffb87a56-3ba4-4d87-b182-bccbc9485587" providerId="ADAL" clId="{4636E6D9-BFEB-4F01-9B97-3A4523DC0F76}" dt="2024-06-05T06:32:03.722" v="20" actId="729"/>
        <pc:sldMkLst>
          <pc:docMk/>
          <pc:sldMk cId="2361173410" sldId="2147482012"/>
        </pc:sldMkLst>
      </pc:sldChg>
      <pc:sldChg chg="mod modShow">
        <pc:chgData name="Lizette Söderlund" userId="ffb87a56-3ba4-4d87-b182-bccbc9485587" providerId="ADAL" clId="{4636E6D9-BFEB-4F01-9B97-3A4523DC0F76}" dt="2024-06-05T06:32:03.722" v="20" actId="729"/>
        <pc:sldMkLst>
          <pc:docMk/>
          <pc:sldMk cId="720763919" sldId="2147482291"/>
        </pc:sldMkLst>
      </pc:sldChg>
      <pc:sldChg chg="mod modShow">
        <pc:chgData name="Lizette Söderlund" userId="ffb87a56-3ba4-4d87-b182-bccbc9485587" providerId="ADAL" clId="{4636E6D9-BFEB-4F01-9B97-3A4523DC0F76}" dt="2024-06-05T06:32:03.722" v="20" actId="729"/>
        <pc:sldMkLst>
          <pc:docMk/>
          <pc:sldMk cId="3544557186" sldId="2147482294"/>
        </pc:sldMkLst>
      </pc:sldChg>
      <pc:sldChg chg="mod modShow">
        <pc:chgData name="Lizette Söderlund" userId="ffb87a56-3ba4-4d87-b182-bccbc9485587" providerId="ADAL" clId="{4636E6D9-BFEB-4F01-9B97-3A4523DC0F76}" dt="2024-06-05T06:32:03.722" v="20" actId="729"/>
        <pc:sldMkLst>
          <pc:docMk/>
          <pc:sldMk cId="2681975915" sldId="2147482296"/>
        </pc:sldMkLst>
      </pc:sldChg>
      <pc:sldChg chg="mod modShow">
        <pc:chgData name="Lizette Söderlund" userId="ffb87a56-3ba4-4d87-b182-bccbc9485587" providerId="ADAL" clId="{4636E6D9-BFEB-4F01-9B97-3A4523DC0F76}" dt="2024-06-05T06:32:03.722" v="20" actId="729"/>
        <pc:sldMkLst>
          <pc:docMk/>
          <pc:sldMk cId="1668809019" sldId="2147482297"/>
        </pc:sldMkLst>
      </pc:sldChg>
      <pc:sldChg chg="mod modShow">
        <pc:chgData name="Lizette Söderlund" userId="ffb87a56-3ba4-4d87-b182-bccbc9485587" providerId="ADAL" clId="{4636E6D9-BFEB-4F01-9B97-3A4523DC0F76}" dt="2024-06-05T06:32:03.722" v="20" actId="729"/>
        <pc:sldMkLst>
          <pc:docMk/>
          <pc:sldMk cId="2450592652" sldId="2147482298"/>
        </pc:sldMkLst>
      </pc:sldChg>
      <pc:sldChg chg="del mod modShow">
        <pc:chgData name="Lizette Söderlund" userId="ffb87a56-3ba4-4d87-b182-bccbc9485587" providerId="ADAL" clId="{4636E6D9-BFEB-4F01-9B97-3A4523DC0F76}" dt="2024-06-05T08:59:51.903" v="72" actId="47"/>
        <pc:sldMkLst>
          <pc:docMk/>
          <pc:sldMk cId="2757874884" sldId="2147482299"/>
        </pc:sldMkLst>
      </pc:sldChg>
      <pc:sldChg chg="mod modShow">
        <pc:chgData name="Lizette Söderlund" userId="ffb87a56-3ba4-4d87-b182-bccbc9485587" providerId="ADAL" clId="{4636E6D9-BFEB-4F01-9B97-3A4523DC0F76}" dt="2024-06-05T06:32:03.722" v="20" actId="729"/>
        <pc:sldMkLst>
          <pc:docMk/>
          <pc:sldMk cId="2978137642" sldId="2147482300"/>
        </pc:sldMkLst>
      </pc:sldChg>
      <pc:sldChg chg="mod modShow">
        <pc:chgData name="Lizette Söderlund" userId="ffb87a56-3ba4-4d87-b182-bccbc9485587" providerId="ADAL" clId="{4636E6D9-BFEB-4F01-9B97-3A4523DC0F76}" dt="2024-06-05T06:32:03.722" v="20" actId="729"/>
        <pc:sldMkLst>
          <pc:docMk/>
          <pc:sldMk cId="4181762904" sldId="2147482301"/>
        </pc:sldMkLst>
      </pc:sldChg>
      <pc:sldChg chg="modNotesTx">
        <pc:chgData name="Lizette Söderlund" userId="ffb87a56-3ba4-4d87-b182-bccbc9485587" providerId="ADAL" clId="{4636E6D9-BFEB-4F01-9B97-3A4523DC0F76}" dt="2024-06-05T06:32:43.405" v="27" actId="6549"/>
        <pc:sldMkLst>
          <pc:docMk/>
          <pc:sldMk cId="2898012514" sldId="2147482302"/>
        </pc:sldMkLst>
      </pc:sldChg>
      <pc:sldChg chg="del">
        <pc:chgData name="Lizette Söderlund" userId="ffb87a56-3ba4-4d87-b182-bccbc9485587" providerId="ADAL" clId="{4636E6D9-BFEB-4F01-9B97-3A4523DC0F76}" dt="2024-06-05T06:31:31.964" v="18" actId="47"/>
        <pc:sldMkLst>
          <pc:docMk/>
          <pc:sldMk cId="1361616743" sldId="2147482304"/>
        </pc:sldMkLst>
      </pc:sldChg>
      <pc:sldChg chg="del">
        <pc:chgData name="Lizette Söderlund" userId="ffb87a56-3ba4-4d87-b182-bccbc9485587" providerId="ADAL" clId="{4636E6D9-BFEB-4F01-9B97-3A4523DC0F76}" dt="2024-06-05T06:32:07.234" v="21" actId="47"/>
        <pc:sldMkLst>
          <pc:docMk/>
          <pc:sldMk cId="414244913" sldId="2147482306"/>
        </pc:sldMkLst>
      </pc:sldChg>
      <pc:sldChg chg="modSp add mod">
        <pc:chgData name="Lizette Söderlund" userId="ffb87a56-3ba4-4d87-b182-bccbc9485587" providerId="ADAL" clId="{4636E6D9-BFEB-4F01-9B97-3A4523DC0F76}" dt="2024-06-05T12:28:27.498" v="84" actId="20577"/>
        <pc:sldMkLst>
          <pc:docMk/>
          <pc:sldMk cId="4032581364" sldId="2147482306"/>
        </pc:sldMkLst>
        <pc:spChg chg="mod">
          <ac:chgData name="Lizette Söderlund" userId="ffb87a56-3ba4-4d87-b182-bccbc9485587" providerId="ADAL" clId="{4636E6D9-BFEB-4F01-9B97-3A4523DC0F76}" dt="2024-06-05T12:28:27.498" v="84" actId="20577"/>
          <ac:spMkLst>
            <pc:docMk/>
            <pc:sldMk cId="4032581364" sldId="2147482306"/>
            <ac:spMk id="4" creationId="{DA9AA737-F77B-A744-B76D-886B98281AE4}"/>
          </ac:spMkLst>
        </pc:spChg>
      </pc:sldChg>
    </pc:docChg>
  </pc:docChgLst>
  <pc:docChgLst>
    <pc:chgData name="Lizette Söderlund" userId="ffb87a56-3ba4-4d87-b182-bccbc9485587" providerId="ADAL" clId="{BE753866-E2AB-4D6D-B540-54A9C1CF5CE1}"/>
    <pc:docChg chg="undo custSel addSld delSld modSld sldOrd addSection modSection">
      <pc:chgData name="Lizette Söderlund" userId="ffb87a56-3ba4-4d87-b182-bccbc9485587" providerId="ADAL" clId="{BE753866-E2AB-4D6D-B540-54A9C1CF5CE1}" dt="2024-06-04T10:46:00.155" v="11571"/>
      <pc:docMkLst>
        <pc:docMk/>
      </pc:docMkLst>
      <pc:sldChg chg="add">
        <pc:chgData name="Lizette Söderlund" userId="ffb87a56-3ba4-4d87-b182-bccbc9485587" providerId="ADAL" clId="{BE753866-E2AB-4D6D-B540-54A9C1CF5CE1}" dt="2024-04-11T12:18:08.551" v="2692"/>
        <pc:sldMkLst>
          <pc:docMk/>
          <pc:sldMk cId="613140585" sldId="257"/>
        </pc:sldMkLst>
      </pc:sldChg>
      <pc:sldChg chg="mod modShow delCm">
        <pc:chgData name="Lizette Söderlund" userId="ffb87a56-3ba4-4d87-b182-bccbc9485587" providerId="ADAL" clId="{BE753866-E2AB-4D6D-B540-54A9C1CF5CE1}" dt="2024-05-30T13:47:47.820" v="10736" actId="729"/>
        <pc:sldMkLst>
          <pc:docMk/>
          <pc:sldMk cId="185434576" sldId="258"/>
        </pc:sldMkLst>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BE753866-E2AB-4D6D-B540-54A9C1CF5CE1}" dt="2024-05-28T14:13:39.178" v="9243"/>
              <pc2:cmMkLst xmlns:pc2="http://schemas.microsoft.com/office/powerpoint/2019/9/main/command">
                <pc:docMk/>
                <pc:sldMk cId="185434576" sldId="258"/>
                <pc2:cmMk id="{E9CAF703-25F7-484B-8AE8-26E3C7501EEC}"/>
              </pc2:cmMkLst>
            </pc226:cmChg>
          </p:ext>
        </pc:extLst>
      </pc:sldChg>
      <pc:sldChg chg="add del ord">
        <pc:chgData name="Lizette Söderlund" userId="ffb87a56-3ba4-4d87-b182-bccbc9485587" providerId="ADAL" clId="{BE753866-E2AB-4D6D-B540-54A9C1CF5CE1}" dt="2024-04-12T07:16:25.606" v="2739" actId="47"/>
        <pc:sldMkLst>
          <pc:docMk/>
          <pc:sldMk cId="1915128060" sldId="258"/>
        </pc:sldMkLst>
      </pc:sldChg>
      <pc:sldChg chg="addSp delSp modSp add mod modAnim modNotesTx">
        <pc:chgData name="Lizette Söderlund" userId="ffb87a56-3ba4-4d87-b182-bccbc9485587" providerId="ADAL" clId="{BE753866-E2AB-4D6D-B540-54A9C1CF5CE1}" dt="2024-05-28T16:43:41.976" v="9545" actId="20577"/>
        <pc:sldMkLst>
          <pc:docMk/>
          <pc:sldMk cId="4035004125" sldId="269"/>
        </pc:sldMkLst>
        <pc:spChg chg="add del mod">
          <ac:chgData name="Lizette Söderlund" userId="ffb87a56-3ba4-4d87-b182-bccbc9485587" providerId="ADAL" clId="{BE753866-E2AB-4D6D-B540-54A9C1CF5CE1}" dt="2024-05-08T08:08:48.695" v="3883" actId="478"/>
          <ac:spMkLst>
            <pc:docMk/>
            <pc:sldMk cId="4035004125" sldId="269"/>
            <ac:spMk id="2" creationId="{141F3DA6-805D-F7E8-62D1-B79530BBD649}"/>
          </ac:spMkLst>
        </pc:spChg>
      </pc:sldChg>
      <pc:sldChg chg="delSp modSp add del mod">
        <pc:chgData name="Lizette Söderlund" userId="ffb87a56-3ba4-4d87-b182-bccbc9485587" providerId="ADAL" clId="{BE753866-E2AB-4D6D-B540-54A9C1CF5CE1}" dt="2024-05-08T11:23:55.645" v="5586" actId="47"/>
        <pc:sldMkLst>
          <pc:docMk/>
          <pc:sldMk cId="2298606281" sldId="272"/>
        </pc:sldMkLst>
        <pc:spChg chg="mod">
          <ac:chgData name="Lizette Söderlund" userId="ffb87a56-3ba4-4d87-b182-bccbc9485587" providerId="ADAL" clId="{BE753866-E2AB-4D6D-B540-54A9C1CF5CE1}" dt="2024-05-08T11:23:01.749" v="5549" actId="21"/>
          <ac:spMkLst>
            <pc:docMk/>
            <pc:sldMk cId="2298606281" sldId="272"/>
            <ac:spMk id="6" creationId="{32D2EAB6-EC28-BFF2-8863-D689B6AF0C6A}"/>
          </ac:spMkLst>
        </pc:spChg>
        <pc:picChg chg="del">
          <ac:chgData name="Lizette Söderlund" userId="ffb87a56-3ba4-4d87-b182-bccbc9485587" providerId="ADAL" clId="{BE753866-E2AB-4D6D-B540-54A9C1CF5CE1}" dt="2024-05-08T11:23:06.518" v="5551" actId="21"/>
          <ac:picMkLst>
            <pc:docMk/>
            <pc:sldMk cId="2298606281" sldId="272"/>
            <ac:picMk id="4" creationId="{5B4DD7DD-3512-6AB1-8072-43FF11AF0D9C}"/>
          </ac:picMkLst>
        </pc:picChg>
      </pc:sldChg>
      <pc:sldChg chg="modSp del mod modNotesTx">
        <pc:chgData name="Lizette Söderlund" userId="ffb87a56-3ba4-4d87-b182-bccbc9485587" providerId="ADAL" clId="{BE753866-E2AB-4D6D-B540-54A9C1CF5CE1}" dt="2024-04-11T09:27:27.438" v="1795" actId="47"/>
        <pc:sldMkLst>
          <pc:docMk/>
          <pc:sldMk cId="4089872244" sldId="272"/>
        </pc:sldMkLst>
        <pc:spChg chg="mod">
          <ac:chgData name="Lizette Söderlund" userId="ffb87a56-3ba4-4d87-b182-bccbc9485587" providerId="ADAL" clId="{BE753866-E2AB-4D6D-B540-54A9C1CF5CE1}" dt="2024-04-11T06:35:26.411" v="965" actId="113"/>
          <ac:spMkLst>
            <pc:docMk/>
            <pc:sldMk cId="4089872244" sldId="272"/>
            <ac:spMk id="5" creationId="{0FBADAD7-17CC-2CE0-6661-8C2DC26464E8}"/>
          </ac:spMkLst>
        </pc:spChg>
        <pc:spChg chg="mod">
          <ac:chgData name="Lizette Söderlund" userId="ffb87a56-3ba4-4d87-b182-bccbc9485587" providerId="ADAL" clId="{BE753866-E2AB-4D6D-B540-54A9C1CF5CE1}" dt="2024-04-11T06:50:07.860" v="1210" actId="400"/>
          <ac:spMkLst>
            <pc:docMk/>
            <pc:sldMk cId="4089872244" sldId="272"/>
            <ac:spMk id="7" creationId="{91F812F8-519F-2504-A946-B07F2C55CD4B}"/>
          </ac:spMkLst>
        </pc:spChg>
        <pc:spChg chg="mod">
          <ac:chgData name="Lizette Söderlund" userId="ffb87a56-3ba4-4d87-b182-bccbc9485587" providerId="ADAL" clId="{BE753866-E2AB-4D6D-B540-54A9C1CF5CE1}" dt="2024-04-11T06:28:48.334" v="903" actId="1076"/>
          <ac:spMkLst>
            <pc:docMk/>
            <pc:sldMk cId="4089872244" sldId="272"/>
            <ac:spMk id="8" creationId="{03EB0E6C-3DD5-5FA4-1096-E850D3EA0655}"/>
          </ac:spMkLst>
        </pc:spChg>
        <pc:spChg chg="mod">
          <ac:chgData name="Lizette Söderlund" userId="ffb87a56-3ba4-4d87-b182-bccbc9485587" providerId="ADAL" clId="{BE753866-E2AB-4D6D-B540-54A9C1CF5CE1}" dt="2024-04-11T06:43:52.163" v="1209" actId="1076"/>
          <ac:spMkLst>
            <pc:docMk/>
            <pc:sldMk cId="4089872244" sldId="272"/>
            <ac:spMk id="9" creationId="{803CCDB0-6938-3EDC-2F64-0A0403D47F55}"/>
          </ac:spMkLst>
        </pc:spChg>
      </pc:sldChg>
      <pc:sldChg chg="addSp delSp modSp mod ord modShow delCm">
        <pc:chgData name="Lizette Söderlund" userId="ffb87a56-3ba4-4d87-b182-bccbc9485587" providerId="ADAL" clId="{BE753866-E2AB-4D6D-B540-54A9C1CF5CE1}" dt="2024-05-30T13:45:54.833" v="10688"/>
        <pc:sldMkLst>
          <pc:docMk/>
          <pc:sldMk cId="4210822974" sldId="273"/>
        </pc:sldMkLst>
        <pc:spChg chg="del mod">
          <ac:chgData name="Lizette Söderlund" userId="ffb87a56-3ba4-4d87-b182-bccbc9485587" providerId="ADAL" clId="{BE753866-E2AB-4D6D-B540-54A9C1CF5CE1}" dt="2024-05-08T10:53:32.300" v="5429" actId="478"/>
          <ac:spMkLst>
            <pc:docMk/>
            <pc:sldMk cId="4210822974" sldId="273"/>
            <ac:spMk id="2" creationId="{1AB1F15E-ED10-449C-7DC5-DFCC053024F3}"/>
          </ac:spMkLst>
        </pc:spChg>
        <pc:spChg chg="mod">
          <ac:chgData name="Lizette Söderlund" userId="ffb87a56-3ba4-4d87-b182-bccbc9485587" providerId="ADAL" clId="{BE753866-E2AB-4D6D-B540-54A9C1CF5CE1}" dt="2024-04-11T12:13:18.596" v="2437"/>
          <ac:spMkLst>
            <pc:docMk/>
            <pc:sldMk cId="4210822974" sldId="273"/>
            <ac:spMk id="3" creationId="{6A23AA29-3835-02BB-A385-A9A9DA5245D5}"/>
          </ac:spMkLst>
        </pc:spChg>
        <pc:spChg chg="add mod">
          <ac:chgData name="Lizette Söderlund" userId="ffb87a56-3ba4-4d87-b182-bccbc9485587" providerId="ADAL" clId="{BE753866-E2AB-4D6D-B540-54A9C1CF5CE1}" dt="2024-04-15T06:33:13.730" v="2843"/>
          <ac:spMkLst>
            <pc:docMk/>
            <pc:sldMk cId="4210822974" sldId="273"/>
            <ac:spMk id="4" creationId="{94BB74F0-DFF0-5B5D-18D2-A6AC5FF042F1}"/>
          </ac:spMkLst>
        </pc:spChg>
        <pc:spChg chg="add del mod">
          <ac:chgData name="Lizette Söderlund" userId="ffb87a56-3ba4-4d87-b182-bccbc9485587" providerId="ADAL" clId="{BE753866-E2AB-4D6D-B540-54A9C1CF5CE1}" dt="2024-05-08T10:53:34.621" v="5430" actId="478"/>
          <ac:spMkLst>
            <pc:docMk/>
            <pc:sldMk cId="4210822974" sldId="273"/>
            <ac:spMk id="5" creationId="{BBB3F174-A9C6-CF33-9975-DCB961527E26}"/>
          </ac:spMkLst>
        </pc:spChg>
        <pc:spChg chg="add mod">
          <ac:chgData name="Lizette Söderlund" userId="ffb87a56-3ba4-4d87-b182-bccbc9485587" providerId="ADAL" clId="{BE753866-E2AB-4D6D-B540-54A9C1CF5CE1}" dt="2024-05-08T10:53:38.371" v="5446" actId="20577"/>
          <ac:spMkLst>
            <pc:docMk/>
            <pc:sldMk cId="4210822974" sldId="273"/>
            <ac:spMk id="6" creationId="{32D0295C-BAE8-5692-3B82-6AFA01BD1F24}"/>
          </ac:spMkLst>
        </pc:spChg>
        <pc:picChg chg="add mod">
          <ac:chgData name="Lizette Söderlund" userId="ffb87a56-3ba4-4d87-b182-bccbc9485587" providerId="ADAL" clId="{BE753866-E2AB-4D6D-B540-54A9C1CF5CE1}" dt="2024-05-02T09:05:03.002" v="3215" actId="1076"/>
          <ac:picMkLst>
            <pc:docMk/>
            <pc:sldMk cId="4210822974" sldId="273"/>
            <ac:picMk id="3" creationId="{FC6F6E1F-9DE0-A58A-A05B-EC1221B7B363}"/>
          </ac:picMkLst>
        </pc:picChg>
        <pc:picChg chg="del mod">
          <ac:chgData name="Lizette Söderlund" userId="ffb87a56-3ba4-4d87-b182-bccbc9485587" providerId="ADAL" clId="{BE753866-E2AB-4D6D-B540-54A9C1CF5CE1}" dt="2024-05-02T09:04:39.300" v="3205" actId="478"/>
          <ac:picMkLst>
            <pc:docMk/>
            <pc:sldMk cId="4210822974" sldId="273"/>
            <ac:picMk id="2088" creationId="{5D7BFA97-D532-51F9-D897-6828390DD6BA}"/>
          </ac:picMkLst>
        </pc:pic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BE753866-E2AB-4D6D-B540-54A9C1CF5CE1}" dt="2024-05-29T06:05:24.776" v="10510"/>
              <pc2:cmMkLst xmlns:pc2="http://schemas.microsoft.com/office/powerpoint/2019/9/main/command">
                <pc:docMk/>
                <pc:sldMk cId="4210822974" sldId="273"/>
                <pc2:cmMk id="{538F9957-7998-487E-872D-5489F35DDCF5}"/>
              </pc2:cmMkLst>
            </pc226:cmChg>
          </p:ext>
        </pc:extLst>
      </pc:sldChg>
      <pc:sldChg chg="modSp mod">
        <pc:chgData name="Lizette Söderlund" userId="ffb87a56-3ba4-4d87-b182-bccbc9485587" providerId="ADAL" clId="{BE753866-E2AB-4D6D-B540-54A9C1CF5CE1}" dt="2024-05-08T11:35:02.133" v="5776" actId="14100"/>
        <pc:sldMkLst>
          <pc:docMk/>
          <pc:sldMk cId="1895165974" sldId="274"/>
        </pc:sldMkLst>
        <pc:spChg chg="mod">
          <ac:chgData name="Lizette Söderlund" userId="ffb87a56-3ba4-4d87-b182-bccbc9485587" providerId="ADAL" clId="{BE753866-E2AB-4D6D-B540-54A9C1CF5CE1}" dt="2024-05-08T11:35:02.133" v="5776" actId="14100"/>
          <ac:spMkLst>
            <pc:docMk/>
            <pc:sldMk cId="1895165974" sldId="274"/>
            <ac:spMk id="3" creationId="{6A23AA29-3835-02BB-A385-A9A9DA5245D5}"/>
          </ac:spMkLst>
        </pc:spChg>
      </pc:sldChg>
      <pc:sldChg chg="add del">
        <pc:chgData name="Lizette Söderlund" userId="ffb87a56-3ba4-4d87-b182-bccbc9485587" providerId="ADAL" clId="{BE753866-E2AB-4D6D-B540-54A9C1CF5CE1}" dt="2024-05-08T08:08:02.625" v="3852" actId="47"/>
        <pc:sldMkLst>
          <pc:docMk/>
          <pc:sldMk cId="3953361326" sldId="276"/>
        </pc:sldMkLst>
      </pc:sldChg>
      <pc:sldChg chg="add del modNotesTx">
        <pc:chgData name="Lizette Söderlund" userId="ffb87a56-3ba4-4d87-b182-bccbc9485587" providerId="ADAL" clId="{BE753866-E2AB-4D6D-B540-54A9C1CF5CE1}" dt="2024-05-08T08:30:36.654" v="4720" actId="47"/>
        <pc:sldMkLst>
          <pc:docMk/>
          <pc:sldMk cId="1761782130" sldId="277"/>
        </pc:sldMkLst>
      </pc:sldChg>
      <pc:sldChg chg="modSp mod">
        <pc:chgData name="Lizette Söderlund" userId="ffb87a56-3ba4-4d87-b182-bccbc9485587" providerId="ADAL" clId="{BE753866-E2AB-4D6D-B540-54A9C1CF5CE1}" dt="2024-05-08T11:39:57.100" v="5822" actId="14100"/>
        <pc:sldMkLst>
          <pc:docMk/>
          <pc:sldMk cId="1985500610" sldId="279"/>
        </pc:sldMkLst>
        <pc:spChg chg="mod">
          <ac:chgData name="Lizette Söderlund" userId="ffb87a56-3ba4-4d87-b182-bccbc9485587" providerId="ADAL" clId="{BE753866-E2AB-4D6D-B540-54A9C1CF5CE1}" dt="2024-05-08T10:55:14.130" v="5478" actId="1076"/>
          <ac:spMkLst>
            <pc:docMk/>
            <pc:sldMk cId="1985500610" sldId="279"/>
            <ac:spMk id="2" creationId="{E06AF25B-E73F-3D5C-27BC-0305BB580185}"/>
          </ac:spMkLst>
        </pc:spChg>
        <pc:spChg chg="mod">
          <ac:chgData name="Lizette Söderlund" userId="ffb87a56-3ba4-4d87-b182-bccbc9485587" providerId="ADAL" clId="{BE753866-E2AB-4D6D-B540-54A9C1CF5CE1}" dt="2024-05-08T11:39:57.100" v="5822" actId="14100"/>
          <ac:spMkLst>
            <pc:docMk/>
            <pc:sldMk cId="1985500610" sldId="279"/>
            <ac:spMk id="9" creationId="{4DF4EA34-552D-E261-3629-8CA4E089F313}"/>
          </ac:spMkLst>
        </pc:spChg>
      </pc:sldChg>
      <pc:sldChg chg="modSp add mod modAnim modNotesTx">
        <pc:chgData name="Lizette Söderlund" userId="ffb87a56-3ba4-4d87-b182-bccbc9485587" providerId="ADAL" clId="{BE753866-E2AB-4D6D-B540-54A9C1CF5CE1}" dt="2024-05-30T13:46:36.221" v="10701" actId="113"/>
        <pc:sldMkLst>
          <pc:docMk/>
          <pc:sldMk cId="2771643162" sldId="284"/>
        </pc:sldMkLst>
        <pc:spChg chg="mod">
          <ac:chgData name="Lizette Söderlund" userId="ffb87a56-3ba4-4d87-b182-bccbc9485587" providerId="ADAL" clId="{BE753866-E2AB-4D6D-B540-54A9C1CF5CE1}" dt="2024-05-08T06:53:10.926" v="3532" actId="14100"/>
          <ac:spMkLst>
            <pc:docMk/>
            <pc:sldMk cId="2771643162" sldId="284"/>
            <ac:spMk id="10" creationId="{A65A0503-9321-E7A0-F41F-1C0B4E3D931C}"/>
          </ac:spMkLst>
        </pc:spChg>
        <pc:picChg chg="mod">
          <ac:chgData name="Lizette Söderlund" userId="ffb87a56-3ba4-4d87-b182-bccbc9485587" providerId="ADAL" clId="{BE753866-E2AB-4D6D-B540-54A9C1CF5CE1}" dt="2024-05-08T06:53:07.157" v="3531" actId="1038"/>
          <ac:picMkLst>
            <pc:docMk/>
            <pc:sldMk cId="2771643162" sldId="284"/>
            <ac:picMk id="9" creationId="{DB857107-463E-F20E-0281-E1DB25868069}"/>
          </ac:picMkLst>
        </pc:picChg>
      </pc:sldChg>
      <pc:sldChg chg="add modNotesTx">
        <pc:chgData name="Lizette Söderlund" userId="ffb87a56-3ba4-4d87-b182-bccbc9485587" providerId="ADAL" clId="{BE753866-E2AB-4D6D-B540-54A9C1CF5CE1}" dt="2024-05-28T16:44:18.296" v="9547" actId="313"/>
        <pc:sldMkLst>
          <pc:docMk/>
          <pc:sldMk cId="1267195477" sldId="285"/>
        </pc:sldMkLst>
      </pc:sldChg>
      <pc:sldChg chg="addSp modSp mod">
        <pc:chgData name="Lizette Söderlund" userId="ffb87a56-3ba4-4d87-b182-bccbc9485587" providerId="ADAL" clId="{BE753866-E2AB-4D6D-B540-54A9C1CF5CE1}" dt="2024-05-08T11:41:34.534" v="5832" actId="14100"/>
        <pc:sldMkLst>
          <pc:docMk/>
          <pc:sldMk cId="2588266324" sldId="286"/>
        </pc:sldMkLst>
        <pc:spChg chg="mod">
          <ac:chgData name="Lizette Söderlund" userId="ffb87a56-3ba4-4d87-b182-bccbc9485587" providerId="ADAL" clId="{BE753866-E2AB-4D6D-B540-54A9C1CF5CE1}" dt="2024-05-08T11:41:34.534" v="5832" actId="14100"/>
          <ac:spMkLst>
            <pc:docMk/>
            <pc:sldMk cId="2588266324" sldId="286"/>
            <ac:spMk id="8" creationId="{282966BC-7F79-4102-C2D0-2704CA37CE04}"/>
          </ac:spMkLst>
        </pc:spChg>
        <pc:spChg chg="mod">
          <ac:chgData name="Lizette Söderlund" userId="ffb87a56-3ba4-4d87-b182-bccbc9485587" providerId="ADAL" clId="{BE753866-E2AB-4D6D-B540-54A9C1CF5CE1}" dt="2024-05-08T11:41:30.445" v="5830" actId="1076"/>
          <ac:spMkLst>
            <pc:docMk/>
            <pc:sldMk cId="2588266324" sldId="286"/>
            <ac:spMk id="21" creationId="{5346A3F6-10D8-557D-965A-9CABCCFE3255}"/>
          </ac:spMkLst>
        </pc:spChg>
        <pc:spChg chg="mod">
          <ac:chgData name="Lizette Söderlund" userId="ffb87a56-3ba4-4d87-b182-bccbc9485587" providerId="ADAL" clId="{BE753866-E2AB-4D6D-B540-54A9C1CF5CE1}" dt="2024-05-08T11:41:18.276" v="5827" actId="1076"/>
          <ac:spMkLst>
            <pc:docMk/>
            <pc:sldMk cId="2588266324" sldId="286"/>
            <ac:spMk id="39" creationId="{5F125D62-5F7C-6364-F4D9-B5591DEBD4C6}"/>
          </ac:spMkLst>
        </pc:spChg>
        <pc:spChg chg="mod">
          <ac:chgData name="Lizette Söderlund" userId="ffb87a56-3ba4-4d87-b182-bccbc9485587" providerId="ADAL" clId="{BE753866-E2AB-4D6D-B540-54A9C1CF5CE1}" dt="2024-05-08T11:41:07.908" v="5825" actId="14100"/>
          <ac:spMkLst>
            <pc:docMk/>
            <pc:sldMk cId="2588266324" sldId="286"/>
            <ac:spMk id="47" creationId="{AB33F815-7C90-4F35-FC9D-A9DC725011AE}"/>
          </ac:spMkLst>
        </pc:spChg>
        <pc:spChg chg="mod">
          <ac:chgData name="Lizette Söderlund" userId="ffb87a56-3ba4-4d87-b182-bccbc9485587" providerId="ADAL" clId="{BE753866-E2AB-4D6D-B540-54A9C1CF5CE1}" dt="2024-05-08T11:41:25.551" v="5828" actId="1076"/>
          <ac:spMkLst>
            <pc:docMk/>
            <pc:sldMk cId="2588266324" sldId="286"/>
            <ac:spMk id="50" creationId="{68A873C6-7BBB-174A-7687-0F87EDA80D52}"/>
          </ac:spMkLst>
        </pc:spChg>
        <pc:cxnChg chg="add mod">
          <ac:chgData name="Lizette Söderlund" userId="ffb87a56-3ba4-4d87-b182-bccbc9485587" providerId="ADAL" clId="{BE753866-E2AB-4D6D-B540-54A9C1CF5CE1}" dt="2024-05-08T10:48:33.285" v="5278"/>
          <ac:cxnSpMkLst>
            <pc:docMk/>
            <pc:sldMk cId="2588266324" sldId="286"/>
            <ac:cxnSpMk id="6" creationId="{046F194E-53D3-28EF-53D9-489A1DAA0AA2}"/>
          </ac:cxnSpMkLst>
        </pc:cxnChg>
      </pc:sldChg>
      <pc:sldChg chg="add modNotesTx">
        <pc:chgData name="Lizette Söderlund" userId="ffb87a56-3ba4-4d87-b182-bccbc9485587" providerId="ADAL" clId="{BE753866-E2AB-4D6D-B540-54A9C1CF5CE1}" dt="2024-05-28T16:48:02.366" v="9702" actId="20577"/>
        <pc:sldMkLst>
          <pc:docMk/>
          <pc:sldMk cId="1409440326" sldId="287"/>
        </pc:sldMkLst>
      </pc:sldChg>
      <pc:sldChg chg="modSp add mod modNotesTx">
        <pc:chgData name="Lizette Söderlund" userId="ffb87a56-3ba4-4d87-b182-bccbc9485587" providerId="ADAL" clId="{BE753866-E2AB-4D6D-B540-54A9C1CF5CE1}" dt="2024-05-30T13:46:47.291" v="10702" actId="113"/>
        <pc:sldMkLst>
          <pc:docMk/>
          <pc:sldMk cId="270452923" sldId="288"/>
        </pc:sldMkLst>
        <pc:spChg chg="mod">
          <ac:chgData name="Lizette Söderlund" userId="ffb87a56-3ba4-4d87-b182-bccbc9485587" providerId="ADAL" clId="{BE753866-E2AB-4D6D-B540-54A9C1CF5CE1}" dt="2024-05-08T06:46:49.600" v="3420" actId="1076"/>
          <ac:spMkLst>
            <pc:docMk/>
            <pc:sldMk cId="270452923" sldId="288"/>
            <ac:spMk id="2" creationId="{D8B062D5-700A-AECD-AC05-3CC7189862F4}"/>
          </ac:spMkLst>
        </pc:spChg>
      </pc:sldChg>
      <pc:sldChg chg="add">
        <pc:chgData name="Lizette Söderlund" userId="ffb87a56-3ba4-4d87-b182-bccbc9485587" providerId="ADAL" clId="{BE753866-E2AB-4D6D-B540-54A9C1CF5CE1}" dt="2024-05-08T06:42:09.348" v="3216"/>
        <pc:sldMkLst>
          <pc:docMk/>
          <pc:sldMk cId="2276297837" sldId="289"/>
        </pc:sldMkLst>
      </pc:sldChg>
      <pc:sldChg chg="modSp add mod modNotesTx">
        <pc:chgData name="Lizette Söderlund" userId="ffb87a56-3ba4-4d87-b182-bccbc9485587" providerId="ADAL" clId="{BE753866-E2AB-4D6D-B540-54A9C1CF5CE1}" dt="2024-05-30T13:46:56.307" v="10710" actId="113"/>
        <pc:sldMkLst>
          <pc:docMk/>
          <pc:sldMk cId="3308269160" sldId="290"/>
        </pc:sldMkLst>
        <pc:spChg chg="mod">
          <ac:chgData name="Lizette Söderlund" userId="ffb87a56-3ba4-4d87-b182-bccbc9485587" providerId="ADAL" clId="{BE753866-E2AB-4D6D-B540-54A9C1CF5CE1}" dt="2024-05-08T06:54:34.542" v="3535" actId="207"/>
          <ac:spMkLst>
            <pc:docMk/>
            <pc:sldMk cId="3308269160" sldId="290"/>
            <ac:spMk id="61" creationId="{86299550-CBF0-67DF-C807-F595E4C76A9B}"/>
          </ac:spMkLst>
        </pc:spChg>
      </pc:sldChg>
      <pc:sldChg chg="add">
        <pc:chgData name="Lizette Söderlund" userId="ffb87a56-3ba4-4d87-b182-bccbc9485587" providerId="ADAL" clId="{BE753866-E2AB-4D6D-B540-54A9C1CF5CE1}" dt="2024-05-08T06:42:09.348" v="3216"/>
        <pc:sldMkLst>
          <pc:docMk/>
          <pc:sldMk cId="1079170208" sldId="291"/>
        </pc:sldMkLst>
      </pc:sldChg>
      <pc:sldChg chg="add modNotesTx">
        <pc:chgData name="Lizette Söderlund" userId="ffb87a56-3ba4-4d87-b182-bccbc9485587" providerId="ADAL" clId="{BE753866-E2AB-4D6D-B540-54A9C1CF5CE1}" dt="2024-05-30T13:47:01.545" v="10712" actId="113"/>
        <pc:sldMkLst>
          <pc:docMk/>
          <pc:sldMk cId="4117151504" sldId="292"/>
        </pc:sldMkLst>
      </pc:sldChg>
      <pc:sldChg chg="add">
        <pc:chgData name="Lizette Söderlund" userId="ffb87a56-3ba4-4d87-b182-bccbc9485587" providerId="ADAL" clId="{BE753866-E2AB-4D6D-B540-54A9C1CF5CE1}" dt="2024-05-08T06:42:09.348" v="3216"/>
        <pc:sldMkLst>
          <pc:docMk/>
          <pc:sldMk cId="706740208" sldId="295"/>
        </pc:sldMkLst>
      </pc:sldChg>
      <pc:sldChg chg="addSp delSp modSp add mod modAnim modNotesTx">
        <pc:chgData name="Lizette Söderlund" userId="ffb87a56-3ba4-4d87-b182-bccbc9485587" providerId="ADAL" clId="{BE753866-E2AB-4D6D-B540-54A9C1CF5CE1}" dt="2024-05-30T13:47:13.245" v="10719" actId="6549"/>
        <pc:sldMkLst>
          <pc:docMk/>
          <pc:sldMk cId="3541619141" sldId="296"/>
        </pc:sldMkLst>
        <pc:spChg chg="add mod ord">
          <ac:chgData name="Lizette Söderlund" userId="ffb87a56-3ba4-4d87-b182-bccbc9485587" providerId="ADAL" clId="{BE753866-E2AB-4D6D-B540-54A9C1CF5CE1}" dt="2024-05-08T08:27:16.098" v="4611" actId="1035"/>
          <ac:spMkLst>
            <pc:docMk/>
            <pc:sldMk cId="3541619141" sldId="296"/>
            <ac:spMk id="2" creationId="{4672FBD7-8A0C-F79F-3E74-73057B4BCCEC}"/>
          </ac:spMkLst>
        </pc:spChg>
        <pc:spChg chg="add mod ord">
          <ac:chgData name="Lizette Söderlund" userId="ffb87a56-3ba4-4d87-b182-bccbc9485587" providerId="ADAL" clId="{BE753866-E2AB-4D6D-B540-54A9C1CF5CE1}" dt="2024-05-08T08:28:09.132" v="4718" actId="1036"/>
          <ac:spMkLst>
            <pc:docMk/>
            <pc:sldMk cId="3541619141" sldId="296"/>
            <ac:spMk id="3" creationId="{8CC80F7B-7160-7145-5C02-A8015C83D7BB}"/>
          </ac:spMkLst>
        </pc:spChg>
        <pc:spChg chg="mod">
          <ac:chgData name="Lizette Söderlund" userId="ffb87a56-3ba4-4d87-b182-bccbc9485587" providerId="ADAL" clId="{BE753866-E2AB-4D6D-B540-54A9C1CF5CE1}" dt="2024-05-08T08:27:16.098" v="4611" actId="1035"/>
          <ac:spMkLst>
            <pc:docMk/>
            <pc:sldMk cId="3541619141" sldId="296"/>
            <ac:spMk id="4" creationId="{E6A6BBD3-FBC8-1673-C05E-D4D30D2D1CE6}"/>
          </ac:spMkLst>
        </pc:spChg>
        <pc:spChg chg="add del">
          <ac:chgData name="Lizette Söderlund" userId="ffb87a56-3ba4-4d87-b182-bccbc9485587" providerId="ADAL" clId="{BE753866-E2AB-4D6D-B540-54A9C1CF5CE1}" dt="2024-05-08T08:25:38.790" v="4535" actId="22"/>
          <ac:spMkLst>
            <pc:docMk/>
            <pc:sldMk cId="3541619141" sldId="296"/>
            <ac:spMk id="6" creationId="{6977CF09-4F9F-D76C-B9CF-7D48D2C1AE73}"/>
          </ac:spMkLst>
        </pc:spChg>
        <pc:spChg chg="add mod">
          <ac:chgData name="Lizette Söderlund" userId="ffb87a56-3ba4-4d87-b182-bccbc9485587" providerId="ADAL" clId="{BE753866-E2AB-4D6D-B540-54A9C1CF5CE1}" dt="2024-05-08T08:28:09.132" v="4718" actId="1036"/>
          <ac:spMkLst>
            <pc:docMk/>
            <pc:sldMk cId="3541619141" sldId="296"/>
            <ac:spMk id="9" creationId="{D6A47EF3-63D4-D9E0-9B87-92DE4C8968DB}"/>
          </ac:spMkLst>
        </pc:spChg>
        <pc:spChg chg="add mod">
          <ac:chgData name="Lizette Söderlund" userId="ffb87a56-3ba4-4d87-b182-bccbc9485587" providerId="ADAL" clId="{BE753866-E2AB-4D6D-B540-54A9C1CF5CE1}" dt="2024-05-08T08:28:14.740" v="4719" actId="1076"/>
          <ac:spMkLst>
            <pc:docMk/>
            <pc:sldMk cId="3541619141" sldId="296"/>
            <ac:spMk id="11" creationId="{1C3CD0A7-1479-2A75-61D4-8A7EC9A6EA08}"/>
          </ac:spMkLst>
        </pc:spChg>
        <pc:spChg chg="mod">
          <ac:chgData name="Lizette Söderlund" userId="ffb87a56-3ba4-4d87-b182-bccbc9485587" providerId="ADAL" clId="{BE753866-E2AB-4D6D-B540-54A9C1CF5CE1}" dt="2024-05-08T08:27:57.479" v="4695" actId="1037"/>
          <ac:spMkLst>
            <pc:docMk/>
            <pc:sldMk cId="3541619141" sldId="296"/>
            <ac:spMk id="27" creationId="{30B832EE-1559-1D27-FB35-54FAC27DC2D8}"/>
          </ac:spMkLst>
        </pc:spChg>
        <pc:spChg chg="mod">
          <ac:chgData name="Lizette Söderlund" userId="ffb87a56-3ba4-4d87-b182-bccbc9485587" providerId="ADAL" clId="{BE753866-E2AB-4D6D-B540-54A9C1CF5CE1}" dt="2024-05-08T08:27:57.479" v="4695" actId="1037"/>
          <ac:spMkLst>
            <pc:docMk/>
            <pc:sldMk cId="3541619141" sldId="296"/>
            <ac:spMk id="28" creationId="{927C2F06-2871-B647-6971-1C4882CA50F5}"/>
          </ac:spMkLst>
        </pc:spChg>
        <pc:spChg chg="mod">
          <ac:chgData name="Lizette Söderlund" userId="ffb87a56-3ba4-4d87-b182-bccbc9485587" providerId="ADAL" clId="{BE753866-E2AB-4D6D-B540-54A9C1CF5CE1}" dt="2024-05-08T08:27:57.479" v="4695" actId="1037"/>
          <ac:spMkLst>
            <pc:docMk/>
            <pc:sldMk cId="3541619141" sldId="296"/>
            <ac:spMk id="30" creationId="{FFE5ACDD-BA9C-0D33-54E5-060BA183A808}"/>
          </ac:spMkLst>
        </pc:spChg>
        <pc:picChg chg="mod">
          <ac:chgData name="Lizette Söderlund" userId="ffb87a56-3ba4-4d87-b182-bccbc9485587" providerId="ADAL" clId="{BE753866-E2AB-4D6D-B540-54A9C1CF5CE1}" dt="2024-05-08T08:27:57.479" v="4695" actId="1037"/>
          <ac:picMkLst>
            <pc:docMk/>
            <pc:sldMk cId="3541619141" sldId="296"/>
            <ac:picMk id="25" creationId="{115B3435-B9D5-6D58-D51A-951244097008}"/>
          </ac:picMkLst>
        </pc:picChg>
        <pc:picChg chg="mod">
          <ac:chgData name="Lizette Söderlund" userId="ffb87a56-3ba4-4d87-b182-bccbc9485587" providerId="ADAL" clId="{BE753866-E2AB-4D6D-B540-54A9C1CF5CE1}" dt="2024-05-08T08:27:57.479" v="4695" actId="1037"/>
          <ac:picMkLst>
            <pc:docMk/>
            <pc:sldMk cId="3541619141" sldId="296"/>
            <ac:picMk id="29" creationId="{444FE39D-AA3F-9ABA-26EB-51B36C646F67}"/>
          </ac:picMkLst>
        </pc:picChg>
        <pc:cxnChg chg="mod">
          <ac:chgData name="Lizette Söderlund" userId="ffb87a56-3ba4-4d87-b182-bccbc9485587" providerId="ADAL" clId="{BE753866-E2AB-4D6D-B540-54A9C1CF5CE1}" dt="2024-05-08T08:27:57.479" v="4695" actId="1037"/>
          <ac:cxnSpMkLst>
            <pc:docMk/>
            <pc:sldMk cId="3541619141" sldId="296"/>
            <ac:cxnSpMk id="7" creationId="{AFBB39F8-798D-60AA-7971-1334646E302F}"/>
          </ac:cxnSpMkLst>
        </pc:cxnChg>
        <pc:cxnChg chg="mod">
          <ac:chgData name="Lizette Söderlund" userId="ffb87a56-3ba4-4d87-b182-bccbc9485587" providerId="ADAL" clId="{BE753866-E2AB-4D6D-B540-54A9C1CF5CE1}" dt="2024-05-08T08:27:57.479" v="4695" actId="1037"/>
          <ac:cxnSpMkLst>
            <pc:docMk/>
            <pc:sldMk cId="3541619141" sldId="296"/>
            <ac:cxnSpMk id="26" creationId="{76368985-CDE6-25FD-F03D-855A1E21A0AD}"/>
          </ac:cxnSpMkLst>
        </pc:cxnChg>
        <pc:cxnChg chg="mod">
          <ac:chgData name="Lizette Söderlund" userId="ffb87a56-3ba4-4d87-b182-bccbc9485587" providerId="ADAL" clId="{BE753866-E2AB-4D6D-B540-54A9C1CF5CE1}" dt="2024-05-08T08:27:57.479" v="4695" actId="1037"/>
          <ac:cxnSpMkLst>
            <pc:docMk/>
            <pc:sldMk cId="3541619141" sldId="296"/>
            <ac:cxnSpMk id="31" creationId="{C424FCFA-89F1-3E26-13EF-BB175C9EEE21}"/>
          </ac:cxnSpMkLst>
        </pc:cxnChg>
      </pc:sldChg>
      <pc:sldChg chg="add">
        <pc:chgData name="Lizette Söderlund" userId="ffb87a56-3ba4-4d87-b182-bccbc9485587" providerId="ADAL" clId="{BE753866-E2AB-4D6D-B540-54A9C1CF5CE1}" dt="2024-05-08T06:42:09.348" v="3216"/>
        <pc:sldMkLst>
          <pc:docMk/>
          <pc:sldMk cId="2632616913" sldId="297"/>
        </pc:sldMkLst>
      </pc:sldChg>
      <pc:sldChg chg="modSp add mod modNotesTx">
        <pc:chgData name="Lizette Söderlund" userId="ffb87a56-3ba4-4d87-b182-bccbc9485587" providerId="ADAL" clId="{BE753866-E2AB-4D6D-B540-54A9C1CF5CE1}" dt="2024-05-08T08:56:28.814" v="4838" actId="20577"/>
        <pc:sldMkLst>
          <pc:docMk/>
          <pc:sldMk cId="1646706434" sldId="298"/>
        </pc:sldMkLst>
        <pc:spChg chg="mod">
          <ac:chgData name="Lizette Söderlund" userId="ffb87a56-3ba4-4d87-b182-bccbc9485587" providerId="ADAL" clId="{BE753866-E2AB-4D6D-B540-54A9C1CF5CE1}" dt="2024-05-08T06:48:50.481" v="3438" actId="1038"/>
          <ac:spMkLst>
            <pc:docMk/>
            <pc:sldMk cId="1646706434" sldId="298"/>
            <ac:spMk id="3" creationId="{4BB77D1F-A884-3D78-8004-5C8C66020DE6}"/>
          </ac:spMkLst>
        </pc:spChg>
        <pc:spChg chg="ord">
          <ac:chgData name="Lizette Söderlund" userId="ffb87a56-3ba4-4d87-b182-bccbc9485587" providerId="ADAL" clId="{BE753866-E2AB-4D6D-B540-54A9C1CF5CE1}" dt="2024-05-08T08:11:50.883" v="3994" actId="167"/>
          <ac:spMkLst>
            <pc:docMk/>
            <pc:sldMk cId="1646706434" sldId="298"/>
            <ac:spMk id="4" creationId="{85A39ECC-696B-AFE9-36FB-316EE67995C0}"/>
          </ac:spMkLst>
        </pc:spChg>
        <pc:spChg chg="mod">
          <ac:chgData name="Lizette Söderlund" userId="ffb87a56-3ba4-4d87-b182-bccbc9485587" providerId="ADAL" clId="{BE753866-E2AB-4D6D-B540-54A9C1CF5CE1}" dt="2024-05-08T06:48:50.481" v="3438" actId="1038"/>
          <ac:spMkLst>
            <pc:docMk/>
            <pc:sldMk cId="1646706434" sldId="298"/>
            <ac:spMk id="6" creationId="{A046BB9E-2CF6-6D5E-35F1-61306424890E}"/>
          </ac:spMkLst>
        </pc:spChg>
        <pc:spChg chg="mod">
          <ac:chgData name="Lizette Söderlund" userId="ffb87a56-3ba4-4d87-b182-bccbc9485587" providerId="ADAL" clId="{BE753866-E2AB-4D6D-B540-54A9C1CF5CE1}" dt="2024-05-08T06:48:50.481" v="3438" actId="1038"/>
          <ac:spMkLst>
            <pc:docMk/>
            <pc:sldMk cId="1646706434" sldId="298"/>
            <ac:spMk id="7" creationId="{ECCE65BF-6DD8-126F-8B2E-04BCE0726EC0}"/>
          </ac:spMkLst>
        </pc:spChg>
        <pc:spChg chg="mod">
          <ac:chgData name="Lizette Söderlund" userId="ffb87a56-3ba4-4d87-b182-bccbc9485587" providerId="ADAL" clId="{BE753866-E2AB-4D6D-B540-54A9C1CF5CE1}" dt="2024-05-08T06:48:50.481" v="3438" actId="1038"/>
          <ac:spMkLst>
            <pc:docMk/>
            <pc:sldMk cId="1646706434" sldId="298"/>
            <ac:spMk id="8" creationId="{3A66382E-BF70-2B68-7E37-3557C349E58E}"/>
          </ac:spMkLst>
        </pc:spChg>
        <pc:spChg chg="mod">
          <ac:chgData name="Lizette Söderlund" userId="ffb87a56-3ba4-4d87-b182-bccbc9485587" providerId="ADAL" clId="{BE753866-E2AB-4D6D-B540-54A9C1CF5CE1}" dt="2024-05-08T06:48:54.861" v="3439" actId="1076"/>
          <ac:spMkLst>
            <pc:docMk/>
            <pc:sldMk cId="1646706434" sldId="298"/>
            <ac:spMk id="17" creationId="{01EC3BD1-ED7B-EC74-7775-98D7AF63AC1C}"/>
          </ac:spMkLst>
        </pc:spChg>
        <pc:picChg chg="mod">
          <ac:chgData name="Lizette Söderlund" userId="ffb87a56-3ba4-4d87-b182-bccbc9485587" providerId="ADAL" clId="{BE753866-E2AB-4D6D-B540-54A9C1CF5CE1}" dt="2024-05-08T06:48:50.481" v="3438" actId="1038"/>
          <ac:picMkLst>
            <pc:docMk/>
            <pc:sldMk cId="1646706434" sldId="298"/>
            <ac:picMk id="5" creationId="{A6D3980D-6D28-609C-B20E-7891F50D1213}"/>
          </ac:picMkLst>
        </pc:picChg>
        <pc:picChg chg="mod">
          <ac:chgData name="Lizette Söderlund" userId="ffb87a56-3ba4-4d87-b182-bccbc9485587" providerId="ADAL" clId="{BE753866-E2AB-4D6D-B540-54A9C1CF5CE1}" dt="2024-05-08T06:48:50.481" v="3438" actId="1038"/>
          <ac:picMkLst>
            <pc:docMk/>
            <pc:sldMk cId="1646706434" sldId="298"/>
            <ac:picMk id="10" creationId="{7FADEE43-A3FE-30E5-D013-371DC48E8ED0}"/>
          </ac:picMkLst>
        </pc:picChg>
        <pc:picChg chg="mod">
          <ac:chgData name="Lizette Söderlund" userId="ffb87a56-3ba4-4d87-b182-bccbc9485587" providerId="ADAL" clId="{BE753866-E2AB-4D6D-B540-54A9C1CF5CE1}" dt="2024-05-08T06:48:50.481" v="3438" actId="1038"/>
          <ac:picMkLst>
            <pc:docMk/>
            <pc:sldMk cId="1646706434" sldId="298"/>
            <ac:picMk id="11" creationId="{546D7206-FE3D-5AA2-CF11-9484FC434509}"/>
          </ac:picMkLst>
        </pc:picChg>
        <pc:cxnChg chg="mod">
          <ac:chgData name="Lizette Söderlund" userId="ffb87a56-3ba4-4d87-b182-bccbc9485587" providerId="ADAL" clId="{BE753866-E2AB-4D6D-B540-54A9C1CF5CE1}" dt="2024-05-08T06:48:50.481" v="3438" actId="1038"/>
          <ac:cxnSpMkLst>
            <pc:docMk/>
            <pc:sldMk cId="1646706434" sldId="298"/>
            <ac:cxnSpMk id="2" creationId="{3B3815FA-BC89-CC4D-9A82-BBDEA5BFE3EF}"/>
          </ac:cxnSpMkLst>
        </pc:cxnChg>
        <pc:cxnChg chg="mod">
          <ac:chgData name="Lizette Söderlund" userId="ffb87a56-3ba4-4d87-b182-bccbc9485587" providerId="ADAL" clId="{BE753866-E2AB-4D6D-B540-54A9C1CF5CE1}" dt="2024-05-08T06:48:50.481" v="3438" actId="1038"/>
          <ac:cxnSpMkLst>
            <pc:docMk/>
            <pc:sldMk cId="1646706434" sldId="298"/>
            <ac:cxnSpMk id="9" creationId="{882D914A-C983-C67A-73B8-D263278996B4}"/>
          </ac:cxnSpMkLst>
        </pc:cxnChg>
      </pc:sldChg>
      <pc:sldChg chg="addSp delSp modSp add mod modNotesTx">
        <pc:chgData name="Lizette Söderlund" userId="ffb87a56-3ba4-4d87-b182-bccbc9485587" providerId="ADAL" clId="{BE753866-E2AB-4D6D-B540-54A9C1CF5CE1}" dt="2024-05-30T13:47:17.810" v="10720" actId="113"/>
        <pc:sldMkLst>
          <pc:docMk/>
          <pc:sldMk cId="3581360766" sldId="299"/>
        </pc:sldMkLst>
        <pc:spChg chg="del">
          <ac:chgData name="Lizette Söderlund" userId="ffb87a56-3ba4-4d87-b182-bccbc9485587" providerId="ADAL" clId="{BE753866-E2AB-4D6D-B540-54A9C1CF5CE1}" dt="2024-05-08T12:10:31.796" v="6395" actId="478"/>
          <ac:spMkLst>
            <pc:docMk/>
            <pc:sldMk cId="3581360766" sldId="299"/>
            <ac:spMk id="3" creationId="{4BB77D1F-A884-3D78-8004-5C8C66020DE6}"/>
          </ac:spMkLst>
        </pc:spChg>
        <pc:spChg chg="del">
          <ac:chgData name="Lizette Söderlund" userId="ffb87a56-3ba4-4d87-b182-bccbc9485587" providerId="ADAL" clId="{BE753866-E2AB-4D6D-B540-54A9C1CF5CE1}" dt="2024-05-08T12:10:31.796" v="6395" actId="478"/>
          <ac:spMkLst>
            <pc:docMk/>
            <pc:sldMk cId="3581360766" sldId="299"/>
            <ac:spMk id="6" creationId="{A046BB9E-2CF6-6D5E-35F1-61306424890E}"/>
          </ac:spMkLst>
        </pc:spChg>
        <pc:spChg chg="del">
          <ac:chgData name="Lizette Söderlund" userId="ffb87a56-3ba4-4d87-b182-bccbc9485587" providerId="ADAL" clId="{BE753866-E2AB-4D6D-B540-54A9C1CF5CE1}" dt="2024-05-08T12:10:31.796" v="6395" actId="478"/>
          <ac:spMkLst>
            <pc:docMk/>
            <pc:sldMk cId="3581360766" sldId="299"/>
            <ac:spMk id="7" creationId="{ECCE65BF-6DD8-126F-8B2E-04BCE0726EC0}"/>
          </ac:spMkLst>
        </pc:spChg>
        <pc:spChg chg="del">
          <ac:chgData name="Lizette Söderlund" userId="ffb87a56-3ba4-4d87-b182-bccbc9485587" providerId="ADAL" clId="{BE753866-E2AB-4D6D-B540-54A9C1CF5CE1}" dt="2024-05-08T12:10:31.796" v="6395" actId="478"/>
          <ac:spMkLst>
            <pc:docMk/>
            <pc:sldMk cId="3581360766" sldId="299"/>
            <ac:spMk id="8" creationId="{3A66382E-BF70-2B68-7E37-3557C349E58E}"/>
          </ac:spMkLst>
        </pc:spChg>
        <pc:spChg chg="add mod">
          <ac:chgData name="Lizette Söderlund" userId="ffb87a56-3ba4-4d87-b182-bccbc9485587" providerId="ADAL" clId="{BE753866-E2AB-4D6D-B540-54A9C1CF5CE1}" dt="2024-05-08T12:10:32.020" v="6396"/>
          <ac:spMkLst>
            <pc:docMk/>
            <pc:sldMk cId="3581360766" sldId="299"/>
            <ac:spMk id="13" creationId="{29524305-BDE9-D916-AB39-9AE66736A732}"/>
          </ac:spMkLst>
        </pc:spChg>
        <pc:spChg chg="mod">
          <ac:chgData name="Lizette Söderlund" userId="ffb87a56-3ba4-4d87-b182-bccbc9485587" providerId="ADAL" clId="{BE753866-E2AB-4D6D-B540-54A9C1CF5CE1}" dt="2024-05-30T09:12:31.480" v="10660" actId="27636"/>
          <ac:spMkLst>
            <pc:docMk/>
            <pc:sldMk cId="3581360766" sldId="299"/>
            <ac:spMk id="15" creationId="{EC16C577-B090-C008-F60A-BA9C1204BB17}"/>
          </ac:spMkLst>
        </pc:spChg>
        <pc:spChg chg="add mod">
          <ac:chgData name="Lizette Söderlund" userId="ffb87a56-3ba4-4d87-b182-bccbc9485587" providerId="ADAL" clId="{BE753866-E2AB-4D6D-B540-54A9C1CF5CE1}" dt="2024-05-08T12:10:32.020" v="6396"/>
          <ac:spMkLst>
            <pc:docMk/>
            <pc:sldMk cId="3581360766" sldId="299"/>
            <ac:spMk id="16" creationId="{CD00DD3B-DA23-F10B-473E-875FB825CABE}"/>
          </ac:spMkLst>
        </pc:spChg>
        <pc:spChg chg="add mod">
          <ac:chgData name="Lizette Söderlund" userId="ffb87a56-3ba4-4d87-b182-bccbc9485587" providerId="ADAL" clId="{BE753866-E2AB-4D6D-B540-54A9C1CF5CE1}" dt="2024-05-08T12:10:32.020" v="6396"/>
          <ac:spMkLst>
            <pc:docMk/>
            <pc:sldMk cId="3581360766" sldId="299"/>
            <ac:spMk id="17" creationId="{34333492-5CC2-3F22-9043-24D201DB166F}"/>
          </ac:spMkLst>
        </pc:spChg>
        <pc:spChg chg="add mod">
          <ac:chgData name="Lizette Söderlund" userId="ffb87a56-3ba4-4d87-b182-bccbc9485587" providerId="ADAL" clId="{BE753866-E2AB-4D6D-B540-54A9C1CF5CE1}" dt="2024-05-08T12:10:32.020" v="6396"/>
          <ac:spMkLst>
            <pc:docMk/>
            <pc:sldMk cId="3581360766" sldId="299"/>
            <ac:spMk id="18" creationId="{A0457D7F-6567-5F9D-9683-7C21FAD47AF6}"/>
          </ac:spMkLst>
        </pc:spChg>
        <pc:picChg chg="del">
          <ac:chgData name="Lizette Söderlund" userId="ffb87a56-3ba4-4d87-b182-bccbc9485587" providerId="ADAL" clId="{BE753866-E2AB-4D6D-B540-54A9C1CF5CE1}" dt="2024-05-08T12:10:31.796" v="6395" actId="478"/>
          <ac:picMkLst>
            <pc:docMk/>
            <pc:sldMk cId="3581360766" sldId="299"/>
            <ac:picMk id="5" creationId="{A6D3980D-6D28-609C-B20E-7891F50D1213}"/>
          </ac:picMkLst>
        </pc:picChg>
        <pc:picChg chg="del">
          <ac:chgData name="Lizette Söderlund" userId="ffb87a56-3ba4-4d87-b182-bccbc9485587" providerId="ADAL" clId="{BE753866-E2AB-4D6D-B540-54A9C1CF5CE1}" dt="2024-05-08T12:10:31.796" v="6395" actId="478"/>
          <ac:picMkLst>
            <pc:docMk/>
            <pc:sldMk cId="3581360766" sldId="299"/>
            <ac:picMk id="10" creationId="{7FADEE43-A3FE-30E5-D013-371DC48E8ED0}"/>
          </ac:picMkLst>
        </pc:picChg>
        <pc:picChg chg="del">
          <ac:chgData name="Lizette Söderlund" userId="ffb87a56-3ba4-4d87-b182-bccbc9485587" providerId="ADAL" clId="{BE753866-E2AB-4D6D-B540-54A9C1CF5CE1}" dt="2024-05-08T12:10:31.796" v="6395" actId="478"/>
          <ac:picMkLst>
            <pc:docMk/>
            <pc:sldMk cId="3581360766" sldId="299"/>
            <ac:picMk id="11" creationId="{546D7206-FE3D-5AA2-CF11-9484FC434509}"/>
          </ac:picMkLst>
        </pc:picChg>
        <pc:picChg chg="add mod">
          <ac:chgData name="Lizette Söderlund" userId="ffb87a56-3ba4-4d87-b182-bccbc9485587" providerId="ADAL" clId="{BE753866-E2AB-4D6D-B540-54A9C1CF5CE1}" dt="2024-05-08T12:10:32.020" v="6396"/>
          <ac:picMkLst>
            <pc:docMk/>
            <pc:sldMk cId="3581360766" sldId="299"/>
            <ac:picMk id="14" creationId="{A3868020-4343-9E4D-9A64-8AFBF984D310}"/>
          </ac:picMkLst>
        </pc:picChg>
        <pc:picChg chg="add mod">
          <ac:chgData name="Lizette Söderlund" userId="ffb87a56-3ba4-4d87-b182-bccbc9485587" providerId="ADAL" clId="{BE753866-E2AB-4D6D-B540-54A9C1CF5CE1}" dt="2024-05-08T12:10:32.020" v="6396"/>
          <ac:picMkLst>
            <pc:docMk/>
            <pc:sldMk cId="3581360766" sldId="299"/>
            <ac:picMk id="20" creationId="{C24BC2C4-0695-8FB7-9B7E-FB24B354DE1F}"/>
          </ac:picMkLst>
        </pc:picChg>
        <pc:picChg chg="add mod">
          <ac:chgData name="Lizette Söderlund" userId="ffb87a56-3ba4-4d87-b182-bccbc9485587" providerId="ADAL" clId="{BE753866-E2AB-4D6D-B540-54A9C1CF5CE1}" dt="2024-05-08T12:10:32.020" v="6396"/>
          <ac:picMkLst>
            <pc:docMk/>
            <pc:sldMk cId="3581360766" sldId="299"/>
            <ac:picMk id="21" creationId="{7002DACC-03FD-0AF2-2582-61064702E9E2}"/>
          </ac:picMkLst>
        </pc:picChg>
        <pc:cxnChg chg="del mod">
          <ac:chgData name="Lizette Söderlund" userId="ffb87a56-3ba4-4d87-b182-bccbc9485587" providerId="ADAL" clId="{BE753866-E2AB-4D6D-B540-54A9C1CF5CE1}" dt="2024-05-08T12:10:31.796" v="6395" actId="478"/>
          <ac:cxnSpMkLst>
            <pc:docMk/>
            <pc:sldMk cId="3581360766" sldId="299"/>
            <ac:cxnSpMk id="2" creationId="{3B3815FA-BC89-CC4D-9A82-BBDEA5BFE3EF}"/>
          </ac:cxnSpMkLst>
        </pc:cxnChg>
        <pc:cxnChg chg="del mod">
          <ac:chgData name="Lizette Söderlund" userId="ffb87a56-3ba4-4d87-b182-bccbc9485587" providerId="ADAL" clId="{BE753866-E2AB-4D6D-B540-54A9C1CF5CE1}" dt="2024-05-08T12:10:31.796" v="6395" actId="478"/>
          <ac:cxnSpMkLst>
            <pc:docMk/>
            <pc:sldMk cId="3581360766" sldId="299"/>
            <ac:cxnSpMk id="9" creationId="{882D914A-C983-C67A-73B8-D263278996B4}"/>
          </ac:cxnSpMkLst>
        </pc:cxnChg>
        <pc:cxnChg chg="add mod">
          <ac:chgData name="Lizette Söderlund" userId="ffb87a56-3ba4-4d87-b182-bccbc9485587" providerId="ADAL" clId="{BE753866-E2AB-4D6D-B540-54A9C1CF5CE1}" dt="2024-05-08T12:10:32.020" v="6396"/>
          <ac:cxnSpMkLst>
            <pc:docMk/>
            <pc:sldMk cId="3581360766" sldId="299"/>
            <ac:cxnSpMk id="12" creationId="{5D1A05DD-C48D-F8DE-0B5D-A7459C5A25F0}"/>
          </ac:cxnSpMkLst>
        </pc:cxnChg>
        <pc:cxnChg chg="add mod">
          <ac:chgData name="Lizette Söderlund" userId="ffb87a56-3ba4-4d87-b182-bccbc9485587" providerId="ADAL" clId="{BE753866-E2AB-4D6D-B540-54A9C1CF5CE1}" dt="2024-05-08T12:10:32.020" v="6396"/>
          <ac:cxnSpMkLst>
            <pc:docMk/>
            <pc:sldMk cId="3581360766" sldId="299"/>
            <ac:cxnSpMk id="19" creationId="{B7272400-7FE2-B92C-F2D6-9C38F9D03F6B}"/>
          </ac:cxnSpMkLst>
        </pc:cxnChg>
      </pc:sldChg>
      <pc:sldChg chg="modSp">
        <pc:chgData name="Lizette Söderlund" userId="ffb87a56-3ba4-4d87-b182-bccbc9485587" providerId="ADAL" clId="{BE753866-E2AB-4D6D-B540-54A9C1CF5CE1}" dt="2024-05-08T10:55:06.032" v="5477"/>
        <pc:sldMkLst>
          <pc:docMk/>
          <pc:sldMk cId="237195155" sldId="303"/>
        </pc:sldMkLst>
        <pc:spChg chg="mod">
          <ac:chgData name="Lizette Söderlund" userId="ffb87a56-3ba4-4d87-b182-bccbc9485587" providerId="ADAL" clId="{BE753866-E2AB-4D6D-B540-54A9C1CF5CE1}" dt="2024-05-08T10:55:06.032" v="5477"/>
          <ac:spMkLst>
            <pc:docMk/>
            <pc:sldMk cId="237195155" sldId="303"/>
            <ac:spMk id="10" creationId="{74D51C91-9445-C6ED-1773-D64D63813FA2}"/>
          </ac:spMkLst>
        </pc:spChg>
      </pc:sldChg>
      <pc:sldChg chg="add">
        <pc:chgData name="Lizette Söderlund" userId="ffb87a56-3ba4-4d87-b182-bccbc9485587" providerId="ADAL" clId="{BE753866-E2AB-4D6D-B540-54A9C1CF5CE1}" dt="2024-04-11T12:18:08.551" v="2692"/>
        <pc:sldMkLst>
          <pc:docMk/>
          <pc:sldMk cId="1651222439" sldId="2147374621"/>
        </pc:sldMkLst>
      </pc:sldChg>
      <pc:sldChg chg="modSp add mod modNotesTx">
        <pc:chgData name="Lizette Söderlund" userId="ffb87a56-3ba4-4d87-b182-bccbc9485587" providerId="ADAL" clId="{BE753866-E2AB-4D6D-B540-54A9C1CF5CE1}" dt="2024-06-03T09:39:57.666" v="11262" actId="20577"/>
        <pc:sldMkLst>
          <pc:docMk/>
          <pc:sldMk cId="1139973658" sldId="2147374661"/>
        </pc:sldMkLst>
        <pc:spChg chg="mod">
          <ac:chgData name="Lizette Söderlund" userId="ffb87a56-3ba4-4d87-b182-bccbc9485587" providerId="ADAL" clId="{BE753866-E2AB-4D6D-B540-54A9C1CF5CE1}" dt="2024-05-13T11:36:40.314" v="6664" actId="113"/>
          <ac:spMkLst>
            <pc:docMk/>
            <pc:sldMk cId="1139973658" sldId="2147374661"/>
            <ac:spMk id="2" creationId="{8C5E9BB1-760F-84EE-01D4-46BD8E6B41F4}"/>
          </ac:spMkLst>
        </pc:spChg>
      </pc:sldChg>
      <pc:sldChg chg="mod modShow">
        <pc:chgData name="Lizette Söderlund" userId="ffb87a56-3ba4-4d87-b182-bccbc9485587" providerId="ADAL" clId="{BE753866-E2AB-4D6D-B540-54A9C1CF5CE1}" dt="2024-05-30T13:47:47.820" v="10736" actId="729"/>
        <pc:sldMkLst>
          <pc:docMk/>
          <pc:sldMk cId="1684111687" sldId="2147471662"/>
        </pc:sldMkLst>
      </pc:sldChg>
      <pc:sldChg chg="mod modShow">
        <pc:chgData name="Lizette Söderlund" userId="ffb87a56-3ba4-4d87-b182-bccbc9485587" providerId="ADAL" clId="{BE753866-E2AB-4D6D-B540-54A9C1CF5CE1}" dt="2024-05-30T13:45:35.450" v="10678" actId="729"/>
        <pc:sldMkLst>
          <pc:docMk/>
          <pc:sldMk cId="2512959263" sldId="2147472049"/>
        </pc:sldMkLst>
      </pc:sldChg>
      <pc:sldChg chg="modSp mod modShow">
        <pc:chgData name="Lizette Söderlund" userId="ffb87a56-3ba4-4d87-b182-bccbc9485587" providerId="ADAL" clId="{BE753866-E2AB-4D6D-B540-54A9C1CF5CE1}" dt="2024-05-30T13:45:31.941" v="10677" actId="729"/>
        <pc:sldMkLst>
          <pc:docMk/>
          <pc:sldMk cId="3323771918" sldId="2147472050"/>
        </pc:sldMkLst>
        <pc:spChg chg="mod">
          <ac:chgData name="Lizette Söderlund" userId="ffb87a56-3ba4-4d87-b182-bccbc9485587" providerId="ADAL" clId="{BE753866-E2AB-4D6D-B540-54A9C1CF5CE1}" dt="2024-05-29T06:07:52.386" v="10519" actId="20577"/>
          <ac:spMkLst>
            <pc:docMk/>
            <pc:sldMk cId="3323771918" sldId="2147472050"/>
            <ac:spMk id="4" creationId="{77322D7A-A23E-CBB0-5A7D-3B65141A9452}"/>
          </ac:spMkLst>
        </pc:spChg>
      </pc:sldChg>
      <pc:sldChg chg="modSp mod">
        <pc:chgData name="Lizette Söderlund" userId="ffb87a56-3ba4-4d87-b182-bccbc9485587" providerId="ADAL" clId="{BE753866-E2AB-4D6D-B540-54A9C1CF5CE1}" dt="2024-04-11T12:18:22.114" v="2703" actId="20577"/>
        <pc:sldMkLst>
          <pc:docMk/>
          <pc:sldMk cId="1531409232" sldId="2147472054"/>
        </pc:sldMkLst>
        <pc:spChg chg="mod">
          <ac:chgData name="Lizette Söderlund" userId="ffb87a56-3ba4-4d87-b182-bccbc9485587" providerId="ADAL" clId="{BE753866-E2AB-4D6D-B540-54A9C1CF5CE1}" dt="2024-04-11T12:18:22.114" v="2703" actId="20577"/>
          <ac:spMkLst>
            <pc:docMk/>
            <pc:sldMk cId="1531409232" sldId="2147472054"/>
            <ac:spMk id="3" creationId="{6A23AA29-3835-02BB-A385-A9A9DA5245D5}"/>
          </ac:spMkLst>
        </pc:spChg>
      </pc:sldChg>
      <pc:sldChg chg="modSp add del mod">
        <pc:chgData name="Lizette Söderlund" userId="ffb87a56-3ba4-4d87-b182-bccbc9485587" providerId="ADAL" clId="{BE753866-E2AB-4D6D-B540-54A9C1CF5CE1}" dt="2024-04-11T12:11:57.043" v="2270" actId="47"/>
        <pc:sldMkLst>
          <pc:docMk/>
          <pc:sldMk cId="1801294742" sldId="2147472055"/>
        </pc:sldMkLst>
        <pc:spChg chg="mod">
          <ac:chgData name="Lizette Söderlund" userId="ffb87a56-3ba4-4d87-b182-bccbc9485587" providerId="ADAL" clId="{BE753866-E2AB-4D6D-B540-54A9C1CF5CE1}" dt="2024-04-11T06:24:51.756" v="457" actId="20577"/>
          <ac:spMkLst>
            <pc:docMk/>
            <pc:sldMk cId="1801294742" sldId="2147472055"/>
            <ac:spMk id="5" creationId="{0FBADAD7-17CC-2CE0-6661-8C2DC26464E8}"/>
          </ac:spMkLst>
        </pc:spChg>
        <pc:spChg chg="mod">
          <ac:chgData name="Lizette Söderlund" userId="ffb87a56-3ba4-4d87-b182-bccbc9485587" providerId="ADAL" clId="{BE753866-E2AB-4D6D-B540-54A9C1CF5CE1}" dt="2024-04-11T06:26:32.094" v="809" actId="20577"/>
          <ac:spMkLst>
            <pc:docMk/>
            <pc:sldMk cId="1801294742" sldId="2147472055"/>
            <ac:spMk id="7" creationId="{91F812F8-519F-2504-A946-B07F2C55CD4B}"/>
          </ac:spMkLst>
        </pc:spChg>
      </pc:sldChg>
      <pc:sldChg chg="addSp delSp modSp add mod">
        <pc:chgData name="Lizette Söderlund" userId="ffb87a56-3ba4-4d87-b182-bccbc9485587" providerId="ADAL" clId="{BE753866-E2AB-4D6D-B540-54A9C1CF5CE1}" dt="2024-04-18T13:05:14.383" v="3048" actId="113"/>
        <pc:sldMkLst>
          <pc:docMk/>
          <pc:sldMk cId="946023583" sldId="2147472056"/>
        </pc:sldMkLst>
        <pc:spChg chg="add del mod">
          <ac:chgData name="Lizette Söderlund" userId="ffb87a56-3ba4-4d87-b182-bccbc9485587" providerId="ADAL" clId="{BE753866-E2AB-4D6D-B540-54A9C1CF5CE1}" dt="2024-04-11T09:16:43.710" v="1288" actId="478"/>
          <ac:spMkLst>
            <pc:docMk/>
            <pc:sldMk cId="946023583" sldId="2147472056"/>
            <ac:spMk id="3" creationId="{F97B8CD0-4DF6-9D70-33E8-4519BD667ACC}"/>
          </ac:spMkLst>
        </pc:spChg>
        <pc:spChg chg="del">
          <ac:chgData name="Lizette Söderlund" userId="ffb87a56-3ba4-4d87-b182-bccbc9485587" providerId="ADAL" clId="{BE753866-E2AB-4D6D-B540-54A9C1CF5CE1}" dt="2024-04-11T09:16:41.823" v="1287" actId="478"/>
          <ac:spMkLst>
            <pc:docMk/>
            <pc:sldMk cId="946023583" sldId="2147472056"/>
            <ac:spMk id="4" creationId="{589910C8-E7B5-CE85-1757-F265DE14E029}"/>
          </ac:spMkLst>
        </pc:spChg>
        <pc:spChg chg="mod">
          <ac:chgData name="Lizette Söderlund" userId="ffb87a56-3ba4-4d87-b182-bccbc9485587" providerId="ADAL" clId="{BE753866-E2AB-4D6D-B540-54A9C1CF5CE1}" dt="2024-04-18T13:05:00.254" v="3044" actId="113"/>
          <ac:spMkLst>
            <pc:docMk/>
            <pc:sldMk cId="946023583" sldId="2147472056"/>
            <ac:spMk id="5" creationId="{0FBADAD7-17CC-2CE0-6661-8C2DC26464E8}"/>
          </ac:spMkLst>
        </pc:spChg>
        <pc:spChg chg="add mod">
          <ac:chgData name="Lizette Söderlund" userId="ffb87a56-3ba4-4d87-b182-bccbc9485587" providerId="ADAL" clId="{BE753866-E2AB-4D6D-B540-54A9C1CF5CE1}" dt="2024-04-12T07:10:19.667" v="2723" actId="14100"/>
          <ac:spMkLst>
            <pc:docMk/>
            <pc:sldMk cId="946023583" sldId="2147472056"/>
            <ac:spMk id="6" creationId="{C396F4EB-831F-FAD6-7554-3BCDC71CD85A}"/>
          </ac:spMkLst>
        </pc:spChg>
        <pc:spChg chg="mod">
          <ac:chgData name="Lizette Söderlund" userId="ffb87a56-3ba4-4d87-b182-bccbc9485587" providerId="ADAL" clId="{BE753866-E2AB-4D6D-B540-54A9C1CF5CE1}" dt="2024-04-18T13:05:14.383" v="3048" actId="113"/>
          <ac:spMkLst>
            <pc:docMk/>
            <pc:sldMk cId="946023583" sldId="2147472056"/>
            <ac:spMk id="7" creationId="{91F812F8-519F-2504-A946-B07F2C55CD4B}"/>
          </ac:spMkLst>
        </pc:spChg>
        <pc:spChg chg="mod">
          <ac:chgData name="Lizette Söderlund" userId="ffb87a56-3ba4-4d87-b182-bccbc9485587" providerId="ADAL" clId="{BE753866-E2AB-4D6D-B540-54A9C1CF5CE1}" dt="2024-04-11T09:27:25.333" v="1794" actId="1035"/>
          <ac:spMkLst>
            <pc:docMk/>
            <pc:sldMk cId="946023583" sldId="2147472056"/>
            <ac:spMk id="8" creationId="{03EB0E6C-3DD5-5FA4-1096-E850D3EA0655}"/>
          </ac:spMkLst>
        </pc:spChg>
        <pc:spChg chg="mod">
          <ac:chgData name="Lizette Söderlund" userId="ffb87a56-3ba4-4d87-b182-bccbc9485587" providerId="ADAL" clId="{BE753866-E2AB-4D6D-B540-54A9C1CF5CE1}" dt="2024-04-11T09:27:25.333" v="1794" actId="1035"/>
          <ac:spMkLst>
            <pc:docMk/>
            <pc:sldMk cId="946023583" sldId="2147472056"/>
            <ac:spMk id="9" creationId="{803CCDB0-6938-3EDC-2F64-0A0403D47F55}"/>
          </ac:spMkLst>
        </pc:spChg>
        <pc:cxnChg chg="add del mod">
          <ac:chgData name="Lizette Söderlund" userId="ffb87a56-3ba4-4d87-b182-bccbc9485587" providerId="ADAL" clId="{BE753866-E2AB-4D6D-B540-54A9C1CF5CE1}" dt="2024-04-11T12:11:41.292" v="2251" actId="478"/>
          <ac:cxnSpMkLst>
            <pc:docMk/>
            <pc:sldMk cId="946023583" sldId="2147472056"/>
            <ac:cxnSpMk id="11" creationId="{A4D919B4-C64C-7A08-0D18-9B0FCC6DD4F9}"/>
          </ac:cxnSpMkLst>
        </pc:cxnChg>
        <pc:cxnChg chg="add del mod">
          <ac:chgData name="Lizette Söderlund" userId="ffb87a56-3ba4-4d87-b182-bccbc9485587" providerId="ADAL" clId="{BE753866-E2AB-4D6D-B540-54A9C1CF5CE1}" dt="2024-04-11T12:11:41.292" v="2251" actId="478"/>
          <ac:cxnSpMkLst>
            <pc:docMk/>
            <pc:sldMk cId="946023583" sldId="2147472056"/>
            <ac:cxnSpMk id="14" creationId="{C0F8B5EA-F435-DD53-6556-B96176CFBA2F}"/>
          </ac:cxnSpMkLst>
        </pc:cxnChg>
      </pc:sldChg>
      <pc:sldChg chg="modSp add mod modNotesTx">
        <pc:chgData name="Lizette Söderlund" userId="ffb87a56-3ba4-4d87-b182-bccbc9485587" providerId="ADAL" clId="{BE753866-E2AB-4D6D-B540-54A9C1CF5CE1}" dt="2024-05-30T13:46:23.613" v="10699" actId="20577"/>
        <pc:sldMkLst>
          <pc:docMk/>
          <pc:sldMk cId="850261399" sldId="2147472057"/>
        </pc:sldMkLst>
        <pc:spChg chg="mod">
          <ac:chgData name="Lizette Söderlund" userId="ffb87a56-3ba4-4d87-b182-bccbc9485587" providerId="ADAL" clId="{BE753866-E2AB-4D6D-B540-54A9C1CF5CE1}" dt="2024-04-11T12:12:24.393" v="2325" actId="20577"/>
          <ac:spMkLst>
            <pc:docMk/>
            <pc:sldMk cId="850261399" sldId="2147472057"/>
            <ac:spMk id="4" creationId="{77322D7A-A23E-CBB0-5A7D-3B65141A9452}"/>
          </ac:spMkLst>
        </pc:spChg>
      </pc:sldChg>
      <pc:sldChg chg="addSp modSp add del mod">
        <pc:chgData name="Lizette Söderlund" userId="ffb87a56-3ba4-4d87-b182-bccbc9485587" providerId="ADAL" clId="{BE753866-E2AB-4D6D-B540-54A9C1CF5CE1}" dt="2024-05-08T06:42:21.282" v="3217" actId="47"/>
        <pc:sldMkLst>
          <pc:docMk/>
          <pc:sldMk cId="2060774849" sldId="2147472058"/>
        </pc:sldMkLst>
        <pc:spChg chg="mod">
          <ac:chgData name="Lizette Söderlund" userId="ffb87a56-3ba4-4d87-b182-bccbc9485587" providerId="ADAL" clId="{BE753866-E2AB-4D6D-B540-54A9C1CF5CE1}" dt="2024-04-11T12:12:39.822" v="2363" actId="20577"/>
          <ac:spMkLst>
            <pc:docMk/>
            <pc:sldMk cId="2060774849" sldId="2147472058"/>
            <ac:spMk id="2" creationId="{1AB1F15E-ED10-449C-7DC5-DFCC053024F3}"/>
          </ac:spMkLst>
        </pc:spChg>
        <pc:spChg chg="mod">
          <ac:chgData name="Lizette Söderlund" userId="ffb87a56-3ba4-4d87-b182-bccbc9485587" providerId="ADAL" clId="{BE753866-E2AB-4D6D-B540-54A9C1CF5CE1}" dt="2024-04-12T07:18:04.283" v="2763" actId="5793"/>
          <ac:spMkLst>
            <pc:docMk/>
            <pc:sldMk cId="2060774849" sldId="2147472058"/>
            <ac:spMk id="3" creationId="{6A23AA29-3835-02BB-A385-A9A9DA5245D5}"/>
          </ac:spMkLst>
        </pc:spChg>
        <pc:spChg chg="add mod">
          <ac:chgData name="Lizette Söderlund" userId="ffb87a56-3ba4-4d87-b182-bccbc9485587" providerId="ADAL" clId="{BE753866-E2AB-4D6D-B540-54A9C1CF5CE1}" dt="2024-04-15T06:34:36.431" v="2845"/>
          <ac:spMkLst>
            <pc:docMk/>
            <pc:sldMk cId="2060774849" sldId="2147472058"/>
            <ac:spMk id="4" creationId="{241139E1-4545-CFDB-3B3A-4E85D66F8912}"/>
          </ac:spMkLst>
        </pc:spChg>
      </pc:sldChg>
      <pc:sldChg chg="addSp modSp add mod ord">
        <pc:chgData name="Lizette Söderlund" userId="ffb87a56-3ba4-4d87-b182-bccbc9485587" providerId="ADAL" clId="{BE753866-E2AB-4D6D-B540-54A9C1CF5CE1}" dt="2024-05-13T11:34:22.242" v="6635"/>
        <pc:sldMkLst>
          <pc:docMk/>
          <pc:sldMk cId="2085912880" sldId="2147472059"/>
        </pc:sldMkLst>
        <pc:spChg chg="mod">
          <ac:chgData name="Lizette Söderlund" userId="ffb87a56-3ba4-4d87-b182-bccbc9485587" providerId="ADAL" clId="{BE753866-E2AB-4D6D-B540-54A9C1CF5CE1}" dt="2024-05-08T10:53:16.990" v="5428" actId="5793"/>
          <ac:spMkLst>
            <pc:docMk/>
            <pc:sldMk cId="2085912880" sldId="2147472059"/>
            <ac:spMk id="2" creationId="{1AB1F15E-ED10-449C-7DC5-DFCC053024F3}"/>
          </ac:spMkLst>
        </pc:spChg>
        <pc:spChg chg="mod">
          <ac:chgData name="Lizette Söderlund" userId="ffb87a56-3ba4-4d87-b182-bccbc9485587" providerId="ADAL" clId="{BE753866-E2AB-4D6D-B540-54A9C1CF5CE1}" dt="2024-04-11T12:13:15.471" v="2436" actId="20577"/>
          <ac:spMkLst>
            <pc:docMk/>
            <pc:sldMk cId="2085912880" sldId="2147472059"/>
            <ac:spMk id="3" creationId="{6A23AA29-3835-02BB-A385-A9A9DA5245D5}"/>
          </ac:spMkLst>
        </pc:spChg>
        <pc:spChg chg="add mod">
          <ac:chgData name="Lizette Söderlund" userId="ffb87a56-3ba4-4d87-b182-bccbc9485587" providerId="ADAL" clId="{BE753866-E2AB-4D6D-B540-54A9C1CF5CE1}" dt="2024-04-15T06:33:11.383" v="2842" actId="14100"/>
          <ac:spMkLst>
            <pc:docMk/>
            <pc:sldMk cId="2085912880" sldId="2147472059"/>
            <ac:spMk id="4" creationId="{EB461444-6691-B65F-D4A6-A17CAFC63312}"/>
          </ac:spMkLst>
        </pc:spChg>
      </pc:sldChg>
      <pc:sldChg chg="addSp delSp modSp add mod ord modShow">
        <pc:chgData name="Lizette Söderlund" userId="ffb87a56-3ba4-4d87-b182-bccbc9485587" providerId="ADAL" clId="{BE753866-E2AB-4D6D-B540-54A9C1CF5CE1}" dt="2024-05-30T13:45:59.143" v="10689" actId="729"/>
        <pc:sldMkLst>
          <pc:docMk/>
          <pc:sldMk cId="3616306294" sldId="2147472060"/>
        </pc:sldMkLst>
        <pc:spChg chg="del mod">
          <ac:chgData name="Lizette Söderlund" userId="ffb87a56-3ba4-4d87-b182-bccbc9485587" providerId="ADAL" clId="{BE753866-E2AB-4D6D-B540-54A9C1CF5CE1}" dt="2024-05-08T10:53:40.792" v="5447" actId="478"/>
          <ac:spMkLst>
            <pc:docMk/>
            <pc:sldMk cId="3616306294" sldId="2147472060"/>
            <ac:spMk id="2" creationId="{1AB1F15E-ED10-449C-7DC5-DFCC053024F3}"/>
          </ac:spMkLst>
        </pc:spChg>
        <pc:spChg chg="mod">
          <ac:chgData name="Lizette Söderlund" userId="ffb87a56-3ba4-4d87-b182-bccbc9485587" providerId="ADAL" clId="{BE753866-E2AB-4D6D-B540-54A9C1CF5CE1}" dt="2024-04-11T12:13:20.852" v="2440"/>
          <ac:spMkLst>
            <pc:docMk/>
            <pc:sldMk cId="3616306294" sldId="2147472060"/>
            <ac:spMk id="3" creationId="{6A23AA29-3835-02BB-A385-A9A9DA5245D5}"/>
          </ac:spMkLst>
        </pc:spChg>
        <pc:spChg chg="add mod">
          <ac:chgData name="Lizette Söderlund" userId="ffb87a56-3ba4-4d87-b182-bccbc9485587" providerId="ADAL" clId="{BE753866-E2AB-4D6D-B540-54A9C1CF5CE1}" dt="2024-04-15T06:33:15.123" v="2844"/>
          <ac:spMkLst>
            <pc:docMk/>
            <pc:sldMk cId="3616306294" sldId="2147472060"/>
            <ac:spMk id="4" creationId="{3F761E81-5FBA-4330-4F0C-2DB707602DAB}"/>
          </ac:spMkLst>
        </pc:spChg>
        <pc:spChg chg="add del mod">
          <ac:chgData name="Lizette Söderlund" userId="ffb87a56-3ba4-4d87-b182-bccbc9485587" providerId="ADAL" clId="{BE753866-E2AB-4D6D-B540-54A9C1CF5CE1}" dt="2024-05-08T10:53:42.182" v="5449" actId="478"/>
          <ac:spMkLst>
            <pc:docMk/>
            <pc:sldMk cId="3616306294" sldId="2147472060"/>
            <ac:spMk id="4" creationId="{CE91F6E3-4074-C442-A04D-852F1637213C}"/>
          </ac:spMkLst>
        </pc:spChg>
        <pc:spChg chg="add del">
          <ac:chgData name="Lizette Söderlund" userId="ffb87a56-3ba4-4d87-b182-bccbc9485587" providerId="ADAL" clId="{BE753866-E2AB-4D6D-B540-54A9C1CF5CE1}" dt="2024-04-11T12:13:20.412" v="2439" actId="22"/>
          <ac:spMkLst>
            <pc:docMk/>
            <pc:sldMk cId="3616306294" sldId="2147472060"/>
            <ac:spMk id="5" creationId="{6CBFB2CA-1CEF-CFBD-83DF-21A62FB6ACD0}"/>
          </ac:spMkLst>
        </pc:spChg>
        <pc:spChg chg="add mod">
          <ac:chgData name="Lizette Söderlund" userId="ffb87a56-3ba4-4d87-b182-bccbc9485587" providerId="ADAL" clId="{BE753866-E2AB-4D6D-B540-54A9C1CF5CE1}" dt="2024-05-08T10:53:44.522" v="5458" actId="20577"/>
          <ac:spMkLst>
            <pc:docMk/>
            <pc:sldMk cId="3616306294" sldId="2147472060"/>
            <ac:spMk id="5" creationId="{CE80FCEF-A4A7-B56D-50A1-E865D41D4EC6}"/>
          </ac:spMkLst>
        </pc:spChg>
      </pc:sldChg>
      <pc:sldChg chg="addSp delSp modSp add mod ord modAnim">
        <pc:chgData name="Lizette Söderlund" userId="ffb87a56-3ba4-4d87-b182-bccbc9485587" providerId="ADAL" clId="{BE753866-E2AB-4D6D-B540-54A9C1CF5CE1}" dt="2024-05-14T06:47:14.466" v="8795"/>
        <pc:sldMkLst>
          <pc:docMk/>
          <pc:sldMk cId="3434202745" sldId="2147472061"/>
        </pc:sldMkLst>
        <pc:spChg chg="mod ord">
          <ac:chgData name="Lizette Söderlund" userId="ffb87a56-3ba4-4d87-b182-bccbc9485587" providerId="ADAL" clId="{BE753866-E2AB-4D6D-B540-54A9C1CF5CE1}" dt="2024-05-08T10:54:02.711" v="5460" actId="171"/>
          <ac:spMkLst>
            <pc:docMk/>
            <pc:sldMk cId="3434202745" sldId="2147472061"/>
            <ac:spMk id="4" creationId="{77322D7A-A23E-CBB0-5A7D-3B65141A9452}"/>
          </ac:spMkLst>
        </pc:spChg>
        <pc:picChg chg="add del mod">
          <ac:chgData name="Lizette Söderlund" userId="ffb87a56-3ba4-4d87-b182-bccbc9485587" providerId="ADAL" clId="{BE753866-E2AB-4D6D-B540-54A9C1CF5CE1}" dt="2024-05-08T10:28:57.710" v="4907" actId="478"/>
          <ac:picMkLst>
            <pc:docMk/>
            <pc:sldMk cId="3434202745" sldId="2147472061"/>
            <ac:picMk id="3" creationId="{898ABEDC-4D44-902A-73FE-46AC2E991E73}"/>
          </ac:picMkLst>
        </pc:picChg>
        <pc:picChg chg="add mod ord">
          <ac:chgData name="Lizette Söderlund" userId="ffb87a56-3ba4-4d87-b182-bccbc9485587" providerId="ADAL" clId="{BE753866-E2AB-4D6D-B540-54A9C1CF5CE1}" dt="2024-05-08T10:40:12.785" v="5133" actId="167"/>
          <ac:picMkLst>
            <pc:docMk/>
            <pc:sldMk cId="3434202745" sldId="2147472061"/>
            <ac:picMk id="6" creationId="{675EC672-2645-44EC-CF4D-72ADDAB0AFDF}"/>
          </ac:picMkLst>
        </pc:picChg>
      </pc:sldChg>
      <pc:sldChg chg="add del ord">
        <pc:chgData name="Lizette Söderlund" userId="ffb87a56-3ba4-4d87-b182-bccbc9485587" providerId="ADAL" clId="{BE753866-E2AB-4D6D-B540-54A9C1CF5CE1}" dt="2024-04-11T12:13:56.736" v="2451" actId="47"/>
        <pc:sldMkLst>
          <pc:docMk/>
          <pc:sldMk cId="1014370414" sldId="2147472062"/>
        </pc:sldMkLst>
      </pc:sldChg>
      <pc:sldChg chg="modSp add mod modShow">
        <pc:chgData name="Lizette Söderlund" userId="ffb87a56-3ba4-4d87-b182-bccbc9485587" providerId="ADAL" clId="{BE753866-E2AB-4D6D-B540-54A9C1CF5CE1}" dt="2024-05-29T06:07:01.909" v="10513" actId="729"/>
        <pc:sldMkLst>
          <pc:docMk/>
          <pc:sldMk cId="2944375894" sldId="2147472062"/>
        </pc:sldMkLst>
        <pc:spChg chg="mod">
          <ac:chgData name="Lizette Söderlund" userId="ffb87a56-3ba4-4d87-b182-bccbc9485587" providerId="ADAL" clId="{BE753866-E2AB-4D6D-B540-54A9C1CF5CE1}" dt="2024-04-11T12:14:14.934" v="2480" actId="20577"/>
          <ac:spMkLst>
            <pc:docMk/>
            <pc:sldMk cId="2944375894" sldId="2147472062"/>
            <ac:spMk id="4" creationId="{77322D7A-A23E-CBB0-5A7D-3B65141A9452}"/>
          </ac:spMkLst>
        </pc:spChg>
      </pc:sldChg>
      <pc:sldChg chg="addSp modSp add del mod">
        <pc:chgData name="Lizette Söderlund" userId="ffb87a56-3ba4-4d87-b182-bccbc9485587" providerId="ADAL" clId="{BE753866-E2AB-4D6D-B540-54A9C1CF5CE1}" dt="2024-05-08T11:16:09.181" v="5496" actId="47"/>
        <pc:sldMkLst>
          <pc:docMk/>
          <pc:sldMk cId="182317794" sldId="2147472063"/>
        </pc:sldMkLst>
        <pc:spChg chg="mod">
          <ac:chgData name="Lizette Söderlund" userId="ffb87a56-3ba4-4d87-b182-bccbc9485587" providerId="ADAL" clId="{BE753866-E2AB-4D6D-B540-54A9C1CF5CE1}" dt="2024-04-11T12:14:34.123" v="2503" actId="20577"/>
          <ac:spMkLst>
            <pc:docMk/>
            <pc:sldMk cId="182317794" sldId="2147472063"/>
            <ac:spMk id="2" creationId="{1AB1F15E-ED10-449C-7DC5-DFCC053024F3}"/>
          </ac:spMkLst>
        </pc:spChg>
        <pc:spChg chg="mod">
          <ac:chgData name="Lizette Söderlund" userId="ffb87a56-3ba4-4d87-b182-bccbc9485587" providerId="ADAL" clId="{BE753866-E2AB-4D6D-B540-54A9C1CF5CE1}" dt="2024-04-15T12:15:16.145" v="2862" actId="20577"/>
          <ac:spMkLst>
            <pc:docMk/>
            <pc:sldMk cId="182317794" sldId="2147472063"/>
            <ac:spMk id="3" creationId="{6A23AA29-3835-02BB-A385-A9A9DA5245D5}"/>
          </ac:spMkLst>
        </pc:spChg>
        <pc:spChg chg="add mod">
          <ac:chgData name="Lizette Söderlund" userId="ffb87a56-3ba4-4d87-b182-bccbc9485587" providerId="ADAL" clId="{BE753866-E2AB-4D6D-B540-54A9C1CF5CE1}" dt="2024-04-15T06:35:44.861" v="2854"/>
          <ac:spMkLst>
            <pc:docMk/>
            <pc:sldMk cId="182317794" sldId="2147472063"/>
            <ac:spMk id="4" creationId="{C3FF5931-D879-FABE-1D3C-D55C12650953}"/>
          </ac:spMkLst>
        </pc:spChg>
      </pc:sldChg>
      <pc:sldChg chg="modSp add del mod">
        <pc:chgData name="Lizette Söderlund" userId="ffb87a56-3ba4-4d87-b182-bccbc9485587" providerId="ADAL" clId="{BE753866-E2AB-4D6D-B540-54A9C1CF5CE1}" dt="2024-05-08T10:46:52.665" v="5210" actId="47"/>
        <pc:sldMkLst>
          <pc:docMk/>
          <pc:sldMk cId="2913777290" sldId="2147472064"/>
        </pc:sldMkLst>
        <pc:spChg chg="mod">
          <ac:chgData name="Lizette Söderlund" userId="ffb87a56-3ba4-4d87-b182-bccbc9485587" providerId="ADAL" clId="{BE753866-E2AB-4D6D-B540-54A9C1CF5CE1}" dt="2024-04-11T12:14:42.576" v="2510" actId="20577"/>
          <ac:spMkLst>
            <pc:docMk/>
            <pc:sldMk cId="2913777290" sldId="2147472064"/>
            <ac:spMk id="4" creationId="{77322D7A-A23E-CBB0-5A7D-3B65141A9452}"/>
          </ac:spMkLst>
        </pc:spChg>
      </pc:sldChg>
      <pc:sldChg chg="modSp add mod">
        <pc:chgData name="Lizette Söderlund" userId="ffb87a56-3ba4-4d87-b182-bccbc9485587" providerId="ADAL" clId="{BE753866-E2AB-4D6D-B540-54A9C1CF5CE1}" dt="2024-04-11T12:14:55.792" v="2536" actId="20577"/>
        <pc:sldMkLst>
          <pc:docMk/>
          <pc:sldMk cId="1289268888" sldId="2147472065"/>
        </pc:sldMkLst>
        <pc:spChg chg="mod">
          <ac:chgData name="Lizette Söderlund" userId="ffb87a56-3ba4-4d87-b182-bccbc9485587" providerId="ADAL" clId="{BE753866-E2AB-4D6D-B540-54A9C1CF5CE1}" dt="2024-04-11T12:14:55.792" v="2536" actId="20577"/>
          <ac:spMkLst>
            <pc:docMk/>
            <pc:sldMk cId="1289268888" sldId="2147472065"/>
            <ac:spMk id="4" creationId="{77322D7A-A23E-CBB0-5A7D-3B65141A9452}"/>
          </ac:spMkLst>
        </pc:spChg>
      </pc:sldChg>
      <pc:sldChg chg="addSp modSp add del mod">
        <pc:chgData name="Lizette Söderlund" userId="ffb87a56-3ba4-4d87-b182-bccbc9485587" providerId="ADAL" clId="{BE753866-E2AB-4D6D-B540-54A9C1CF5CE1}" dt="2024-05-08T11:20:56.041" v="5536" actId="47"/>
        <pc:sldMkLst>
          <pc:docMk/>
          <pc:sldMk cId="3766071350" sldId="2147472066"/>
        </pc:sldMkLst>
        <pc:spChg chg="mod">
          <ac:chgData name="Lizette Söderlund" userId="ffb87a56-3ba4-4d87-b182-bccbc9485587" providerId="ADAL" clId="{BE753866-E2AB-4D6D-B540-54A9C1CF5CE1}" dt="2024-04-11T12:15:06.367" v="2549" actId="20577"/>
          <ac:spMkLst>
            <pc:docMk/>
            <pc:sldMk cId="3766071350" sldId="2147472066"/>
            <ac:spMk id="2" creationId="{1AB1F15E-ED10-449C-7DC5-DFCC053024F3}"/>
          </ac:spMkLst>
        </pc:spChg>
        <pc:spChg chg="mod">
          <ac:chgData name="Lizette Söderlund" userId="ffb87a56-3ba4-4d87-b182-bccbc9485587" providerId="ADAL" clId="{BE753866-E2AB-4D6D-B540-54A9C1CF5CE1}" dt="2024-04-12T07:18:33.590" v="2771" actId="20577"/>
          <ac:spMkLst>
            <pc:docMk/>
            <pc:sldMk cId="3766071350" sldId="2147472066"/>
            <ac:spMk id="3" creationId="{6A23AA29-3835-02BB-A385-A9A9DA5245D5}"/>
          </ac:spMkLst>
        </pc:spChg>
        <pc:spChg chg="add mod">
          <ac:chgData name="Lizette Söderlund" userId="ffb87a56-3ba4-4d87-b182-bccbc9485587" providerId="ADAL" clId="{BE753866-E2AB-4D6D-B540-54A9C1CF5CE1}" dt="2024-04-15T06:35:14.536" v="2853" actId="20577"/>
          <ac:spMkLst>
            <pc:docMk/>
            <pc:sldMk cId="3766071350" sldId="2147472066"/>
            <ac:spMk id="4" creationId="{AD17EB20-C921-23CA-F892-26C91A60095A}"/>
          </ac:spMkLst>
        </pc:spChg>
      </pc:sldChg>
      <pc:sldChg chg="addSp modSp add del mod">
        <pc:chgData name="Lizette Söderlund" userId="ffb87a56-3ba4-4d87-b182-bccbc9485587" providerId="ADAL" clId="{BE753866-E2AB-4D6D-B540-54A9C1CF5CE1}" dt="2024-05-08T10:47:36.029" v="5261" actId="47"/>
        <pc:sldMkLst>
          <pc:docMk/>
          <pc:sldMk cId="1301346185" sldId="2147472067"/>
        </pc:sldMkLst>
        <pc:spChg chg="add mod">
          <ac:chgData name="Lizette Söderlund" userId="ffb87a56-3ba4-4d87-b182-bccbc9485587" providerId="ADAL" clId="{BE753866-E2AB-4D6D-B540-54A9C1CF5CE1}" dt="2024-04-15T06:35:48.343" v="2855"/>
          <ac:spMkLst>
            <pc:docMk/>
            <pc:sldMk cId="1301346185" sldId="2147472067"/>
            <ac:spMk id="2" creationId="{D066671A-DD2D-BC0F-0076-2FE733964C98}"/>
          </ac:spMkLst>
        </pc:spChg>
        <pc:spChg chg="mod">
          <ac:chgData name="Lizette Söderlund" userId="ffb87a56-3ba4-4d87-b182-bccbc9485587" providerId="ADAL" clId="{BE753866-E2AB-4D6D-B540-54A9C1CF5CE1}" dt="2024-04-11T12:15:35.796" v="2581" actId="20577"/>
          <ac:spMkLst>
            <pc:docMk/>
            <pc:sldMk cId="1301346185" sldId="2147472067"/>
            <ac:spMk id="4" creationId="{77322D7A-A23E-CBB0-5A7D-3B65141A9452}"/>
          </ac:spMkLst>
        </pc:spChg>
      </pc:sldChg>
      <pc:sldChg chg="modSp add mod">
        <pc:chgData name="Lizette Söderlund" userId="ffb87a56-3ba4-4d87-b182-bccbc9485587" providerId="ADAL" clId="{BE753866-E2AB-4D6D-B540-54A9C1CF5CE1}" dt="2024-04-11T12:16:59.494" v="2634" actId="20577"/>
        <pc:sldMkLst>
          <pc:docMk/>
          <pc:sldMk cId="253296203" sldId="2147472068"/>
        </pc:sldMkLst>
        <pc:spChg chg="mod">
          <ac:chgData name="Lizette Söderlund" userId="ffb87a56-3ba4-4d87-b182-bccbc9485587" providerId="ADAL" clId="{BE753866-E2AB-4D6D-B540-54A9C1CF5CE1}" dt="2024-04-11T12:16:59.494" v="2634" actId="20577"/>
          <ac:spMkLst>
            <pc:docMk/>
            <pc:sldMk cId="253296203" sldId="2147472068"/>
            <ac:spMk id="4" creationId="{77322D7A-A23E-CBB0-5A7D-3B65141A9452}"/>
          </ac:spMkLst>
        </pc:spChg>
      </pc:sldChg>
      <pc:sldChg chg="add del">
        <pc:chgData name="Lizette Söderlund" userId="ffb87a56-3ba4-4d87-b182-bccbc9485587" providerId="ADAL" clId="{BE753866-E2AB-4D6D-B540-54A9C1CF5CE1}" dt="2024-04-11T12:15:41.825" v="2582" actId="47"/>
        <pc:sldMkLst>
          <pc:docMk/>
          <pc:sldMk cId="1987946852" sldId="2147472068"/>
        </pc:sldMkLst>
      </pc:sldChg>
      <pc:sldChg chg="modSp add del mod">
        <pc:chgData name="Lizette Söderlund" userId="ffb87a56-3ba4-4d87-b182-bccbc9485587" providerId="ADAL" clId="{BE753866-E2AB-4D6D-B540-54A9C1CF5CE1}" dt="2024-05-08T12:23:10.955" v="6430" actId="47"/>
        <pc:sldMkLst>
          <pc:docMk/>
          <pc:sldMk cId="488753302" sldId="2147472069"/>
        </pc:sldMkLst>
        <pc:spChg chg="mod">
          <ac:chgData name="Lizette Söderlund" userId="ffb87a56-3ba4-4d87-b182-bccbc9485587" providerId="ADAL" clId="{BE753866-E2AB-4D6D-B540-54A9C1CF5CE1}" dt="2024-04-11T12:17:01.619" v="2635" actId="20577"/>
          <ac:spMkLst>
            <pc:docMk/>
            <pc:sldMk cId="488753302" sldId="2147472069"/>
            <ac:spMk id="2" creationId="{1AB1F15E-ED10-449C-7DC5-DFCC053024F3}"/>
          </ac:spMkLst>
        </pc:spChg>
      </pc:sldChg>
      <pc:sldChg chg="addSp modSp add mod ord modNotesTx">
        <pc:chgData name="Lizette Söderlund" userId="ffb87a56-3ba4-4d87-b182-bccbc9485587" providerId="ADAL" clId="{BE753866-E2AB-4D6D-B540-54A9C1CF5CE1}" dt="2024-05-27T11:06:17.947" v="9237"/>
        <pc:sldMkLst>
          <pc:docMk/>
          <pc:sldMk cId="809712247" sldId="2147472070"/>
        </pc:sldMkLst>
        <pc:spChg chg="add mod">
          <ac:chgData name="Lizette Söderlund" userId="ffb87a56-3ba4-4d87-b182-bccbc9485587" providerId="ADAL" clId="{BE753866-E2AB-4D6D-B540-54A9C1CF5CE1}" dt="2024-05-13T12:58:43.532" v="8748" actId="1076"/>
          <ac:spMkLst>
            <pc:docMk/>
            <pc:sldMk cId="809712247" sldId="2147472070"/>
            <ac:spMk id="2" creationId="{A63780C8-0752-490F-1367-0ED321DB439F}"/>
          </ac:spMkLst>
        </pc:spChg>
        <pc:spChg chg="mod">
          <ac:chgData name="Lizette Söderlund" userId="ffb87a56-3ba4-4d87-b182-bccbc9485587" providerId="ADAL" clId="{BE753866-E2AB-4D6D-B540-54A9C1CF5CE1}" dt="2024-05-27T11:06:11.675" v="9233" actId="20577"/>
          <ac:spMkLst>
            <pc:docMk/>
            <pc:sldMk cId="809712247" sldId="2147472070"/>
            <ac:spMk id="4" creationId="{77322D7A-A23E-CBB0-5A7D-3B65141A9452}"/>
          </ac:spMkLst>
        </pc:spChg>
      </pc:sldChg>
      <pc:sldChg chg="addSp delSp modSp add del mod">
        <pc:chgData name="Lizette Söderlund" userId="ffb87a56-3ba4-4d87-b182-bccbc9485587" providerId="ADAL" clId="{BE753866-E2AB-4D6D-B540-54A9C1CF5CE1}" dt="2024-05-13T12:56:15.666" v="8477" actId="47"/>
        <pc:sldMkLst>
          <pc:docMk/>
          <pc:sldMk cId="3890636655" sldId="2147472071"/>
        </pc:sldMkLst>
        <pc:spChg chg="mod">
          <ac:chgData name="Lizette Söderlund" userId="ffb87a56-3ba4-4d87-b182-bccbc9485587" providerId="ADAL" clId="{BE753866-E2AB-4D6D-B540-54A9C1CF5CE1}" dt="2024-04-11T12:17:29.152" v="2691" actId="20577"/>
          <ac:spMkLst>
            <pc:docMk/>
            <pc:sldMk cId="3890636655" sldId="2147472071"/>
            <ac:spMk id="2" creationId="{1AB1F15E-ED10-449C-7DC5-DFCC053024F3}"/>
          </ac:spMkLst>
        </pc:spChg>
        <pc:spChg chg="mod">
          <ac:chgData name="Lizette Söderlund" userId="ffb87a56-3ba4-4d87-b182-bccbc9485587" providerId="ADAL" clId="{BE753866-E2AB-4D6D-B540-54A9C1CF5CE1}" dt="2024-05-13T12:56:13.542" v="8476" actId="20577"/>
          <ac:spMkLst>
            <pc:docMk/>
            <pc:sldMk cId="3890636655" sldId="2147472071"/>
            <ac:spMk id="3" creationId="{6A23AA29-3835-02BB-A385-A9A9DA5245D5}"/>
          </ac:spMkLst>
        </pc:spChg>
        <pc:spChg chg="add del mod">
          <ac:chgData name="Lizette Söderlund" userId="ffb87a56-3ba4-4d87-b182-bccbc9485587" providerId="ADAL" clId="{BE753866-E2AB-4D6D-B540-54A9C1CF5CE1}" dt="2024-05-13T12:54:38.847" v="8449" actId="478"/>
          <ac:spMkLst>
            <pc:docMk/>
            <pc:sldMk cId="3890636655" sldId="2147472071"/>
            <ac:spMk id="4" creationId="{467DEB0E-2078-9179-3E07-9A74EB4EDBC7}"/>
          </ac:spMkLst>
        </pc:spChg>
      </pc:sldChg>
      <pc:sldChg chg="modSp mod">
        <pc:chgData name="Lizette Söderlund" userId="ffb87a56-3ba4-4d87-b182-bccbc9485587" providerId="ADAL" clId="{BE753866-E2AB-4D6D-B540-54A9C1CF5CE1}" dt="2024-05-08T11:35:20.013" v="5778" actId="1076"/>
        <pc:sldMkLst>
          <pc:docMk/>
          <pc:sldMk cId="1128266300" sldId="2147472072"/>
        </pc:sldMkLst>
        <pc:spChg chg="mod">
          <ac:chgData name="Lizette Söderlund" userId="ffb87a56-3ba4-4d87-b182-bccbc9485587" providerId="ADAL" clId="{BE753866-E2AB-4D6D-B540-54A9C1CF5CE1}" dt="2024-05-08T11:35:20.013" v="5778" actId="1076"/>
          <ac:spMkLst>
            <pc:docMk/>
            <pc:sldMk cId="1128266300" sldId="2147472072"/>
            <ac:spMk id="3" creationId="{1BAF0F2D-DBA1-5465-650C-ADF457C37C08}"/>
          </ac:spMkLst>
        </pc:spChg>
      </pc:sldChg>
      <pc:sldChg chg="modSp del mod">
        <pc:chgData name="Lizette Söderlund" userId="ffb87a56-3ba4-4d87-b182-bccbc9485587" providerId="ADAL" clId="{BE753866-E2AB-4D6D-B540-54A9C1CF5CE1}" dt="2024-05-08T10:41:47.031" v="5159" actId="47"/>
        <pc:sldMkLst>
          <pc:docMk/>
          <pc:sldMk cId="2549301167" sldId="2147472116"/>
        </pc:sldMkLst>
        <pc:spChg chg="mod">
          <ac:chgData name="Lizette Söderlund" userId="ffb87a56-3ba4-4d87-b182-bccbc9485587" providerId="ADAL" clId="{BE753866-E2AB-4D6D-B540-54A9C1CF5CE1}" dt="2024-05-08T10:41:37.525" v="5155" actId="21"/>
          <ac:spMkLst>
            <pc:docMk/>
            <pc:sldMk cId="2549301167" sldId="2147472116"/>
            <ac:spMk id="2" creationId="{1EB7DC75-67B2-61EB-DFC2-F1E162557205}"/>
          </ac:spMkLst>
        </pc:spChg>
      </pc:sldChg>
      <pc:sldChg chg="modSp mod">
        <pc:chgData name="Lizette Söderlund" userId="ffb87a56-3ba4-4d87-b182-bccbc9485587" providerId="ADAL" clId="{BE753866-E2AB-4D6D-B540-54A9C1CF5CE1}" dt="2024-05-08T11:36:31.437" v="5788" actId="20577"/>
        <pc:sldMkLst>
          <pc:docMk/>
          <pc:sldMk cId="2864544690" sldId="2147472122"/>
        </pc:sldMkLst>
        <pc:spChg chg="mod">
          <ac:chgData name="Lizette Söderlund" userId="ffb87a56-3ba4-4d87-b182-bccbc9485587" providerId="ADAL" clId="{BE753866-E2AB-4D6D-B540-54A9C1CF5CE1}" dt="2024-05-08T11:36:31.437" v="5788" actId="20577"/>
          <ac:spMkLst>
            <pc:docMk/>
            <pc:sldMk cId="2864544690" sldId="2147472122"/>
            <ac:spMk id="3" creationId="{1BAF0F2D-DBA1-5465-650C-ADF457C37C08}"/>
          </ac:spMkLst>
        </pc:spChg>
      </pc:sldChg>
      <pc:sldChg chg="add">
        <pc:chgData name="Lizette Söderlund" userId="ffb87a56-3ba4-4d87-b182-bccbc9485587" providerId="ADAL" clId="{BE753866-E2AB-4D6D-B540-54A9C1CF5CE1}" dt="2024-04-11T12:18:08.551" v="2692"/>
        <pc:sldMkLst>
          <pc:docMk/>
          <pc:sldMk cId="4199761768" sldId="2147472124"/>
        </pc:sldMkLst>
      </pc:sldChg>
      <pc:sldChg chg="add">
        <pc:chgData name="Lizette Söderlund" userId="ffb87a56-3ba4-4d87-b182-bccbc9485587" providerId="ADAL" clId="{BE753866-E2AB-4D6D-B540-54A9C1CF5CE1}" dt="2024-04-11T12:18:08.551" v="2692"/>
        <pc:sldMkLst>
          <pc:docMk/>
          <pc:sldMk cId="281885009" sldId="2147472126"/>
        </pc:sldMkLst>
      </pc:sldChg>
      <pc:sldChg chg="addSp modSp add mod">
        <pc:chgData name="Lizette Söderlund" userId="ffb87a56-3ba4-4d87-b182-bccbc9485587" providerId="ADAL" clId="{BE753866-E2AB-4D6D-B540-54A9C1CF5CE1}" dt="2024-04-12T07:16:55.204" v="2744" actId="1076"/>
        <pc:sldMkLst>
          <pc:docMk/>
          <pc:sldMk cId="2476317390" sldId="2147472132"/>
        </pc:sldMkLst>
        <pc:cxnChg chg="add mod">
          <ac:chgData name="Lizette Söderlund" userId="ffb87a56-3ba4-4d87-b182-bccbc9485587" providerId="ADAL" clId="{BE753866-E2AB-4D6D-B540-54A9C1CF5CE1}" dt="2024-04-12T07:16:55.204" v="2744" actId="1076"/>
          <ac:cxnSpMkLst>
            <pc:docMk/>
            <pc:sldMk cId="2476317390" sldId="2147472132"/>
            <ac:cxnSpMk id="2" creationId="{8390383C-8EA8-964B-1367-A459BEA46DDF}"/>
          </ac:cxnSpMkLst>
        </pc:cxnChg>
      </pc:sldChg>
      <pc:sldChg chg="addSp modSp add mod">
        <pc:chgData name="Lizette Söderlund" userId="ffb87a56-3ba4-4d87-b182-bccbc9485587" providerId="ADAL" clId="{BE753866-E2AB-4D6D-B540-54A9C1CF5CE1}" dt="2024-04-12T07:17:16.543" v="2747" actId="1076"/>
        <pc:sldMkLst>
          <pc:docMk/>
          <pc:sldMk cId="4286704905" sldId="2147472134"/>
        </pc:sldMkLst>
        <pc:cxnChg chg="add mod">
          <ac:chgData name="Lizette Söderlund" userId="ffb87a56-3ba4-4d87-b182-bccbc9485587" providerId="ADAL" clId="{BE753866-E2AB-4D6D-B540-54A9C1CF5CE1}" dt="2024-04-12T07:17:16.543" v="2747" actId="1076"/>
          <ac:cxnSpMkLst>
            <pc:docMk/>
            <pc:sldMk cId="4286704905" sldId="2147472134"/>
            <ac:cxnSpMk id="4" creationId="{F2A23143-C87E-953C-1B2A-13E58F504B92}"/>
          </ac:cxnSpMkLst>
        </pc:cxnChg>
      </pc:sldChg>
      <pc:sldChg chg="add del">
        <pc:chgData name="Lizette Söderlund" userId="ffb87a56-3ba4-4d87-b182-bccbc9485587" providerId="ADAL" clId="{BE753866-E2AB-4D6D-B540-54A9C1CF5CE1}" dt="2024-04-11T12:18:30.865" v="2706" actId="47"/>
        <pc:sldMkLst>
          <pc:docMk/>
          <pc:sldMk cId="3532101811" sldId="2147472137"/>
        </pc:sldMkLst>
      </pc:sldChg>
      <pc:sldChg chg="addSp delSp modSp add mod modClrScheme chgLayout">
        <pc:chgData name="Lizette Söderlund" userId="ffb87a56-3ba4-4d87-b182-bccbc9485587" providerId="ADAL" clId="{BE753866-E2AB-4D6D-B540-54A9C1CF5CE1}" dt="2024-04-12T07:17:25.805" v="2749" actId="700"/>
        <pc:sldMkLst>
          <pc:docMk/>
          <pc:sldMk cId="2580769325" sldId="2147472138"/>
        </pc:sldMkLst>
        <pc:spChg chg="add del mod ord">
          <ac:chgData name="Lizette Söderlund" userId="ffb87a56-3ba4-4d87-b182-bccbc9485587" providerId="ADAL" clId="{BE753866-E2AB-4D6D-B540-54A9C1CF5CE1}" dt="2024-04-12T07:17:25.805" v="2749" actId="700"/>
          <ac:spMkLst>
            <pc:docMk/>
            <pc:sldMk cId="2580769325" sldId="2147472138"/>
            <ac:spMk id="2" creationId="{66E79DA1-934F-AE63-3AD5-F582EF408543}"/>
          </ac:spMkLst>
        </pc:spChg>
        <pc:spChg chg="mod ord">
          <ac:chgData name="Lizette Söderlund" userId="ffb87a56-3ba4-4d87-b182-bccbc9485587" providerId="ADAL" clId="{BE753866-E2AB-4D6D-B540-54A9C1CF5CE1}" dt="2024-04-12T07:17:25.805" v="2749" actId="700"/>
          <ac:spMkLst>
            <pc:docMk/>
            <pc:sldMk cId="2580769325" sldId="2147472138"/>
            <ac:spMk id="3" creationId="{16AF7405-F35B-E26C-43FD-57BB1E29B168}"/>
          </ac:spMkLst>
        </pc:spChg>
        <pc:spChg chg="add del mod ord">
          <ac:chgData name="Lizette Söderlund" userId="ffb87a56-3ba4-4d87-b182-bccbc9485587" providerId="ADAL" clId="{BE753866-E2AB-4D6D-B540-54A9C1CF5CE1}" dt="2024-04-12T07:17:25.805" v="2749" actId="700"/>
          <ac:spMkLst>
            <pc:docMk/>
            <pc:sldMk cId="2580769325" sldId="2147472138"/>
            <ac:spMk id="4" creationId="{F87ED3D3-A7DE-EFFB-1457-D7811607605E}"/>
          </ac:spMkLst>
        </pc:spChg>
        <pc:spChg chg="add del mod ord">
          <ac:chgData name="Lizette Söderlund" userId="ffb87a56-3ba4-4d87-b182-bccbc9485587" providerId="ADAL" clId="{BE753866-E2AB-4D6D-B540-54A9C1CF5CE1}" dt="2024-04-12T07:17:25.805" v="2749" actId="700"/>
          <ac:spMkLst>
            <pc:docMk/>
            <pc:sldMk cId="2580769325" sldId="2147472138"/>
            <ac:spMk id="5" creationId="{8CB9E4E4-13AD-2DD9-DB48-B4D9EFB6B90E}"/>
          </ac:spMkLst>
        </pc:spChg>
      </pc:sldChg>
      <pc:sldChg chg="addSp modSp add mod">
        <pc:chgData name="Lizette Söderlund" userId="ffb87a56-3ba4-4d87-b182-bccbc9485587" providerId="ADAL" clId="{BE753866-E2AB-4D6D-B540-54A9C1CF5CE1}" dt="2024-04-12T07:16:48.323" v="2742" actId="1076"/>
        <pc:sldMkLst>
          <pc:docMk/>
          <pc:sldMk cId="1291629522" sldId="2147472139"/>
        </pc:sldMkLst>
        <pc:cxnChg chg="add mod">
          <ac:chgData name="Lizette Söderlund" userId="ffb87a56-3ba4-4d87-b182-bccbc9485587" providerId="ADAL" clId="{BE753866-E2AB-4D6D-B540-54A9C1CF5CE1}" dt="2024-04-12T07:16:48.323" v="2742" actId="1076"/>
          <ac:cxnSpMkLst>
            <pc:docMk/>
            <pc:sldMk cId="1291629522" sldId="2147472139"/>
            <ac:cxnSpMk id="2" creationId="{6C8892F0-3FEC-92B6-E20A-79A485AB1025}"/>
          </ac:cxnSpMkLst>
        </pc:cxnChg>
      </pc:sldChg>
      <pc:sldChg chg="modSp add mod modClrScheme chgLayout">
        <pc:chgData name="Lizette Söderlund" userId="ffb87a56-3ba4-4d87-b182-bccbc9485587" providerId="ADAL" clId="{BE753866-E2AB-4D6D-B540-54A9C1CF5CE1}" dt="2024-04-12T07:17:03.936" v="2746" actId="700"/>
        <pc:sldMkLst>
          <pc:docMk/>
          <pc:sldMk cId="455450117" sldId="2147472140"/>
        </pc:sldMkLst>
        <pc:spChg chg="mod ord">
          <ac:chgData name="Lizette Söderlund" userId="ffb87a56-3ba4-4d87-b182-bccbc9485587" providerId="ADAL" clId="{BE753866-E2AB-4D6D-B540-54A9C1CF5CE1}" dt="2024-04-12T07:17:03.936" v="2746" actId="700"/>
          <ac:spMkLst>
            <pc:docMk/>
            <pc:sldMk cId="455450117" sldId="2147472140"/>
            <ac:spMk id="2" creationId="{AFEBCF9F-1E54-D256-203E-5CF49DCED37E}"/>
          </ac:spMkLst>
        </pc:spChg>
        <pc:spChg chg="mod ord">
          <ac:chgData name="Lizette Söderlund" userId="ffb87a56-3ba4-4d87-b182-bccbc9485587" providerId="ADAL" clId="{BE753866-E2AB-4D6D-B540-54A9C1CF5CE1}" dt="2024-04-12T07:17:03.936" v="2746" actId="700"/>
          <ac:spMkLst>
            <pc:docMk/>
            <pc:sldMk cId="455450117" sldId="2147472140"/>
            <ac:spMk id="3" creationId="{A637735F-6D42-A0A4-18DA-4E7CA4EE71A9}"/>
          </ac:spMkLst>
        </pc:spChg>
      </pc:sldChg>
      <pc:sldChg chg="del">
        <pc:chgData name="Lizette Söderlund" userId="ffb87a56-3ba4-4d87-b182-bccbc9485587" providerId="ADAL" clId="{BE753866-E2AB-4D6D-B540-54A9C1CF5CE1}" dt="2024-05-08T09:50:27.291" v="4860" actId="47"/>
        <pc:sldMkLst>
          <pc:docMk/>
          <pc:sldMk cId="1547824022" sldId="2147472141"/>
        </pc:sldMkLst>
      </pc:sldChg>
      <pc:sldChg chg="modSp add del mod modShow modNotesTx">
        <pc:chgData name="Lizette Söderlund" userId="ffb87a56-3ba4-4d87-b182-bccbc9485587" providerId="ADAL" clId="{BE753866-E2AB-4D6D-B540-54A9C1CF5CE1}" dt="2024-05-30T13:45:37.512" v="10680" actId="47"/>
        <pc:sldMkLst>
          <pc:docMk/>
          <pc:sldMk cId="3662979314" sldId="2147472142"/>
        </pc:sldMkLst>
        <pc:spChg chg="mod">
          <ac:chgData name="Lizette Söderlund" userId="ffb87a56-3ba4-4d87-b182-bccbc9485587" providerId="ADAL" clId="{BE753866-E2AB-4D6D-B540-54A9C1CF5CE1}" dt="2024-04-18T13:06:10.677" v="3066" actId="20577"/>
          <ac:spMkLst>
            <pc:docMk/>
            <pc:sldMk cId="3662979314" sldId="2147472142"/>
            <ac:spMk id="5" creationId="{0FBADAD7-17CC-2CE0-6661-8C2DC26464E8}"/>
          </ac:spMkLst>
        </pc:spChg>
        <pc:spChg chg="mod">
          <ac:chgData name="Lizette Söderlund" userId="ffb87a56-3ba4-4d87-b182-bccbc9485587" providerId="ADAL" clId="{BE753866-E2AB-4D6D-B540-54A9C1CF5CE1}" dt="2024-04-18T13:06:43.005" v="3080" actId="14100"/>
          <ac:spMkLst>
            <pc:docMk/>
            <pc:sldMk cId="3662979314" sldId="2147472142"/>
            <ac:spMk id="7" creationId="{91F812F8-519F-2504-A946-B07F2C55CD4B}"/>
          </ac:spMkLst>
        </pc:spChg>
      </pc:sldChg>
      <pc:sldChg chg="addSp modSp add mod ord modShow modNotesTx">
        <pc:chgData name="Lizette Söderlund" userId="ffb87a56-3ba4-4d87-b182-bccbc9485587" providerId="ADAL" clId="{BE753866-E2AB-4D6D-B540-54A9C1CF5CE1}" dt="2024-05-31T05:23:24.221" v="10774" actId="20577"/>
        <pc:sldMkLst>
          <pc:docMk/>
          <pc:sldMk cId="123777451" sldId="2147472143"/>
        </pc:sldMkLst>
        <pc:spChg chg="mod">
          <ac:chgData name="Lizette Söderlund" userId="ffb87a56-3ba4-4d87-b182-bccbc9485587" providerId="ADAL" clId="{BE753866-E2AB-4D6D-B540-54A9C1CF5CE1}" dt="2024-05-08T10:38:16.230" v="5064" actId="20577"/>
          <ac:spMkLst>
            <pc:docMk/>
            <pc:sldMk cId="123777451" sldId="2147472143"/>
            <ac:spMk id="5" creationId="{0FBADAD7-17CC-2CE0-6661-8C2DC26464E8}"/>
          </ac:spMkLst>
        </pc:spChg>
        <pc:spChg chg="mod">
          <ac:chgData name="Lizette Söderlund" userId="ffb87a56-3ba4-4d87-b182-bccbc9485587" providerId="ADAL" clId="{BE753866-E2AB-4D6D-B540-54A9C1CF5CE1}" dt="2024-05-31T05:23:24.221" v="10774" actId="20577"/>
          <ac:spMkLst>
            <pc:docMk/>
            <pc:sldMk cId="123777451" sldId="2147472143"/>
            <ac:spMk id="7" creationId="{91F812F8-519F-2504-A946-B07F2C55CD4B}"/>
          </ac:spMkLst>
        </pc:spChg>
        <pc:spChg chg="mod">
          <ac:chgData name="Lizette Söderlund" userId="ffb87a56-3ba4-4d87-b182-bccbc9485587" providerId="ADAL" clId="{BE753866-E2AB-4D6D-B540-54A9C1CF5CE1}" dt="2024-05-08T10:34:39.166" v="4974" actId="1076"/>
          <ac:spMkLst>
            <pc:docMk/>
            <pc:sldMk cId="123777451" sldId="2147472143"/>
            <ac:spMk id="8" creationId="{03EB0E6C-3DD5-5FA4-1096-E850D3EA0655}"/>
          </ac:spMkLst>
        </pc:spChg>
        <pc:spChg chg="mod">
          <ac:chgData name="Lizette Söderlund" userId="ffb87a56-3ba4-4d87-b182-bccbc9485587" providerId="ADAL" clId="{BE753866-E2AB-4D6D-B540-54A9C1CF5CE1}" dt="2024-05-08T10:34:41.692" v="4975" actId="1076"/>
          <ac:spMkLst>
            <pc:docMk/>
            <pc:sldMk cId="123777451" sldId="2147472143"/>
            <ac:spMk id="9" creationId="{803CCDB0-6938-3EDC-2F64-0A0403D47F55}"/>
          </ac:spMkLst>
        </pc:spChg>
        <pc:cxnChg chg="add mod">
          <ac:chgData name="Lizette Söderlund" userId="ffb87a56-3ba4-4d87-b182-bccbc9485587" providerId="ADAL" clId="{BE753866-E2AB-4D6D-B540-54A9C1CF5CE1}" dt="2024-05-08T12:21:23.867" v="6402" actId="14100"/>
          <ac:cxnSpMkLst>
            <pc:docMk/>
            <pc:sldMk cId="123777451" sldId="2147472143"/>
            <ac:cxnSpMk id="2" creationId="{436DB85C-4A59-DE93-2674-0E885FDDCDE2}"/>
          </ac:cxnSpMkLst>
        </pc:cxnChg>
      </pc:sldChg>
      <pc:sldChg chg="addSp delSp modSp mod">
        <pc:chgData name="Lizette Söderlund" userId="ffb87a56-3ba4-4d87-b182-bccbc9485587" providerId="ADAL" clId="{BE753866-E2AB-4D6D-B540-54A9C1CF5CE1}" dt="2024-05-08T11:33:24.590" v="5761" actId="1076"/>
        <pc:sldMkLst>
          <pc:docMk/>
          <pc:sldMk cId="2763518829" sldId="2147472144"/>
        </pc:sldMkLst>
        <pc:spChg chg="mod">
          <ac:chgData name="Lizette Söderlund" userId="ffb87a56-3ba4-4d87-b182-bccbc9485587" providerId="ADAL" clId="{BE753866-E2AB-4D6D-B540-54A9C1CF5CE1}" dt="2024-05-08T10:57:00.615" v="5495" actId="113"/>
          <ac:spMkLst>
            <pc:docMk/>
            <pc:sldMk cId="2763518829" sldId="2147472144"/>
            <ac:spMk id="2" creationId="{D16F7CF9-C243-40A1-ECDC-075953487F1C}"/>
          </ac:spMkLst>
        </pc:spChg>
        <pc:spChg chg="add mod">
          <ac:chgData name="Lizette Söderlund" userId="ffb87a56-3ba4-4d87-b182-bccbc9485587" providerId="ADAL" clId="{BE753866-E2AB-4D6D-B540-54A9C1CF5CE1}" dt="2024-05-08T10:49:39.416" v="5296" actId="571"/>
          <ac:spMkLst>
            <pc:docMk/>
            <pc:sldMk cId="2763518829" sldId="2147472144"/>
            <ac:spMk id="4" creationId="{9B3A5347-9490-2E44-F288-81FC9938C5C6}"/>
          </ac:spMkLst>
        </pc:spChg>
        <pc:spChg chg="mod">
          <ac:chgData name="Lizette Söderlund" userId="ffb87a56-3ba4-4d87-b182-bccbc9485587" providerId="ADAL" clId="{BE753866-E2AB-4D6D-B540-54A9C1CF5CE1}" dt="2024-05-08T10:56:53.443" v="5491" actId="1076"/>
          <ac:spMkLst>
            <pc:docMk/>
            <pc:sldMk cId="2763518829" sldId="2147472144"/>
            <ac:spMk id="5" creationId="{A5CB2038-2CAD-82AD-31E5-D74637CA61DC}"/>
          </ac:spMkLst>
        </pc:spChg>
        <pc:spChg chg="add mod">
          <ac:chgData name="Lizette Söderlund" userId="ffb87a56-3ba4-4d87-b182-bccbc9485587" providerId="ADAL" clId="{BE753866-E2AB-4D6D-B540-54A9C1CF5CE1}" dt="2024-05-08T10:49:39.416" v="5296" actId="571"/>
          <ac:spMkLst>
            <pc:docMk/>
            <pc:sldMk cId="2763518829" sldId="2147472144"/>
            <ac:spMk id="6" creationId="{A308155D-4500-4F1C-560C-980C35F90996}"/>
          </ac:spMkLst>
        </pc:spChg>
        <pc:spChg chg="add mod">
          <ac:chgData name="Lizette Söderlund" userId="ffb87a56-3ba4-4d87-b182-bccbc9485587" providerId="ADAL" clId="{BE753866-E2AB-4D6D-B540-54A9C1CF5CE1}" dt="2024-05-08T10:49:39.416" v="5296" actId="571"/>
          <ac:spMkLst>
            <pc:docMk/>
            <pc:sldMk cId="2763518829" sldId="2147472144"/>
            <ac:spMk id="8" creationId="{D40AA977-B4E9-9197-F3D5-0B227CA87523}"/>
          </ac:spMkLst>
        </pc:spChg>
        <pc:spChg chg="mod">
          <ac:chgData name="Lizette Söderlund" userId="ffb87a56-3ba4-4d87-b182-bccbc9485587" providerId="ADAL" clId="{BE753866-E2AB-4D6D-B540-54A9C1CF5CE1}" dt="2024-05-08T11:33:24.590" v="5761" actId="1076"/>
          <ac:spMkLst>
            <pc:docMk/>
            <pc:sldMk cId="2763518829" sldId="2147472144"/>
            <ac:spMk id="9" creationId="{1FEFEAF5-E6C1-4DE2-2ED4-3E988259E980}"/>
          </ac:spMkLst>
        </pc:spChg>
        <pc:spChg chg="add mod">
          <ac:chgData name="Lizette Söderlund" userId="ffb87a56-3ba4-4d87-b182-bccbc9485587" providerId="ADAL" clId="{BE753866-E2AB-4D6D-B540-54A9C1CF5CE1}" dt="2024-05-08T10:49:38.823" v="5295" actId="571"/>
          <ac:spMkLst>
            <pc:docMk/>
            <pc:sldMk cId="2763518829" sldId="2147472144"/>
            <ac:spMk id="10" creationId="{10A8DA47-D525-CFD1-F0DB-59EF15442050}"/>
          </ac:spMkLst>
        </pc:spChg>
        <pc:spChg chg="del mod">
          <ac:chgData name="Lizette Söderlund" userId="ffb87a56-3ba4-4d87-b182-bccbc9485587" providerId="ADAL" clId="{BE753866-E2AB-4D6D-B540-54A9C1CF5CE1}" dt="2024-05-08T11:33:00.766" v="5754" actId="478"/>
          <ac:spMkLst>
            <pc:docMk/>
            <pc:sldMk cId="2763518829" sldId="2147472144"/>
            <ac:spMk id="12" creationId="{7498504E-D516-26B2-3750-262C725EFBD9}"/>
          </ac:spMkLst>
        </pc:spChg>
        <pc:spChg chg="mod">
          <ac:chgData name="Lizette Söderlund" userId="ffb87a56-3ba4-4d87-b182-bccbc9485587" providerId="ADAL" clId="{BE753866-E2AB-4D6D-B540-54A9C1CF5CE1}" dt="2024-05-08T11:33:09.854" v="5757" actId="1076"/>
          <ac:spMkLst>
            <pc:docMk/>
            <pc:sldMk cId="2763518829" sldId="2147472144"/>
            <ac:spMk id="13" creationId="{385F6A06-85B3-C7D9-8018-C8B5A8721D3B}"/>
          </ac:spMkLst>
        </pc:spChg>
        <pc:spChg chg="add mod">
          <ac:chgData name="Lizette Söderlund" userId="ffb87a56-3ba4-4d87-b182-bccbc9485587" providerId="ADAL" clId="{BE753866-E2AB-4D6D-B540-54A9C1CF5CE1}" dt="2024-05-08T10:49:38.823" v="5295" actId="571"/>
          <ac:spMkLst>
            <pc:docMk/>
            <pc:sldMk cId="2763518829" sldId="2147472144"/>
            <ac:spMk id="14" creationId="{33D8792C-C055-9CF6-5410-5769F98E4E0A}"/>
          </ac:spMkLst>
        </pc:spChg>
        <pc:spChg chg="mod">
          <ac:chgData name="Lizette Söderlund" userId="ffb87a56-3ba4-4d87-b182-bccbc9485587" providerId="ADAL" clId="{BE753866-E2AB-4D6D-B540-54A9C1CF5CE1}" dt="2024-05-08T10:56:53.443" v="5491" actId="1076"/>
          <ac:spMkLst>
            <pc:docMk/>
            <pc:sldMk cId="2763518829" sldId="2147472144"/>
            <ac:spMk id="16" creationId="{5F45CAF3-1918-DA54-776E-BA17DD3E7810}"/>
          </ac:spMkLst>
        </pc:spChg>
        <pc:spChg chg="mod">
          <ac:chgData name="Lizette Söderlund" userId="ffb87a56-3ba4-4d87-b182-bccbc9485587" providerId="ADAL" clId="{BE753866-E2AB-4D6D-B540-54A9C1CF5CE1}" dt="2024-05-08T10:56:20.167" v="5485" actId="1036"/>
          <ac:spMkLst>
            <pc:docMk/>
            <pc:sldMk cId="2763518829" sldId="2147472144"/>
            <ac:spMk id="17" creationId="{1A6B8629-ADEA-D1DD-255B-55F21E602F03}"/>
          </ac:spMkLst>
        </pc:spChg>
        <pc:spChg chg="mod">
          <ac:chgData name="Lizette Söderlund" userId="ffb87a56-3ba4-4d87-b182-bccbc9485587" providerId="ADAL" clId="{BE753866-E2AB-4D6D-B540-54A9C1CF5CE1}" dt="2024-05-08T10:56:20.167" v="5485" actId="1036"/>
          <ac:spMkLst>
            <pc:docMk/>
            <pc:sldMk cId="2763518829" sldId="2147472144"/>
            <ac:spMk id="18" creationId="{42F6286A-5250-EEA1-156B-69EAA655B401}"/>
          </ac:spMkLst>
        </pc:spChg>
        <pc:spChg chg="mod">
          <ac:chgData name="Lizette Söderlund" userId="ffb87a56-3ba4-4d87-b182-bccbc9485587" providerId="ADAL" clId="{BE753866-E2AB-4D6D-B540-54A9C1CF5CE1}" dt="2024-05-08T10:56:20.167" v="5485" actId="1036"/>
          <ac:spMkLst>
            <pc:docMk/>
            <pc:sldMk cId="2763518829" sldId="2147472144"/>
            <ac:spMk id="19" creationId="{481B5F13-81E1-7CE5-D406-0063196AB08E}"/>
          </ac:spMkLst>
        </pc:spChg>
        <pc:spChg chg="add mod">
          <ac:chgData name="Lizette Söderlund" userId="ffb87a56-3ba4-4d87-b182-bccbc9485587" providerId="ADAL" clId="{BE753866-E2AB-4D6D-B540-54A9C1CF5CE1}" dt="2024-05-08T10:49:38.823" v="5295" actId="571"/>
          <ac:spMkLst>
            <pc:docMk/>
            <pc:sldMk cId="2763518829" sldId="2147472144"/>
            <ac:spMk id="20" creationId="{144B23E6-C04F-B108-31E1-787B4A20506C}"/>
          </ac:spMkLst>
        </pc:spChg>
        <pc:spChg chg="add mod">
          <ac:chgData name="Lizette Söderlund" userId="ffb87a56-3ba4-4d87-b182-bccbc9485587" providerId="ADAL" clId="{BE753866-E2AB-4D6D-B540-54A9C1CF5CE1}" dt="2024-05-08T10:49:38.823" v="5295" actId="571"/>
          <ac:spMkLst>
            <pc:docMk/>
            <pc:sldMk cId="2763518829" sldId="2147472144"/>
            <ac:spMk id="23" creationId="{C1B2F2EE-3640-4855-AC46-66CB4A8118AF}"/>
          </ac:spMkLst>
        </pc:spChg>
        <pc:spChg chg="add mod">
          <ac:chgData name="Lizette Söderlund" userId="ffb87a56-3ba4-4d87-b182-bccbc9485587" providerId="ADAL" clId="{BE753866-E2AB-4D6D-B540-54A9C1CF5CE1}" dt="2024-05-08T10:50:01.177" v="5301" actId="571"/>
          <ac:spMkLst>
            <pc:docMk/>
            <pc:sldMk cId="2763518829" sldId="2147472144"/>
            <ac:spMk id="24" creationId="{B595B24B-F1B1-D7A1-17CF-6EB46D993428}"/>
          </ac:spMkLst>
        </pc:spChg>
        <pc:spChg chg="add mod">
          <ac:chgData name="Lizette Söderlund" userId="ffb87a56-3ba4-4d87-b182-bccbc9485587" providerId="ADAL" clId="{BE753866-E2AB-4D6D-B540-54A9C1CF5CE1}" dt="2024-05-08T10:50:01.177" v="5301" actId="571"/>
          <ac:spMkLst>
            <pc:docMk/>
            <pc:sldMk cId="2763518829" sldId="2147472144"/>
            <ac:spMk id="25" creationId="{5EDBCDF2-6B70-DFF4-9A5C-80056B632E28}"/>
          </ac:spMkLst>
        </pc:spChg>
        <pc:spChg chg="add mod">
          <ac:chgData name="Lizette Söderlund" userId="ffb87a56-3ba4-4d87-b182-bccbc9485587" providerId="ADAL" clId="{BE753866-E2AB-4D6D-B540-54A9C1CF5CE1}" dt="2024-05-08T10:50:01.177" v="5301" actId="571"/>
          <ac:spMkLst>
            <pc:docMk/>
            <pc:sldMk cId="2763518829" sldId="2147472144"/>
            <ac:spMk id="26" creationId="{D070BA7F-D10E-AB16-7922-3601293C6214}"/>
          </ac:spMkLst>
        </pc:spChg>
        <pc:spChg chg="add mod">
          <ac:chgData name="Lizette Söderlund" userId="ffb87a56-3ba4-4d87-b182-bccbc9485587" providerId="ADAL" clId="{BE753866-E2AB-4D6D-B540-54A9C1CF5CE1}" dt="2024-05-08T10:50:01.177" v="5301" actId="571"/>
          <ac:spMkLst>
            <pc:docMk/>
            <pc:sldMk cId="2763518829" sldId="2147472144"/>
            <ac:spMk id="27" creationId="{0585DADB-C587-4270-4E26-29E422FA0143}"/>
          </ac:spMkLst>
        </pc:spChg>
        <pc:spChg chg="add del mod">
          <ac:chgData name="Lizette Söderlund" userId="ffb87a56-3ba4-4d87-b182-bccbc9485587" providerId="ADAL" clId="{BE753866-E2AB-4D6D-B540-54A9C1CF5CE1}" dt="2024-05-08T11:33:11.411" v="5758" actId="478"/>
          <ac:spMkLst>
            <pc:docMk/>
            <pc:sldMk cId="2763518829" sldId="2147472144"/>
            <ac:spMk id="30" creationId="{CB65C425-6CF8-3160-2F2B-6FAA828F60B1}"/>
          </ac:spMkLst>
        </pc:spChg>
        <pc:spChg chg="add del mod">
          <ac:chgData name="Lizette Söderlund" userId="ffb87a56-3ba4-4d87-b182-bccbc9485587" providerId="ADAL" clId="{BE753866-E2AB-4D6D-B540-54A9C1CF5CE1}" dt="2024-05-08T11:33:12.706" v="5759" actId="478"/>
          <ac:spMkLst>
            <pc:docMk/>
            <pc:sldMk cId="2763518829" sldId="2147472144"/>
            <ac:spMk id="31" creationId="{8F7794E2-B12A-FBB9-4769-0594F7FFBE03}"/>
          </ac:spMkLst>
        </pc:spChg>
        <pc:spChg chg="add mod">
          <ac:chgData name="Lizette Söderlund" userId="ffb87a56-3ba4-4d87-b182-bccbc9485587" providerId="ADAL" clId="{BE753866-E2AB-4D6D-B540-54A9C1CF5CE1}" dt="2024-05-08T11:33:18.166" v="5760" actId="1076"/>
          <ac:spMkLst>
            <pc:docMk/>
            <pc:sldMk cId="2763518829" sldId="2147472144"/>
            <ac:spMk id="32" creationId="{9E826002-9454-BF27-1593-CAE34BD0E427}"/>
          </ac:spMkLst>
        </pc:spChg>
        <pc:spChg chg="add del mod">
          <ac:chgData name="Lizette Söderlund" userId="ffb87a56-3ba4-4d87-b182-bccbc9485587" providerId="ADAL" clId="{BE753866-E2AB-4D6D-B540-54A9C1CF5CE1}" dt="2024-05-08T11:33:06.434" v="5756" actId="478"/>
          <ac:spMkLst>
            <pc:docMk/>
            <pc:sldMk cId="2763518829" sldId="2147472144"/>
            <ac:spMk id="33" creationId="{8782076B-B694-D26E-B3D9-6C2A758DC3BF}"/>
          </ac:spMkLst>
        </pc:spChg>
        <pc:cxnChg chg="add mod">
          <ac:chgData name="Lizette Söderlund" userId="ffb87a56-3ba4-4d87-b182-bccbc9485587" providerId="ADAL" clId="{BE753866-E2AB-4D6D-B540-54A9C1CF5CE1}" dt="2024-05-08T10:48:37.386" v="5280"/>
          <ac:cxnSpMkLst>
            <pc:docMk/>
            <pc:sldMk cId="2763518829" sldId="2147472144"/>
            <ac:cxnSpMk id="3" creationId="{7C9D7C19-2D3A-E028-31F3-A668BA576215}"/>
          </ac:cxnSpMkLst>
        </pc:cxnChg>
        <pc:cxnChg chg="add mod">
          <ac:chgData name="Lizette Söderlund" userId="ffb87a56-3ba4-4d87-b182-bccbc9485587" providerId="ADAL" clId="{BE753866-E2AB-4D6D-B540-54A9C1CF5CE1}" dt="2024-05-08T10:49:39.416" v="5296" actId="571"/>
          <ac:cxnSpMkLst>
            <pc:docMk/>
            <pc:sldMk cId="2763518829" sldId="2147472144"/>
            <ac:cxnSpMk id="7" creationId="{A4273D09-5FB8-0DD2-71E6-320C139083E4}"/>
          </ac:cxnSpMkLst>
        </pc:cxnChg>
        <pc:cxnChg chg="add mod">
          <ac:chgData name="Lizette Söderlund" userId="ffb87a56-3ba4-4d87-b182-bccbc9485587" providerId="ADAL" clId="{BE753866-E2AB-4D6D-B540-54A9C1CF5CE1}" dt="2024-05-08T10:49:38.823" v="5295" actId="571"/>
          <ac:cxnSpMkLst>
            <pc:docMk/>
            <pc:sldMk cId="2763518829" sldId="2147472144"/>
            <ac:cxnSpMk id="11" creationId="{7DF3CE58-D8E0-1C20-B843-1A2AE6C15119}"/>
          </ac:cxnSpMkLst>
        </pc:cxnChg>
        <pc:cxnChg chg="mod">
          <ac:chgData name="Lizette Söderlund" userId="ffb87a56-3ba4-4d87-b182-bccbc9485587" providerId="ADAL" clId="{BE753866-E2AB-4D6D-B540-54A9C1CF5CE1}" dt="2024-05-08T10:56:45.239" v="5490" actId="1582"/>
          <ac:cxnSpMkLst>
            <pc:docMk/>
            <pc:sldMk cId="2763518829" sldId="2147472144"/>
            <ac:cxnSpMk id="15" creationId="{BAD23AF0-663B-1C49-F710-A9AF68406DE2}"/>
          </ac:cxnSpMkLst>
        </pc:cxnChg>
        <pc:cxnChg chg="add mod">
          <ac:chgData name="Lizette Söderlund" userId="ffb87a56-3ba4-4d87-b182-bccbc9485587" providerId="ADAL" clId="{BE753866-E2AB-4D6D-B540-54A9C1CF5CE1}" dt="2024-05-08T10:49:38.823" v="5295" actId="571"/>
          <ac:cxnSpMkLst>
            <pc:docMk/>
            <pc:sldMk cId="2763518829" sldId="2147472144"/>
            <ac:cxnSpMk id="21" creationId="{988574FD-0069-B94A-774F-3A0DFD7D465E}"/>
          </ac:cxnSpMkLst>
        </pc:cxnChg>
        <pc:cxnChg chg="mod">
          <ac:chgData name="Lizette Söderlund" userId="ffb87a56-3ba4-4d87-b182-bccbc9485587" providerId="ADAL" clId="{BE753866-E2AB-4D6D-B540-54A9C1CF5CE1}" dt="2024-05-08T10:56:45.239" v="5490" actId="1582"/>
          <ac:cxnSpMkLst>
            <pc:docMk/>
            <pc:sldMk cId="2763518829" sldId="2147472144"/>
            <ac:cxnSpMk id="22" creationId="{8CADC8E2-EC6C-12C1-AD9E-C98A4B2A1E97}"/>
          </ac:cxnSpMkLst>
        </pc:cxnChg>
      </pc:sldChg>
      <pc:sldChg chg="addSp modSp mod">
        <pc:chgData name="Lizette Söderlund" userId="ffb87a56-3ba4-4d87-b182-bccbc9485587" providerId="ADAL" clId="{BE753866-E2AB-4D6D-B540-54A9C1CF5CE1}" dt="2024-05-08T11:43:19.317" v="5858" actId="1582"/>
        <pc:sldMkLst>
          <pc:docMk/>
          <pc:sldMk cId="1371474142" sldId="2147472145"/>
        </pc:sldMkLst>
        <pc:spChg chg="add mod">
          <ac:chgData name="Lizette Söderlund" userId="ffb87a56-3ba4-4d87-b182-bccbc9485587" providerId="ADAL" clId="{BE753866-E2AB-4D6D-B540-54A9C1CF5CE1}" dt="2024-05-08T11:42:03.824" v="5844" actId="571"/>
          <ac:spMkLst>
            <pc:docMk/>
            <pc:sldMk cId="1371474142" sldId="2147472145"/>
            <ac:spMk id="3" creationId="{15D4D066-DF2E-BAFC-28A7-3B948B48BAD7}"/>
          </ac:spMkLst>
        </pc:spChg>
        <pc:spChg chg="mod">
          <ac:chgData name="Lizette Söderlund" userId="ffb87a56-3ba4-4d87-b182-bccbc9485587" providerId="ADAL" clId="{BE753866-E2AB-4D6D-B540-54A9C1CF5CE1}" dt="2024-05-08T10:48:44.650" v="5282" actId="1076"/>
          <ac:spMkLst>
            <pc:docMk/>
            <pc:sldMk cId="1371474142" sldId="2147472145"/>
            <ac:spMk id="4" creationId="{DFDA8C90-F957-0DCD-BA35-D23E96CCAFD0}"/>
          </ac:spMkLst>
        </pc:spChg>
        <pc:spChg chg="mod">
          <ac:chgData name="Lizette Söderlund" userId="ffb87a56-3ba4-4d87-b182-bccbc9485587" providerId="ADAL" clId="{BE753866-E2AB-4D6D-B540-54A9C1CF5CE1}" dt="2024-05-08T11:43:19.317" v="5858" actId="1582"/>
          <ac:spMkLst>
            <pc:docMk/>
            <pc:sldMk cId="1371474142" sldId="2147472145"/>
            <ac:spMk id="6" creationId="{E868D467-64C2-90F3-073B-ED70EC159DA4}"/>
          </ac:spMkLst>
        </pc:spChg>
        <pc:spChg chg="mod">
          <ac:chgData name="Lizette Söderlund" userId="ffb87a56-3ba4-4d87-b182-bccbc9485587" providerId="ADAL" clId="{BE753866-E2AB-4D6D-B540-54A9C1CF5CE1}" dt="2024-05-08T11:42:33.476" v="5851" actId="208"/>
          <ac:spMkLst>
            <pc:docMk/>
            <pc:sldMk cId="1371474142" sldId="2147472145"/>
            <ac:spMk id="7" creationId="{EA31E4B7-7D8A-F1A2-67A4-B00AB23E7846}"/>
          </ac:spMkLst>
        </pc:spChg>
        <pc:picChg chg="add mod">
          <ac:chgData name="Lizette Söderlund" userId="ffb87a56-3ba4-4d87-b182-bccbc9485587" providerId="ADAL" clId="{BE753866-E2AB-4D6D-B540-54A9C1CF5CE1}" dt="2024-05-08T11:42:03.824" v="5844" actId="571"/>
          <ac:picMkLst>
            <pc:docMk/>
            <pc:sldMk cId="1371474142" sldId="2147472145"/>
            <ac:picMk id="5" creationId="{7ABA18A8-BB30-DC2D-9A28-BC9A53F28620}"/>
          </ac:picMkLst>
        </pc:picChg>
        <pc:picChg chg="mod">
          <ac:chgData name="Lizette Söderlund" userId="ffb87a56-3ba4-4d87-b182-bccbc9485587" providerId="ADAL" clId="{BE753866-E2AB-4D6D-B540-54A9C1CF5CE1}" dt="2024-05-08T11:42:07.802" v="5846" actId="14100"/>
          <ac:picMkLst>
            <pc:docMk/>
            <pc:sldMk cId="1371474142" sldId="2147472145"/>
            <ac:picMk id="9" creationId="{D76CAA24-1F9A-3C1C-3E5C-A3E20A160FEC}"/>
          </ac:picMkLst>
        </pc:picChg>
        <pc:cxnChg chg="add mod">
          <ac:chgData name="Lizette Söderlund" userId="ffb87a56-3ba4-4d87-b182-bccbc9485587" providerId="ADAL" clId="{BE753866-E2AB-4D6D-B540-54A9C1CF5CE1}" dt="2024-05-08T10:48:39.888" v="5281"/>
          <ac:cxnSpMkLst>
            <pc:docMk/>
            <pc:sldMk cId="1371474142" sldId="2147472145"/>
            <ac:cxnSpMk id="2" creationId="{B1257D92-E0E2-8468-4165-F64116092433}"/>
          </ac:cxnSpMkLst>
        </pc:cxnChg>
      </pc:sldChg>
      <pc:sldChg chg="delSp modSp mod">
        <pc:chgData name="Lizette Söderlund" userId="ffb87a56-3ba4-4d87-b182-bccbc9485587" providerId="ADAL" clId="{BE753866-E2AB-4D6D-B540-54A9C1CF5CE1}" dt="2024-05-08T11:32:40.699" v="5751" actId="1076"/>
        <pc:sldMkLst>
          <pc:docMk/>
          <pc:sldMk cId="2552222535" sldId="2147472146"/>
        </pc:sldMkLst>
        <pc:spChg chg="mod">
          <ac:chgData name="Lizette Söderlund" userId="ffb87a56-3ba4-4d87-b182-bccbc9485587" providerId="ADAL" clId="{BE753866-E2AB-4D6D-B540-54A9C1CF5CE1}" dt="2024-05-08T11:32:32.008" v="5748" actId="1036"/>
          <ac:spMkLst>
            <pc:docMk/>
            <pc:sldMk cId="2552222535" sldId="2147472146"/>
            <ac:spMk id="2" creationId="{B97C8C80-1438-2251-37BA-853F24ECA786}"/>
          </ac:spMkLst>
        </pc:spChg>
        <pc:spChg chg="del">
          <ac:chgData name="Lizette Söderlund" userId="ffb87a56-3ba4-4d87-b182-bccbc9485587" providerId="ADAL" clId="{BE753866-E2AB-4D6D-B540-54A9C1CF5CE1}" dt="2024-05-08T11:32:25.851" v="5720" actId="478"/>
          <ac:spMkLst>
            <pc:docMk/>
            <pc:sldMk cId="2552222535" sldId="2147472146"/>
            <ac:spMk id="6" creationId="{3073E31B-271B-13A1-D5F7-BE4408FB99D7}"/>
          </ac:spMkLst>
        </pc:spChg>
        <pc:spChg chg="mod">
          <ac:chgData name="Lizette Söderlund" userId="ffb87a56-3ba4-4d87-b182-bccbc9485587" providerId="ADAL" clId="{BE753866-E2AB-4D6D-B540-54A9C1CF5CE1}" dt="2024-05-08T11:32:40.699" v="5751" actId="1076"/>
          <ac:spMkLst>
            <pc:docMk/>
            <pc:sldMk cId="2552222535" sldId="2147472146"/>
            <ac:spMk id="23" creationId="{94118BD4-B53B-F42A-1232-5A8B7EC034D2}"/>
          </ac:spMkLst>
        </pc:spChg>
        <pc:cxnChg chg="mod">
          <ac:chgData name="Lizette Söderlund" userId="ffb87a56-3ba4-4d87-b182-bccbc9485587" providerId="ADAL" clId="{BE753866-E2AB-4D6D-B540-54A9C1CF5CE1}" dt="2024-05-08T11:32:32.008" v="5748" actId="1036"/>
          <ac:cxnSpMkLst>
            <pc:docMk/>
            <pc:sldMk cId="2552222535" sldId="2147472146"/>
            <ac:cxnSpMk id="8" creationId="{0F702C31-2813-F894-D5F1-439796C3354C}"/>
          </ac:cxnSpMkLst>
        </pc:cxnChg>
      </pc:sldChg>
      <pc:sldChg chg="modSp mod">
        <pc:chgData name="Lizette Söderlund" userId="ffb87a56-3ba4-4d87-b182-bccbc9485587" providerId="ADAL" clId="{BE753866-E2AB-4D6D-B540-54A9C1CF5CE1}" dt="2024-05-08T11:40:45.350" v="5823" actId="1076"/>
        <pc:sldMkLst>
          <pc:docMk/>
          <pc:sldMk cId="3051492322" sldId="2147472147"/>
        </pc:sldMkLst>
        <pc:spChg chg="mod">
          <ac:chgData name="Lizette Söderlund" userId="ffb87a56-3ba4-4d87-b182-bccbc9485587" providerId="ADAL" clId="{BE753866-E2AB-4D6D-B540-54A9C1CF5CE1}" dt="2024-05-08T11:40:45.350" v="5823" actId="1076"/>
          <ac:spMkLst>
            <pc:docMk/>
            <pc:sldMk cId="3051492322" sldId="2147472147"/>
            <ac:spMk id="47" creationId="{B1271341-8E6C-D468-CFFE-C857161B6561}"/>
          </ac:spMkLst>
        </pc:spChg>
        <pc:picChg chg="mod">
          <ac:chgData name="Lizette Söderlund" userId="ffb87a56-3ba4-4d87-b182-bccbc9485587" providerId="ADAL" clId="{BE753866-E2AB-4D6D-B540-54A9C1CF5CE1}" dt="2024-05-08T11:32:35.855" v="5750" actId="1076"/>
          <ac:picMkLst>
            <pc:docMk/>
            <pc:sldMk cId="3051492322" sldId="2147472147"/>
            <ac:picMk id="4" creationId="{A21FE869-B64F-ADCA-8BBB-E8FE2E56F6C9}"/>
          </ac:picMkLst>
        </pc:picChg>
      </pc:sldChg>
      <pc:sldChg chg="modSp mod">
        <pc:chgData name="Lizette Söderlund" userId="ffb87a56-3ba4-4d87-b182-bccbc9485587" providerId="ADAL" clId="{BE753866-E2AB-4D6D-B540-54A9C1CF5CE1}" dt="2024-05-08T11:40:53.061" v="5824" actId="403"/>
        <pc:sldMkLst>
          <pc:docMk/>
          <pc:sldMk cId="1964538173" sldId="2147472148"/>
        </pc:sldMkLst>
        <pc:spChg chg="mod">
          <ac:chgData name="Lizette Söderlund" userId="ffb87a56-3ba4-4d87-b182-bccbc9485587" providerId="ADAL" clId="{BE753866-E2AB-4D6D-B540-54A9C1CF5CE1}" dt="2024-05-08T11:40:53.061" v="5824" actId="403"/>
          <ac:spMkLst>
            <pc:docMk/>
            <pc:sldMk cId="1964538173" sldId="2147472148"/>
            <ac:spMk id="9" creationId="{089ADB28-F7DA-7C36-F6A3-18D764B2D6F5}"/>
          </ac:spMkLst>
        </pc:spChg>
        <pc:spChg chg="mod">
          <ac:chgData name="Lizette Söderlund" userId="ffb87a56-3ba4-4d87-b182-bccbc9485587" providerId="ADAL" clId="{BE753866-E2AB-4D6D-B540-54A9C1CF5CE1}" dt="2024-05-08T11:40:53.061" v="5824" actId="403"/>
          <ac:spMkLst>
            <pc:docMk/>
            <pc:sldMk cId="1964538173" sldId="2147472148"/>
            <ac:spMk id="23" creationId="{1AE7FE78-F67E-BE7D-1662-513BC3BE44EF}"/>
          </ac:spMkLst>
        </pc:spChg>
      </pc:sldChg>
      <pc:sldChg chg="modSp mod">
        <pc:chgData name="Lizette Söderlund" userId="ffb87a56-3ba4-4d87-b182-bccbc9485587" providerId="ADAL" clId="{BE753866-E2AB-4D6D-B540-54A9C1CF5CE1}" dt="2024-05-08T10:56:05.484" v="5481" actId="1076"/>
        <pc:sldMkLst>
          <pc:docMk/>
          <pc:sldMk cId="1687982567" sldId="2147472149"/>
        </pc:sldMkLst>
        <pc:spChg chg="mod">
          <ac:chgData name="Lizette Söderlund" userId="ffb87a56-3ba4-4d87-b182-bccbc9485587" providerId="ADAL" clId="{BE753866-E2AB-4D6D-B540-54A9C1CF5CE1}" dt="2024-05-08T10:56:05.484" v="5481" actId="1076"/>
          <ac:spMkLst>
            <pc:docMk/>
            <pc:sldMk cId="1687982567" sldId="2147472149"/>
            <ac:spMk id="3" creationId="{6A23AA29-3835-02BB-A385-A9A9DA5245D5}"/>
          </ac:spMkLst>
        </pc:spChg>
      </pc:sldChg>
      <pc:sldChg chg="addSp modSp mod">
        <pc:chgData name="Lizette Söderlund" userId="ffb87a56-3ba4-4d87-b182-bccbc9485587" providerId="ADAL" clId="{BE753866-E2AB-4D6D-B540-54A9C1CF5CE1}" dt="2024-05-08T11:33:59.041" v="5772" actId="2711"/>
        <pc:sldMkLst>
          <pc:docMk/>
          <pc:sldMk cId="4070475019" sldId="2147472150"/>
        </pc:sldMkLst>
        <pc:spChg chg="mod">
          <ac:chgData name="Lizette Söderlund" userId="ffb87a56-3ba4-4d87-b182-bccbc9485587" providerId="ADAL" clId="{BE753866-E2AB-4D6D-B540-54A9C1CF5CE1}" dt="2024-05-08T11:33:59.041" v="5772" actId="2711"/>
          <ac:spMkLst>
            <pc:docMk/>
            <pc:sldMk cId="4070475019" sldId="2147472150"/>
            <ac:spMk id="3" creationId="{F9D4D934-76AB-BFB6-1BCC-105468ED1913}"/>
          </ac:spMkLst>
        </pc:spChg>
        <pc:spChg chg="mod">
          <ac:chgData name="Lizette Söderlund" userId="ffb87a56-3ba4-4d87-b182-bccbc9485587" providerId="ADAL" clId="{BE753866-E2AB-4D6D-B540-54A9C1CF5CE1}" dt="2024-05-08T11:33:55.422" v="5771" actId="2711"/>
          <ac:spMkLst>
            <pc:docMk/>
            <pc:sldMk cId="4070475019" sldId="2147472150"/>
            <ac:spMk id="7" creationId="{0DF7814F-CEB6-9D9F-AE09-30A62C476072}"/>
          </ac:spMkLst>
        </pc:spChg>
        <pc:cxnChg chg="add mod">
          <ac:chgData name="Lizette Söderlund" userId="ffb87a56-3ba4-4d87-b182-bccbc9485587" providerId="ADAL" clId="{BE753866-E2AB-4D6D-B540-54A9C1CF5CE1}" dt="2024-05-08T10:48:35.693" v="5279"/>
          <ac:cxnSpMkLst>
            <pc:docMk/>
            <pc:sldMk cId="4070475019" sldId="2147472150"/>
            <ac:cxnSpMk id="8" creationId="{F74E174F-E399-73FF-E377-060961189F76}"/>
          </ac:cxnSpMkLst>
        </pc:cxnChg>
      </pc:sldChg>
      <pc:sldChg chg="modSp del mod">
        <pc:chgData name="Lizette Söderlund" userId="ffb87a56-3ba4-4d87-b182-bccbc9485587" providerId="ADAL" clId="{BE753866-E2AB-4D6D-B540-54A9C1CF5CE1}" dt="2024-05-08T10:42:06.333" v="5165" actId="47"/>
        <pc:sldMkLst>
          <pc:docMk/>
          <pc:sldMk cId="4084602496" sldId="2147472188"/>
        </pc:sldMkLst>
        <pc:spChg chg="mod">
          <ac:chgData name="Lizette Söderlund" userId="ffb87a56-3ba4-4d87-b182-bccbc9485587" providerId="ADAL" clId="{BE753866-E2AB-4D6D-B540-54A9C1CF5CE1}" dt="2024-05-08T10:41:54.490" v="5161" actId="21"/>
          <ac:spMkLst>
            <pc:docMk/>
            <pc:sldMk cId="4084602496" sldId="2147472188"/>
            <ac:spMk id="2" creationId="{1EB7DC75-67B2-61EB-DFC2-F1E162557205}"/>
          </ac:spMkLst>
        </pc:spChg>
      </pc:sldChg>
      <pc:sldChg chg="modSp add mod">
        <pc:chgData name="Lizette Söderlund" userId="ffb87a56-3ba4-4d87-b182-bccbc9485587" providerId="ADAL" clId="{BE753866-E2AB-4D6D-B540-54A9C1CF5CE1}" dt="2024-05-13T11:52:33.124" v="7273" actId="6549"/>
        <pc:sldMkLst>
          <pc:docMk/>
          <pc:sldMk cId="1729773070" sldId="2147472191"/>
        </pc:sldMkLst>
        <pc:spChg chg="mod">
          <ac:chgData name="Lizette Söderlund" userId="ffb87a56-3ba4-4d87-b182-bccbc9485587" providerId="ADAL" clId="{BE753866-E2AB-4D6D-B540-54A9C1CF5CE1}" dt="2024-05-13T11:52:33.124" v="7273" actId="6549"/>
          <ac:spMkLst>
            <pc:docMk/>
            <pc:sldMk cId="1729773070" sldId="2147472191"/>
            <ac:spMk id="7" creationId="{2A40EE06-FBC1-1427-9A29-BAB135532A0E}"/>
          </ac:spMkLst>
        </pc:spChg>
        <pc:spChg chg="mod">
          <ac:chgData name="Lizette Söderlund" userId="ffb87a56-3ba4-4d87-b182-bccbc9485587" providerId="ADAL" clId="{BE753866-E2AB-4D6D-B540-54A9C1CF5CE1}" dt="2024-05-13T11:51:37.871" v="7175" actId="20577"/>
          <ac:spMkLst>
            <pc:docMk/>
            <pc:sldMk cId="1729773070" sldId="2147472191"/>
            <ac:spMk id="10" creationId="{B906252F-F2F7-1BF4-62F0-AADC87309A36}"/>
          </ac:spMkLst>
        </pc:spChg>
      </pc:sldChg>
      <pc:sldChg chg="addSp delSp modSp add mod ord modNotesTx">
        <pc:chgData name="Lizette Söderlund" userId="ffb87a56-3ba4-4d87-b182-bccbc9485587" providerId="ADAL" clId="{BE753866-E2AB-4D6D-B540-54A9C1CF5CE1}" dt="2024-06-03T09:40:05.786" v="11281" actId="20577"/>
        <pc:sldMkLst>
          <pc:docMk/>
          <pc:sldMk cId="1270791008" sldId="2147472198"/>
        </pc:sldMkLst>
        <pc:spChg chg="mod">
          <ac:chgData name="Lizette Söderlund" userId="ffb87a56-3ba4-4d87-b182-bccbc9485587" providerId="ADAL" clId="{BE753866-E2AB-4D6D-B540-54A9C1CF5CE1}" dt="2024-05-13T11:37:01.861" v="6689" actId="113"/>
          <ac:spMkLst>
            <pc:docMk/>
            <pc:sldMk cId="1270791008" sldId="2147472198"/>
            <ac:spMk id="2" creationId="{AEDE6B9D-921B-DB45-DBCE-7E6EC9E0FB49}"/>
          </ac:spMkLst>
        </pc:spChg>
        <pc:spChg chg="add del mod">
          <ac:chgData name="Lizette Söderlund" userId="ffb87a56-3ba4-4d87-b182-bccbc9485587" providerId="ADAL" clId="{BE753866-E2AB-4D6D-B540-54A9C1CF5CE1}" dt="2024-05-13T11:39:14.903" v="6769" actId="478"/>
          <ac:spMkLst>
            <pc:docMk/>
            <pc:sldMk cId="1270791008" sldId="2147472198"/>
            <ac:spMk id="3" creationId="{3A87E760-6202-DF5D-CD25-CB06720D54EA}"/>
          </ac:spMkLst>
        </pc:spChg>
        <pc:spChg chg="mod">
          <ac:chgData name="Lizette Söderlund" userId="ffb87a56-3ba4-4d87-b182-bccbc9485587" providerId="ADAL" clId="{BE753866-E2AB-4D6D-B540-54A9C1CF5CE1}" dt="2024-05-13T11:37:27.486" v="6721" actId="1035"/>
          <ac:spMkLst>
            <pc:docMk/>
            <pc:sldMk cId="1270791008" sldId="2147472198"/>
            <ac:spMk id="5" creationId="{1A6B83D6-C5C0-AE8F-EBEB-73B5D94B56D3}"/>
          </ac:spMkLst>
        </pc:spChg>
        <pc:spChg chg="mod">
          <ac:chgData name="Lizette Söderlund" userId="ffb87a56-3ba4-4d87-b182-bccbc9485587" providerId="ADAL" clId="{BE753866-E2AB-4D6D-B540-54A9C1CF5CE1}" dt="2024-05-13T11:37:36.275" v="6740" actId="1036"/>
          <ac:spMkLst>
            <pc:docMk/>
            <pc:sldMk cId="1270791008" sldId="2147472198"/>
            <ac:spMk id="6" creationId="{C935072C-4C84-2EBD-EA56-21933A93970C}"/>
          </ac:spMkLst>
        </pc:spChg>
        <pc:spChg chg="mod">
          <ac:chgData name="Lizette Söderlund" userId="ffb87a56-3ba4-4d87-b182-bccbc9485587" providerId="ADAL" clId="{BE753866-E2AB-4D6D-B540-54A9C1CF5CE1}" dt="2024-05-13T11:37:53.552" v="6756" actId="1076"/>
          <ac:spMkLst>
            <pc:docMk/>
            <pc:sldMk cId="1270791008" sldId="2147472198"/>
            <ac:spMk id="8" creationId="{021B41CB-37A8-A081-B02B-EEF17E7CB06B}"/>
          </ac:spMkLst>
        </pc:spChg>
        <pc:spChg chg="del mod">
          <ac:chgData name="Lizette Söderlund" userId="ffb87a56-3ba4-4d87-b182-bccbc9485587" providerId="ADAL" clId="{BE753866-E2AB-4D6D-B540-54A9C1CF5CE1}" dt="2024-05-13T11:37:59.050" v="6757" actId="478"/>
          <ac:spMkLst>
            <pc:docMk/>
            <pc:sldMk cId="1270791008" sldId="2147472198"/>
            <ac:spMk id="10" creationId="{4C3EDCF8-BB3A-9B72-9766-93569643DFC2}"/>
          </ac:spMkLst>
        </pc:spChg>
        <pc:spChg chg="mod">
          <ac:chgData name="Lizette Söderlund" userId="ffb87a56-3ba4-4d87-b182-bccbc9485587" providerId="ADAL" clId="{BE753866-E2AB-4D6D-B540-54A9C1CF5CE1}" dt="2024-05-13T11:37:36.275" v="6740" actId="1036"/>
          <ac:spMkLst>
            <pc:docMk/>
            <pc:sldMk cId="1270791008" sldId="2147472198"/>
            <ac:spMk id="12" creationId="{C60D2500-3ED6-B4EE-F3B9-00099BD35196}"/>
          </ac:spMkLst>
        </pc:spChg>
        <pc:spChg chg="mod">
          <ac:chgData name="Lizette Söderlund" userId="ffb87a56-3ba4-4d87-b182-bccbc9485587" providerId="ADAL" clId="{BE753866-E2AB-4D6D-B540-54A9C1CF5CE1}" dt="2024-05-13T11:37:27.486" v="6721" actId="1035"/>
          <ac:spMkLst>
            <pc:docMk/>
            <pc:sldMk cId="1270791008" sldId="2147472198"/>
            <ac:spMk id="13" creationId="{BE0BE65A-28A1-7AFF-B2EF-BDC0FC566BE3}"/>
          </ac:spMkLst>
        </pc:spChg>
        <pc:spChg chg="mod">
          <ac:chgData name="Lizette Söderlund" userId="ffb87a56-3ba4-4d87-b182-bccbc9485587" providerId="ADAL" clId="{BE753866-E2AB-4D6D-B540-54A9C1CF5CE1}" dt="2024-05-13T11:37:53.552" v="6756" actId="1076"/>
          <ac:spMkLst>
            <pc:docMk/>
            <pc:sldMk cId="1270791008" sldId="2147472198"/>
            <ac:spMk id="15" creationId="{5B8784C5-0EF9-C305-1F2A-78FEB8CEB404}"/>
          </ac:spMkLst>
        </pc:spChg>
        <pc:spChg chg="mod">
          <ac:chgData name="Lizette Söderlund" userId="ffb87a56-3ba4-4d87-b182-bccbc9485587" providerId="ADAL" clId="{BE753866-E2AB-4D6D-B540-54A9C1CF5CE1}" dt="2024-05-27T11:06:41.048" v="9242" actId="20577"/>
          <ac:spMkLst>
            <pc:docMk/>
            <pc:sldMk cId="1270791008" sldId="2147472198"/>
            <ac:spMk id="16" creationId="{87F217DB-483C-F0DE-CD96-C0C76040024A}"/>
          </ac:spMkLst>
        </pc:spChg>
        <pc:spChg chg="del mod">
          <ac:chgData name="Lizette Söderlund" userId="ffb87a56-3ba4-4d87-b182-bccbc9485587" providerId="ADAL" clId="{BE753866-E2AB-4D6D-B540-54A9C1CF5CE1}" dt="2024-05-13T11:37:59.050" v="6757" actId="478"/>
          <ac:spMkLst>
            <pc:docMk/>
            <pc:sldMk cId="1270791008" sldId="2147472198"/>
            <ac:spMk id="17" creationId="{12A15157-C7B9-9355-583F-B71901450C8D}"/>
          </ac:spMkLst>
        </pc:spChg>
      </pc:sldChg>
      <pc:sldChg chg="addSp delSp modSp add mod addCm delCm modNotesTx">
        <pc:chgData name="Lizette Söderlund" userId="ffb87a56-3ba4-4d87-b182-bccbc9485587" providerId="ADAL" clId="{BE753866-E2AB-4D6D-B540-54A9C1CF5CE1}" dt="2024-06-03T09:40:57.835" v="11372" actId="20577"/>
        <pc:sldMkLst>
          <pc:docMk/>
          <pc:sldMk cId="2641103951" sldId="2147472199"/>
        </pc:sldMkLst>
        <pc:spChg chg="mod">
          <ac:chgData name="Lizette Söderlund" userId="ffb87a56-3ba4-4d87-b182-bccbc9485587" providerId="ADAL" clId="{BE753866-E2AB-4D6D-B540-54A9C1CF5CE1}" dt="2024-05-29T06:52:56.155" v="10583" actId="1036"/>
          <ac:spMkLst>
            <pc:docMk/>
            <pc:sldMk cId="2641103951" sldId="2147472199"/>
            <ac:spMk id="2" creationId="{3B6B6EB0-CB26-ED8B-6C61-18DA3E9B75A7}"/>
          </ac:spMkLst>
        </pc:spChg>
        <pc:spChg chg="add del mod">
          <ac:chgData name="Lizette Söderlund" userId="ffb87a56-3ba4-4d87-b182-bccbc9485587" providerId="ADAL" clId="{BE753866-E2AB-4D6D-B540-54A9C1CF5CE1}" dt="2024-05-13T11:50:42.602" v="7159" actId="478"/>
          <ac:spMkLst>
            <pc:docMk/>
            <pc:sldMk cId="2641103951" sldId="2147472199"/>
            <ac:spMk id="5" creationId="{87A6279F-F939-53A6-4BD3-96F0421A6134}"/>
          </ac:spMkLst>
        </pc:spChg>
        <pc:spChg chg="mod">
          <ac:chgData name="Lizette Söderlund" userId="ffb87a56-3ba4-4d87-b182-bccbc9485587" providerId="ADAL" clId="{BE753866-E2AB-4D6D-B540-54A9C1CF5CE1}" dt="2024-05-13T11:50:00.431" v="7154" actId="20577"/>
          <ac:spMkLst>
            <pc:docMk/>
            <pc:sldMk cId="2641103951" sldId="2147472199"/>
            <ac:spMk id="7" creationId="{15E7F1D4-E3BA-1444-731C-1D9FFE7F0308}"/>
          </ac:spMkLst>
        </pc:spChg>
        <pc:spChg chg="mod">
          <ac:chgData name="Lizette Söderlund" userId="ffb87a56-3ba4-4d87-b182-bccbc9485587" providerId="ADAL" clId="{BE753866-E2AB-4D6D-B540-54A9C1CF5CE1}" dt="2024-05-29T06:52:27.211" v="10568" actId="403"/>
          <ac:spMkLst>
            <pc:docMk/>
            <pc:sldMk cId="2641103951" sldId="2147472199"/>
            <ac:spMk id="32" creationId="{5F05FAB6-5CF4-8038-B1AB-A9723F8BAAF8}"/>
          </ac:spMkLst>
        </pc:spChg>
        <pc:spChg chg="mod">
          <ac:chgData name="Lizette Söderlund" userId="ffb87a56-3ba4-4d87-b182-bccbc9485587" providerId="ADAL" clId="{BE753866-E2AB-4D6D-B540-54A9C1CF5CE1}" dt="2024-05-29T06:52:27.211" v="10568" actId="403"/>
          <ac:spMkLst>
            <pc:docMk/>
            <pc:sldMk cId="2641103951" sldId="2147472199"/>
            <ac:spMk id="33" creationId="{36AA350E-88EC-D3A2-B6A4-97504820A459}"/>
          </ac:spMkLst>
        </pc:spChg>
        <pc:spChg chg="mod">
          <ac:chgData name="Lizette Söderlund" userId="ffb87a56-3ba4-4d87-b182-bccbc9485587" providerId="ADAL" clId="{BE753866-E2AB-4D6D-B540-54A9C1CF5CE1}" dt="2024-05-29T06:52:27.211" v="10568" actId="403"/>
          <ac:spMkLst>
            <pc:docMk/>
            <pc:sldMk cId="2641103951" sldId="2147472199"/>
            <ac:spMk id="34" creationId="{508C6640-EBCC-347A-9D64-BF32CAA91445}"/>
          </ac:spMkLst>
        </pc:spChg>
        <pc:spChg chg="mod">
          <ac:chgData name="Lizette Söderlund" userId="ffb87a56-3ba4-4d87-b182-bccbc9485587" providerId="ADAL" clId="{BE753866-E2AB-4D6D-B540-54A9C1CF5CE1}" dt="2024-05-29T06:52:27.211" v="10568" actId="403"/>
          <ac:spMkLst>
            <pc:docMk/>
            <pc:sldMk cId="2641103951" sldId="2147472199"/>
            <ac:spMk id="35" creationId="{161731B3-3CDC-4D2D-9CB3-D6189342EF98}"/>
          </ac:spMkLst>
        </pc:spChg>
        <pc:spChg chg="mod">
          <ac:chgData name="Lizette Söderlund" userId="ffb87a56-3ba4-4d87-b182-bccbc9485587" providerId="ADAL" clId="{BE753866-E2AB-4D6D-B540-54A9C1CF5CE1}" dt="2024-05-29T06:52:27.211" v="10568" actId="403"/>
          <ac:spMkLst>
            <pc:docMk/>
            <pc:sldMk cId="2641103951" sldId="2147472199"/>
            <ac:spMk id="36" creationId="{6DAB826F-069E-8400-2EA3-44246AF305DB}"/>
          </ac:spMkLst>
        </pc:spChg>
        <pc:spChg chg="mod">
          <ac:chgData name="Lizette Söderlund" userId="ffb87a56-3ba4-4d87-b182-bccbc9485587" providerId="ADAL" clId="{BE753866-E2AB-4D6D-B540-54A9C1CF5CE1}" dt="2024-05-29T06:52:27.211" v="10568" actId="403"/>
          <ac:spMkLst>
            <pc:docMk/>
            <pc:sldMk cId="2641103951" sldId="2147472199"/>
            <ac:spMk id="78" creationId="{BB9313A2-3BE2-9091-4210-B32260A3A996}"/>
          </ac:spMkLst>
        </pc:spChg>
        <pc:spChg chg="mod">
          <ac:chgData name="Lizette Söderlund" userId="ffb87a56-3ba4-4d87-b182-bccbc9485587" providerId="ADAL" clId="{BE753866-E2AB-4D6D-B540-54A9C1CF5CE1}" dt="2024-05-29T06:52:27.211" v="10568" actId="403"/>
          <ac:spMkLst>
            <pc:docMk/>
            <pc:sldMk cId="2641103951" sldId="2147472199"/>
            <ac:spMk id="79" creationId="{18CA7C1C-4A78-CF47-F50E-795D84EACEF4}"/>
          </ac:spMkLst>
        </pc:spChg>
        <pc:spChg chg="mod">
          <ac:chgData name="Lizette Söderlund" userId="ffb87a56-3ba4-4d87-b182-bccbc9485587" providerId="ADAL" clId="{BE753866-E2AB-4D6D-B540-54A9C1CF5CE1}" dt="2024-05-29T06:52:27.211" v="10568" actId="403"/>
          <ac:spMkLst>
            <pc:docMk/>
            <pc:sldMk cId="2641103951" sldId="2147472199"/>
            <ac:spMk id="80" creationId="{21E002E8-34D1-5883-6944-AA320D67E311}"/>
          </ac:spMkLst>
        </pc:spChg>
        <pc:spChg chg="mod">
          <ac:chgData name="Lizette Söderlund" userId="ffb87a56-3ba4-4d87-b182-bccbc9485587" providerId="ADAL" clId="{BE753866-E2AB-4D6D-B540-54A9C1CF5CE1}" dt="2024-05-29T06:52:27.211" v="10568" actId="403"/>
          <ac:spMkLst>
            <pc:docMk/>
            <pc:sldMk cId="2641103951" sldId="2147472199"/>
            <ac:spMk id="81" creationId="{500D7238-B88C-3E11-ACA1-B5693CE261B8}"/>
          </ac:spMkLst>
        </pc:spChg>
        <pc:spChg chg="mod">
          <ac:chgData name="Lizette Söderlund" userId="ffb87a56-3ba4-4d87-b182-bccbc9485587" providerId="ADAL" clId="{BE753866-E2AB-4D6D-B540-54A9C1CF5CE1}" dt="2024-05-29T06:52:27.211" v="10568" actId="403"/>
          <ac:spMkLst>
            <pc:docMk/>
            <pc:sldMk cId="2641103951" sldId="2147472199"/>
            <ac:spMk id="82" creationId="{289A4A19-3200-E2AC-F5E9-847EFF2EA84F}"/>
          </ac:spMkLst>
        </pc:spChg>
        <pc:spChg chg="mod">
          <ac:chgData name="Lizette Söderlund" userId="ffb87a56-3ba4-4d87-b182-bccbc9485587" providerId="ADAL" clId="{BE753866-E2AB-4D6D-B540-54A9C1CF5CE1}" dt="2024-05-29T06:52:27.211" v="10568" actId="403"/>
          <ac:spMkLst>
            <pc:docMk/>
            <pc:sldMk cId="2641103951" sldId="2147472199"/>
            <ac:spMk id="83" creationId="{9914B610-379F-D39C-808B-662795E0F84F}"/>
          </ac:spMkLst>
        </pc:spChg>
        <pc:spChg chg="mod">
          <ac:chgData name="Lizette Söderlund" userId="ffb87a56-3ba4-4d87-b182-bccbc9485587" providerId="ADAL" clId="{BE753866-E2AB-4D6D-B540-54A9C1CF5CE1}" dt="2024-05-29T06:52:27.211" v="10568" actId="403"/>
          <ac:spMkLst>
            <pc:docMk/>
            <pc:sldMk cId="2641103951" sldId="2147472199"/>
            <ac:spMk id="85" creationId="{5858A745-2045-0424-403B-50A65D6BBC47}"/>
          </ac:spMkLst>
        </pc:spChg>
        <pc:spChg chg="mod">
          <ac:chgData name="Lizette Söderlund" userId="ffb87a56-3ba4-4d87-b182-bccbc9485587" providerId="ADAL" clId="{BE753866-E2AB-4D6D-B540-54A9C1CF5CE1}" dt="2024-06-03T09:40:57.835" v="11372" actId="20577"/>
          <ac:spMkLst>
            <pc:docMk/>
            <pc:sldMk cId="2641103951" sldId="2147472199"/>
            <ac:spMk id="87" creationId="{56F20437-BAC6-CA66-0AE9-B16D303FEDE9}"/>
          </ac:spMkLst>
        </pc:spChg>
        <pc:spChg chg="mod">
          <ac:chgData name="Lizette Söderlund" userId="ffb87a56-3ba4-4d87-b182-bccbc9485587" providerId="ADAL" clId="{BE753866-E2AB-4D6D-B540-54A9C1CF5CE1}" dt="2024-06-03T09:40:52.837" v="11366" actId="20577"/>
          <ac:spMkLst>
            <pc:docMk/>
            <pc:sldMk cId="2641103951" sldId="2147472199"/>
            <ac:spMk id="88" creationId="{ABA22A57-B2C6-B1D6-D022-30D5BB20FE05}"/>
          </ac:spMkLst>
        </pc:spChg>
        <pc:spChg chg="mod">
          <ac:chgData name="Lizette Söderlund" userId="ffb87a56-3ba4-4d87-b182-bccbc9485587" providerId="ADAL" clId="{BE753866-E2AB-4D6D-B540-54A9C1CF5CE1}" dt="2024-05-29T06:52:27.211" v="10568" actId="403"/>
          <ac:spMkLst>
            <pc:docMk/>
            <pc:sldMk cId="2641103951" sldId="2147472199"/>
            <ac:spMk id="90" creationId="{AD2470E3-4C86-06FC-FDFA-89AF2BF3F9BD}"/>
          </ac:spMkLst>
        </pc:spChg>
        <pc:spChg chg="mod">
          <ac:chgData name="Lizette Söderlund" userId="ffb87a56-3ba4-4d87-b182-bccbc9485587" providerId="ADAL" clId="{BE753866-E2AB-4D6D-B540-54A9C1CF5CE1}" dt="2024-05-29T06:52:27.211" v="10568" actId="403"/>
          <ac:spMkLst>
            <pc:docMk/>
            <pc:sldMk cId="2641103951" sldId="2147472199"/>
            <ac:spMk id="91" creationId="{B707B542-C646-1CAA-74E4-6DA115DC0E81}"/>
          </ac:spMkLst>
        </pc:spChg>
        <pc:spChg chg="mod">
          <ac:chgData name="Lizette Söderlund" userId="ffb87a56-3ba4-4d87-b182-bccbc9485587" providerId="ADAL" clId="{BE753866-E2AB-4D6D-B540-54A9C1CF5CE1}" dt="2024-05-29T06:52:58.167" v="10584" actId="1035"/>
          <ac:spMkLst>
            <pc:docMk/>
            <pc:sldMk cId="2641103951" sldId="2147472199"/>
            <ac:spMk id="92" creationId="{1CE83B98-1DB3-E904-ECFE-981FF49E2762}"/>
          </ac:spMkLst>
        </pc:spChg>
        <pc:spChg chg="mod">
          <ac:chgData name="Lizette Söderlund" userId="ffb87a56-3ba4-4d87-b182-bccbc9485587" providerId="ADAL" clId="{BE753866-E2AB-4D6D-B540-54A9C1CF5CE1}" dt="2024-05-29T06:52:27.211" v="10568" actId="403"/>
          <ac:spMkLst>
            <pc:docMk/>
            <pc:sldMk cId="2641103951" sldId="2147472199"/>
            <ac:spMk id="98" creationId="{ADF9DB8A-4C28-4E15-7F1C-A7CCF00373DE}"/>
          </ac:spMkLst>
        </pc:spChg>
        <pc:spChg chg="mod">
          <ac:chgData name="Lizette Söderlund" userId="ffb87a56-3ba4-4d87-b182-bccbc9485587" providerId="ADAL" clId="{BE753866-E2AB-4D6D-B540-54A9C1CF5CE1}" dt="2024-05-29T06:52:27.211" v="10568" actId="403"/>
          <ac:spMkLst>
            <pc:docMk/>
            <pc:sldMk cId="2641103951" sldId="2147472199"/>
            <ac:spMk id="99" creationId="{F5C341DB-73D8-DB59-11D9-05DAF03D4181}"/>
          </ac:spMkLst>
        </pc:spChg>
        <pc:spChg chg="mod">
          <ac:chgData name="Lizette Söderlund" userId="ffb87a56-3ba4-4d87-b182-bccbc9485587" providerId="ADAL" clId="{BE753866-E2AB-4D6D-B540-54A9C1CF5CE1}" dt="2024-05-29T06:52:27.211" v="10568" actId="403"/>
          <ac:spMkLst>
            <pc:docMk/>
            <pc:sldMk cId="2641103951" sldId="2147472199"/>
            <ac:spMk id="100" creationId="{A3A758DF-BADD-F6E0-BE88-1010CE350913}"/>
          </ac:spMkLst>
        </pc:spChg>
        <pc:spChg chg="mod">
          <ac:chgData name="Lizette Söderlund" userId="ffb87a56-3ba4-4d87-b182-bccbc9485587" providerId="ADAL" clId="{BE753866-E2AB-4D6D-B540-54A9C1CF5CE1}" dt="2024-05-29T06:52:27.211" v="10568" actId="403"/>
          <ac:spMkLst>
            <pc:docMk/>
            <pc:sldMk cId="2641103951" sldId="2147472199"/>
            <ac:spMk id="103" creationId="{611474BC-82B2-D677-1E3F-6BCE8ECAACBA}"/>
          </ac:spMkLst>
        </pc:spChg>
        <pc:spChg chg="mod">
          <ac:chgData name="Lizette Söderlund" userId="ffb87a56-3ba4-4d87-b182-bccbc9485587" providerId="ADAL" clId="{BE753866-E2AB-4D6D-B540-54A9C1CF5CE1}" dt="2024-05-29T06:52:27.211" v="10568" actId="403"/>
          <ac:spMkLst>
            <pc:docMk/>
            <pc:sldMk cId="2641103951" sldId="2147472199"/>
            <ac:spMk id="104" creationId="{1FFD749A-C303-1536-49CE-82B465873A16}"/>
          </ac:spMkLst>
        </pc:spChg>
        <pc:spChg chg="mod">
          <ac:chgData name="Lizette Söderlund" userId="ffb87a56-3ba4-4d87-b182-bccbc9485587" providerId="ADAL" clId="{BE753866-E2AB-4D6D-B540-54A9C1CF5CE1}" dt="2024-05-29T06:52:27.211" v="10568" actId="403"/>
          <ac:spMkLst>
            <pc:docMk/>
            <pc:sldMk cId="2641103951" sldId="2147472199"/>
            <ac:spMk id="105" creationId="{9D12CDC0-4206-35E3-13D3-9C4BE29A787D}"/>
          </ac:spMkLst>
        </pc:spChg>
        <pc:spChg chg="mod">
          <ac:chgData name="Lizette Söderlund" userId="ffb87a56-3ba4-4d87-b182-bccbc9485587" providerId="ADAL" clId="{BE753866-E2AB-4D6D-B540-54A9C1CF5CE1}" dt="2024-05-29T06:52:27.211" v="10568" actId="403"/>
          <ac:spMkLst>
            <pc:docMk/>
            <pc:sldMk cId="2641103951" sldId="2147472199"/>
            <ac:spMk id="108" creationId="{4E33A4FD-F8F8-8381-741A-FD4F8AB1D802}"/>
          </ac:spMkLst>
        </pc:spChg>
        <pc:spChg chg="mod">
          <ac:chgData name="Lizette Söderlund" userId="ffb87a56-3ba4-4d87-b182-bccbc9485587" providerId="ADAL" clId="{BE753866-E2AB-4D6D-B540-54A9C1CF5CE1}" dt="2024-05-29T06:52:27.211" v="10568" actId="403"/>
          <ac:spMkLst>
            <pc:docMk/>
            <pc:sldMk cId="2641103951" sldId="2147472199"/>
            <ac:spMk id="109" creationId="{1452A705-F52E-CE26-76C3-CF10D3ED840D}"/>
          </ac:spMkLst>
        </pc:spChg>
        <pc:spChg chg="mod">
          <ac:chgData name="Lizette Söderlund" userId="ffb87a56-3ba4-4d87-b182-bccbc9485587" providerId="ADAL" clId="{BE753866-E2AB-4D6D-B540-54A9C1CF5CE1}" dt="2024-06-03T09:40:45.657" v="11361" actId="20577"/>
          <ac:spMkLst>
            <pc:docMk/>
            <pc:sldMk cId="2641103951" sldId="2147472199"/>
            <ac:spMk id="110" creationId="{3B321754-E99C-6513-089F-386747F2BC0E}"/>
          </ac:spMkLst>
        </pc:spChg>
        <pc:spChg chg="del mod topLvl">
          <ac:chgData name="Lizette Söderlund" userId="ffb87a56-3ba4-4d87-b182-bccbc9485587" providerId="ADAL" clId="{BE753866-E2AB-4D6D-B540-54A9C1CF5CE1}" dt="2024-06-03T09:40:49.313" v="11362" actId="478"/>
          <ac:spMkLst>
            <pc:docMk/>
            <pc:sldMk cId="2641103951" sldId="2147472199"/>
            <ac:spMk id="111" creationId="{A16EBE15-916A-1DB9-AE5F-557D6ED49E4D}"/>
          </ac:spMkLst>
        </pc:spChg>
        <pc:spChg chg="mod">
          <ac:chgData name="Lizette Söderlund" userId="ffb87a56-3ba4-4d87-b182-bccbc9485587" providerId="ADAL" clId="{BE753866-E2AB-4D6D-B540-54A9C1CF5CE1}" dt="2024-05-29T06:52:27.211" v="10568" actId="403"/>
          <ac:spMkLst>
            <pc:docMk/>
            <pc:sldMk cId="2641103951" sldId="2147472199"/>
            <ac:spMk id="115" creationId="{6006D619-5BE6-340C-A115-380DBB8B0492}"/>
          </ac:spMkLst>
        </pc:spChg>
        <pc:spChg chg="mod">
          <ac:chgData name="Lizette Söderlund" userId="ffb87a56-3ba4-4d87-b182-bccbc9485587" providerId="ADAL" clId="{BE753866-E2AB-4D6D-B540-54A9C1CF5CE1}" dt="2024-05-29T06:52:27.211" v="10568" actId="403"/>
          <ac:spMkLst>
            <pc:docMk/>
            <pc:sldMk cId="2641103951" sldId="2147472199"/>
            <ac:spMk id="116" creationId="{CB3A5741-458B-D79C-110C-728D20DC361A}"/>
          </ac:spMkLst>
        </pc:spChg>
        <pc:spChg chg="mod">
          <ac:chgData name="Lizette Söderlund" userId="ffb87a56-3ba4-4d87-b182-bccbc9485587" providerId="ADAL" clId="{BE753866-E2AB-4D6D-B540-54A9C1CF5CE1}" dt="2024-05-29T06:52:27.211" v="10568" actId="403"/>
          <ac:spMkLst>
            <pc:docMk/>
            <pc:sldMk cId="2641103951" sldId="2147472199"/>
            <ac:spMk id="117" creationId="{9025B2F6-6ACE-B48D-4A80-FDFD29ACF0C5}"/>
          </ac:spMkLst>
        </pc:spChg>
        <pc:spChg chg="mod">
          <ac:chgData name="Lizette Söderlund" userId="ffb87a56-3ba4-4d87-b182-bccbc9485587" providerId="ADAL" clId="{BE753866-E2AB-4D6D-B540-54A9C1CF5CE1}" dt="2024-05-29T06:52:27.211" v="10568" actId="403"/>
          <ac:spMkLst>
            <pc:docMk/>
            <pc:sldMk cId="2641103951" sldId="2147472199"/>
            <ac:spMk id="118" creationId="{06A289EE-1AEE-4939-A641-644A1DAE3E33}"/>
          </ac:spMkLst>
        </pc:spChg>
        <pc:spChg chg="mod">
          <ac:chgData name="Lizette Söderlund" userId="ffb87a56-3ba4-4d87-b182-bccbc9485587" providerId="ADAL" clId="{BE753866-E2AB-4D6D-B540-54A9C1CF5CE1}" dt="2024-05-29T06:52:42.520" v="10579" actId="1035"/>
          <ac:spMkLst>
            <pc:docMk/>
            <pc:sldMk cId="2641103951" sldId="2147472199"/>
            <ac:spMk id="121" creationId="{5D51FB02-C2E2-6A4F-A264-D979D6F5452B}"/>
          </ac:spMkLst>
        </pc:spChg>
        <pc:spChg chg="mod">
          <ac:chgData name="Lizette Söderlund" userId="ffb87a56-3ba4-4d87-b182-bccbc9485587" providerId="ADAL" clId="{BE753866-E2AB-4D6D-B540-54A9C1CF5CE1}" dt="2024-05-29T06:52:27.211" v="10568" actId="403"/>
          <ac:spMkLst>
            <pc:docMk/>
            <pc:sldMk cId="2641103951" sldId="2147472199"/>
            <ac:spMk id="122" creationId="{3CF444C6-8DB1-67B5-AD55-16C37C454676}"/>
          </ac:spMkLst>
        </pc:spChg>
        <pc:spChg chg="mod">
          <ac:chgData name="Lizette Söderlund" userId="ffb87a56-3ba4-4d87-b182-bccbc9485587" providerId="ADAL" clId="{BE753866-E2AB-4D6D-B540-54A9C1CF5CE1}" dt="2024-05-29T06:52:27.211" v="10568" actId="403"/>
          <ac:spMkLst>
            <pc:docMk/>
            <pc:sldMk cId="2641103951" sldId="2147472199"/>
            <ac:spMk id="123" creationId="{B8BA35BE-C38C-ACA3-1485-8A99BC70A548}"/>
          </ac:spMkLst>
        </pc:spChg>
        <pc:spChg chg="mod">
          <ac:chgData name="Lizette Söderlund" userId="ffb87a56-3ba4-4d87-b182-bccbc9485587" providerId="ADAL" clId="{BE753866-E2AB-4D6D-B540-54A9C1CF5CE1}" dt="2024-05-29T06:52:35.703" v="10574" actId="1035"/>
          <ac:spMkLst>
            <pc:docMk/>
            <pc:sldMk cId="2641103951" sldId="2147472199"/>
            <ac:spMk id="124" creationId="{4D2D4AD5-AA31-FD4E-737D-0C6C13DF22E1}"/>
          </ac:spMkLst>
        </pc:spChg>
        <pc:grpChg chg="del">
          <ac:chgData name="Lizette Söderlund" userId="ffb87a56-3ba4-4d87-b182-bccbc9485587" providerId="ADAL" clId="{BE753866-E2AB-4D6D-B540-54A9C1CF5CE1}" dt="2024-05-13T11:49:32.789" v="7150" actId="478"/>
          <ac:grpSpMkLst>
            <pc:docMk/>
            <pc:sldMk cId="2641103951" sldId="2147472199"/>
            <ac:grpSpMk id="93" creationId="{F37823E5-75FC-D8A4-F377-ED1EDB3410F7}"/>
          </ac:grpSpMkLst>
        </pc:grpChg>
        <pc:grpChg chg="del">
          <ac:chgData name="Lizette Söderlund" userId="ffb87a56-3ba4-4d87-b182-bccbc9485587" providerId="ADAL" clId="{BE753866-E2AB-4D6D-B540-54A9C1CF5CE1}" dt="2024-05-13T11:49:32.789" v="7150" actId="478"/>
          <ac:grpSpMkLst>
            <pc:docMk/>
            <pc:sldMk cId="2641103951" sldId="2147472199"/>
            <ac:grpSpMk id="94" creationId="{CDB8B597-073E-A002-A6F2-C4393A077F83}"/>
          </ac:grpSpMkLst>
        </pc:grpChg>
        <pc:grpChg chg="del">
          <ac:chgData name="Lizette Söderlund" userId="ffb87a56-3ba4-4d87-b182-bccbc9485587" providerId="ADAL" clId="{BE753866-E2AB-4D6D-B540-54A9C1CF5CE1}" dt="2024-05-13T11:49:32.789" v="7150" actId="478"/>
          <ac:grpSpMkLst>
            <pc:docMk/>
            <pc:sldMk cId="2641103951" sldId="2147472199"/>
            <ac:grpSpMk id="95" creationId="{E50784CA-5D50-F1D6-6055-E714B8F0FD16}"/>
          </ac:grpSpMkLst>
        </pc:grpChg>
        <pc:grpChg chg="del">
          <ac:chgData name="Lizette Söderlund" userId="ffb87a56-3ba4-4d87-b182-bccbc9485587" providerId="ADAL" clId="{BE753866-E2AB-4D6D-B540-54A9C1CF5CE1}" dt="2024-05-13T11:49:32.789" v="7150" actId="478"/>
          <ac:grpSpMkLst>
            <pc:docMk/>
            <pc:sldMk cId="2641103951" sldId="2147472199"/>
            <ac:grpSpMk id="96" creationId="{2BDC5AC5-FDB1-CBB1-6E99-FC4910EBFBA4}"/>
          </ac:grpSpMkLst>
        </pc:grpChg>
        <pc:grpChg chg="del">
          <ac:chgData name="Lizette Söderlund" userId="ffb87a56-3ba4-4d87-b182-bccbc9485587" providerId="ADAL" clId="{BE753866-E2AB-4D6D-B540-54A9C1CF5CE1}" dt="2024-05-13T11:49:32.789" v="7150" actId="478"/>
          <ac:grpSpMkLst>
            <pc:docMk/>
            <pc:sldMk cId="2641103951" sldId="2147472199"/>
            <ac:grpSpMk id="97" creationId="{33C57C03-481E-85F8-74C1-3CD959B8A33C}"/>
          </ac:grpSpMkLst>
        </pc:grpChg>
        <pc:grpChg chg="topLvl">
          <ac:chgData name="Lizette Söderlund" userId="ffb87a56-3ba4-4d87-b182-bccbc9485587" providerId="ADAL" clId="{BE753866-E2AB-4D6D-B540-54A9C1CF5CE1}" dt="2024-06-03T09:40:49.313" v="11362" actId="478"/>
          <ac:grpSpMkLst>
            <pc:docMk/>
            <pc:sldMk cId="2641103951" sldId="2147472199"/>
            <ac:grpSpMk id="107" creationId="{E896E3BF-925F-4B3C-0212-FCFD60D24851}"/>
          </ac:grpSpMkLst>
        </pc:grpChg>
        <pc:grpChg chg="del">
          <ac:chgData name="Lizette Söderlund" userId="ffb87a56-3ba4-4d87-b182-bccbc9485587" providerId="ADAL" clId="{BE753866-E2AB-4D6D-B540-54A9C1CF5CE1}" dt="2024-06-03T09:40:49.313" v="11362" actId="478"/>
          <ac:grpSpMkLst>
            <pc:docMk/>
            <pc:sldMk cId="2641103951" sldId="2147472199"/>
            <ac:grpSpMk id="112" creationId="{7C029FC8-41AA-3414-8853-EF3D57E97C2A}"/>
          </ac:grpSpMkLst>
        </pc:grpChg>
        <pc:cxnChg chg="mod">
          <ac:chgData name="Lizette Söderlund" userId="ffb87a56-3ba4-4d87-b182-bccbc9485587" providerId="ADAL" clId="{BE753866-E2AB-4D6D-B540-54A9C1CF5CE1}" dt="2024-05-13T11:49:40.692" v="7151" actId="14100"/>
          <ac:cxnSpMkLst>
            <pc:docMk/>
            <pc:sldMk cId="2641103951" sldId="2147472199"/>
            <ac:cxnSpMk id="21" creationId="{ED880180-CC4F-8A04-D957-16C3326EDD47}"/>
          </ac:cxnSpMkLst>
        </pc:cxnChg>
        <pc:cxnChg chg="mod">
          <ac:chgData name="Lizette Söderlund" userId="ffb87a56-3ba4-4d87-b182-bccbc9485587" providerId="ADAL" clId="{BE753866-E2AB-4D6D-B540-54A9C1CF5CE1}" dt="2024-05-13T11:49:49.058" v="7152" actId="14100"/>
          <ac:cxnSpMkLst>
            <pc:docMk/>
            <pc:sldMk cId="2641103951" sldId="2147472199"/>
            <ac:cxnSpMk id="22" creationId="{2578EBA9-B607-DE5C-5591-8BDED0561FA0}"/>
          </ac:cxnSpMkLst>
        </pc:cxnChg>
        <pc:extLst>
          <p:ext xmlns:p="http://schemas.openxmlformats.org/presentationml/2006/main" uri="{D6D511B9-2390-475A-947B-AFAB55BFBCF1}">
            <pc226:cmChg xmlns:pc226="http://schemas.microsoft.com/office/powerpoint/2022/06/main/command" chg="add del">
              <pc226:chgData name="Lizette Söderlund" userId="ffb87a56-3ba4-4d87-b182-bccbc9485587" providerId="ADAL" clId="{BE753866-E2AB-4D6D-B540-54A9C1CF5CE1}" dt="2024-05-14T08:12:02.759" v="8903"/>
              <pc2:cmMkLst xmlns:pc2="http://schemas.microsoft.com/office/powerpoint/2019/9/main/command">
                <pc:docMk/>
                <pc:sldMk cId="2641103951" sldId="2147472199"/>
                <pc2:cmMk id="{6AD029C0-6205-44A5-B596-E22CDA13BE97}"/>
              </pc2:cmMkLst>
            </pc226:cmChg>
            <pc226:cmChg xmlns:pc226="http://schemas.microsoft.com/office/powerpoint/2022/06/main/command" chg="del">
              <pc226:chgData name="Lizette Söderlund" userId="ffb87a56-3ba4-4d87-b182-bccbc9485587" providerId="ADAL" clId="{BE753866-E2AB-4D6D-B540-54A9C1CF5CE1}" dt="2024-05-29T06:05:54.058" v="10512"/>
              <pc2:cmMkLst xmlns:pc2="http://schemas.microsoft.com/office/powerpoint/2019/9/main/command">
                <pc:docMk/>
                <pc:sldMk cId="2641103951" sldId="2147472199"/>
                <pc2:cmMk id="{BB38AEEC-B7F2-4822-8E60-C388E3E735EF}"/>
              </pc2:cmMkLst>
            </pc226:cmChg>
          </p:ext>
        </pc:extLst>
      </pc:sldChg>
      <pc:sldChg chg="modSp add mod modShow">
        <pc:chgData name="Lizette Söderlund" userId="ffb87a56-3ba4-4d87-b182-bccbc9485587" providerId="ADAL" clId="{BE753866-E2AB-4D6D-B540-54A9C1CF5CE1}" dt="2024-05-29T06:49:56.542" v="10522" actId="729"/>
        <pc:sldMkLst>
          <pc:docMk/>
          <pc:sldMk cId="3013714946" sldId="2147472201"/>
        </pc:sldMkLst>
        <pc:spChg chg="mod">
          <ac:chgData name="Lizette Söderlund" userId="ffb87a56-3ba4-4d87-b182-bccbc9485587" providerId="ADAL" clId="{BE753866-E2AB-4D6D-B540-54A9C1CF5CE1}" dt="2024-05-13T11:40:00.545" v="6786" actId="20577"/>
          <ac:spMkLst>
            <pc:docMk/>
            <pc:sldMk cId="3013714946" sldId="2147472201"/>
            <ac:spMk id="3" creationId="{401AE7CA-4804-09E2-2037-4ABA1AAB5ACA}"/>
          </ac:spMkLst>
        </pc:spChg>
      </pc:sldChg>
      <pc:sldChg chg="modSp">
        <pc:chgData name="Lizette Söderlund" userId="ffb87a56-3ba4-4d87-b182-bccbc9485587" providerId="ADAL" clId="{BE753866-E2AB-4D6D-B540-54A9C1CF5CE1}" dt="2024-05-08T11:35:26.391" v="5779" actId="255"/>
        <pc:sldMkLst>
          <pc:docMk/>
          <pc:sldMk cId="4174930628" sldId="2147472210"/>
        </pc:sldMkLst>
        <pc:spChg chg="mod">
          <ac:chgData name="Lizette Söderlund" userId="ffb87a56-3ba4-4d87-b182-bccbc9485587" providerId="ADAL" clId="{BE753866-E2AB-4D6D-B540-54A9C1CF5CE1}" dt="2024-05-08T11:35:26.391" v="5779" actId="255"/>
          <ac:spMkLst>
            <pc:docMk/>
            <pc:sldMk cId="4174930628" sldId="2147472210"/>
            <ac:spMk id="4" creationId="{17D40917-0129-817B-8530-3AA1BEA0BAAF}"/>
          </ac:spMkLst>
        </pc:spChg>
      </pc:sldChg>
      <pc:sldChg chg="modSp mod">
        <pc:chgData name="Lizette Söderlund" userId="ffb87a56-3ba4-4d87-b182-bccbc9485587" providerId="ADAL" clId="{BE753866-E2AB-4D6D-B540-54A9C1CF5CE1}" dt="2024-05-08T11:36:11.277" v="5783" actId="1076"/>
        <pc:sldMkLst>
          <pc:docMk/>
          <pc:sldMk cId="966744124" sldId="2147472223"/>
        </pc:sldMkLst>
        <pc:graphicFrameChg chg="mod">
          <ac:chgData name="Lizette Söderlund" userId="ffb87a56-3ba4-4d87-b182-bccbc9485587" providerId="ADAL" clId="{BE753866-E2AB-4D6D-B540-54A9C1CF5CE1}" dt="2024-05-08T11:36:11.277" v="5783" actId="1076"/>
          <ac:graphicFrameMkLst>
            <pc:docMk/>
            <pc:sldMk cId="966744124" sldId="2147472223"/>
            <ac:graphicFrameMk id="4" creationId="{FE47B2F4-0A38-9B39-0180-4B5D4CBFCD5F}"/>
          </ac:graphicFrameMkLst>
        </pc:graphicFrameChg>
      </pc:sldChg>
      <pc:sldChg chg="modSp mod">
        <pc:chgData name="Lizette Söderlund" userId="ffb87a56-3ba4-4d87-b182-bccbc9485587" providerId="ADAL" clId="{BE753866-E2AB-4D6D-B540-54A9C1CF5CE1}" dt="2024-05-08T11:35:42.132" v="5781" actId="14100"/>
        <pc:sldMkLst>
          <pc:docMk/>
          <pc:sldMk cId="1532723173" sldId="2147472251"/>
        </pc:sldMkLst>
        <pc:spChg chg="mod">
          <ac:chgData name="Lizette Söderlund" userId="ffb87a56-3ba4-4d87-b182-bccbc9485587" providerId="ADAL" clId="{BE753866-E2AB-4D6D-B540-54A9C1CF5CE1}" dt="2024-05-08T11:35:38.403" v="5780" actId="255"/>
          <ac:spMkLst>
            <pc:docMk/>
            <pc:sldMk cId="1532723173" sldId="2147472251"/>
            <ac:spMk id="3" creationId="{1E4C1CA7-7B52-72A1-C4E8-589CD1260B53}"/>
          </ac:spMkLst>
        </pc:spChg>
        <pc:spChg chg="mod">
          <ac:chgData name="Lizette Söderlund" userId="ffb87a56-3ba4-4d87-b182-bccbc9485587" providerId="ADAL" clId="{BE753866-E2AB-4D6D-B540-54A9C1CF5CE1}" dt="2024-05-08T11:35:42.132" v="5781" actId="14100"/>
          <ac:spMkLst>
            <pc:docMk/>
            <pc:sldMk cId="1532723173" sldId="2147472251"/>
            <ac:spMk id="5" creationId="{AA944C71-E00B-7F5E-8651-F8B5632607FC}"/>
          </ac:spMkLst>
        </pc:spChg>
      </pc:sldChg>
      <pc:sldChg chg="modSp mod">
        <pc:chgData name="Lizette Söderlund" userId="ffb87a56-3ba4-4d87-b182-bccbc9485587" providerId="ADAL" clId="{BE753866-E2AB-4D6D-B540-54A9C1CF5CE1}" dt="2024-05-08T11:35:58.181" v="5782" actId="1076"/>
        <pc:sldMkLst>
          <pc:docMk/>
          <pc:sldMk cId="3635589113" sldId="2147472264"/>
        </pc:sldMkLst>
        <pc:spChg chg="mod">
          <ac:chgData name="Lizette Söderlund" userId="ffb87a56-3ba4-4d87-b182-bccbc9485587" providerId="ADAL" clId="{BE753866-E2AB-4D6D-B540-54A9C1CF5CE1}" dt="2024-05-08T11:35:58.181" v="5782" actId="1076"/>
          <ac:spMkLst>
            <pc:docMk/>
            <pc:sldMk cId="3635589113" sldId="2147472264"/>
            <ac:spMk id="3" creationId="{1E4C1CA7-7B52-72A1-C4E8-589CD1260B53}"/>
          </ac:spMkLst>
        </pc:spChg>
      </pc:sldChg>
      <pc:sldChg chg="del">
        <pc:chgData name="Lizette Söderlund" userId="ffb87a56-3ba4-4d87-b182-bccbc9485587" providerId="ADAL" clId="{BE753866-E2AB-4D6D-B540-54A9C1CF5CE1}" dt="2024-05-08T10:41:32.164" v="5153" actId="47"/>
        <pc:sldMkLst>
          <pc:docMk/>
          <pc:sldMk cId="2720414216" sldId="2147472270"/>
        </pc:sldMkLst>
      </pc:sldChg>
      <pc:sldChg chg="delCm">
        <pc:chgData name="Lizette Söderlund" userId="ffb87a56-3ba4-4d87-b182-bccbc9485587" providerId="ADAL" clId="{BE753866-E2AB-4D6D-B540-54A9C1CF5CE1}" dt="2024-05-08T09:20:20.246" v="4859"/>
        <pc:sldMkLst>
          <pc:docMk/>
          <pc:sldMk cId="510928877" sldId="2147472279"/>
        </pc:sldMkLst>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BE753866-E2AB-4D6D-B540-54A9C1CF5CE1}" dt="2024-05-08T09:20:20.246" v="4859"/>
              <pc2:cmMkLst xmlns:pc2="http://schemas.microsoft.com/office/powerpoint/2019/9/main/command">
                <pc:docMk/>
                <pc:sldMk cId="510928877" sldId="2147472279"/>
                <pc2:cmMk id="{9E2F3DCD-ABA5-44B8-8914-2A8FD7D0916A}"/>
              </pc2:cmMkLst>
            </pc226:cmChg>
          </p:ext>
        </pc:extLst>
      </pc:sldChg>
      <pc:sldChg chg="modSp mod">
        <pc:chgData name="Lizette Söderlund" userId="ffb87a56-3ba4-4d87-b182-bccbc9485587" providerId="ADAL" clId="{BE753866-E2AB-4D6D-B540-54A9C1CF5CE1}" dt="2024-05-08T11:39:40.364" v="5820" actId="2710"/>
        <pc:sldMkLst>
          <pc:docMk/>
          <pc:sldMk cId="3495950358" sldId="2147472284"/>
        </pc:sldMkLst>
        <pc:spChg chg="mod">
          <ac:chgData name="Lizette Söderlund" userId="ffb87a56-3ba4-4d87-b182-bccbc9485587" providerId="ADAL" clId="{BE753866-E2AB-4D6D-B540-54A9C1CF5CE1}" dt="2024-05-08T11:39:40.364" v="5820" actId="2710"/>
          <ac:spMkLst>
            <pc:docMk/>
            <pc:sldMk cId="3495950358" sldId="2147472284"/>
            <ac:spMk id="3" creationId="{5770BE0D-2CF8-DDCB-9A94-E3EEB4B3D72F}"/>
          </ac:spMkLst>
        </pc:spChg>
      </pc:sldChg>
      <pc:sldChg chg="del">
        <pc:chgData name="Lizette Söderlund" userId="ffb87a56-3ba4-4d87-b182-bccbc9485587" providerId="ADAL" clId="{BE753866-E2AB-4D6D-B540-54A9C1CF5CE1}" dt="2024-05-08T10:42:45.695" v="5179" actId="47"/>
        <pc:sldMkLst>
          <pc:docMk/>
          <pc:sldMk cId="4099761430" sldId="2147472296"/>
        </pc:sldMkLst>
      </pc:sldChg>
      <pc:sldChg chg="del">
        <pc:chgData name="Lizette Söderlund" userId="ffb87a56-3ba4-4d87-b182-bccbc9485587" providerId="ADAL" clId="{BE753866-E2AB-4D6D-B540-54A9C1CF5CE1}" dt="2024-05-08T10:42:31.509" v="5176" actId="47"/>
        <pc:sldMkLst>
          <pc:docMk/>
          <pc:sldMk cId="2906286514" sldId="2147472300"/>
        </pc:sldMkLst>
      </pc:sldChg>
      <pc:sldChg chg="modSp del mod">
        <pc:chgData name="Lizette Söderlund" userId="ffb87a56-3ba4-4d87-b182-bccbc9485587" providerId="ADAL" clId="{BE753866-E2AB-4D6D-B540-54A9C1CF5CE1}" dt="2024-05-08T10:42:20.503" v="5171" actId="47"/>
        <pc:sldMkLst>
          <pc:docMk/>
          <pc:sldMk cId="1059657165" sldId="2147472302"/>
        </pc:sldMkLst>
        <pc:spChg chg="mod">
          <ac:chgData name="Lizette Söderlund" userId="ffb87a56-3ba4-4d87-b182-bccbc9485587" providerId="ADAL" clId="{BE753866-E2AB-4D6D-B540-54A9C1CF5CE1}" dt="2024-05-08T10:42:12.958" v="5167" actId="21"/>
          <ac:spMkLst>
            <pc:docMk/>
            <pc:sldMk cId="1059657165" sldId="2147472302"/>
            <ac:spMk id="2" creationId="{1EB7DC75-67B2-61EB-DFC2-F1E162557205}"/>
          </ac:spMkLst>
        </pc:spChg>
      </pc:sldChg>
      <pc:sldChg chg="addSp modSp mod">
        <pc:chgData name="Lizette Söderlund" userId="ffb87a56-3ba4-4d87-b182-bccbc9485587" providerId="ADAL" clId="{BE753866-E2AB-4D6D-B540-54A9C1CF5CE1}" dt="2024-05-08T11:39:08.050" v="5819" actId="1076"/>
        <pc:sldMkLst>
          <pc:docMk/>
          <pc:sldMk cId="2779040474" sldId="2147472303"/>
        </pc:sldMkLst>
        <pc:spChg chg="mod">
          <ac:chgData name="Lizette Söderlund" userId="ffb87a56-3ba4-4d87-b182-bccbc9485587" providerId="ADAL" clId="{BE753866-E2AB-4D6D-B540-54A9C1CF5CE1}" dt="2024-05-08T11:38:54.524" v="5813" actId="1076"/>
          <ac:spMkLst>
            <pc:docMk/>
            <pc:sldMk cId="2779040474" sldId="2147472303"/>
            <ac:spMk id="3" creationId="{5770BE0D-2CF8-DDCB-9A94-E3EEB4B3D72F}"/>
          </ac:spMkLst>
        </pc:spChg>
        <pc:spChg chg="add mod">
          <ac:chgData name="Lizette Söderlund" userId="ffb87a56-3ba4-4d87-b182-bccbc9485587" providerId="ADAL" clId="{BE753866-E2AB-4D6D-B540-54A9C1CF5CE1}" dt="2024-05-08T11:39:08.050" v="5819" actId="1076"/>
          <ac:spMkLst>
            <pc:docMk/>
            <pc:sldMk cId="2779040474" sldId="2147472303"/>
            <ac:spMk id="9" creationId="{2A3BFAE6-8B50-74B5-8E63-37014BC4A047}"/>
          </ac:spMkLst>
        </pc:spChg>
        <pc:picChg chg="add mod">
          <ac:chgData name="Lizette Söderlund" userId="ffb87a56-3ba4-4d87-b182-bccbc9485587" providerId="ADAL" clId="{BE753866-E2AB-4D6D-B540-54A9C1CF5CE1}" dt="2024-05-08T11:39:01.869" v="5816" actId="1076"/>
          <ac:picMkLst>
            <pc:docMk/>
            <pc:sldMk cId="2779040474" sldId="2147472303"/>
            <ac:picMk id="6" creationId="{FB053AB8-2505-00E3-E521-CB5FFDC3D9E8}"/>
          </ac:picMkLst>
        </pc:picChg>
        <pc:picChg chg="add mod">
          <ac:chgData name="Lizette Söderlund" userId="ffb87a56-3ba4-4d87-b182-bccbc9485587" providerId="ADAL" clId="{BE753866-E2AB-4D6D-B540-54A9C1CF5CE1}" dt="2024-05-08T11:39:04.835" v="5818" actId="1076"/>
          <ac:picMkLst>
            <pc:docMk/>
            <pc:sldMk cId="2779040474" sldId="2147472303"/>
            <ac:picMk id="8" creationId="{397558A4-5E35-1563-21C8-E031A17EDCE1}"/>
          </ac:picMkLst>
        </pc:picChg>
      </pc:sldChg>
      <pc:sldChg chg="modSp add del mod modNotesTx">
        <pc:chgData name="Lizette Söderlund" userId="ffb87a56-3ba4-4d87-b182-bccbc9485587" providerId="ADAL" clId="{BE753866-E2AB-4D6D-B540-54A9C1CF5CE1}" dt="2024-05-08T08:06:55.251" v="3798" actId="47"/>
        <pc:sldMkLst>
          <pc:docMk/>
          <pc:sldMk cId="2323987233" sldId="2147472306"/>
        </pc:sldMkLst>
        <pc:spChg chg="mod">
          <ac:chgData name="Lizette Söderlund" userId="ffb87a56-3ba4-4d87-b182-bccbc9485587" providerId="ADAL" clId="{BE753866-E2AB-4D6D-B540-54A9C1CF5CE1}" dt="2024-05-08T06:43:07.755" v="3219" actId="207"/>
          <ac:spMkLst>
            <pc:docMk/>
            <pc:sldMk cId="2323987233" sldId="2147472306"/>
            <ac:spMk id="4" creationId="{37FA8B3A-9F31-13C9-5C2D-8021AB6629C7}"/>
          </ac:spMkLst>
        </pc:spChg>
      </pc:sldChg>
      <pc:sldChg chg="add modAnim modNotesTx">
        <pc:chgData name="Lizette Söderlund" userId="ffb87a56-3ba4-4d87-b182-bccbc9485587" providerId="ADAL" clId="{BE753866-E2AB-4D6D-B540-54A9C1CF5CE1}" dt="2024-05-30T13:46:30.350" v="10700" actId="113"/>
        <pc:sldMkLst>
          <pc:docMk/>
          <pc:sldMk cId="729181495" sldId="2147472307"/>
        </pc:sldMkLst>
      </pc:sldChg>
      <pc:sldChg chg="add modAnim modNotesTx">
        <pc:chgData name="Lizette Söderlund" userId="ffb87a56-3ba4-4d87-b182-bccbc9485587" providerId="ADAL" clId="{BE753866-E2AB-4D6D-B540-54A9C1CF5CE1}" dt="2024-05-28T17:02:08.463" v="10508" actId="20577"/>
        <pc:sldMkLst>
          <pc:docMk/>
          <pc:sldMk cId="3519061770" sldId="2147472308"/>
        </pc:sldMkLst>
      </pc:sldChg>
      <pc:sldChg chg="addSp delSp modSp add del mod modClrScheme chgLayout modNotesTx">
        <pc:chgData name="Lizette Söderlund" userId="ffb87a56-3ba4-4d87-b182-bccbc9485587" providerId="ADAL" clId="{BE753866-E2AB-4D6D-B540-54A9C1CF5CE1}" dt="2024-05-08T12:02:31.628" v="6240" actId="47"/>
        <pc:sldMkLst>
          <pc:docMk/>
          <pc:sldMk cId="978100735" sldId="2147472309"/>
        </pc:sldMkLst>
        <pc:spChg chg="del">
          <ac:chgData name="Lizette Söderlund" userId="ffb87a56-3ba4-4d87-b182-bccbc9485587" providerId="ADAL" clId="{BE753866-E2AB-4D6D-B540-54A9C1CF5CE1}" dt="2024-05-08T07:33:30.148" v="3764" actId="478"/>
          <ac:spMkLst>
            <pc:docMk/>
            <pc:sldMk cId="978100735" sldId="2147472309"/>
            <ac:spMk id="2" creationId="{1B77BFA8-3D9A-E205-BF0D-CEE7CC3FBA7C}"/>
          </ac:spMkLst>
        </pc:spChg>
        <pc:spChg chg="mod">
          <ac:chgData name="Lizette Söderlund" userId="ffb87a56-3ba4-4d87-b182-bccbc9485587" providerId="ADAL" clId="{BE753866-E2AB-4D6D-B540-54A9C1CF5CE1}" dt="2024-05-08T11:47:29.174" v="5859" actId="26606"/>
          <ac:spMkLst>
            <pc:docMk/>
            <pc:sldMk cId="978100735" sldId="2147472309"/>
            <ac:spMk id="4" creationId="{BC309DD2-6405-EB70-8081-2EF1FDE5D7FA}"/>
          </ac:spMkLst>
        </pc:spChg>
        <pc:spChg chg="mod">
          <ac:chgData name="Lizette Söderlund" userId="ffb87a56-3ba4-4d87-b182-bccbc9485587" providerId="ADAL" clId="{BE753866-E2AB-4D6D-B540-54A9C1CF5CE1}" dt="2024-05-08T11:52:13.688" v="5933" actId="14100"/>
          <ac:spMkLst>
            <pc:docMk/>
            <pc:sldMk cId="978100735" sldId="2147472309"/>
            <ac:spMk id="9" creationId="{92EBA47B-9275-3937-48C2-C202ECFD06B4}"/>
          </ac:spMkLst>
        </pc:spChg>
        <pc:spChg chg="add mod">
          <ac:chgData name="Lizette Söderlund" userId="ffb87a56-3ba4-4d87-b182-bccbc9485587" providerId="ADAL" clId="{BE753866-E2AB-4D6D-B540-54A9C1CF5CE1}" dt="2024-05-08T11:51:22.269" v="5917" actId="1076"/>
          <ac:spMkLst>
            <pc:docMk/>
            <pc:sldMk cId="978100735" sldId="2147472309"/>
            <ac:spMk id="20" creationId="{C79FE759-B1FD-AF82-0E46-DC26C5EA872C}"/>
          </ac:spMkLst>
        </pc:spChg>
        <pc:picChg chg="add mod">
          <ac:chgData name="Lizette Söderlund" userId="ffb87a56-3ba4-4d87-b182-bccbc9485587" providerId="ADAL" clId="{BE753866-E2AB-4D6D-B540-54A9C1CF5CE1}" dt="2024-05-08T11:51:04.845" v="5910" actId="1076"/>
          <ac:picMkLst>
            <pc:docMk/>
            <pc:sldMk cId="978100735" sldId="2147472309"/>
            <ac:picMk id="5" creationId="{4CEA21D0-D351-A8DD-B377-A1E8C6984ED5}"/>
          </ac:picMkLst>
        </pc:picChg>
        <pc:picChg chg="add mod">
          <ac:chgData name="Lizette Söderlund" userId="ffb87a56-3ba4-4d87-b182-bccbc9485587" providerId="ADAL" clId="{BE753866-E2AB-4D6D-B540-54A9C1CF5CE1}" dt="2024-05-08T11:54:29.291" v="5936" actId="14100"/>
          <ac:picMkLst>
            <pc:docMk/>
            <pc:sldMk cId="978100735" sldId="2147472309"/>
            <ac:picMk id="7" creationId="{6DB447D1-FD6C-DE07-B167-28E7BB82A780}"/>
          </ac:picMkLst>
        </pc:picChg>
        <pc:picChg chg="add mod">
          <ac:chgData name="Lizette Söderlund" userId="ffb87a56-3ba4-4d87-b182-bccbc9485587" providerId="ADAL" clId="{BE753866-E2AB-4D6D-B540-54A9C1CF5CE1}" dt="2024-05-08T11:51:53.886" v="5928" actId="1076"/>
          <ac:picMkLst>
            <pc:docMk/>
            <pc:sldMk cId="978100735" sldId="2147472309"/>
            <ac:picMk id="10" creationId="{6703F8BC-3589-20A7-130A-9A4DB3477844}"/>
          </ac:picMkLst>
        </pc:picChg>
        <pc:picChg chg="add mod">
          <ac:chgData name="Lizette Söderlund" userId="ffb87a56-3ba4-4d87-b182-bccbc9485587" providerId="ADAL" clId="{BE753866-E2AB-4D6D-B540-54A9C1CF5CE1}" dt="2024-05-08T11:51:41.574" v="5924" actId="1076"/>
          <ac:picMkLst>
            <pc:docMk/>
            <pc:sldMk cId="978100735" sldId="2147472309"/>
            <ac:picMk id="12" creationId="{2E9B4B7B-7A63-1E6B-A8B7-593E387F4A8F}"/>
          </ac:picMkLst>
        </pc:picChg>
        <pc:picChg chg="add mod">
          <ac:chgData name="Lizette Söderlund" userId="ffb87a56-3ba4-4d87-b182-bccbc9485587" providerId="ADAL" clId="{BE753866-E2AB-4D6D-B540-54A9C1CF5CE1}" dt="2024-05-08T11:52:16.524" v="5934" actId="1076"/>
          <ac:picMkLst>
            <pc:docMk/>
            <pc:sldMk cId="978100735" sldId="2147472309"/>
            <ac:picMk id="14" creationId="{D4F0311E-BE49-E208-AFB0-84BACEB7C17A}"/>
          </ac:picMkLst>
        </pc:picChg>
        <pc:picChg chg="add mod">
          <ac:chgData name="Lizette Söderlund" userId="ffb87a56-3ba4-4d87-b182-bccbc9485587" providerId="ADAL" clId="{BE753866-E2AB-4D6D-B540-54A9C1CF5CE1}" dt="2024-05-08T11:52:23.487" v="5935" actId="108"/>
          <ac:picMkLst>
            <pc:docMk/>
            <pc:sldMk cId="978100735" sldId="2147472309"/>
            <ac:picMk id="16" creationId="{949B9F8D-46F5-5CD5-8B92-1CEC9031EEC2}"/>
          </ac:picMkLst>
        </pc:picChg>
        <pc:picChg chg="add mod">
          <ac:chgData name="Lizette Söderlund" userId="ffb87a56-3ba4-4d87-b182-bccbc9485587" providerId="ADAL" clId="{BE753866-E2AB-4D6D-B540-54A9C1CF5CE1}" dt="2024-05-08T11:52:03.435" v="5930" actId="1076"/>
          <ac:picMkLst>
            <pc:docMk/>
            <pc:sldMk cId="978100735" sldId="2147472309"/>
            <ac:picMk id="18" creationId="{3C0118B5-0407-F68D-AFA8-729B9C3E73D3}"/>
          </ac:picMkLst>
        </pc:picChg>
      </pc:sldChg>
      <pc:sldChg chg="addSp delSp modSp add del mod modNotesTx">
        <pc:chgData name="Lizette Söderlund" userId="ffb87a56-3ba4-4d87-b182-bccbc9485587" providerId="ADAL" clId="{BE753866-E2AB-4D6D-B540-54A9C1CF5CE1}" dt="2024-05-08T12:08:14.983" v="6390" actId="47"/>
        <pc:sldMkLst>
          <pc:docMk/>
          <pc:sldMk cId="1863069193" sldId="2147472310"/>
        </pc:sldMkLst>
        <pc:spChg chg="mod">
          <ac:chgData name="Lizette Söderlund" userId="ffb87a56-3ba4-4d87-b182-bccbc9485587" providerId="ADAL" clId="{BE753866-E2AB-4D6D-B540-54A9C1CF5CE1}" dt="2024-05-08T08:07:39.919" v="3822" actId="14100"/>
          <ac:spMkLst>
            <pc:docMk/>
            <pc:sldMk cId="1863069193" sldId="2147472310"/>
            <ac:spMk id="4" creationId="{37FA8B3A-9F31-13C9-5C2D-8021AB6629C7}"/>
          </ac:spMkLst>
        </pc:spChg>
        <pc:spChg chg="add mod">
          <ac:chgData name="Lizette Söderlund" userId="ffb87a56-3ba4-4d87-b182-bccbc9485587" providerId="ADAL" clId="{BE753866-E2AB-4D6D-B540-54A9C1CF5CE1}" dt="2024-05-08T12:02:43.372" v="6242"/>
          <ac:spMkLst>
            <pc:docMk/>
            <pc:sldMk cId="1863069193" sldId="2147472310"/>
            <ac:spMk id="22" creationId="{8811E6AE-7DF0-CAD8-DAC7-710731EFA7CC}"/>
          </ac:spMkLst>
        </pc:spChg>
        <pc:picChg chg="add mod">
          <ac:chgData name="Lizette Söderlund" userId="ffb87a56-3ba4-4d87-b182-bccbc9485587" providerId="ADAL" clId="{BE753866-E2AB-4D6D-B540-54A9C1CF5CE1}" dt="2024-05-08T08:07:54.479" v="3851" actId="1038"/>
          <ac:picMkLst>
            <pc:docMk/>
            <pc:sldMk cId="1863069193" sldId="2147472310"/>
            <ac:picMk id="3" creationId="{17148632-8FE3-C29A-23A6-045365461C9E}"/>
          </ac:picMkLst>
        </pc:picChg>
        <pc:picChg chg="del">
          <ac:chgData name="Lizette Söderlund" userId="ffb87a56-3ba4-4d87-b182-bccbc9485587" providerId="ADAL" clId="{BE753866-E2AB-4D6D-B540-54A9C1CF5CE1}" dt="2024-05-08T06:56:55.002" v="3566" actId="478"/>
          <ac:picMkLst>
            <pc:docMk/>
            <pc:sldMk cId="1863069193" sldId="2147472310"/>
            <ac:picMk id="6" creationId="{7F98BCE1-1056-762F-2D59-ADD67B786288}"/>
          </ac:picMkLst>
        </pc:picChg>
        <pc:picChg chg="add mod">
          <ac:chgData name="Lizette Söderlund" userId="ffb87a56-3ba4-4d87-b182-bccbc9485587" providerId="ADAL" clId="{BE753866-E2AB-4D6D-B540-54A9C1CF5CE1}" dt="2024-05-08T08:07:47.148" v="3840" actId="1038"/>
          <ac:picMkLst>
            <pc:docMk/>
            <pc:sldMk cId="1863069193" sldId="2147472310"/>
            <ac:picMk id="7" creationId="{844EDE2F-91C3-84A4-97FF-2868FFE78288}"/>
          </ac:picMkLst>
        </pc:picChg>
        <pc:picChg chg="add mod">
          <ac:chgData name="Lizette Söderlund" userId="ffb87a56-3ba4-4d87-b182-bccbc9485587" providerId="ADAL" clId="{BE753866-E2AB-4D6D-B540-54A9C1CF5CE1}" dt="2024-05-08T08:07:54.479" v="3851" actId="1038"/>
          <ac:picMkLst>
            <pc:docMk/>
            <pc:sldMk cId="1863069193" sldId="2147472310"/>
            <ac:picMk id="9" creationId="{F529A82A-994F-A8BC-C447-F97A9BFF280E}"/>
          </ac:picMkLst>
        </pc:picChg>
        <pc:picChg chg="add mod">
          <ac:chgData name="Lizette Söderlund" userId="ffb87a56-3ba4-4d87-b182-bccbc9485587" providerId="ADAL" clId="{BE753866-E2AB-4D6D-B540-54A9C1CF5CE1}" dt="2024-05-08T08:07:47.148" v="3840" actId="1038"/>
          <ac:picMkLst>
            <pc:docMk/>
            <pc:sldMk cId="1863069193" sldId="2147472310"/>
            <ac:picMk id="11" creationId="{69C1A59A-EC96-75CA-833B-312848C4779B}"/>
          </ac:picMkLst>
        </pc:picChg>
        <pc:picChg chg="add mod">
          <ac:chgData name="Lizette Söderlund" userId="ffb87a56-3ba4-4d87-b182-bccbc9485587" providerId="ADAL" clId="{BE753866-E2AB-4D6D-B540-54A9C1CF5CE1}" dt="2024-05-08T08:07:54.479" v="3851" actId="1038"/>
          <ac:picMkLst>
            <pc:docMk/>
            <pc:sldMk cId="1863069193" sldId="2147472310"/>
            <ac:picMk id="13" creationId="{E1532B6E-703E-0732-7D48-2E04B5A6B3DA}"/>
          </ac:picMkLst>
        </pc:picChg>
        <pc:picChg chg="add mod">
          <ac:chgData name="Lizette Söderlund" userId="ffb87a56-3ba4-4d87-b182-bccbc9485587" providerId="ADAL" clId="{BE753866-E2AB-4D6D-B540-54A9C1CF5CE1}" dt="2024-05-08T08:07:47.148" v="3840" actId="1038"/>
          <ac:picMkLst>
            <pc:docMk/>
            <pc:sldMk cId="1863069193" sldId="2147472310"/>
            <ac:picMk id="15" creationId="{05FC359F-7BF4-AC1E-8DF6-0A71446111DA}"/>
          </ac:picMkLst>
        </pc:picChg>
        <pc:picChg chg="add mod">
          <ac:chgData name="Lizette Söderlund" userId="ffb87a56-3ba4-4d87-b182-bccbc9485587" providerId="ADAL" clId="{BE753866-E2AB-4D6D-B540-54A9C1CF5CE1}" dt="2024-05-08T08:07:54.479" v="3851" actId="1038"/>
          <ac:picMkLst>
            <pc:docMk/>
            <pc:sldMk cId="1863069193" sldId="2147472310"/>
            <ac:picMk id="17" creationId="{0079F41E-1AB7-CD87-75E2-65CC44B90CCB}"/>
          </ac:picMkLst>
        </pc:picChg>
        <pc:picChg chg="add mod">
          <ac:chgData name="Lizette Söderlund" userId="ffb87a56-3ba4-4d87-b182-bccbc9485587" providerId="ADAL" clId="{BE753866-E2AB-4D6D-B540-54A9C1CF5CE1}" dt="2024-05-08T08:07:47.148" v="3840" actId="1038"/>
          <ac:picMkLst>
            <pc:docMk/>
            <pc:sldMk cId="1863069193" sldId="2147472310"/>
            <ac:picMk id="19" creationId="{C9D627AC-00DA-56D3-D2F2-D57EBAC77D8B}"/>
          </ac:picMkLst>
        </pc:picChg>
        <pc:picChg chg="add mod">
          <ac:chgData name="Lizette Söderlund" userId="ffb87a56-3ba4-4d87-b182-bccbc9485587" providerId="ADAL" clId="{BE753866-E2AB-4D6D-B540-54A9C1CF5CE1}" dt="2024-05-08T08:07:54.479" v="3851" actId="1038"/>
          <ac:picMkLst>
            <pc:docMk/>
            <pc:sldMk cId="1863069193" sldId="2147472310"/>
            <ac:picMk id="21" creationId="{D6F5D184-785F-2230-5505-475B2CFDEE98}"/>
          </ac:picMkLst>
        </pc:picChg>
      </pc:sldChg>
      <pc:sldChg chg="modNotesTx">
        <pc:chgData name="Lizette Söderlund" userId="ffb87a56-3ba4-4d87-b182-bccbc9485587" providerId="ADAL" clId="{BE753866-E2AB-4D6D-B540-54A9C1CF5CE1}" dt="2024-05-30T09:13:11.730" v="10676" actId="20577"/>
        <pc:sldMkLst>
          <pc:docMk/>
          <pc:sldMk cId="4061572904" sldId="2147472311"/>
        </pc:sldMkLst>
      </pc:sldChg>
      <pc:sldChg chg="modNotesTx">
        <pc:chgData name="Lizette Söderlund" userId="ffb87a56-3ba4-4d87-b182-bccbc9485587" providerId="ADAL" clId="{BE753866-E2AB-4D6D-B540-54A9C1CF5CE1}" dt="2024-05-30T13:46:58.012" v="10711" actId="113"/>
        <pc:sldMkLst>
          <pc:docMk/>
          <pc:sldMk cId="353271947" sldId="2147472312"/>
        </pc:sldMkLst>
      </pc:sldChg>
      <pc:sldChg chg="modNotesTx">
        <pc:chgData name="Lizette Söderlund" userId="ffb87a56-3ba4-4d87-b182-bccbc9485587" providerId="ADAL" clId="{BE753866-E2AB-4D6D-B540-54A9C1CF5CE1}" dt="2024-05-30T13:47:04.502" v="10713" actId="113"/>
        <pc:sldMkLst>
          <pc:docMk/>
          <pc:sldMk cId="3743237586" sldId="2147472313"/>
        </pc:sldMkLst>
      </pc:sldChg>
      <pc:sldChg chg="modNotesTx">
        <pc:chgData name="Lizette Söderlund" userId="ffb87a56-3ba4-4d87-b182-bccbc9485587" providerId="ADAL" clId="{BE753866-E2AB-4D6D-B540-54A9C1CF5CE1}" dt="2024-05-08T08:52:35.019" v="4821"/>
        <pc:sldMkLst>
          <pc:docMk/>
          <pc:sldMk cId="443187324" sldId="2147472314"/>
        </pc:sldMkLst>
      </pc:sldChg>
      <pc:sldChg chg="modSp add mod">
        <pc:chgData name="Lizette Söderlund" userId="ffb87a56-3ba4-4d87-b182-bccbc9485587" providerId="ADAL" clId="{BE753866-E2AB-4D6D-B540-54A9C1CF5CE1}" dt="2024-05-08T10:41:28.891" v="5152" actId="6549"/>
        <pc:sldMkLst>
          <pc:docMk/>
          <pc:sldMk cId="2724067318" sldId="2147472315"/>
        </pc:sldMkLst>
        <pc:spChg chg="mod">
          <ac:chgData name="Lizette Söderlund" userId="ffb87a56-3ba4-4d87-b182-bccbc9485587" providerId="ADAL" clId="{BE753866-E2AB-4D6D-B540-54A9C1CF5CE1}" dt="2024-05-08T10:41:28.891" v="5152" actId="6549"/>
          <ac:spMkLst>
            <pc:docMk/>
            <pc:sldMk cId="2724067318" sldId="2147472315"/>
            <ac:spMk id="4" creationId="{77322D7A-A23E-CBB0-5A7D-3B65141A9452}"/>
          </ac:spMkLst>
        </pc:spChg>
      </pc:sldChg>
      <pc:sldChg chg="modSp add mod">
        <pc:chgData name="Lizette Söderlund" userId="ffb87a56-3ba4-4d87-b182-bccbc9485587" providerId="ADAL" clId="{BE753866-E2AB-4D6D-B540-54A9C1CF5CE1}" dt="2024-05-08T10:55:58.121" v="5480" actId="1076"/>
        <pc:sldMkLst>
          <pc:docMk/>
          <pc:sldMk cId="3913013580" sldId="2147472316"/>
        </pc:sldMkLst>
        <pc:spChg chg="mod">
          <ac:chgData name="Lizette Söderlund" userId="ffb87a56-3ba4-4d87-b182-bccbc9485587" providerId="ADAL" clId="{BE753866-E2AB-4D6D-B540-54A9C1CF5CE1}" dt="2024-05-08T10:55:58.121" v="5480" actId="1076"/>
          <ac:spMkLst>
            <pc:docMk/>
            <pc:sldMk cId="3913013580" sldId="2147472316"/>
            <ac:spMk id="4" creationId="{77322D7A-A23E-CBB0-5A7D-3B65141A9452}"/>
          </ac:spMkLst>
        </pc:spChg>
      </pc:sldChg>
      <pc:sldChg chg="modSp add mod">
        <pc:chgData name="Lizette Söderlund" userId="ffb87a56-3ba4-4d87-b182-bccbc9485587" providerId="ADAL" clId="{BE753866-E2AB-4D6D-B540-54A9C1CF5CE1}" dt="2024-05-08T10:54:53.775" v="5476" actId="1076"/>
        <pc:sldMkLst>
          <pc:docMk/>
          <pc:sldMk cId="968649530" sldId="2147472317"/>
        </pc:sldMkLst>
        <pc:spChg chg="mod">
          <ac:chgData name="Lizette Söderlund" userId="ffb87a56-3ba4-4d87-b182-bccbc9485587" providerId="ADAL" clId="{BE753866-E2AB-4D6D-B540-54A9C1CF5CE1}" dt="2024-05-08T10:54:53.775" v="5476" actId="1076"/>
          <ac:spMkLst>
            <pc:docMk/>
            <pc:sldMk cId="968649530" sldId="2147472317"/>
            <ac:spMk id="4" creationId="{77322D7A-A23E-CBB0-5A7D-3B65141A9452}"/>
          </ac:spMkLst>
        </pc:spChg>
      </pc:sldChg>
      <pc:sldChg chg="modSp add mod">
        <pc:chgData name="Lizette Söderlund" userId="ffb87a56-3ba4-4d87-b182-bccbc9485587" providerId="ADAL" clId="{BE753866-E2AB-4D6D-B540-54A9C1CF5CE1}" dt="2024-05-08T10:42:18.657" v="5170"/>
        <pc:sldMkLst>
          <pc:docMk/>
          <pc:sldMk cId="1948475678" sldId="2147472318"/>
        </pc:sldMkLst>
        <pc:spChg chg="mod">
          <ac:chgData name="Lizette Söderlund" userId="ffb87a56-3ba4-4d87-b182-bccbc9485587" providerId="ADAL" clId="{BE753866-E2AB-4D6D-B540-54A9C1CF5CE1}" dt="2024-05-08T10:42:18.657" v="5170"/>
          <ac:spMkLst>
            <pc:docMk/>
            <pc:sldMk cId="1948475678" sldId="2147472318"/>
            <ac:spMk id="4" creationId="{77322D7A-A23E-CBB0-5A7D-3B65141A9452}"/>
          </ac:spMkLst>
        </pc:spChg>
      </pc:sldChg>
      <pc:sldChg chg="modSp add mod">
        <pc:chgData name="Lizette Söderlund" userId="ffb87a56-3ba4-4d87-b182-bccbc9485587" providerId="ADAL" clId="{BE753866-E2AB-4D6D-B540-54A9C1CF5CE1}" dt="2024-05-08T10:54:46.110" v="5475" actId="1035"/>
        <pc:sldMkLst>
          <pc:docMk/>
          <pc:sldMk cId="3317638882" sldId="2147472319"/>
        </pc:sldMkLst>
        <pc:spChg chg="mod">
          <ac:chgData name="Lizette Söderlund" userId="ffb87a56-3ba4-4d87-b182-bccbc9485587" providerId="ADAL" clId="{BE753866-E2AB-4D6D-B540-54A9C1CF5CE1}" dt="2024-05-08T10:54:46.110" v="5475" actId="1035"/>
          <ac:spMkLst>
            <pc:docMk/>
            <pc:sldMk cId="3317638882" sldId="2147472319"/>
            <ac:spMk id="4" creationId="{77322D7A-A23E-CBB0-5A7D-3B65141A9452}"/>
          </ac:spMkLst>
        </pc:spChg>
      </pc:sldChg>
      <pc:sldChg chg="modSp add mod">
        <pc:chgData name="Lizette Söderlund" userId="ffb87a56-3ba4-4d87-b182-bccbc9485587" providerId="ADAL" clId="{BE753866-E2AB-4D6D-B540-54A9C1CF5CE1}" dt="2024-05-08T10:42:44.185" v="5178"/>
        <pc:sldMkLst>
          <pc:docMk/>
          <pc:sldMk cId="186658388" sldId="2147472320"/>
        </pc:sldMkLst>
        <pc:spChg chg="mod">
          <ac:chgData name="Lizette Söderlund" userId="ffb87a56-3ba4-4d87-b182-bccbc9485587" providerId="ADAL" clId="{BE753866-E2AB-4D6D-B540-54A9C1CF5CE1}" dt="2024-05-08T10:42:44.185" v="5178"/>
          <ac:spMkLst>
            <pc:docMk/>
            <pc:sldMk cId="186658388" sldId="2147472320"/>
            <ac:spMk id="4" creationId="{77322D7A-A23E-CBB0-5A7D-3B65141A9452}"/>
          </ac:spMkLst>
        </pc:spChg>
      </pc:sldChg>
      <pc:sldChg chg="addSp delSp modSp add mod modAnim">
        <pc:chgData name="Lizette Söderlund" userId="ffb87a56-3ba4-4d87-b182-bccbc9485587" providerId="ADAL" clId="{BE753866-E2AB-4D6D-B540-54A9C1CF5CE1}" dt="2024-05-14T06:48:33.631" v="8800"/>
        <pc:sldMkLst>
          <pc:docMk/>
          <pc:sldMk cId="4221806026" sldId="2147472321"/>
        </pc:sldMkLst>
        <pc:spChg chg="mod">
          <ac:chgData name="Lizette Söderlund" userId="ffb87a56-3ba4-4d87-b182-bccbc9485587" providerId="ADAL" clId="{BE753866-E2AB-4D6D-B540-54A9C1CF5CE1}" dt="2024-05-08T10:46:46.072" v="5209" actId="20577"/>
          <ac:spMkLst>
            <pc:docMk/>
            <pc:sldMk cId="4221806026" sldId="2147472321"/>
            <ac:spMk id="4" creationId="{77322D7A-A23E-CBB0-5A7D-3B65141A9452}"/>
          </ac:spMkLst>
        </pc:spChg>
        <pc:picChg chg="add mod ord">
          <ac:chgData name="Lizette Söderlund" userId="ffb87a56-3ba4-4d87-b182-bccbc9485587" providerId="ADAL" clId="{BE753866-E2AB-4D6D-B540-54A9C1CF5CE1}" dt="2024-05-08T10:46:40.766" v="5196" actId="167"/>
          <ac:picMkLst>
            <pc:docMk/>
            <pc:sldMk cId="4221806026" sldId="2147472321"/>
            <ac:picMk id="3" creationId="{7D46DEE7-5224-88B1-C538-CDE9B85C29A6}"/>
          </ac:picMkLst>
        </pc:picChg>
        <pc:picChg chg="del">
          <ac:chgData name="Lizette Söderlund" userId="ffb87a56-3ba4-4d87-b182-bccbc9485587" providerId="ADAL" clId="{BE753866-E2AB-4D6D-B540-54A9C1CF5CE1}" dt="2024-05-08T10:46:10.151" v="5187" actId="478"/>
          <ac:picMkLst>
            <pc:docMk/>
            <pc:sldMk cId="4221806026" sldId="2147472321"/>
            <ac:picMk id="6" creationId="{675EC672-2645-44EC-CF4D-72ADDAB0AFDF}"/>
          </ac:picMkLst>
        </pc:picChg>
      </pc:sldChg>
      <pc:sldChg chg="modSp add mod ord modAnim">
        <pc:chgData name="Lizette Söderlund" userId="ffb87a56-3ba4-4d87-b182-bccbc9485587" providerId="ADAL" clId="{BE753866-E2AB-4D6D-B540-54A9C1CF5CE1}" dt="2024-06-04T10:45:44.986" v="11567"/>
        <pc:sldMkLst>
          <pc:docMk/>
          <pc:sldMk cId="1836074030" sldId="2147472322"/>
        </pc:sldMkLst>
        <pc:spChg chg="mod">
          <ac:chgData name="Lizette Söderlund" userId="ffb87a56-3ba4-4d87-b182-bccbc9485587" providerId="ADAL" clId="{BE753866-E2AB-4D6D-B540-54A9C1CF5CE1}" dt="2024-05-08T10:47:46.974" v="5277" actId="1035"/>
          <ac:spMkLst>
            <pc:docMk/>
            <pc:sldMk cId="1836074030" sldId="2147472322"/>
            <ac:spMk id="4" creationId="{77322D7A-A23E-CBB0-5A7D-3B65141A9452}"/>
          </ac:spMkLst>
        </pc:spChg>
      </pc:sldChg>
      <pc:sldChg chg="addSp delSp modSp add del mod ord modClrScheme chgLayout">
        <pc:chgData name="Lizette Söderlund" userId="ffb87a56-3ba4-4d87-b182-bccbc9485587" providerId="ADAL" clId="{BE753866-E2AB-4D6D-B540-54A9C1CF5CE1}" dt="2024-05-27T07:28:54.219" v="9198" actId="47"/>
        <pc:sldMkLst>
          <pc:docMk/>
          <pc:sldMk cId="2926542773" sldId="2147472323"/>
        </pc:sldMkLst>
        <pc:spChg chg="add mod ord">
          <ac:chgData name="Lizette Söderlund" userId="ffb87a56-3ba4-4d87-b182-bccbc9485587" providerId="ADAL" clId="{BE753866-E2AB-4D6D-B540-54A9C1CF5CE1}" dt="2024-05-27T07:20:17.780" v="9083" actId="700"/>
          <ac:spMkLst>
            <pc:docMk/>
            <pc:sldMk cId="2926542773" sldId="2147472323"/>
            <ac:spMk id="2" creationId="{DA977A2F-2F9C-8932-1BAC-AFBA835BCC93}"/>
          </ac:spMkLst>
        </pc:spChg>
        <pc:spChg chg="add del mod ord">
          <ac:chgData name="Lizette Söderlund" userId="ffb87a56-3ba4-4d87-b182-bccbc9485587" providerId="ADAL" clId="{BE753866-E2AB-4D6D-B540-54A9C1CF5CE1}" dt="2024-05-27T07:19:38.823" v="9070" actId="26606"/>
          <ac:spMkLst>
            <pc:docMk/>
            <pc:sldMk cId="2926542773" sldId="2147472323"/>
            <ac:spMk id="3" creationId="{F241C6F1-150D-2771-9CFE-7091126C22B8}"/>
          </ac:spMkLst>
        </pc:spChg>
        <pc:spChg chg="del mod ord">
          <ac:chgData name="Lizette Söderlund" userId="ffb87a56-3ba4-4d87-b182-bccbc9485587" providerId="ADAL" clId="{BE753866-E2AB-4D6D-B540-54A9C1CF5CE1}" dt="2024-05-08T10:52:43.564" v="5341" actId="700"/>
          <ac:spMkLst>
            <pc:docMk/>
            <pc:sldMk cId="2926542773" sldId="2147472323"/>
            <ac:spMk id="4" creationId="{77322D7A-A23E-CBB0-5A7D-3B65141A9452}"/>
          </ac:spMkLst>
        </pc:spChg>
        <pc:spChg chg="add mod">
          <ac:chgData name="Lizette Söderlund" userId="ffb87a56-3ba4-4d87-b182-bccbc9485587" providerId="ADAL" clId="{BE753866-E2AB-4D6D-B540-54A9C1CF5CE1}" dt="2024-05-27T07:24:38.508" v="9126" actId="164"/>
          <ac:spMkLst>
            <pc:docMk/>
            <pc:sldMk cId="2926542773" sldId="2147472323"/>
            <ac:spMk id="17" creationId="{7C67A9F5-040F-E0E0-919B-7ADE5DE15BA7}"/>
          </ac:spMkLst>
        </pc:spChg>
        <pc:spChg chg="mod topLvl">
          <ac:chgData name="Lizette Söderlund" userId="ffb87a56-3ba4-4d87-b182-bccbc9485587" providerId="ADAL" clId="{BE753866-E2AB-4D6D-B540-54A9C1CF5CE1}" dt="2024-05-27T07:25:07.269" v="9135" actId="164"/>
          <ac:spMkLst>
            <pc:docMk/>
            <pc:sldMk cId="2926542773" sldId="2147472323"/>
            <ac:spMk id="20" creationId="{EDF5EEB4-FCBA-4BF2-0459-088C6E468655}"/>
          </ac:spMkLst>
        </pc:spChg>
        <pc:grpChg chg="add mod">
          <ac:chgData name="Lizette Söderlund" userId="ffb87a56-3ba4-4d87-b182-bccbc9485587" providerId="ADAL" clId="{BE753866-E2AB-4D6D-B540-54A9C1CF5CE1}" dt="2024-05-27T07:25:39.653" v="9139" actId="1076"/>
          <ac:grpSpMkLst>
            <pc:docMk/>
            <pc:sldMk cId="2926542773" sldId="2147472323"/>
            <ac:grpSpMk id="18" creationId="{9548751B-5C75-BABC-60E5-2BB5E82E92CE}"/>
          </ac:grpSpMkLst>
        </pc:grpChg>
        <pc:grpChg chg="add del mod">
          <ac:chgData name="Lizette Söderlund" userId="ffb87a56-3ba4-4d87-b182-bccbc9485587" providerId="ADAL" clId="{BE753866-E2AB-4D6D-B540-54A9C1CF5CE1}" dt="2024-05-27T07:24:49.834" v="9130" actId="478"/>
          <ac:grpSpMkLst>
            <pc:docMk/>
            <pc:sldMk cId="2926542773" sldId="2147472323"/>
            <ac:grpSpMk id="19" creationId="{491C1AC3-6393-B9A8-E9C4-4F951F195F7E}"/>
          </ac:grpSpMkLst>
        </pc:grpChg>
        <pc:grpChg chg="add mod">
          <ac:chgData name="Lizette Söderlund" userId="ffb87a56-3ba4-4d87-b182-bccbc9485587" providerId="ADAL" clId="{BE753866-E2AB-4D6D-B540-54A9C1CF5CE1}" dt="2024-05-27T07:25:35.023" v="9138" actId="1076"/>
          <ac:grpSpMkLst>
            <pc:docMk/>
            <pc:sldMk cId="2926542773" sldId="2147472323"/>
            <ac:grpSpMk id="22" creationId="{D1A96900-80D7-0238-7242-2DAD72493C2B}"/>
          </ac:grpSpMkLst>
        </pc:grpChg>
        <pc:graphicFrameChg chg="add mod ord">
          <ac:chgData name="Lizette Söderlund" userId="ffb87a56-3ba4-4d87-b182-bccbc9485587" providerId="ADAL" clId="{BE753866-E2AB-4D6D-B540-54A9C1CF5CE1}" dt="2024-05-27T07:25:41.988" v="9140"/>
          <ac:graphicFrameMkLst>
            <pc:docMk/>
            <pc:sldMk cId="2926542773" sldId="2147472323"/>
            <ac:graphicFrameMk id="6" creationId="{9D0D24AA-AF05-37EC-C424-38B13B904950}"/>
          </ac:graphicFrameMkLst>
        </pc:graphicFrameChg>
        <pc:picChg chg="add del mod">
          <ac:chgData name="Lizette Söderlund" userId="ffb87a56-3ba4-4d87-b182-bccbc9485587" providerId="ADAL" clId="{BE753866-E2AB-4D6D-B540-54A9C1CF5CE1}" dt="2024-05-27T06:39:50.337" v="9012" actId="478"/>
          <ac:picMkLst>
            <pc:docMk/>
            <pc:sldMk cId="2926542773" sldId="2147472323"/>
            <ac:picMk id="4" creationId="{1E31E762-5440-9256-6CEF-F9BC87AFC6E1}"/>
          </ac:picMkLst>
        </pc:picChg>
        <pc:picChg chg="add mod">
          <ac:chgData name="Lizette Söderlund" userId="ffb87a56-3ba4-4d87-b182-bccbc9485587" providerId="ADAL" clId="{BE753866-E2AB-4D6D-B540-54A9C1CF5CE1}" dt="2024-05-14T06:42:34.884" v="8779" actId="1076"/>
          <ac:picMkLst>
            <pc:docMk/>
            <pc:sldMk cId="2926542773" sldId="2147472323"/>
            <ac:picMk id="4" creationId="{6AE23D1E-17F6-90B0-08E4-AFDE76662807}"/>
          </ac:picMkLst>
        </pc:picChg>
        <pc:picChg chg="del mod">
          <ac:chgData name="Lizette Söderlund" userId="ffb87a56-3ba4-4d87-b182-bccbc9485587" providerId="ADAL" clId="{BE753866-E2AB-4D6D-B540-54A9C1CF5CE1}" dt="2024-05-27T06:37:54.959" v="9005" actId="478"/>
          <ac:picMkLst>
            <pc:docMk/>
            <pc:sldMk cId="2926542773" sldId="2147472323"/>
            <ac:picMk id="5" creationId="{0E1E02F0-D1CC-589C-65DB-E1B2E3F401C1}"/>
          </ac:picMkLst>
        </pc:picChg>
        <pc:picChg chg="add mod ord">
          <ac:chgData name="Lizette Söderlund" userId="ffb87a56-3ba4-4d87-b182-bccbc9485587" providerId="ADAL" clId="{BE753866-E2AB-4D6D-B540-54A9C1CF5CE1}" dt="2024-05-27T07:25:07.269" v="9135" actId="164"/>
          <ac:picMkLst>
            <pc:docMk/>
            <pc:sldMk cId="2926542773" sldId="2147472323"/>
            <ac:picMk id="8" creationId="{64A651EA-7A55-6232-A761-4667E1629797}"/>
          </ac:picMkLst>
        </pc:picChg>
        <pc:picChg chg="add mod">
          <ac:chgData name="Lizette Söderlund" userId="ffb87a56-3ba4-4d87-b182-bccbc9485587" providerId="ADAL" clId="{BE753866-E2AB-4D6D-B540-54A9C1CF5CE1}" dt="2024-05-27T07:23:39.427" v="9113" actId="14100"/>
          <ac:picMkLst>
            <pc:docMk/>
            <pc:sldMk cId="2926542773" sldId="2147472323"/>
            <ac:picMk id="10" creationId="{C6C159ED-5471-35A3-3B23-F14C5152C7A7}"/>
          </ac:picMkLst>
        </pc:picChg>
        <pc:picChg chg="add del mod">
          <ac:chgData name="Lizette Söderlund" userId="ffb87a56-3ba4-4d87-b182-bccbc9485587" providerId="ADAL" clId="{BE753866-E2AB-4D6D-B540-54A9C1CF5CE1}" dt="2024-05-27T07:23:04.631" v="9108" actId="478"/>
          <ac:picMkLst>
            <pc:docMk/>
            <pc:sldMk cId="2926542773" sldId="2147472323"/>
            <ac:picMk id="12" creationId="{EAFFD505-65D2-6BF1-C316-612EEB717AF1}"/>
          </ac:picMkLst>
        </pc:picChg>
        <pc:picChg chg="add mod">
          <ac:chgData name="Lizette Söderlund" userId="ffb87a56-3ba4-4d87-b182-bccbc9485587" providerId="ADAL" clId="{BE753866-E2AB-4D6D-B540-54A9C1CF5CE1}" dt="2024-05-27T07:22:42.379" v="9100" actId="1076"/>
          <ac:picMkLst>
            <pc:docMk/>
            <pc:sldMk cId="2926542773" sldId="2147472323"/>
            <ac:picMk id="14" creationId="{41126020-6ED2-B9A1-BC30-803F272A6377}"/>
          </ac:picMkLst>
        </pc:picChg>
        <pc:picChg chg="add mod ord">
          <ac:chgData name="Lizette Söderlund" userId="ffb87a56-3ba4-4d87-b182-bccbc9485587" providerId="ADAL" clId="{BE753866-E2AB-4D6D-B540-54A9C1CF5CE1}" dt="2024-05-27T07:24:38.508" v="9126" actId="164"/>
          <ac:picMkLst>
            <pc:docMk/>
            <pc:sldMk cId="2926542773" sldId="2147472323"/>
            <ac:picMk id="16" creationId="{BDEA217E-5861-2F1B-9DAE-DBA94C69C298}"/>
          </ac:picMkLst>
        </pc:picChg>
        <pc:picChg chg="del mod topLvl">
          <ac:chgData name="Lizette Söderlund" userId="ffb87a56-3ba4-4d87-b182-bccbc9485587" providerId="ADAL" clId="{BE753866-E2AB-4D6D-B540-54A9C1CF5CE1}" dt="2024-05-27T07:24:49.834" v="9130" actId="478"/>
          <ac:picMkLst>
            <pc:docMk/>
            <pc:sldMk cId="2926542773" sldId="2147472323"/>
            <ac:picMk id="21" creationId="{F4AD385D-C5A0-751C-ACD3-789A93B8B0E1}"/>
          </ac:picMkLst>
        </pc:picChg>
      </pc:sldChg>
      <pc:sldChg chg="add del ord">
        <pc:chgData name="Lizette Söderlund" userId="ffb87a56-3ba4-4d87-b182-bccbc9485587" providerId="ADAL" clId="{BE753866-E2AB-4D6D-B540-54A9C1CF5CE1}" dt="2024-05-08T11:24:21.303" v="5608" actId="47"/>
        <pc:sldMkLst>
          <pc:docMk/>
          <pc:sldMk cId="562624179" sldId="2147472324"/>
        </pc:sldMkLst>
      </pc:sldChg>
      <pc:sldChg chg="addSp delSp modSp add del mod ord chgLayout">
        <pc:chgData name="Lizette Söderlund" userId="ffb87a56-3ba4-4d87-b182-bccbc9485587" providerId="ADAL" clId="{BE753866-E2AB-4D6D-B540-54A9C1CF5CE1}" dt="2024-05-13T11:40:30.005" v="6787" actId="47"/>
        <pc:sldMkLst>
          <pc:docMk/>
          <pc:sldMk cId="3122208718" sldId="2147472325"/>
        </pc:sldMkLst>
        <pc:spChg chg="mod ord">
          <ac:chgData name="Lizette Söderlund" userId="ffb87a56-3ba4-4d87-b182-bccbc9485587" providerId="ADAL" clId="{BE753866-E2AB-4D6D-B540-54A9C1CF5CE1}" dt="2024-05-08T11:34:27.537" v="5773" actId="2711"/>
          <ac:spMkLst>
            <pc:docMk/>
            <pc:sldMk cId="3122208718" sldId="2147472325"/>
            <ac:spMk id="2" creationId="{AEDE6B9D-921B-DB45-DBCE-7E6EC9E0FB49}"/>
          </ac:spMkLst>
        </pc:spChg>
        <pc:spChg chg="add mod ord">
          <ac:chgData name="Lizette Söderlund" userId="ffb87a56-3ba4-4d87-b182-bccbc9485587" providerId="ADAL" clId="{BE753866-E2AB-4D6D-B540-54A9C1CF5CE1}" dt="2024-05-08T11:23:03.981" v="5550"/>
          <ac:spMkLst>
            <pc:docMk/>
            <pc:sldMk cId="3122208718" sldId="2147472325"/>
            <ac:spMk id="3" creationId="{39559353-F2B8-ADAB-4041-7864FC2C31B5}"/>
          </ac:spMkLst>
        </pc:spChg>
        <pc:spChg chg="del">
          <ac:chgData name="Lizette Söderlund" userId="ffb87a56-3ba4-4d87-b182-bccbc9485587" providerId="ADAL" clId="{BE753866-E2AB-4D6D-B540-54A9C1CF5CE1}" dt="2024-05-08T11:22:55.067" v="5547" actId="478"/>
          <ac:spMkLst>
            <pc:docMk/>
            <pc:sldMk cId="3122208718" sldId="2147472325"/>
            <ac:spMk id="4" creationId="{BBE4DE8D-5F90-EB39-F1F8-6AC42B03B864}"/>
          </ac:spMkLst>
        </pc:spChg>
        <pc:spChg chg="del">
          <ac:chgData name="Lizette Söderlund" userId="ffb87a56-3ba4-4d87-b182-bccbc9485587" providerId="ADAL" clId="{BE753866-E2AB-4D6D-B540-54A9C1CF5CE1}" dt="2024-05-08T11:22:55.067" v="5547" actId="478"/>
          <ac:spMkLst>
            <pc:docMk/>
            <pc:sldMk cId="3122208718" sldId="2147472325"/>
            <ac:spMk id="5" creationId="{1A6B83D6-C5C0-AE8F-EBEB-73B5D94B56D3}"/>
          </ac:spMkLst>
        </pc:spChg>
        <pc:spChg chg="del">
          <ac:chgData name="Lizette Söderlund" userId="ffb87a56-3ba4-4d87-b182-bccbc9485587" providerId="ADAL" clId="{BE753866-E2AB-4D6D-B540-54A9C1CF5CE1}" dt="2024-05-08T11:22:55.067" v="5547" actId="478"/>
          <ac:spMkLst>
            <pc:docMk/>
            <pc:sldMk cId="3122208718" sldId="2147472325"/>
            <ac:spMk id="6" creationId="{C935072C-4C84-2EBD-EA56-21933A93970C}"/>
          </ac:spMkLst>
        </pc:spChg>
        <pc:spChg chg="del">
          <ac:chgData name="Lizette Söderlund" userId="ffb87a56-3ba4-4d87-b182-bccbc9485587" providerId="ADAL" clId="{BE753866-E2AB-4D6D-B540-54A9C1CF5CE1}" dt="2024-05-08T11:22:55.067" v="5547" actId="478"/>
          <ac:spMkLst>
            <pc:docMk/>
            <pc:sldMk cId="3122208718" sldId="2147472325"/>
            <ac:spMk id="7" creationId="{5D9AEDCE-7B3F-C2CA-51DF-7A7AD04A44F2}"/>
          </ac:spMkLst>
        </pc:spChg>
        <pc:spChg chg="del">
          <ac:chgData name="Lizette Söderlund" userId="ffb87a56-3ba4-4d87-b182-bccbc9485587" providerId="ADAL" clId="{BE753866-E2AB-4D6D-B540-54A9C1CF5CE1}" dt="2024-05-08T11:22:55.067" v="5547" actId="478"/>
          <ac:spMkLst>
            <pc:docMk/>
            <pc:sldMk cId="3122208718" sldId="2147472325"/>
            <ac:spMk id="8" creationId="{021B41CB-37A8-A081-B02B-EEF17E7CB06B}"/>
          </ac:spMkLst>
        </pc:spChg>
        <pc:spChg chg="del">
          <ac:chgData name="Lizette Söderlund" userId="ffb87a56-3ba4-4d87-b182-bccbc9485587" providerId="ADAL" clId="{BE753866-E2AB-4D6D-B540-54A9C1CF5CE1}" dt="2024-05-08T11:22:55.067" v="5547" actId="478"/>
          <ac:spMkLst>
            <pc:docMk/>
            <pc:sldMk cId="3122208718" sldId="2147472325"/>
            <ac:spMk id="9" creationId="{D948E9F4-2F85-5B42-DD96-6CD83C4EA227}"/>
          </ac:spMkLst>
        </pc:spChg>
        <pc:spChg chg="del">
          <ac:chgData name="Lizette Söderlund" userId="ffb87a56-3ba4-4d87-b182-bccbc9485587" providerId="ADAL" clId="{BE753866-E2AB-4D6D-B540-54A9C1CF5CE1}" dt="2024-05-08T11:22:55.067" v="5547" actId="478"/>
          <ac:spMkLst>
            <pc:docMk/>
            <pc:sldMk cId="3122208718" sldId="2147472325"/>
            <ac:spMk id="10" creationId="{4C3EDCF8-BB3A-9B72-9766-93569643DFC2}"/>
          </ac:spMkLst>
        </pc:spChg>
        <pc:spChg chg="del">
          <ac:chgData name="Lizette Söderlund" userId="ffb87a56-3ba4-4d87-b182-bccbc9485587" providerId="ADAL" clId="{BE753866-E2AB-4D6D-B540-54A9C1CF5CE1}" dt="2024-05-08T11:22:55.067" v="5547" actId="478"/>
          <ac:spMkLst>
            <pc:docMk/>
            <pc:sldMk cId="3122208718" sldId="2147472325"/>
            <ac:spMk id="11" creationId="{C72C7869-3978-8220-AD58-414507832309}"/>
          </ac:spMkLst>
        </pc:spChg>
        <pc:spChg chg="del">
          <ac:chgData name="Lizette Söderlund" userId="ffb87a56-3ba4-4d87-b182-bccbc9485587" providerId="ADAL" clId="{BE753866-E2AB-4D6D-B540-54A9C1CF5CE1}" dt="2024-05-08T11:22:55.067" v="5547" actId="478"/>
          <ac:spMkLst>
            <pc:docMk/>
            <pc:sldMk cId="3122208718" sldId="2147472325"/>
            <ac:spMk id="12" creationId="{C60D2500-3ED6-B4EE-F3B9-00099BD35196}"/>
          </ac:spMkLst>
        </pc:spChg>
        <pc:spChg chg="del">
          <ac:chgData name="Lizette Söderlund" userId="ffb87a56-3ba4-4d87-b182-bccbc9485587" providerId="ADAL" clId="{BE753866-E2AB-4D6D-B540-54A9C1CF5CE1}" dt="2024-05-08T11:22:55.067" v="5547" actId="478"/>
          <ac:spMkLst>
            <pc:docMk/>
            <pc:sldMk cId="3122208718" sldId="2147472325"/>
            <ac:spMk id="13" creationId="{BE0BE65A-28A1-7AFF-B2EF-BDC0FC566BE3}"/>
          </ac:spMkLst>
        </pc:spChg>
        <pc:spChg chg="del">
          <ac:chgData name="Lizette Söderlund" userId="ffb87a56-3ba4-4d87-b182-bccbc9485587" providerId="ADAL" clId="{BE753866-E2AB-4D6D-B540-54A9C1CF5CE1}" dt="2024-05-08T11:22:55.067" v="5547" actId="478"/>
          <ac:spMkLst>
            <pc:docMk/>
            <pc:sldMk cId="3122208718" sldId="2147472325"/>
            <ac:spMk id="14" creationId="{3B357E91-1E42-41C9-71D4-2136E771172A}"/>
          </ac:spMkLst>
        </pc:spChg>
        <pc:spChg chg="del">
          <ac:chgData name="Lizette Söderlund" userId="ffb87a56-3ba4-4d87-b182-bccbc9485587" providerId="ADAL" clId="{BE753866-E2AB-4D6D-B540-54A9C1CF5CE1}" dt="2024-05-08T11:22:55.067" v="5547" actId="478"/>
          <ac:spMkLst>
            <pc:docMk/>
            <pc:sldMk cId="3122208718" sldId="2147472325"/>
            <ac:spMk id="15" creationId="{5B8784C5-0EF9-C305-1F2A-78FEB8CEB404}"/>
          </ac:spMkLst>
        </pc:spChg>
        <pc:spChg chg="del">
          <ac:chgData name="Lizette Söderlund" userId="ffb87a56-3ba4-4d87-b182-bccbc9485587" providerId="ADAL" clId="{BE753866-E2AB-4D6D-B540-54A9C1CF5CE1}" dt="2024-05-08T11:22:55.067" v="5547" actId="478"/>
          <ac:spMkLst>
            <pc:docMk/>
            <pc:sldMk cId="3122208718" sldId="2147472325"/>
            <ac:spMk id="16" creationId="{87F217DB-483C-F0DE-CD96-C0C76040024A}"/>
          </ac:spMkLst>
        </pc:spChg>
        <pc:spChg chg="del">
          <ac:chgData name="Lizette Söderlund" userId="ffb87a56-3ba4-4d87-b182-bccbc9485587" providerId="ADAL" clId="{BE753866-E2AB-4D6D-B540-54A9C1CF5CE1}" dt="2024-05-08T11:22:55.067" v="5547" actId="478"/>
          <ac:spMkLst>
            <pc:docMk/>
            <pc:sldMk cId="3122208718" sldId="2147472325"/>
            <ac:spMk id="17" creationId="{12A15157-C7B9-9355-583F-B71901450C8D}"/>
          </ac:spMkLst>
        </pc:spChg>
        <pc:picChg chg="add mod">
          <ac:chgData name="Lizette Söderlund" userId="ffb87a56-3ba4-4d87-b182-bccbc9485587" providerId="ADAL" clId="{BE753866-E2AB-4D6D-B540-54A9C1CF5CE1}" dt="2024-05-08T11:23:20.332" v="5557" actId="1076"/>
          <ac:picMkLst>
            <pc:docMk/>
            <pc:sldMk cId="3122208718" sldId="2147472325"/>
            <ac:picMk id="20" creationId="{5B4DD7DD-3512-6AB1-8072-43FF11AF0D9C}"/>
          </ac:picMkLst>
        </pc:picChg>
        <pc:cxnChg chg="del">
          <ac:chgData name="Lizette Söderlund" userId="ffb87a56-3ba4-4d87-b182-bccbc9485587" providerId="ADAL" clId="{BE753866-E2AB-4D6D-B540-54A9C1CF5CE1}" dt="2024-05-08T11:22:55.067" v="5547" actId="478"/>
          <ac:cxnSpMkLst>
            <pc:docMk/>
            <pc:sldMk cId="3122208718" sldId="2147472325"/>
            <ac:cxnSpMk id="18" creationId="{93754DCD-3FC1-06FE-77B4-0D03797DECB4}"/>
          </ac:cxnSpMkLst>
        </pc:cxnChg>
        <pc:cxnChg chg="del">
          <ac:chgData name="Lizette Söderlund" userId="ffb87a56-3ba4-4d87-b182-bccbc9485587" providerId="ADAL" clId="{BE753866-E2AB-4D6D-B540-54A9C1CF5CE1}" dt="2024-05-08T11:22:55.067" v="5547" actId="478"/>
          <ac:cxnSpMkLst>
            <pc:docMk/>
            <pc:sldMk cId="3122208718" sldId="2147472325"/>
            <ac:cxnSpMk id="19" creationId="{BE90E35B-8703-B73D-3C96-C29F872D21A7}"/>
          </ac:cxnSpMkLst>
        </pc:cxnChg>
      </pc:sldChg>
      <pc:sldChg chg="addSp delSp modSp new del mod ord modClrScheme modShow delCm chgLayout">
        <pc:chgData name="Lizette Söderlund" userId="ffb87a56-3ba4-4d87-b182-bccbc9485587" providerId="ADAL" clId="{BE753866-E2AB-4D6D-B540-54A9C1CF5CE1}" dt="2024-05-29T06:05:37.803" v="10511" actId="47"/>
        <pc:sldMkLst>
          <pc:docMk/>
          <pc:sldMk cId="137700593" sldId="2147472326"/>
        </pc:sldMkLst>
        <pc:spChg chg="del mod ord">
          <ac:chgData name="Lizette Söderlund" userId="ffb87a56-3ba4-4d87-b182-bccbc9485587" providerId="ADAL" clId="{BE753866-E2AB-4D6D-B540-54A9C1CF5CE1}" dt="2024-05-08T11:24:07.502" v="5590" actId="700"/>
          <ac:spMkLst>
            <pc:docMk/>
            <pc:sldMk cId="137700593" sldId="2147472326"/>
            <ac:spMk id="2" creationId="{3F1C3CA1-1F78-7786-86F7-FD1364859C8E}"/>
          </ac:spMkLst>
        </pc:spChg>
        <pc:spChg chg="del mod ord">
          <ac:chgData name="Lizette Söderlund" userId="ffb87a56-3ba4-4d87-b182-bccbc9485587" providerId="ADAL" clId="{BE753866-E2AB-4D6D-B540-54A9C1CF5CE1}" dt="2024-05-08T11:24:07.502" v="5590" actId="700"/>
          <ac:spMkLst>
            <pc:docMk/>
            <pc:sldMk cId="137700593" sldId="2147472326"/>
            <ac:spMk id="3" creationId="{A72B527E-EEEC-30F8-A948-7AB72CD857D9}"/>
          </ac:spMkLst>
        </pc:spChg>
        <pc:spChg chg="add mod ord">
          <ac:chgData name="Lizette Söderlund" userId="ffb87a56-3ba4-4d87-b182-bccbc9485587" providerId="ADAL" clId="{BE753866-E2AB-4D6D-B540-54A9C1CF5CE1}" dt="2024-05-13T11:28:51.762" v="6448" actId="700"/>
          <ac:spMkLst>
            <pc:docMk/>
            <pc:sldMk cId="137700593" sldId="2147472326"/>
            <ac:spMk id="4" creationId="{B50CD1A5-8F85-3862-7AE9-677B1BF55841}"/>
          </ac:spMkLst>
        </pc:spChg>
        <pc:spChg chg="add mod ord">
          <ac:chgData name="Lizette Söderlund" userId="ffb87a56-3ba4-4d87-b182-bccbc9485587" providerId="ADAL" clId="{BE753866-E2AB-4D6D-B540-54A9C1CF5CE1}" dt="2024-05-13T11:28:51.762" v="6448" actId="700"/>
          <ac:spMkLst>
            <pc:docMk/>
            <pc:sldMk cId="137700593" sldId="2147472326"/>
            <ac:spMk id="5" creationId="{88F13B9C-E57D-A175-7D1B-76A8387AD2E9}"/>
          </ac:spMkLst>
        </pc:sp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BE753866-E2AB-4D6D-B540-54A9C1CF5CE1}" dt="2024-05-27T07:19:12.380" v="9069"/>
              <pc2:cmMkLst xmlns:pc2="http://schemas.microsoft.com/office/powerpoint/2019/9/main/command">
                <pc:docMk/>
                <pc:sldMk cId="137700593" sldId="2147472326"/>
                <pc2:cmMk id="{E68FB81C-C523-4A17-8D92-0D93AE63467C}"/>
              </pc2:cmMkLst>
            </pc226:cmChg>
          </p:ext>
        </pc:extLst>
      </pc:sldChg>
      <pc:sldChg chg="delSp modSp add del mod">
        <pc:chgData name="Lizette Söderlund" userId="ffb87a56-3ba4-4d87-b182-bccbc9485587" providerId="ADAL" clId="{BE753866-E2AB-4D6D-B540-54A9C1CF5CE1}" dt="2024-05-13T12:23:50.724" v="7746" actId="47"/>
        <pc:sldMkLst>
          <pc:docMk/>
          <pc:sldMk cId="1367509588" sldId="2147472327"/>
        </pc:sldMkLst>
        <pc:spChg chg="del">
          <ac:chgData name="Lizette Söderlund" userId="ffb87a56-3ba4-4d87-b182-bccbc9485587" providerId="ADAL" clId="{BE753866-E2AB-4D6D-B540-54A9C1CF5CE1}" dt="2024-05-08T11:30:46.337" v="5649" actId="478"/>
          <ac:spMkLst>
            <pc:docMk/>
            <pc:sldMk cId="1367509588" sldId="2147472327"/>
            <ac:spMk id="6" creationId="{7719E0E0-F969-9F61-BA68-2E5D3749D358}"/>
          </ac:spMkLst>
        </pc:spChg>
        <pc:spChg chg="mod">
          <ac:chgData name="Lizette Söderlund" userId="ffb87a56-3ba4-4d87-b182-bccbc9485587" providerId="ADAL" clId="{BE753866-E2AB-4D6D-B540-54A9C1CF5CE1}" dt="2024-05-13T12:23:46.373" v="7742" actId="21"/>
          <ac:spMkLst>
            <pc:docMk/>
            <pc:sldMk cId="1367509588" sldId="2147472327"/>
            <ac:spMk id="7" creationId="{2A40EE06-FBC1-1427-9A29-BAB135532A0E}"/>
          </ac:spMkLst>
        </pc:spChg>
        <pc:spChg chg="mod">
          <ac:chgData name="Lizette Söderlund" userId="ffb87a56-3ba4-4d87-b182-bccbc9485587" providerId="ADAL" clId="{BE753866-E2AB-4D6D-B540-54A9C1CF5CE1}" dt="2024-05-08T11:30:35.081" v="5646" actId="6549"/>
          <ac:spMkLst>
            <pc:docMk/>
            <pc:sldMk cId="1367509588" sldId="2147472327"/>
            <ac:spMk id="10" creationId="{B906252F-F2F7-1BF4-62F0-AADC87309A36}"/>
          </ac:spMkLst>
        </pc:spChg>
        <pc:graphicFrameChg chg="del">
          <ac:chgData name="Lizette Söderlund" userId="ffb87a56-3ba4-4d87-b182-bccbc9485587" providerId="ADAL" clId="{BE753866-E2AB-4D6D-B540-54A9C1CF5CE1}" dt="2024-05-08T11:30:39.801" v="5647" actId="478"/>
          <ac:graphicFrameMkLst>
            <pc:docMk/>
            <pc:sldMk cId="1367509588" sldId="2147472327"/>
            <ac:graphicFrameMk id="5" creationId="{9CF52A0F-A28F-8193-7F30-E1E0511F550D}"/>
          </ac:graphicFrameMkLst>
        </pc:graphicFrameChg>
      </pc:sldChg>
      <pc:sldChg chg="addSp delSp modSp add del mod">
        <pc:chgData name="Lizette Söderlund" userId="ffb87a56-3ba4-4d87-b182-bccbc9485587" providerId="ADAL" clId="{BE753866-E2AB-4D6D-B540-54A9C1CF5CE1}" dt="2024-05-08T12:08:23.426" v="6393" actId="47"/>
        <pc:sldMkLst>
          <pc:docMk/>
          <pc:sldMk cId="2383201704" sldId="2147472328"/>
        </pc:sldMkLst>
        <pc:spChg chg="add mod">
          <ac:chgData name="Lizette Söderlund" userId="ffb87a56-3ba4-4d87-b182-bccbc9485587" providerId="ADAL" clId="{BE753866-E2AB-4D6D-B540-54A9C1CF5CE1}" dt="2024-05-08T12:01:17.991" v="6239" actId="1037"/>
          <ac:spMkLst>
            <pc:docMk/>
            <pc:sldMk cId="2383201704" sldId="2147472328"/>
            <ac:spMk id="2" creationId="{C719F022-F9E1-1191-DB37-102693629EA5}"/>
          </ac:spMkLst>
        </pc:spChg>
        <pc:spChg chg="add mod">
          <ac:chgData name="Lizette Söderlund" userId="ffb87a56-3ba4-4d87-b182-bccbc9485587" providerId="ADAL" clId="{BE753866-E2AB-4D6D-B540-54A9C1CF5CE1}" dt="2024-05-08T12:01:17.991" v="6239" actId="1037"/>
          <ac:spMkLst>
            <pc:docMk/>
            <pc:sldMk cId="2383201704" sldId="2147472328"/>
            <ac:spMk id="3" creationId="{077384B7-0B64-BEDF-7548-B1417427A46E}"/>
          </ac:spMkLst>
        </pc:spChg>
        <pc:spChg chg="add mod">
          <ac:chgData name="Lizette Söderlund" userId="ffb87a56-3ba4-4d87-b182-bccbc9485587" providerId="ADAL" clId="{BE753866-E2AB-4D6D-B540-54A9C1CF5CE1}" dt="2024-05-08T12:01:17.991" v="6239" actId="1037"/>
          <ac:spMkLst>
            <pc:docMk/>
            <pc:sldMk cId="2383201704" sldId="2147472328"/>
            <ac:spMk id="6" creationId="{4FF9242B-8423-87C0-2754-2CCF33ADF554}"/>
          </ac:spMkLst>
        </pc:spChg>
        <pc:spChg chg="add mod">
          <ac:chgData name="Lizette Söderlund" userId="ffb87a56-3ba4-4d87-b182-bccbc9485587" providerId="ADAL" clId="{BE753866-E2AB-4D6D-B540-54A9C1CF5CE1}" dt="2024-05-08T12:01:17.991" v="6239" actId="1037"/>
          <ac:spMkLst>
            <pc:docMk/>
            <pc:sldMk cId="2383201704" sldId="2147472328"/>
            <ac:spMk id="8" creationId="{6FA35247-3F8D-FAF5-0B4F-CE03F28DDB32}"/>
          </ac:spMkLst>
        </pc:spChg>
        <pc:spChg chg="del mod">
          <ac:chgData name="Lizette Söderlund" userId="ffb87a56-3ba4-4d87-b182-bccbc9485587" providerId="ADAL" clId="{BE753866-E2AB-4D6D-B540-54A9C1CF5CE1}" dt="2024-05-08T11:58:23.149" v="6188" actId="478"/>
          <ac:spMkLst>
            <pc:docMk/>
            <pc:sldMk cId="2383201704" sldId="2147472328"/>
            <ac:spMk id="9" creationId="{92EBA47B-9275-3937-48C2-C202ECFD06B4}"/>
          </ac:spMkLst>
        </pc:spChg>
        <pc:spChg chg="add mod">
          <ac:chgData name="Lizette Söderlund" userId="ffb87a56-3ba4-4d87-b182-bccbc9485587" providerId="ADAL" clId="{BE753866-E2AB-4D6D-B540-54A9C1CF5CE1}" dt="2024-05-08T12:01:17.991" v="6239" actId="1037"/>
          <ac:spMkLst>
            <pc:docMk/>
            <pc:sldMk cId="2383201704" sldId="2147472328"/>
            <ac:spMk id="11" creationId="{3C11E0A7-1446-4AC6-6256-0BD336612382}"/>
          </ac:spMkLst>
        </pc:spChg>
        <pc:spChg chg="add mod">
          <ac:chgData name="Lizette Söderlund" userId="ffb87a56-3ba4-4d87-b182-bccbc9485587" providerId="ADAL" clId="{BE753866-E2AB-4D6D-B540-54A9C1CF5CE1}" dt="2024-05-08T12:01:17.991" v="6239" actId="1037"/>
          <ac:spMkLst>
            <pc:docMk/>
            <pc:sldMk cId="2383201704" sldId="2147472328"/>
            <ac:spMk id="13" creationId="{90CDC925-F756-8C7B-266F-E69C11ADFC7D}"/>
          </ac:spMkLst>
        </pc:spChg>
        <pc:spChg chg="add mod">
          <ac:chgData name="Lizette Söderlund" userId="ffb87a56-3ba4-4d87-b182-bccbc9485587" providerId="ADAL" clId="{BE753866-E2AB-4D6D-B540-54A9C1CF5CE1}" dt="2024-05-08T12:01:17.991" v="6239" actId="1037"/>
          <ac:spMkLst>
            <pc:docMk/>
            <pc:sldMk cId="2383201704" sldId="2147472328"/>
            <ac:spMk id="15" creationId="{B9D8D46E-24D9-856E-A4C9-5A039DAF6A41}"/>
          </ac:spMkLst>
        </pc:spChg>
        <pc:spChg chg="add del mod">
          <ac:chgData name="Lizette Söderlund" userId="ffb87a56-3ba4-4d87-b182-bccbc9485587" providerId="ADAL" clId="{BE753866-E2AB-4D6D-B540-54A9C1CF5CE1}" dt="2024-05-08T11:58:25.994" v="6189" actId="478"/>
          <ac:spMkLst>
            <pc:docMk/>
            <pc:sldMk cId="2383201704" sldId="2147472328"/>
            <ac:spMk id="19" creationId="{0064FA90-BB44-9BA7-FABC-CF6E278C0EF9}"/>
          </ac:spMkLst>
        </pc:spChg>
        <pc:spChg chg="del mod">
          <ac:chgData name="Lizette Söderlund" userId="ffb87a56-3ba4-4d87-b182-bccbc9485587" providerId="ADAL" clId="{BE753866-E2AB-4D6D-B540-54A9C1CF5CE1}" dt="2024-05-08T11:56:28.188" v="6084" actId="478"/>
          <ac:spMkLst>
            <pc:docMk/>
            <pc:sldMk cId="2383201704" sldId="2147472328"/>
            <ac:spMk id="20" creationId="{C79FE759-B1FD-AF82-0E46-DC26C5EA872C}"/>
          </ac:spMkLst>
        </pc:spChg>
        <pc:picChg chg="mod">
          <ac:chgData name="Lizette Söderlund" userId="ffb87a56-3ba4-4d87-b182-bccbc9485587" providerId="ADAL" clId="{BE753866-E2AB-4D6D-B540-54A9C1CF5CE1}" dt="2024-05-08T12:00:32.161" v="6220" actId="1076"/>
          <ac:picMkLst>
            <pc:docMk/>
            <pc:sldMk cId="2383201704" sldId="2147472328"/>
            <ac:picMk id="5" creationId="{4CEA21D0-D351-A8DD-B377-A1E8C6984ED5}"/>
          </ac:picMkLst>
        </pc:picChg>
        <pc:picChg chg="mod">
          <ac:chgData name="Lizette Söderlund" userId="ffb87a56-3ba4-4d87-b182-bccbc9485587" providerId="ADAL" clId="{BE753866-E2AB-4D6D-B540-54A9C1CF5CE1}" dt="2024-05-08T11:59:36.601" v="6210" actId="1076"/>
          <ac:picMkLst>
            <pc:docMk/>
            <pc:sldMk cId="2383201704" sldId="2147472328"/>
            <ac:picMk id="7" creationId="{6DB447D1-FD6C-DE07-B167-28E7BB82A780}"/>
          </ac:picMkLst>
        </pc:picChg>
        <pc:picChg chg="mod">
          <ac:chgData name="Lizette Söderlund" userId="ffb87a56-3ba4-4d87-b182-bccbc9485587" providerId="ADAL" clId="{BE753866-E2AB-4D6D-B540-54A9C1CF5CE1}" dt="2024-05-08T12:00:04.126" v="6214" actId="1076"/>
          <ac:picMkLst>
            <pc:docMk/>
            <pc:sldMk cId="2383201704" sldId="2147472328"/>
            <ac:picMk id="10" creationId="{6703F8BC-3589-20A7-130A-9A4DB3477844}"/>
          </ac:picMkLst>
        </pc:picChg>
        <pc:picChg chg="mod">
          <ac:chgData name="Lizette Söderlund" userId="ffb87a56-3ba4-4d87-b182-bccbc9485587" providerId="ADAL" clId="{BE753866-E2AB-4D6D-B540-54A9C1CF5CE1}" dt="2024-05-08T12:00:48.523" v="6224" actId="1076"/>
          <ac:picMkLst>
            <pc:docMk/>
            <pc:sldMk cId="2383201704" sldId="2147472328"/>
            <ac:picMk id="12" creationId="{2E9B4B7B-7A63-1E6B-A8B7-593E387F4A8F}"/>
          </ac:picMkLst>
        </pc:picChg>
        <pc:picChg chg="mod">
          <ac:chgData name="Lizette Söderlund" userId="ffb87a56-3ba4-4d87-b182-bccbc9485587" providerId="ADAL" clId="{BE753866-E2AB-4D6D-B540-54A9C1CF5CE1}" dt="2024-05-08T12:00:22.856" v="6218" actId="1076"/>
          <ac:picMkLst>
            <pc:docMk/>
            <pc:sldMk cId="2383201704" sldId="2147472328"/>
            <ac:picMk id="14" creationId="{D4F0311E-BE49-E208-AFB0-84BACEB7C17A}"/>
          </ac:picMkLst>
        </pc:picChg>
        <pc:picChg chg="mod">
          <ac:chgData name="Lizette Söderlund" userId="ffb87a56-3ba4-4d87-b182-bccbc9485587" providerId="ADAL" clId="{BE753866-E2AB-4D6D-B540-54A9C1CF5CE1}" dt="2024-05-08T12:00:39.107" v="6222" actId="1076"/>
          <ac:picMkLst>
            <pc:docMk/>
            <pc:sldMk cId="2383201704" sldId="2147472328"/>
            <ac:picMk id="16" creationId="{949B9F8D-46F5-5CD5-8B92-1CEC9031EEC2}"/>
          </ac:picMkLst>
        </pc:picChg>
        <pc:picChg chg="mod">
          <ac:chgData name="Lizette Söderlund" userId="ffb87a56-3ba4-4d87-b182-bccbc9485587" providerId="ADAL" clId="{BE753866-E2AB-4D6D-B540-54A9C1CF5CE1}" dt="2024-05-08T12:00:43.377" v="6223" actId="1076"/>
          <ac:picMkLst>
            <pc:docMk/>
            <pc:sldMk cId="2383201704" sldId="2147472328"/>
            <ac:picMk id="18" creationId="{3C0118B5-0407-F68D-AFA8-729B9C3E73D3}"/>
          </ac:picMkLst>
        </pc:picChg>
      </pc:sldChg>
      <pc:sldChg chg="add ord modNotesTx">
        <pc:chgData name="Lizette Söderlund" userId="ffb87a56-3ba4-4d87-b182-bccbc9485587" providerId="ADAL" clId="{BE753866-E2AB-4D6D-B540-54A9C1CF5CE1}" dt="2024-05-30T13:47:26.404" v="10721" actId="113"/>
        <pc:sldMkLst>
          <pc:docMk/>
          <pc:sldMk cId="468443245" sldId="2147472329"/>
        </pc:sldMkLst>
      </pc:sldChg>
      <pc:sldChg chg="addSp delSp modSp add mod modNotesTx">
        <pc:chgData name="Lizette Söderlund" userId="ffb87a56-3ba4-4d87-b182-bccbc9485587" providerId="ADAL" clId="{BE753866-E2AB-4D6D-B540-54A9C1CF5CE1}" dt="2024-05-28T16:44:38.234" v="9550" actId="113"/>
        <pc:sldMkLst>
          <pc:docMk/>
          <pc:sldMk cId="2259394641" sldId="2147472330"/>
        </pc:sldMkLst>
        <pc:spChg chg="add mod">
          <ac:chgData name="Lizette Söderlund" userId="ffb87a56-3ba4-4d87-b182-bccbc9485587" providerId="ADAL" clId="{BE753866-E2AB-4D6D-B540-54A9C1CF5CE1}" dt="2024-05-08T12:12:00.503" v="6400" actId="404"/>
          <ac:spMkLst>
            <pc:docMk/>
            <pc:sldMk cId="2259394641" sldId="2147472330"/>
            <ac:spMk id="2" creationId="{44375D3B-8F2B-46EE-8FDD-51816B58848E}"/>
          </ac:spMkLst>
        </pc:spChg>
        <pc:spChg chg="del mod">
          <ac:chgData name="Lizette Söderlund" userId="ffb87a56-3ba4-4d87-b182-bccbc9485587" providerId="ADAL" clId="{BE753866-E2AB-4D6D-B540-54A9C1CF5CE1}" dt="2024-05-08T12:03:05.140" v="6248" actId="478"/>
          <ac:spMkLst>
            <pc:docMk/>
            <pc:sldMk cId="2259394641" sldId="2147472330"/>
            <ac:spMk id="4" creationId="{37FA8B3A-9F31-13C9-5C2D-8021AB6629C7}"/>
          </ac:spMkLst>
        </pc:spChg>
        <pc:spChg chg="add mod">
          <ac:chgData name="Lizette Söderlund" userId="ffb87a56-3ba4-4d87-b182-bccbc9485587" providerId="ADAL" clId="{BE753866-E2AB-4D6D-B540-54A9C1CF5CE1}" dt="2024-05-08T12:12:00.503" v="6400" actId="404"/>
          <ac:spMkLst>
            <pc:docMk/>
            <pc:sldMk cId="2259394641" sldId="2147472330"/>
            <ac:spMk id="5" creationId="{2C7D50D7-673D-21BC-9B0E-811A2D8EDD8A}"/>
          </ac:spMkLst>
        </pc:spChg>
        <pc:spChg chg="add mod">
          <ac:chgData name="Lizette Söderlund" userId="ffb87a56-3ba4-4d87-b182-bccbc9485587" providerId="ADAL" clId="{BE753866-E2AB-4D6D-B540-54A9C1CF5CE1}" dt="2024-05-08T12:12:00.503" v="6400" actId="404"/>
          <ac:spMkLst>
            <pc:docMk/>
            <pc:sldMk cId="2259394641" sldId="2147472330"/>
            <ac:spMk id="6" creationId="{7FD426A3-F78A-D346-DB67-3EFB11204255}"/>
          </ac:spMkLst>
        </pc:spChg>
        <pc:spChg chg="add mod">
          <ac:chgData name="Lizette Söderlund" userId="ffb87a56-3ba4-4d87-b182-bccbc9485587" providerId="ADAL" clId="{BE753866-E2AB-4D6D-B540-54A9C1CF5CE1}" dt="2024-05-08T12:12:00.503" v="6400" actId="404"/>
          <ac:spMkLst>
            <pc:docMk/>
            <pc:sldMk cId="2259394641" sldId="2147472330"/>
            <ac:spMk id="8" creationId="{F22462DD-D637-431E-F6AB-A9E4BBEA2156}"/>
          </ac:spMkLst>
        </pc:spChg>
        <pc:spChg chg="add mod">
          <ac:chgData name="Lizette Söderlund" userId="ffb87a56-3ba4-4d87-b182-bccbc9485587" providerId="ADAL" clId="{BE753866-E2AB-4D6D-B540-54A9C1CF5CE1}" dt="2024-05-08T12:12:00.503" v="6400" actId="404"/>
          <ac:spMkLst>
            <pc:docMk/>
            <pc:sldMk cId="2259394641" sldId="2147472330"/>
            <ac:spMk id="10" creationId="{1C09FA52-D02E-15FA-0102-DD0017C14337}"/>
          </ac:spMkLst>
        </pc:spChg>
        <pc:spChg chg="add mod">
          <ac:chgData name="Lizette Söderlund" userId="ffb87a56-3ba4-4d87-b182-bccbc9485587" providerId="ADAL" clId="{BE753866-E2AB-4D6D-B540-54A9C1CF5CE1}" dt="2024-05-08T12:12:14.476" v="6401" actId="14100"/>
          <ac:spMkLst>
            <pc:docMk/>
            <pc:sldMk cId="2259394641" sldId="2147472330"/>
            <ac:spMk id="12" creationId="{A884E933-4122-3688-8FCD-BFC45C75805C}"/>
          </ac:spMkLst>
        </pc:spChg>
        <pc:spChg chg="add mod">
          <ac:chgData name="Lizette Söderlund" userId="ffb87a56-3ba4-4d87-b182-bccbc9485587" providerId="ADAL" clId="{BE753866-E2AB-4D6D-B540-54A9C1CF5CE1}" dt="2024-05-08T12:12:14.476" v="6401" actId="14100"/>
          <ac:spMkLst>
            <pc:docMk/>
            <pc:sldMk cId="2259394641" sldId="2147472330"/>
            <ac:spMk id="14" creationId="{400D0D12-6170-9026-24D5-64652482953E}"/>
          </ac:spMkLst>
        </pc:spChg>
        <pc:spChg chg="add mod">
          <ac:chgData name="Lizette Söderlund" userId="ffb87a56-3ba4-4d87-b182-bccbc9485587" providerId="ADAL" clId="{BE753866-E2AB-4D6D-B540-54A9C1CF5CE1}" dt="2024-05-08T12:12:14.476" v="6401" actId="14100"/>
          <ac:spMkLst>
            <pc:docMk/>
            <pc:sldMk cId="2259394641" sldId="2147472330"/>
            <ac:spMk id="16" creationId="{6699B0D2-F095-68D1-5CBA-4934E8D62AB6}"/>
          </ac:spMkLst>
        </pc:spChg>
        <pc:spChg chg="add mod">
          <ac:chgData name="Lizette Söderlund" userId="ffb87a56-3ba4-4d87-b182-bccbc9485587" providerId="ADAL" clId="{BE753866-E2AB-4D6D-B540-54A9C1CF5CE1}" dt="2024-05-08T12:12:14.476" v="6401" actId="14100"/>
          <ac:spMkLst>
            <pc:docMk/>
            <pc:sldMk cId="2259394641" sldId="2147472330"/>
            <ac:spMk id="18" creationId="{00EFB222-194B-8DCC-28D6-1299587AFF51}"/>
          </ac:spMkLst>
        </pc:spChg>
        <pc:picChg chg="mod">
          <ac:chgData name="Lizette Söderlund" userId="ffb87a56-3ba4-4d87-b182-bccbc9485587" providerId="ADAL" clId="{BE753866-E2AB-4D6D-B540-54A9C1CF5CE1}" dt="2024-05-08T12:06:57.148" v="6379" actId="14861"/>
          <ac:picMkLst>
            <pc:docMk/>
            <pc:sldMk cId="2259394641" sldId="2147472330"/>
            <ac:picMk id="3" creationId="{17148632-8FE3-C29A-23A6-045365461C9E}"/>
          </ac:picMkLst>
        </pc:picChg>
        <pc:picChg chg="mod">
          <ac:chgData name="Lizette Söderlund" userId="ffb87a56-3ba4-4d87-b182-bccbc9485587" providerId="ADAL" clId="{BE753866-E2AB-4D6D-B540-54A9C1CF5CE1}" dt="2024-05-08T12:06:57.148" v="6379" actId="14861"/>
          <ac:picMkLst>
            <pc:docMk/>
            <pc:sldMk cId="2259394641" sldId="2147472330"/>
            <ac:picMk id="7" creationId="{844EDE2F-91C3-84A4-97FF-2868FFE78288}"/>
          </ac:picMkLst>
        </pc:picChg>
        <pc:picChg chg="mod">
          <ac:chgData name="Lizette Söderlund" userId="ffb87a56-3ba4-4d87-b182-bccbc9485587" providerId="ADAL" clId="{BE753866-E2AB-4D6D-B540-54A9C1CF5CE1}" dt="2024-05-08T12:06:57.148" v="6379" actId="14861"/>
          <ac:picMkLst>
            <pc:docMk/>
            <pc:sldMk cId="2259394641" sldId="2147472330"/>
            <ac:picMk id="9" creationId="{F529A82A-994F-A8BC-C447-F97A9BFF280E}"/>
          </ac:picMkLst>
        </pc:picChg>
        <pc:picChg chg="mod">
          <ac:chgData name="Lizette Söderlund" userId="ffb87a56-3ba4-4d87-b182-bccbc9485587" providerId="ADAL" clId="{BE753866-E2AB-4D6D-B540-54A9C1CF5CE1}" dt="2024-05-08T12:06:57.148" v="6379" actId="14861"/>
          <ac:picMkLst>
            <pc:docMk/>
            <pc:sldMk cId="2259394641" sldId="2147472330"/>
            <ac:picMk id="11" creationId="{69C1A59A-EC96-75CA-833B-312848C4779B}"/>
          </ac:picMkLst>
        </pc:picChg>
        <pc:picChg chg="mod">
          <ac:chgData name="Lizette Söderlund" userId="ffb87a56-3ba4-4d87-b182-bccbc9485587" providerId="ADAL" clId="{BE753866-E2AB-4D6D-B540-54A9C1CF5CE1}" dt="2024-05-08T12:07:55.632" v="6388" actId="108"/>
          <ac:picMkLst>
            <pc:docMk/>
            <pc:sldMk cId="2259394641" sldId="2147472330"/>
            <ac:picMk id="13" creationId="{E1532B6E-703E-0732-7D48-2E04B5A6B3DA}"/>
          </ac:picMkLst>
        </pc:picChg>
        <pc:picChg chg="mod">
          <ac:chgData name="Lizette Söderlund" userId="ffb87a56-3ba4-4d87-b182-bccbc9485587" providerId="ADAL" clId="{BE753866-E2AB-4D6D-B540-54A9C1CF5CE1}" dt="2024-05-08T12:06:57.148" v="6379" actId="14861"/>
          <ac:picMkLst>
            <pc:docMk/>
            <pc:sldMk cId="2259394641" sldId="2147472330"/>
            <ac:picMk id="15" creationId="{05FC359F-7BF4-AC1E-8DF6-0A71446111DA}"/>
          </ac:picMkLst>
        </pc:picChg>
        <pc:picChg chg="mod">
          <ac:chgData name="Lizette Söderlund" userId="ffb87a56-3ba4-4d87-b182-bccbc9485587" providerId="ADAL" clId="{BE753866-E2AB-4D6D-B540-54A9C1CF5CE1}" dt="2024-05-08T12:06:57.148" v="6379" actId="14861"/>
          <ac:picMkLst>
            <pc:docMk/>
            <pc:sldMk cId="2259394641" sldId="2147472330"/>
            <ac:picMk id="17" creationId="{0079F41E-1AB7-CD87-75E2-65CC44B90CCB}"/>
          </ac:picMkLst>
        </pc:picChg>
        <pc:picChg chg="mod">
          <ac:chgData name="Lizette Söderlund" userId="ffb87a56-3ba4-4d87-b182-bccbc9485587" providerId="ADAL" clId="{BE753866-E2AB-4D6D-B540-54A9C1CF5CE1}" dt="2024-05-08T12:06:57.148" v="6379" actId="14861"/>
          <ac:picMkLst>
            <pc:docMk/>
            <pc:sldMk cId="2259394641" sldId="2147472330"/>
            <ac:picMk id="19" creationId="{C9D627AC-00DA-56D3-D2F2-D57EBAC77D8B}"/>
          </ac:picMkLst>
        </pc:picChg>
        <pc:picChg chg="mod">
          <ac:chgData name="Lizette Söderlund" userId="ffb87a56-3ba4-4d87-b182-bccbc9485587" providerId="ADAL" clId="{BE753866-E2AB-4D6D-B540-54A9C1CF5CE1}" dt="2024-05-08T12:06:57.148" v="6379" actId="14861"/>
          <ac:picMkLst>
            <pc:docMk/>
            <pc:sldMk cId="2259394641" sldId="2147472330"/>
            <ac:picMk id="21" creationId="{D6F5D184-785F-2230-5505-475B2CFDEE98}"/>
          </ac:picMkLst>
        </pc:picChg>
        <pc:picChg chg="add del mod">
          <ac:chgData name="Lizette Söderlund" userId="ffb87a56-3ba4-4d87-b182-bccbc9485587" providerId="ADAL" clId="{BE753866-E2AB-4D6D-B540-54A9C1CF5CE1}" dt="2024-05-08T12:07:47.522" v="6387" actId="478"/>
          <ac:picMkLst>
            <pc:docMk/>
            <pc:sldMk cId="2259394641" sldId="2147472330"/>
            <ac:picMk id="22" creationId="{D391B45D-B7C1-EA48-0B2C-4AC7B1D8D585}"/>
          </ac:picMkLst>
        </pc:picChg>
        <pc:picChg chg="add del mod">
          <ac:chgData name="Lizette Söderlund" userId="ffb87a56-3ba4-4d87-b182-bccbc9485587" providerId="ADAL" clId="{BE753866-E2AB-4D6D-B540-54A9C1CF5CE1}" dt="2024-05-08T12:07:57.628" v="6389" actId="478"/>
          <ac:picMkLst>
            <pc:docMk/>
            <pc:sldMk cId="2259394641" sldId="2147472330"/>
            <ac:picMk id="24" creationId="{E86ECE6A-0C98-A64C-A5EA-EA8F0B22327D}"/>
          </ac:picMkLst>
        </pc:picChg>
      </pc:sldChg>
      <pc:sldChg chg="new del">
        <pc:chgData name="Lizette Söderlund" userId="ffb87a56-3ba4-4d87-b182-bccbc9485587" providerId="ADAL" clId="{BE753866-E2AB-4D6D-B540-54A9C1CF5CE1}" dt="2024-05-08T12:22:38.584" v="6413" actId="680"/>
        <pc:sldMkLst>
          <pc:docMk/>
          <pc:sldMk cId="781637986" sldId="2147472331"/>
        </pc:sldMkLst>
      </pc:sldChg>
      <pc:sldChg chg="addSp delSp modSp add del mod ord">
        <pc:chgData name="Lizette Söderlund" userId="ffb87a56-3ba4-4d87-b182-bccbc9485587" providerId="ADAL" clId="{BE753866-E2AB-4D6D-B540-54A9C1CF5CE1}" dt="2024-05-14T06:47:39.198" v="8799" actId="47"/>
        <pc:sldMkLst>
          <pc:docMk/>
          <pc:sldMk cId="248870774" sldId="2147472335"/>
        </pc:sldMkLst>
        <pc:spChg chg="add del mod">
          <ac:chgData name="Lizette Söderlund" userId="ffb87a56-3ba4-4d87-b182-bccbc9485587" providerId="ADAL" clId="{BE753866-E2AB-4D6D-B540-54A9C1CF5CE1}" dt="2024-05-13T11:35:00.464" v="6639" actId="478"/>
          <ac:spMkLst>
            <pc:docMk/>
            <pc:sldMk cId="248870774" sldId="2147472335"/>
            <ac:spMk id="3" creationId="{65FF804D-6670-B372-C324-DED7E03A7F4B}"/>
          </ac:spMkLst>
        </pc:spChg>
        <pc:spChg chg="del">
          <ac:chgData name="Lizette Söderlund" userId="ffb87a56-3ba4-4d87-b182-bccbc9485587" providerId="ADAL" clId="{BE753866-E2AB-4D6D-B540-54A9C1CF5CE1}" dt="2024-05-13T11:34:59.162" v="6638" actId="478"/>
          <ac:spMkLst>
            <pc:docMk/>
            <pc:sldMk cId="248870774" sldId="2147472335"/>
            <ac:spMk id="5" creationId="{88F13B9C-E57D-A175-7D1B-76A8387AD2E9}"/>
          </ac:spMkLst>
        </pc:spChg>
        <pc:picChg chg="add">
          <ac:chgData name="Lizette Söderlund" userId="ffb87a56-3ba4-4d87-b182-bccbc9485587" providerId="ADAL" clId="{BE753866-E2AB-4D6D-B540-54A9C1CF5CE1}" dt="2024-05-13T11:35:01.687" v="6640"/>
          <ac:picMkLst>
            <pc:docMk/>
            <pc:sldMk cId="248870774" sldId="2147472335"/>
            <ac:picMk id="1026" creationId="{93CA9E74-C401-8FCE-D5F5-93DEFBA4BDD6}"/>
          </ac:picMkLst>
        </pc:picChg>
      </pc:sldChg>
      <pc:sldChg chg="delSp modSp add del mod modShow modNotesTx">
        <pc:chgData name="Lizette Söderlund" userId="ffb87a56-3ba4-4d87-b182-bccbc9485587" providerId="ADAL" clId="{BE753866-E2AB-4D6D-B540-54A9C1CF5CE1}" dt="2024-05-14T06:47:04.025" v="8794" actId="47"/>
        <pc:sldMkLst>
          <pc:docMk/>
          <pc:sldMk cId="2777446067" sldId="2147472336"/>
        </pc:sldMkLst>
        <pc:spChg chg="del mod">
          <ac:chgData name="Lizette Söderlund" userId="ffb87a56-3ba4-4d87-b182-bccbc9485587" providerId="ADAL" clId="{BE753866-E2AB-4D6D-B540-54A9C1CF5CE1}" dt="2024-05-14T06:46:45.762" v="8784"/>
          <ac:spMkLst>
            <pc:docMk/>
            <pc:sldMk cId="2777446067" sldId="2147472336"/>
            <ac:spMk id="7" creationId="{2A40EE06-FBC1-1427-9A29-BAB135532A0E}"/>
          </ac:spMkLst>
        </pc:spChg>
        <pc:spChg chg="mod">
          <ac:chgData name="Lizette Söderlund" userId="ffb87a56-3ba4-4d87-b182-bccbc9485587" providerId="ADAL" clId="{BE753866-E2AB-4D6D-B540-54A9C1CF5CE1}" dt="2024-05-13T12:18:50.700" v="7489" actId="20577"/>
          <ac:spMkLst>
            <pc:docMk/>
            <pc:sldMk cId="2777446067" sldId="2147472336"/>
            <ac:spMk id="10" creationId="{B906252F-F2F7-1BF4-62F0-AADC87309A36}"/>
          </ac:spMkLst>
        </pc:spChg>
      </pc:sldChg>
      <pc:sldChg chg="addSp delSp modSp add del mod">
        <pc:chgData name="Lizette Söderlund" userId="ffb87a56-3ba4-4d87-b182-bccbc9485587" providerId="ADAL" clId="{BE753866-E2AB-4D6D-B540-54A9C1CF5CE1}" dt="2024-05-30T13:46:09.272" v="10690" actId="47"/>
        <pc:sldMkLst>
          <pc:docMk/>
          <pc:sldMk cId="506171162" sldId="2147472337"/>
        </pc:sldMkLst>
        <pc:spChg chg="del">
          <ac:chgData name="Lizette Söderlund" userId="ffb87a56-3ba4-4d87-b182-bccbc9485587" providerId="ADAL" clId="{BE753866-E2AB-4D6D-B540-54A9C1CF5CE1}" dt="2024-05-13T12:22:54.642" v="7737" actId="478"/>
          <ac:spMkLst>
            <pc:docMk/>
            <pc:sldMk cId="506171162" sldId="2147472337"/>
            <ac:spMk id="3" creationId="{EAF5BA8D-55ED-9255-170C-13323766F023}"/>
          </ac:spMkLst>
        </pc:spChg>
        <pc:spChg chg="add del mod">
          <ac:chgData name="Lizette Söderlund" userId="ffb87a56-3ba4-4d87-b182-bccbc9485587" providerId="ADAL" clId="{BE753866-E2AB-4D6D-B540-54A9C1CF5CE1}" dt="2024-05-13T12:22:56.378" v="7738" actId="478"/>
          <ac:spMkLst>
            <pc:docMk/>
            <pc:sldMk cId="506171162" sldId="2147472337"/>
            <ac:spMk id="5" creationId="{706B1165-5E82-CA19-1EA9-8C6EAE73A92E}"/>
          </ac:spMkLst>
        </pc:spChg>
      </pc:sldChg>
      <pc:sldChg chg="addSp delSp modSp add mod modAnim modNotesTx">
        <pc:chgData name="Lizette Söderlund" userId="ffb87a56-3ba4-4d87-b182-bccbc9485587" providerId="ADAL" clId="{BE753866-E2AB-4D6D-B540-54A9C1CF5CE1}" dt="2024-05-15T06:51:42.538" v="8917" actId="14100"/>
        <pc:sldMkLst>
          <pc:docMk/>
          <pc:sldMk cId="4175789018" sldId="2147472338"/>
        </pc:sldMkLst>
        <pc:spChg chg="mod">
          <ac:chgData name="Lizette Söderlund" userId="ffb87a56-3ba4-4d87-b182-bccbc9485587" providerId="ADAL" clId="{BE753866-E2AB-4D6D-B540-54A9C1CF5CE1}" dt="2024-05-15T06:51:42.538" v="8917" actId="14100"/>
          <ac:spMkLst>
            <pc:docMk/>
            <pc:sldMk cId="4175789018" sldId="2147472338"/>
            <ac:spMk id="4" creationId="{77322D7A-A23E-CBB0-5A7D-3B65141A9452}"/>
          </ac:spMkLst>
        </pc:spChg>
        <pc:picChg chg="add del mod ord">
          <ac:chgData name="Lizette Söderlund" userId="ffb87a56-3ba4-4d87-b182-bccbc9485587" providerId="ADAL" clId="{BE753866-E2AB-4D6D-B540-54A9C1CF5CE1}" dt="2024-05-14T06:46:42.163" v="8781" actId="1076"/>
          <ac:picMkLst>
            <pc:docMk/>
            <pc:sldMk cId="4175789018" sldId="2147472338"/>
            <ac:picMk id="3" creationId="{53526740-745C-F21F-B3EE-F26BBB09ADF1}"/>
          </ac:picMkLst>
        </pc:picChg>
        <pc:picChg chg="del">
          <ac:chgData name="Lizette Söderlund" userId="ffb87a56-3ba4-4d87-b182-bccbc9485587" providerId="ADAL" clId="{BE753866-E2AB-4D6D-B540-54A9C1CF5CE1}" dt="2024-05-13T13:57:04.878" v="8755" actId="478"/>
          <ac:picMkLst>
            <pc:docMk/>
            <pc:sldMk cId="4175789018" sldId="2147472338"/>
            <ac:picMk id="6" creationId="{675EC672-2645-44EC-CF4D-72ADDAB0AFDF}"/>
          </ac:picMkLst>
        </pc:picChg>
      </pc:sldChg>
      <pc:sldChg chg="add mod modShow">
        <pc:chgData name="Lizette Söderlund" userId="ffb87a56-3ba4-4d87-b182-bccbc9485587" providerId="ADAL" clId="{BE753866-E2AB-4D6D-B540-54A9C1CF5CE1}" dt="2024-05-13T12:32:16.010" v="7798" actId="729"/>
        <pc:sldMkLst>
          <pc:docMk/>
          <pc:sldMk cId="412915618" sldId="2147472339"/>
        </pc:sldMkLst>
      </pc:sldChg>
      <pc:sldChg chg="addSp delSp modSp new mod ord modClrScheme chgLayout modNotesTx">
        <pc:chgData name="Lizette Söderlund" userId="ffb87a56-3ba4-4d87-b182-bccbc9485587" providerId="ADAL" clId="{BE753866-E2AB-4D6D-B540-54A9C1CF5CE1}" dt="2024-06-04T10:45:44.986" v="11567"/>
        <pc:sldMkLst>
          <pc:docMk/>
          <pc:sldMk cId="1560448074" sldId="2147472340"/>
        </pc:sldMkLst>
        <pc:spChg chg="del mod ord">
          <ac:chgData name="Lizette Söderlund" userId="ffb87a56-3ba4-4d87-b182-bccbc9485587" providerId="ADAL" clId="{BE753866-E2AB-4D6D-B540-54A9C1CF5CE1}" dt="2024-05-13T12:34:24.823" v="7800" actId="700"/>
          <ac:spMkLst>
            <pc:docMk/>
            <pc:sldMk cId="1560448074" sldId="2147472340"/>
            <ac:spMk id="2" creationId="{631585A6-91D4-23E3-40D7-882B54768834}"/>
          </ac:spMkLst>
        </pc:spChg>
        <pc:spChg chg="del mod ord">
          <ac:chgData name="Lizette Söderlund" userId="ffb87a56-3ba4-4d87-b182-bccbc9485587" providerId="ADAL" clId="{BE753866-E2AB-4D6D-B540-54A9C1CF5CE1}" dt="2024-05-13T12:34:24.823" v="7800" actId="700"/>
          <ac:spMkLst>
            <pc:docMk/>
            <pc:sldMk cId="1560448074" sldId="2147472340"/>
            <ac:spMk id="3" creationId="{82FB56BE-E326-1462-CFA7-0BE0674EB510}"/>
          </ac:spMkLst>
        </pc:spChg>
        <pc:spChg chg="add mod ord">
          <ac:chgData name="Lizette Söderlund" userId="ffb87a56-3ba4-4d87-b182-bccbc9485587" providerId="ADAL" clId="{BE753866-E2AB-4D6D-B540-54A9C1CF5CE1}" dt="2024-05-13T12:39:56.423" v="8040" actId="20577"/>
          <ac:spMkLst>
            <pc:docMk/>
            <pc:sldMk cId="1560448074" sldId="2147472340"/>
            <ac:spMk id="4" creationId="{B07F7F99-51C9-D74B-8CAA-4717175ABFF6}"/>
          </ac:spMkLst>
        </pc:spChg>
        <pc:spChg chg="add mod ord">
          <ac:chgData name="Lizette Söderlund" userId="ffb87a56-3ba4-4d87-b182-bccbc9485587" providerId="ADAL" clId="{BE753866-E2AB-4D6D-B540-54A9C1CF5CE1}" dt="2024-05-29T06:07:19.867" v="10516" actId="20577"/>
          <ac:spMkLst>
            <pc:docMk/>
            <pc:sldMk cId="1560448074" sldId="2147472340"/>
            <ac:spMk id="5" creationId="{49C57B90-15CC-EBD4-D63D-9F9652F4ACAA}"/>
          </ac:spMkLst>
        </pc:spChg>
      </pc:sldChg>
      <pc:sldChg chg="addSp delSp modSp new mod ord">
        <pc:chgData name="Lizette Söderlund" userId="ffb87a56-3ba4-4d87-b182-bccbc9485587" providerId="ADAL" clId="{BE753866-E2AB-4D6D-B540-54A9C1CF5CE1}" dt="2024-06-04T10:45:55.386" v="11570"/>
        <pc:sldMkLst>
          <pc:docMk/>
          <pc:sldMk cId="1696563268" sldId="2147472341"/>
        </pc:sldMkLst>
        <pc:spChg chg="mod">
          <ac:chgData name="Lizette Söderlund" userId="ffb87a56-3ba4-4d87-b182-bccbc9485587" providerId="ADAL" clId="{BE753866-E2AB-4D6D-B540-54A9C1CF5CE1}" dt="2024-05-14T06:51:14.987" v="8817" actId="1076"/>
          <ac:spMkLst>
            <pc:docMk/>
            <pc:sldMk cId="1696563268" sldId="2147472341"/>
            <ac:spMk id="2" creationId="{CEEB4E45-A14A-2A54-4A77-31E7BFA36FFD}"/>
          </ac:spMkLst>
        </pc:spChg>
        <pc:spChg chg="del mod">
          <ac:chgData name="Lizette Söderlund" userId="ffb87a56-3ba4-4d87-b182-bccbc9485587" providerId="ADAL" clId="{BE753866-E2AB-4D6D-B540-54A9C1CF5CE1}" dt="2024-05-13T12:58:05.243" v="8723" actId="478"/>
          <ac:spMkLst>
            <pc:docMk/>
            <pc:sldMk cId="1696563268" sldId="2147472341"/>
            <ac:spMk id="3" creationId="{791D2A32-ED75-9623-0417-8E83F9DB2FED}"/>
          </ac:spMkLst>
        </pc:spChg>
        <pc:spChg chg="add del mod">
          <ac:chgData name="Lizette Söderlund" userId="ffb87a56-3ba4-4d87-b182-bccbc9485587" providerId="ADAL" clId="{BE753866-E2AB-4D6D-B540-54A9C1CF5CE1}" dt="2024-05-13T12:58:06.454" v="8724" actId="21"/>
          <ac:spMkLst>
            <pc:docMk/>
            <pc:sldMk cId="1696563268" sldId="2147472341"/>
            <ac:spMk id="4" creationId="{A63780C8-0752-490F-1367-0ED321DB439F}"/>
          </ac:spMkLst>
        </pc:spChg>
        <pc:picChg chg="add mod ord">
          <ac:chgData name="Lizette Söderlund" userId="ffb87a56-3ba4-4d87-b182-bccbc9485587" providerId="ADAL" clId="{BE753866-E2AB-4D6D-B540-54A9C1CF5CE1}" dt="2024-05-14T06:50:48.195" v="8807" actId="1076"/>
          <ac:picMkLst>
            <pc:docMk/>
            <pc:sldMk cId="1696563268" sldId="2147472341"/>
            <ac:picMk id="4" creationId="{0B0F2356-0362-3E2F-D2EA-3C0B102F3322}"/>
          </ac:picMkLst>
        </pc:picChg>
      </pc:sldChg>
      <pc:sldChg chg="delSp modSp add mod modNotesTx">
        <pc:chgData name="Lizette Söderlund" userId="ffb87a56-3ba4-4d87-b182-bccbc9485587" providerId="ADAL" clId="{BE753866-E2AB-4D6D-B540-54A9C1CF5CE1}" dt="2024-06-03T09:38:59.917" v="10966" actId="20577"/>
        <pc:sldMkLst>
          <pc:docMk/>
          <pc:sldMk cId="1886448439" sldId="2147472342"/>
        </pc:sldMkLst>
        <pc:spChg chg="del">
          <ac:chgData name="Lizette Söderlund" userId="ffb87a56-3ba4-4d87-b182-bccbc9485587" providerId="ADAL" clId="{BE753866-E2AB-4D6D-B540-54A9C1CF5CE1}" dt="2024-05-14T06:47:30.579" v="8797" actId="478"/>
          <ac:spMkLst>
            <pc:docMk/>
            <pc:sldMk cId="1886448439" sldId="2147472342"/>
            <ac:spMk id="2" creationId="{23CC5DD0-82EF-28B5-947B-F22C43DB573C}"/>
          </ac:spMkLst>
        </pc:spChg>
        <pc:spChg chg="del">
          <ac:chgData name="Lizette Söderlund" userId="ffb87a56-3ba4-4d87-b182-bccbc9485587" providerId="ADAL" clId="{BE753866-E2AB-4D6D-B540-54A9C1CF5CE1}" dt="2024-05-14T06:47:30.579" v="8797" actId="478"/>
          <ac:spMkLst>
            <pc:docMk/>
            <pc:sldMk cId="1886448439" sldId="2147472342"/>
            <ac:spMk id="3" creationId="{874D0FD1-4F84-A2BD-FFB1-ED2E8652B59F}"/>
          </ac:spMkLst>
        </pc:spChg>
        <pc:cxnChg chg="del mod">
          <ac:chgData name="Lizette Söderlund" userId="ffb87a56-3ba4-4d87-b182-bccbc9485587" providerId="ADAL" clId="{BE753866-E2AB-4D6D-B540-54A9C1CF5CE1}" dt="2024-05-14T06:47:31.979" v="8798" actId="478"/>
          <ac:cxnSpMkLst>
            <pc:docMk/>
            <pc:sldMk cId="1886448439" sldId="2147472342"/>
            <ac:cxnSpMk id="5" creationId="{8D87341A-D153-F42A-B369-85AB963C0FC4}"/>
          </ac:cxnSpMkLst>
        </pc:cxnChg>
      </pc:sldChg>
      <pc:sldChg chg="modNotesTx">
        <pc:chgData name="Lizette Söderlund" userId="ffb87a56-3ba4-4d87-b182-bccbc9485587" providerId="ADAL" clId="{BE753866-E2AB-4D6D-B540-54A9C1CF5CE1}" dt="2024-05-30T13:47:29.247" v="10733" actId="20577"/>
        <pc:sldMkLst>
          <pc:docMk/>
          <pc:sldMk cId="876852710" sldId="2147472345"/>
        </pc:sldMkLst>
      </pc:sldChg>
      <pc:sldChg chg="del">
        <pc:chgData name="Lizette Söderlund" userId="ffb87a56-3ba4-4d87-b182-bccbc9485587" providerId="ADAL" clId="{BE753866-E2AB-4D6D-B540-54A9C1CF5CE1}" dt="2024-05-28T14:13:48.883" v="9245" actId="47"/>
        <pc:sldMkLst>
          <pc:docMk/>
          <pc:sldMk cId="2580701750" sldId="2147472349"/>
        </pc:sldMkLst>
      </pc:sldChg>
      <pc:sldChg chg="modSp del mod ord">
        <pc:chgData name="Lizette Söderlund" userId="ffb87a56-3ba4-4d87-b182-bccbc9485587" providerId="ADAL" clId="{BE753866-E2AB-4D6D-B540-54A9C1CF5CE1}" dt="2024-06-04T10:45:51.627" v="11568" actId="47"/>
        <pc:sldMkLst>
          <pc:docMk/>
          <pc:sldMk cId="2243882139" sldId="2147472352"/>
        </pc:sldMkLst>
        <pc:spChg chg="mod">
          <ac:chgData name="Lizette Söderlund" userId="ffb87a56-3ba4-4d87-b182-bccbc9485587" providerId="ADAL" clId="{BE753866-E2AB-4D6D-B540-54A9C1CF5CE1}" dt="2024-05-30T13:48:24.785" v="10764" actId="14100"/>
          <ac:spMkLst>
            <pc:docMk/>
            <pc:sldMk cId="2243882139" sldId="2147472352"/>
            <ac:spMk id="5" creationId="{49C57B90-15CC-EBD4-D63D-9F9652F4ACAA}"/>
          </ac:spMkLst>
        </pc:spChg>
      </pc:sldChg>
      <pc:sldChg chg="modSp add mod ord delCm modNotesTx">
        <pc:chgData name="Lizette Söderlund" userId="ffb87a56-3ba4-4d87-b182-bccbc9485587" providerId="ADAL" clId="{BE753866-E2AB-4D6D-B540-54A9C1CF5CE1}" dt="2024-06-04T06:11:09.019" v="11377" actId="113"/>
        <pc:sldMkLst>
          <pc:docMk/>
          <pc:sldMk cId="127374901" sldId="2147472353"/>
        </pc:sldMkLst>
        <pc:spChg chg="mod">
          <ac:chgData name="Lizette Söderlund" userId="ffb87a56-3ba4-4d87-b182-bccbc9485587" providerId="ADAL" clId="{BE753866-E2AB-4D6D-B540-54A9C1CF5CE1}" dt="2024-05-27T07:18:32.196" v="9068" actId="20577"/>
          <ac:spMkLst>
            <pc:docMk/>
            <pc:sldMk cId="127374901" sldId="2147472353"/>
            <ac:spMk id="5" creationId="{88F13B9C-E57D-A175-7D1B-76A8387AD2E9}"/>
          </ac:spMkLst>
        </pc:sp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BE753866-E2AB-4D6D-B540-54A9C1CF5CE1}" dt="2024-05-27T07:18:00.806" v="9060"/>
              <pc2:cmMkLst xmlns:pc2="http://schemas.microsoft.com/office/powerpoint/2019/9/main/command">
                <pc:docMk/>
                <pc:sldMk cId="127374901" sldId="2147472353"/>
                <pc2:cmMk id="{3D53D52C-FEBF-4809-9D9D-D2E6BFF1AC18}"/>
              </pc2:cmMkLst>
            </pc226:cmChg>
          </p:ext>
        </pc:extLst>
      </pc:sldChg>
      <pc:sldChg chg="add del">
        <pc:chgData name="Lizette Söderlund" userId="ffb87a56-3ba4-4d87-b182-bccbc9485587" providerId="ADAL" clId="{BE753866-E2AB-4D6D-B540-54A9C1CF5CE1}" dt="2024-05-27T06:37:42.668" v="9001"/>
        <pc:sldMkLst>
          <pc:docMk/>
          <pc:sldMk cId="682837483" sldId="2147472353"/>
        </pc:sldMkLst>
      </pc:sldChg>
      <pc:sldChg chg="addSp delSp modSp add mod modNotesTx">
        <pc:chgData name="Lizette Söderlund" userId="ffb87a56-3ba4-4d87-b182-bccbc9485587" providerId="ADAL" clId="{BE753866-E2AB-4D6D-B540-54A9C1CF5CE1}" dt="2024-06-04T06:29:24.958" v="11561" actId="20577"/>
        <pc:sldMkLst>
          <pc:docMk/>
          <pc:sldMk cId="2438877739" sldId="2147472354"/>
        </pc:sldMkLst>
        <pc:spChg chg="add del mod">
          <ac:chgData name="Lizette Söderlund" userId="ffb87a56-3ba4-4d87-b182-bccbc9485587" providerId="ADAL" clId="{BE753866-E2AB-4D6D-B540-54A9C1CF5CE1}" dt="2024-05-27T07:25:51.236" v="9143" actId="478"/>
          <ac:spMkLst>
            <pc:docMk/>
            <pc:sldMk cId="2438877739" sldId="2147472354"/>
            <ac:spMk id="4" creationId="{3EA5D1AA-E8D2-E061-F993-0F49EA5FB46E}"/>
          </ac:spMkLst>
        </pc:spChg>
        <pc:spChg chg="mod topLvl">
          <ac:chgData name="Lizette Söderlund" userId="ffb87a56-3ba4-4d87-b182-bccbc9485587" providerId="ADAL" clId="{BE753866-E2AB-4D6D-B540-54A9C1CF5CE1}" dt="2024-05-27T07:26:30.216" v="9155" actId="164"/>
          <ac:spMkLst>
            <pc:docMk/>
            <pc:sldMk cId="2438877739" sldId="2147472354"/>
            <ac:spMk id="7" creationId="{E9415A2A-2220-28F5-0BED-B40D5053A09E}"/>
          </ac:spMkLst>
        </pc:spChg>
        <pc:spChg chg="mod topLvl">
          <ac:chgData name="Lizette Söderlund" userId="ffb87a56-3ba4-4d87-b182-bccbc9485587" providerId="ADAL" clId="{BE753866-E2AB-4D6D-B540-54A9C1CF5CE1}" dt="2024-05-27T07:26:49.465" v="9163" actId="164"/>
          <ac:spMkLst>
            <pc:docMk/>
            <pc:sldMk cId="2438877739" sldId="2147472354"/>
            <ac:spMk id="13" creationId="{17F6279E-6CE2-BD63-684C-400B76785019}"/>
          </ac:spMkLst>
        </pc:spChg>
        <pc:spChg chg="add mod">
          <ac:chgData name="Lizette Söderlund" userId="ffb87a56-3ba4-4d87-b182-bccbc9485587" providerId="ADAL" clId="{BE753866-E2AB-4D6D-B540-54A9C1CF5CE1}" dt="2024-05-27T07:27:42.642" v="9176" actId="242"/>
          <ac:spMkLst>
            <pc:docMk/>
            <pc:sldMk cId="2438877739" sldId="2147472354"/>
            <ac:spMk id="26" creationId="{D7F97828-0529-B4CA-8738-BF01CCEAF7CA}"/>
          </ac:spMkLst>
        </pc:spChg>
        <pc:spChg chg="add mod">
          <ac:chgData name="Lizette Söderlund" userId="ffb87a56-3ba4-4d87-b182-bccbc9485587" providerId="ADAL" clId="{BE753866-E2AB-4D6D-B540-54A9C1CF5CE1}" dt="2024-05-27T07:27:42.642" v="9176" actId="242"/>
          <ac:spMkLst>
            <pc:docMk/>
            <pc:sldMk cId="2438877739" sldId="2147472354"/>
            <ac:spMk id="27" creationId="{17501DD3-2D05-64D8-34AC-F48C6C3637C2}"/>
          </ac:spMkLst>
        </pc:spChg>
        <pc:spChg chg="add mod">
          <ac:chgData name="Lizette Söderlund" userId="ffb87a56-3ba4-4d87-b182-bccbc9485587" providerId="ADAL" clId="{BE753866-E2AB-4D6D-B540-54A9C1CF5CE1}" dt="2024-05-27T07:27:42.642" v="9176" actId="242"/>
          <ac:spMkLst>
            <pc:docMk/>
            <pc:sldMk cId="2438877739" sldId="2147472354"/>
            <ac:spMk id="28" creationId="{325D7F25-57AC-5498-955C-94059659D83F}"/>
          </ac:spMkLst>
        </pc:spChg>
        <pc:spChg chg="add mod">
          <ac:chgData name="Lizette Söderlund" userId="ffb87a56-3ba4-4d87-b182-bccbc9485587" providerId="ADAL" clId="{BE753866-E2AB-4D6D-B540-54A9C1CF5CE1}" dt="2024-05-27T07:27:42.642" v="9176" actId="242"/>
          <ac:spMkLst>
            <pc:docMk/>
            <pc:sldMk cId="2438877739" sldId="2147472354"/>
            <ac:spMk id="29" creationId="{FCA6D517-89F2-FBAD-5EF3-043BA965880A}"/>
          </ac:spMkLst>
        </pc:spChg>
        <pc:spChg chg="add mod">
          <ac:chgData name="Lizette Söderlund" userId="ffb87a56-3ba4-4d87-b182-bccbc9485587" providerId="ADAL" clId="{BE753866-E2AB-4D6D-B540-54A9C1CF5CE1}" dt="2024-05-27T07:27:42.642" v="9176" actId="242"/>
          <ac:spMkLst>
            <pc:docMk/>
            <pc:sldMk cId="2438877739" sldId="2147472354"/>
            <ac:spMk id="30" creationId="{E857720A-6C94-BC34-D1B9-69B2B4B1F7A2}"/>
          </ac:spMkLst>
        </pc:spChg>
        <pc:spChg chg="add mod">
          <ac:chgData name="Lizette Söderlund" userId="ffb87a56-3ba4-4d87-b182-bccbc9485587" providerId="ADAL" clId="{BE753866-E2AB-4D6D-B540-54A9C1CF5CE1}" dt="2024-06-04T06:28:08.253" v="11466" actId="20577"/>
          <ac:spMkLst>
            <pc:docMk/>
            <pc:sldMk cId="2438877739" sldId="2147472354"/>
            <ac:spMk id="31" creationId="{518B7ED4-7C0F-8D6D-9BC0-373EE21C6A52}"/>
          </ac:spMkLst>
        </pc:spChg>
        <pc:spChg chg="add mod">
          <ac:chgData name="Lizette Söderlund" userId="ffb87a56-3ba4-4d87-b182-bccbc9485587" providerId="ADAL" clId="{BE753866-E2AB-4D6D-B540-54A9C1CF5CE1}" dt="2024-05-27T07:28:14.277" v="9183" actId="113"/>
          <ac:spMkLst>
            <pc:docMk/>
            <pc:sldMk cId="2438877739" sldId="2147472354"/>
            <ac:spMk id="32" creationId="{C56E4279-9D66-180D-E7A5-B992FE87DD35}"/>
          </ac:spMkLst>
        </pc:spChg>
        <pc:spChg chg="add mod">
          <ac:chgData name="Lizette Söderlund" userId="ffb87a56-3ba4-4d87-b182-bccbc9485587" providerId="ADAL" clId="{BE753866-E2AB-4D6D-B540-54A9C1CF5CE1}" dt="2024-05-27T07:28:14.277" v="9183" actId="113"/>
          <ac:spMkLst>
            <pc:docMk/>
            <pc:sldMk cId="2438877739" sldId="2147472354"/>
            <ac:spMk id="33" creationId="{9EDB6670-B163-BD4B-EFEB-9F328A3E2E43}"/>
          </ac:spMkLst>
        </pc:spChg>
        <pc:spChg chg="add mod">
          <ac:chgData name="Lizette Söderlund" userId="ffb87a56-3ba4-4d87-b182-bccbc9485587" providerId="ADAL" clId="{BE753866-E2AB-4D6D-B540-54A9C1CF5CE1}" dt="2024-05-27T07:29:39.700" v="9221" actId="1076"/>
          <ac:spMkLst>
            <pc:docMk/>
            <pc:sldMk cId="2438877739" sldId="2147472354"/>
            <ac:spMk id="34" creationId="{17BBD683-817D-6EE5-3405-C331629068CE}"/>
          </ac:spMkLst>
        </pc:spChg>
        <pc:grpChg chg="add del mod">
          <ac:chgData name="Lizette Söderlund" userId="ffb87a56-3ba4-4d87-b182-bccbc9485587" providerId="ADAL" clId="{BE753866-E2AB-4D6D-B540-54A9C1CF5CE1}" dt="2024-05-27T07:25:57.374" v="9146" actId="478"/>
          <ac:grpSpMkLst>
            <pc:docMk/>
            <pc:sldMk cId="2438877739" sldId="2147472354"/>
            <ac:grpSpMk id="5" creationId="{51B7B2D5-3855-D51C-E077-7CD6CC268C45}"/>
          </ac:grpSpMkLst>
        </pc:grpChg>
        <pc:grpChg chg="add mod">
          <ac:chgData name="Lizette Söderlund" userId="ffb87a56-3ba4-4d87-b182-bccbc9485587" providerId="ADAL" clId="{BE753866-E2AB-4D6D-B540-54A9C1CF5CE1}" dt="2024-05-27T07:28:26.325" v="9194" actId="1035"/>
          <ac:grpSpMkLst>
            <pc:docMk/>
            <pc:sldMk cId="2438877739" sldId="2147472354"/>
            <ac:grpSpMk id="11" creationId="{FA429535-09BE-EF00-F17D-05C17779E94C}"/>
          </ac:grpSpMkLst>
        </pc:grpChg>
        <pc:grpChg chg="add del mod">
          <ac:chgData name="Lizette Söderlund" userId="ffb87a56-3ba4-4d87-b182-bccbc9485587" providerId="ADAL" clId="{BE753866-E2AB-4D6D-B540-54A9C1CF5CE1}" dt="2024-05-27T07:26:39.110" v="9160" actId="478"/>
          <ac:grpSpMkLst>
            <pc:docMk/>
            <pc:sldMk cId="2438877739" sldId="2147472354"/>
            <ac:grpSpMk id="12" creationId="{362052B6-2C43-CBF1-C366-2BBD37B7D1B8}"/>
          </ac:grpSpMkLst>
        </pc:grpChg>
        <pc:grpChg chg="mod">
          <ac:chgData name="Lizette Söderlund" userId="ffb87a56-3ba4-4d87-b182-bccbc9485587" providerId="ADAL" clId="{BE753866-E2AB-4D6D-B540-54A9C1CF5CE1}" dt="2024-05-27T07:28:45.551" v="9196" actId="1076"/>
          <ac:grpSpMkLst>
            <pc:docMk/>
            <pc:sldMk cId="2438877739" sldId="2147472354"/>
            <ac:grpSpMk id="18" creationId="{9548751B-5C75-BABC-60E5-2BB5E82E92CE}"/>
          </ac:grpSpMkLst>
        </pc:grpChg>
        <pc:grpChg chg="add mod">
          <ac:chgData name="Lizette Söderlund" userId="ffb87a56-3ba4-4d87-b182-bccbc9485587" providerId="ADAL" clId="{BE753866-E2AB-4D6D-B540-54A9C1CF5CE1}" dt="2024-06-04T06:27:59.902" v="11463" actId="1076"/>
          <ac:grpSpMkLst>
            <pc:docMk/>
            <pc:sldMk cId="2438877739" sldId="2147472354"/>
            <ac:grpSpMk id="19" creationId="{45836962-3055-BCC9-ABF5-6A8A08798537}"/>
          </ac:grpSpMkLst>
        </pc:grpChg>
        <pc:grpChg chg="add mod">
          <ac:chgData name="Lizette Söderlund" userId="ffb87a56-3ba4-4d87-b182-bccbc9485587" providerId="ADAL" clId="{BE753866-E2AB-4D6D-B540-54A9C1CF5CE1}" dt="2024-05-27T07:28:51.171" v="9197" actId="1076"/>
          <ac:grpSpMkLst>
            <pc:docMk/>
            <pc:sldMk cId="2438877739" sldId="2147472354"/>
            <ac:grpSpMk id="21" creationId="{9F126B77-C4EA-40BA-B854-8C396748392B}"/>
          </ac:grpSpMkLst>
        </pc:grpChg>
        <pc:grpChg chg="mod">
          <ac:chgData name="Lizette Söderlund" userId="ffb87a56-3ba4-4d87-b182-bccbc9485587" providerId="ADAL" clId="{BE753866-E2AB-4D6D-B540-54A9C1CF5CE1}" dt="2024-06-04T06:28:04.542" v="11464" actId="1076"/>
          <ac:grpSpMkLst>
            <pc:docMk/>
            <pc:sldMk cId="2438877739" sldId="2147472354"/>
            <ac:grpSpMk id="22" creationId="{D1A96900-80D7-0238-7242-2DAD72493C2B}"/>
          </ac:grpSpMkLst>
        </pc:grpChg>
        <pc:grpChg chg="add mod">
          <ac:chgData name="Lizette Söderlund" userId="ffb87a56-3ba4-4d87-b182-bccbc9485587" providerId="ADAL" clId="{BE753866-E2AB-4D6D-B540-54A9C1CF5CE1}" dt="2024-06-04T06:28:04.542" v="11464" actId="1076"/>
          <ac:grpSpMkLst>
            <pc:docMk/>
            <pc:sldMk cId="2438877739" sldId="2147472354"/>
            <ac:grpSpMk id="23" creationId="{1DFAE6CE-6BF2-A723-3CCC-1F64A7BB0E13}"/>
          </ac:grpSpMkLst>
        </pc:grpChg>
        <pc:grpChg chg="add mod">
          <ac:chgData name="Lizette Söderlund" userId="ffb87a56-3ba4-4d87-b182-bccbc9485587" providerId="ADAL" clId="{BE753866-E2AB-4D6D-B540-54A9C1CF5CE1}" dt="2024-05-27T07:28:26.325" v="9194" actId="1035"/>
          <ac:grpSpMkLst>
            <pc:docMk/>
            <pc:sldMk cId="2438877739" sldId="2147472354"/>
            <ac:grpSpMk id="24" creationId="{AB3A3043-3FFA-97F0-7123-88FC459D13A1}"/>
          </ac:grpSpMkLst>
        </pc:grpChg>
        <pc:grpChg chg="add mod">
          <ac:chgData name="Lizette Söderlund" userId="ffb87a56-3ba4-4d87-b182-bccbc9485587" providerId="ADAL" clId="{BE753866-E2AB-4D6D-B540-54A9C1CF5CE1}" dt="2024-06-04T06:27:59.902" v="11463" actId="1076"/>
          <ac:grpSpMkLst>
            <pc:docMk/>
            <pc:sldMk cId="2438877739" sldId="2147472354"/>
            <ac:grpSpMk id="25" creationId="{B0A624AC-3D3F-7351-FF9B-6851FB288A52}"/>
          </ac:grpSpMkLst>
        </pc:grpChg>
        <pc:graphicFrameChg chg="del">
          <ac:chgData name="Lizette Söderlund" userId="ffb87a56-3ba4-4d87-b182-bccbc9485587" providerId="ADAL" clId="{BE753866-E2AB-4D6D-B540-54A9C1CF5CE1}" dt="2024-05-27T07:25:49.441" v="9142" actId="478"/>
          <ac:graphicFrameMkLst>
            <pc:docMk/>
            <pc:sldMk cId="2438877739" sldId="2147472354"/>
            <ac:graphicFrameMk id="6" creationId="{9D0D24AA-AF05-37EC-C424-38B13B904950}"/>
          </ac:graphicFrameMkLst>
        </pc:graphicFrameChg>
        <pc:picChg chg="del mod topLvl">
          <ac:chgData name="Lizette Söderlund" userId="ffb87a56-3ba4-4d87-b182-bccbc9485587" providerId="ADAL" clId="{BE753866-E2AB-4D6D-B540-54A9C1CF5CE1}" dt="2024-05-27T07:25:57.374" v="9146" actId="478"/>
          <ac:picMkLst>
            <pc:docMk/>
            <pc:sldMk cId="2438877739" sldId="2147472354"/>
            <ac:picMk id="9" creationId="{5BBFE0CD-F046-963A-0AB9-1939D4CACF03}"/>
          </ac:picMkLst>
        </pc:picChg>
        <pc:picChg chg="mod ord">
          <ac:chgData name="Lizette Söderlund" userId="ffb87a56-3ba4-4d87-b182-bccbc9485587" providerId="ADAL" clId="{BE753866-E2AB-4D6D-B540-54A9C1CF5CE1}" dt="2024-05-27T07:26:30.216" v="9155" actId="164"/>
          <ac:picMkLst>
            <pc:docMk/>
            <pc:sldMk cId="2438877739" sldId="2147472354"/>
            <ac:picMk id="10" creationId="{C6C159ED-5471-35A3-3B23-F14C5152C7A7}"/>
          </ac:picMkLst>
        </pc:picChg>
        <pc:picChg chg="mod ord">
          <ac:chgData name="Lizette Söderlund" userId="ffb87a56-3ba4-4d87-b182-bccbc9485587" providerId="ADAL" clId="{BE753866-E2AB-4D6D-B540-54A9C1CF5CE1}" dt="2024-05-27T07:26:49.465" v="9163" actId="164"/>
          <ac:picMkLst>
            <pc:docMk/>
            <pc:sldMk cId="2438877739" sldId="2147472354"/>
            <ac:picMk id="14" creationId="{41126020-6ED2-B9A1-BC30-803F272A6377}"/>
          </ac:picMkLst>
        </pc:picChg>
        <pc:picChg chg="del mod topLvl">
          <ac:chgData name="Lizette Söderlund" userId="ffb87a56-3ba4-4d87-b182-bccbc9485587" providerId="ADAL" clId="{BE753866-E2AB-4D6D-B540-54A9C1CF5CE1}" dt="2024-05-27T07:26:39.110" v="9160" actId="478"/>
          <ac:picMkLst>
            <pc:docMk/>
            <pc:sldMk cId="2438877739" sldId="2147472354"/>
            <ac:picMk id="15" creationId="{4EC99609-14F1-1913-209E-CE601D588B13}"/>
          </ac:picMkLst>
        </pc:picChg>
        <pc:cxnChg chg="add mod">
          <ac:chgData name="Lizette Söderlund" userId="ffb87a56-3ba4-4d87-b182-bccbc9485587" providerId="ADAL" clId="{BE753866-E2AB-4D6D-B540-54A9C1CF5CE1}" dt="2024-05-27T07:29:31.629" v="9219" actId="14100"/>
          <ac:cxnSpMkLst>
            <pc:docMk/>
            <pc:sldMk cId="2438877739" sldId="2147472354"/>
            <ac:cxnSpMk id="36" creationId="{9815CA83-ED62-5E8A-BAD8-41DD7F68BD44}"/>
          </ac:cxnSpMkLst>
        </pc:cxnChg>
      </pc:sldChg>
      <pc:sldChg chg="mod modShow">
        <pc:chgData name="Lizette Söderlund" userId="ffb87a56-3ba4-4d87-b182-bccbc9485587" providerId="ADAL" clId="{BE753866-E2AB-4D6D-B540-54A9C1CF5CE1}" dt="2024-05-30T13:47:47.820" v="10736" actId="729"/>
        <pc:sldMkLst>
          <pc:docMk/>
          <pc:sldMk cId="1167971533" sldId="2147478849"/>
        </pc:sldMkLst>
      </pc:sldChg>
      <pc:sldChg chg="mod modShow">
        <pc:chgData name="Lizette Söderlund" userId="ffb87a56-3ba4-4d87-b182-bccbc9485587" providerId="ADAL" clId="{BE753866-E2AB-4D6D-B540-54A9C1CF5CE1}" dt="2024-05-30T13:47:47.820" v="10736" actId="729"/>
        <pc:sldMkLst>
          <pc:docMk/>
          <pc:sldMk cId="64575263" sldId="2147481690"/>
        </pc:sldMkLst>
      </pc:sldChg>
      <pc:sldChg chg="mod modShow">
        <pc:chgData name="Lizette Söderlund" userId="ffb87a56-3ba4-4d87-b182-bccbc9485587" providerId="ADAL" clId="{BE753866-E2AB-4D6D-B540-54A9C1CF5CE1}" dt="2024-05-30T13:47:47.820" v="10736" actId="729"/>
        <pc:sldMkLst>
          <pc:docMk/>
          <pc:sldMk cId="2509253384" sldId="2147481707"/>
        </pc:sldMkLst>
      </pc:sldChg>
      <pc:sldChg chg="mod modShow">
        <pc:chgData name="Lizette Söderlund" userId="ffb87a56-3ba4-4d87-b182-bccbc9485587" providerId="ADAL" clId="{BE753866-E2AB-4D6D-B540-54A9C1CF5CE1}" dt="2024-05-30T13:47:47.820" v="10736" actId="729"/>
        <pc:sldMkLst>
          <pc:docMk/>
          <pc:sldMk cId="1297666678" sldId="2147481708"/>
        </pc:sldMkLst>
      </pc:sldChg>
      <pc:sldChg chg="mod modShow">
        <pc:chgData name="Lizette Söderlund" userId="ffb87a56-3ba4-4d87-b182-bccbc9485587" providerId="ADAL" clId="{BE753866-E2AB-4D6D-B540-54A9C1CF5CE1}" dt="2024-05-30T13:47:47.820" v="10736" actId="729"/>
        <pc:sldMkLst>
          <pc:docMk/>
          <pc:sldMk cId="3622135898" sldId="2147481710"/>
        </pc:sldMkLst>
      </pc:sldChg>
      <pc:sldChg chg="mod modShow delCm">
        <pc:chgData name="Lizette Söderlund" userId="ffb87a56-3ba4-4d87-b182-bccbc9485587" providerId="ADAL" clId="{BE753866-E2AB-4D6D-B540-54A9C1CF5CE1}" dt="2024-05-30T13:47:47.820" v="10736" actId="729"/>
        <pc:sldMkLst>
          <pc:docMk/>
          <pc:sldMk cId="2865064604" sldId="2147481730"/>
        </pc:sldMkLst>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BE753866-E2AB-4D6D-B540-54A9C1CF5CE1}" dt="2024-05-28T14:13:42.784" v="9244"/>
              <pc2:cmMkLst xmlns:pc2="http://schemas.microsoft.com/office/powerpoint/2019/9/main/command">
                <pc:docMk/>
                <pc:sldMk cId="2865064604" sldId="2147481730"/>
                <pc2:cmMk id="{A57D7A6D-C5B0-44DD-AFBE-F4586926D7B3}"/>
              </pc2:cmMkLst>
            </pc226:cmChg>
          </p:ext>
        </pc:extLst>
      </pc:sldChg>
      <pc:sldChg chg="mod modShow">
        <pc:chgData name="Lizette Söderlund" userId="ffb87a56-3ba4-4d87-b182-bccbc9485587" providerId="ADAL" clId="{BE753866-E2AB-4D6D-B540-54A9C1CF5CE1}" dt="2024-05-30T13:47:47.820" v="10736" actId="729"/>
        <pc:sldMkLst>
          <pc:docMk/>
          <pc:sldMk cId="2361173410" sldId="2147482012"/>
        </pc:sldMkLst>
      </pc:sldChg>
      <pc:sldChg chg="mod modShow">
        <pc:chgData name="Lizette Söderlund" userId="ffb87a56-3ba4-4d87-b182-bccbc9485587" providerId="ADAL" clId="{BE753866-E2AB-4D6D-B540-54A9C1CF5CE1}" dt="2024-05-30T13:47:47.820" v="10736" actId="729"/>
        <pc:sldMkLst>
          <pc:docMk/>
          <pc:sldMk cId="720763919" sldId="2147482291"/>
        </pc:sldMkLst>
      </pc:sldChg>
      <pc:sldChg chg="mod modShow">
        <pc:chgData name="Lizette Söderlund" userId="ffb87a56-3ba4-4d87-b182-bccbc9485587" providerId="ADAL" clId="{BE753866-E2AB-4D6D-B540-54A9C1CF5CE1}" dt="2024-05-30T13:47:47.820" v="10736" actId="729"/>
        <pc:sldMkLst>
          <pc:docMk/>
          <pc:sldMk cId="3544557186" sldId="2147482294"/>
        </pc:sldMkLst>
      </pc:sldChg>
      <pc:sldChg chg="mod modShow">
        <pc:chgData name="Lizette Söderlund" userId="ffb87a56-3ba4-4d87-b182-bccbc9485587" providerId="ADAL" clId="{BE753866-E2AB-4D6D-B540-54A9C1CF5CE1}" dt="2024-05-30T13:47:47.820" v="10736" actId="729"/>
        <pc:sldMkLst>
          <pc:docMk/>
          <pc:sldMk cId="2681975915" sldId="2147482296"/>
        </pc:sldMkLst>
      </pc:sldChg>
      <pc:sldChg chg="mod modShow">
        <pc:chgData name="Lizette Söderlund" userId="ffb87a56-3ba4-4d87-b182-bccbc9485587" providerId="ADAL" clId="{BE753866-E2AB-4D6D-B540-54A9C1CF5CE1}" dt="2024-05-30T13:47:47.820" v="10736" actId="729"/>
        <pc:sldMkLst>
          <pc:docMk/>
          <pc:sldMk cId="1668809019" sldId="2147482297"/>
        </pc:sldMkLst>
      </pc:sldChg>
      <pc:sldChg chg="mod modShow">
        <pc:chgData name="Lizette Söderlund" userId="ffb87a56-3ba4-4d87-b182-bccbc9485587" providerId="ADAL" clId="{BE753866-E2AB-4D6D-B540-54A9C1CF5CE1}" dt="2024-05-30T13:47:47.820" v="10736" actId="729"/>
        <pc:sldMkLst>
          <pc:docMk/>
          <pc:sldMk cId="2450592652" sldId="2147482298"/>
        </pc:sldMkLst>
      </pc:sldChg>
      <pc:sldChg chg="mod modShow">
        <pc:chgData name="Lizette Söderlund" userId="ffb87a56-3ba4-4d87-b182-bccbc9485587" providerId="ADAL" clId="{BE753866-E2AB-4D6D-B540-54A9C1CF5CE1}" dt="2024-05-30T13:47:47.820" v="10736" actId="729"/>
        <pc:sldMkLst>
          <pc:docMk/>
          <pc:sldMk cId="2978137642" sldId="2147482300"/>
        </pc:sldMkLst>
      </pc:sldChg>
      <pc:sldChg chg="mod modShow">
        <pc:chgData name="Lizette Söderlund" userId="ffb87a56-3ba4-4d87-b182-bccbc9485587" providerId="ADAL" clId="{BE753866-E2AB-4D6D-B540-54A9C1CF5CE1}" dt="2024-05-30T13:47:47.820" v="10736" actId="729"/>
        <pc:sldMkLst>
          <pc:docMk/>
          <pc:sldMk cId="4181762904" sldId="2147482301"/>
        </pc:sldMkLst>
      </pc:sldChg>
      <pc:sldChg chg="delSp modSp add mod modNotesTx">
        <pc:chgData name="Lizette Söderlund" userId="ffb87a56-3ba4-4d87-b182-bccbc9485587" providerId="ADAL" clId="{BE753866-E2AB-4D6D-B540-54A9C1CF5CE1}" dt="2024-06-03T09:40:33.586" v="11359" actId="20577"/>
        <pc:sldMkLst>
          <pc:docMk/>
          <pc:sldMk cId="2898012514" sldId="2147482302"/>
        </pc:sldMkLst>
        <pc:spChg chg="mod">
          <ac:chgData name="Lizette Söderlund" userId="ffb87a56-3ba4-4d87-b182-bccbc9485587" providerId="ADAL" clId="{BE753866-E2AB-4D6D-B540-54A9C1CF5CE1}" dt="2024-05-29T06:50:26.619" v="10527" actId="403"/>
          <ac:spMkLst>
            <pc:docMk/>
            <pc:sldMk cId="2898012514" sldId="2147482302"/>
            <ac:spMk id="5" creationId="{C16C46D0-CAE6-BDF8-AC6F-F4E20EA72C57}"/>
          </ac:spMkLst>
        </pc:spChg>
        <pc:spChg chg="mod">
          <ac:chgData name="Lizette Söderlund" userId="ffb87a56-3ba4-4d87-b182-bccbc9485587" providerId="ADAL" clId="{BE753866-E2AB-4D6D-B540-54A9C1CF5CE1}" dt="2024-05-29T06:51:40.343" v="10563" actId="403"/>
          <ac:spMkLst>
            <pc:docMk/>
            <pc:sldMk cId="2898012514" sldId="2147482302"/>
            <ac:spMk id="6" creationId="{00CFA720-220B-8716-F8B5-078033990C3A}"/>
          </ac:spMkLst>
        </pc:spChg>
        <pc:spChg chg="mod">
          <ac:chgData name="Lizette Söderlund" userId="ffb87a56-3ba4-4d87-b182-bccbc9485587" providerId="ADAL" clId="{BE753866-E2AB-4D6D-B540-54A9C1CF5CE1}" dt="2024-05-29T06:51:59.136" v="10565" actId="1076"/>
          <ac:spMkLst>
            <pc:docMk/>
            <pc:sldMk cId="2898012514" sldId="2147482302"/>
            <ac:spMk id="7" creationId="{A9896C81-3753-0C34-1DB5-9B109B7746F7}"/>
          </ac:spMkLst>
        </pc:spChg>
        <pc:spChg chg="del">
          <ac:chgData name="Lizette Söderlund" userId="ffb87a56-3ba4-4d87-b182-bccbc9485587" providerId="ADAL" clId="{BE753866-E2AB-4D6D-B540-54A9C1CF5CE1}" dt="2024-05-29T06:50:05.411" v="10524" actId="478"/>
          <ac:spMkLst>
            <pc:docMk/>
            <pc:sldMk cId="2898012514" sldId="2147482302"/>
            <ac:spMk id="8" creationId="{CD0516E8-5796-662C-02D8-83ABF560379D}"/>
          </ac:spMkLst>
        </pc:spChg>
        <pc:spChg chg="mod">
          <ac:chgData name="Lizette Söderlund" userId="ffb87a56-3ba4-4d87-b182-bccbc9485587" providerId="ADAL" clId="{BE753866-E2AB-4D6D-B540-54A9C1CF5CE1}" dt="2024-05-29T06:50:55.620" v="10552" actId="1076"/>
          <ac:spMkLst>
            <pc:docMk/>
            <pc:sldMk cId="2898012514" sldId="2147482302"/>
            <ac:spMk id="9" creationId="{A63979A6-B7D3-1D90-F1E9-297AF824507A}"/>
          </ac:spMkLst>
        </pc:spChg>
        <pc:spChg chg="del">
          <ac:chgData name="Lizette Söderlund" userId="ffb87a56-3ba4-4d87-b182-bccbc9485587" providerId="ADAL" clId="{BE753866-E2AB-4D6D-B540-54A9C1CF5CE1}" dt="2024-05-29T06:49:59.483" v="10523" actId="478"/>
          <ac:spMkLst>
            <pc:docMk/>
            <pc:sldMk cId="2898012514" sldId="2147482302"/>
            <ac:spMk id="10" creationId="{28839916-843E-3EEC-F55C-6821DF5821C7}"/>
          </ac:spMkLst>
        </pc:spChg>
        <pc:spChg chg="mod">
          <ac:chgData name="Lizette Söderlund" userId="ffb87a56-3ba4-4d87-b182-bccbc9485587" providerId="ADAL" clId="{BE753866-E2AB-4D6D-B540-54A9C1CF5CE1}" dt="2024-05-29T06:51:40.343" v="10563" actId="403"/>
          <ac:spMkLst>
            <pc:docMk/>
            <pc:sldMk cId="2898012514" sldId="2147482302"/>
            <ac:spMk id="12" creationId="{5346BB54-DD74-CFE8-FFC4-FBBF3C0D5D30}"/>
          </ac:spMkLst>
        </pc:spChg>
        <pc:spChg chg="mod">
          <ac:chgData name="Lizette Söderlund" userId="ffb87a56-3ba4-4d87-b182-bccbc9485587" providerId="ADAL" clId="{BE753866-E2AB-4D6D-B540-54A9C1CF5CE1}" dt="2024-05-29T06:51:08.761" v="10555" actId="1076"/>
          <ac:spMkLst>
            <pc:docMk/>
            <pc:sldMk cId="2898012514" sldId="2147482302"/>
            <ac:spMk id="13" creationId="{F10A4E3B-F02A-E249-1FB2-7D065F87F3FE}"/>
          </ac:spMkLst>
        </pc:spChg>
        <pc:spChg chg="del mod">
          <ac:chgData name="Lizette Söderlund" userId="ffb87a56-3ba4-4d87-b182-bccbc9485587" providerId="ADAL" clId="{BE753866-E2AB-4D6D-B540-54A9C1CF5CE1}" dt="2024-05-29T06:50:31.443" v="10529" actId="478"/>
          <ac:spMkLst>
            <pc:docMk/>
            <pc:sldMk cId="2898012514" sldId="2147482302"/>
            <ac:spMk id="14" creationId="{F3B13C1B-B975-339C-C72D-C9FC954F072D}"/>
          </ac:spMkLst>
        </pc:spChg>
        <pc:spChg chg="mod">
          <ac:chgData name="Lizette Söderlund" userId="ffb87a56-3ba4-4d87-b182-bccbc9485587" providerId="ADAL" clId="{BE753866-E2AB-4D6D-B540-54A9C1CF5CE1}" dt="2024-05-29T06:51:54.339" v="10564" actId="1076"/>
          <ac:spMkLst>
            <pc:docMk/>
            <pc:sldMk cId="2898012514" sldId="2147482302"/>
            <ac:spMk id="15" creationId="{516841E1-776F-8093-9111-E739825A4EF1}"/>
          </ac:spMkLst>
        </pc:spChg>
        <pc:spChg chg="mod">
          <ac:chgData name="Lizette Söderlund" userId="ffb87a56-3ba4-4d87-b182-bccbc9485587" providerId="ADAL" clId="{BE753866-E2AB-4D6D-B540-54A9C1CF5CE1}" dt="2024-05-29T06:51:40.343" v="10563" actId="403"/>
          <ac:spMkLst>
            <pc:docMk/>
            <pc:sldMk cId="2898012514" sldId="2147482302"/>
            <ac:spMk id="19" creationId="{E69D4AA6-D500-A744-A500-F87B0823BAFE}"/>
          </ac:spMkLst>
        </pc:spChg>
        <pc:spChg chg="mod">
          <ac:chgData name="Lizette Söderlund" userId="ffb87a56-3ba4-4d87-b182-bccbc9485587" providerId="ADAL" clId="{BE753866-E2AB-4D6D-B540-54A9C1CF5CE1}" dt="2024-05-29T06:51:23.202" v="10559" actId="14100"/>
          <ac:spMkLst>
            <pc:docMk/>
            <pc:sldMk cId="2898012514" sldId="2147482302"/>
            <ac:spMk id="20" creationId="{1E341597-519E-56E4-80F6-07833852A3A3}"/>
          </ac:spMkLst>
        </pc:spChg>
        <pc:spChg chg="mod">
          <ac:chgData name="Lizette Söderlund" userId="ffb87a56-3ba4-4d87-b182-bccbc9485587" providerId="ADAL" clId="{BE753866-E2AB-4D6D-B540-54A9C1CF5CE1}" dt="2024-05-29T06:51:28.034" v="10560" actId="1076"/>
          <ac:spMkLst>
            <pc:docMk/>
            <pc:sldMk cId="2898012514" sldId="2147482302"/>
            <ac:spMk id="21" creationId="{16E7D37F-546B-E338-2CFF-BE0F770A2FAD}"/>
          </ac:spMkLst>
        </pc:spChg>
        <pc:picChg chg="del mod">
          <ac:chgData name="Lizette Söderlund" userId="ffb87a56-3ba4-4d87-b182-bccbc9485587" providerId="ADAL" clId="{BE753866-E2AB-4D6D-B540-54A9C1CF5CE1}" dt="2024-05-29T06:50:35.140" v="10530" actId="478"/>
          <ac:picMkLst>
            <pc:docMk/>
            <pc:sldMk cId="2898012514" sldId="2147482302"/>
            <ac:picMk id="16" creationId="{B8A8B267-00E8-E0C3-4F9C-ACEBBF4E167F}"/>
          </ac:picMkLst>
        </pc:picChg>
      </pc:sldChg>
      <pc:sldChg chg="del">
        <pc:chgData name="Lizette Söderlund" userId="ffb87a56-3ba4-4d87-b182-bccbc9485587" providerId="ADAL" clId="{BE753866-E2AB-4D6D-B540-54A9C1CF5CE1}" dt="2024-05-30T13:46:18.219" v="10692" actId="47"/>
        <pc:sldMkLst>
          <pc:docMk/>
          <pc:sldMk cId="4235199347" sldId="2147482303"/>
        </pc:sldMkLst>
      </pc:sldChg>
      <pc:sldChg chg="modSp add mod ord">
        <pc:chgData name="Lizette Söderlund" userId="ffb87a56-3ba4-4d87-b182-bccbc9485587" providerId="ADAL" clId="{BE753866-E2AB-4D6D-B540-54A9C1CF5CE1}" dt="2024-06-04T10:41:38.442" v="11565" actId="113"/>
        <pc:sldMkLst>
          <pc:docMk/>
          <pc:sldMk cId="1361616743" sldId="2147482304"/>
        </pc:sldMkLst>
        <pc:spChg chg="mod">
          <ac:chgData name="Lizette Söderlund" userId="ffb87a56-3ba4-4d87-b182-bccbc9485587" providerId="ADAL" clId="{BE753866-E2AB-4D6D-B540-54A9C1CF5CE1}" dt="2024-06-04T10:41:38.442" v="11565" actId="113"/>
          <ac:spMkLst>
            <pc:docMk/>
            <pc:sldMk cId="1361616743" sldId="2147482304"/>
            <ac:spMk id="7" creationId="{91F812F8-519F-2504-A946-B07F2C55CD4B}"/>
          </ac:spMkLst>
        </pc:spChg>
      </pc:sldChg>
      <pc:sldChg chg="add">
        <pc:chgData name="Lizette Söderlund" userId="ffb87a56-3ba4-4d87-b182-bccbc9485587" providerId="ADAL" clId="{BE753866-E2AB-4D6D-B540-54A9C1CF5CE1}" dt="2024-06-04T10:46:00.155" v="11571"/>
        <pc:sldMkLst>
          <pc:docMk/>
          <pc:sldMk cId="414244913" sldId="2147482306"/>
        </pc:sldMkLst>
      </pc:sldChg>
      <pc:sldMasterChg chg="delSldLayout">
        <pc:chgData name="Lizette Söderlund" userId="ffb87a56-3ba4-4d87-b182-bccbc9485587" providerId="ADAL" clId="{BE753866-E2AB-4D6D-B540-54A9C1CF5CE1}" dt="2024-04-12T07:16:25.606" v="2739" actId="47"/>
        <pc:sldMasterMkLst>
          <pc:docMk/>
          <pc:sldMasterMk cId="4208705920" sldId="2147483648"/>
        </pc:sldMasterMkLst>
        <pc:sldLayoutChg chg="del">
          <pc:chgData name="Lizette Söderlund" userId="ffb87a56-3ba4-4d87-b182-bccbc9485587" providerId="ADAL" clId="{BE753866-E2AB-4D6D-B540-54A9C1CF5CE1}" dt="2024-04-12T07:16:25.606" v="2739" actId="47"/>
          <pc:sldLayoutMkLst>
            <pc:docMk/>
            <pc:sldMasterMk cId="4208705920" sldId="2147483648"/>
            <pc:sldLayoutMk cId="3643853147" sldId="2147483718"/>
          </pc:sldLayoutMkLst>
        </pc:sldLayoutChg>
      </pc:sldMasterChg>
    </pc:docChg>
  </pc:docChgLst>
  <pc:docChgLst>
    <pc:chgData name="Madeleine Forsman" userId="b30df131-623b-4407-9ebb-2f7a448c4f94" providerId="ADAL" clId="{072900BE-BAC6-4093-A171-C6F097C33E38}"/>
    <pc:docChg chg="undo custSel addSld delSld modSld sldOrd modSection">
      <pc:chgData name="Madeleine Forsman" userId="b30df131-623b-4407-9ebb-2f7a448c4f94" providerId="ADAL" clId="{072900BE-BAC6-4093-A171-C6F097C33E38}" dt="2024-05-27T13:39:52.777" v="2113" actId="404"/>
      <pc:docMkLst>
        <pc:docMk/>
      </pc:docMkLst>
      <pc:sldChg chg="addSp delSp modSp add del mod modClrScheme chgLayout modNotesTx">
        <pc:chgData name="Madeleine Forsman" userId="b30df131-623b-4407-9ebb-2f7a448c4f94" providerId="ADAL" clId="{072900BE-BAC6-4093-A171-C6F097C33E38}" dt="2024-05-10T08:37:44.659" v="2105" actId="20577"/>
        <pc:sldMkLst>
          <pc:docMk/>
          <pc:sldMk cId="1587971064" sldId="271"/>
        </pc:sldMkLst>
        <pc:spChg chg="add del mod ord">
          <ac:chgData name="Madeleine Forsman" userId="b30df131-623b-4407-9ebb-2f7a448c4f94" providerId="ADAL" clId="{072900BE-BAC6-4093-A171-C6F097C33E38}" dt="2024-05-07T11:27:49.067" v="913" actId="700"/>
          <ac:spMkLst>
            <pc:docMk/>
            <pc:sldMk cId="1587971064" sldId="271"/>
            <ac:spMk id="2" creationId="{539CF488-064E-A01C-AF02-78B0B9790857}"/>
          </ac:spMkLst>
        </pc:spChg>
        <pc:spChg chg="add del mod ord">
          <ac:chgData name="Madeleine Forsman" userId="b30df131-623b-4407-9ebb-2f7a448c4f94" providerId="ADAL" clId="{072900BE-BAC6-4093-A171-C6F097C33E38}" dt="2024-05-07T11:27:49.067" v="913" actId="700"/>
          <ac:spMkLst>
            <pc:docMk/>
            <pc:sldMk cId="1587971064" sldId="271"/>
            <ac:spMk id="3" creationId="{361A6939-2381-F423-AF03-AC974CE02BBC}"/>
          </ac:spMkLst>
        </pc:spChg>
        <pc:spChg chg="add del mod ord">
          <ac:chgData name="Madeleine Forsman" userId="b30df131-623b-4407-9ebb-2f7a448c4f94" providerId="ADAL" clId="{072900BE-BAC6-4093-A171-C6F097C33E38}" dt="2024-05-07T11:27:49.067" v="913" actId="700"/>
          <ac:spMkLst>
            <pc:docMk/>
            <pc:sldMk cId="1587971064" sldId="271"/>
            <ac:spMk id="4" creationId="{E3D50FE5-3CE0-A770-164F-52400284C5B0}"/>
          </ac:spMkLst>
        </pc:spChg>
      </pc:sldChg>
      <pc:sldChg chg="modSp mod">
        <pc:chgData name="Madeleine Forsman" userId="b30df131-623b-4407-9ebb-2f7a448c4f94" providerId="ADAL" clId="{072900BE-BAC6-4093-A171-C6F097C33E38}" dt="2024-05-08T09:54:49.044" v="1695" actId="20577"/>
        <pc:sldMkLst>
          <pc:docMk/>
          <pc:sldMk cId="1267195477" sldId="285"/>
        </pc:sldMkLst>
        <pc:spChg chg="mod">
          <ac:chgData name="Madeleine Forsman" userId="b30df131-623b-4407-9ebb-2f7a448c4f94" providerId="ADAL" clId="{072900BE-BAC6-4093-A171-C6F097C33E38}" dt="2024-05-08T09:54:49.044" v="1695" actId="20577"/>
          <ac:spMkLst>
            <pc:docMk/>
            <pc:sldMk cId="1267195477" sldId="285"/>
            <ac:spMk id="114" creationId="{2FAEA49C-CC0D-AFD1-6D89-2EAA3208F32A}"/>
          </ac:spMkLst>
        </pc:spChg>
      </pc:sldChg>
      <pc:sldChg chg="delSp modSp mod delCm modNotesTx">
        <pc:chgData name="Madeleine Forsman" userId="b30df131-623b-4407-9ebb-2f7a448c4f94" providerId="ADAL" clId="{072900BE-BAC6-4093-A171-C6F097C33E38}" dt="2024-05-27T06:52:18.653" v="2110"/>
        <pc:sldMkLst>
          <pc:docMk/>
          <pc:sldMk cId="2588266324" sldId="286"/>
        </pc:sldMkLst>
        <pc:spChg chg="mod">
          <ac:chgData name="Madeleine Forsman" userId="b30df131-623b-4407-9ebb-2f7a448c4f94" providerId="ADAL" clId="{072900BE-BAC6-4093-A171-C6F097C33E38}" dt="2024-05-07T09:44:39.700" v="213" actId="20577"/>
          <ac:spMkLst>
            <pc:docMk/>
            <pc:sldMk cId="2588266324" sldId="286"/>
            <ac:spMk id="2" creationId="{5BDBBBEF-5C73-DC3B-856F-8569C89613EF}"/>
          </ac:spMkLst>
        </pc:spChg>
        <pc:spChg chg="del mod">
          <ac:chgData name="Madeleine Forsman" userId="b30df131-623b-4407-9ebb-2f7a448c4f94" providerId="ADAL" clId="{072900BE-BAC6-4093-A171-C6F097C33E38}" dt="2024-05-10T06:57:21.637" v="2103" actId="478"/>
          <ac:spMkLst>
            <pc:docMk/>
            <pc:sldMk cId="2588266324" sldId="286"/>
            <ac:spMk id="3" creationId="{A5B278CD-B369-730A-660F-8E9B9193F6C7}"/>
          </ac:spMkLst>
        </pc:spChg>
        <pc:spChg chg="mod">
          <ac:chgData name="Madeleine Forsman" userId="b30df131-623b-4407-9ebb-2f7a448c4f94" providerId="ADAL" clId="{072900BE-BAC6-4093-A171-C6F097C33E38}" dt="2024-05-07T11:32:04.881" v="945" actId="1076"/>
          <ac:spMkLst>
            <pc:docMk/>
            <pc:sldMk cId="2588266324" sldId="286"/>
            <ac:spMk id="8" creationId="{282966BC-7F79-4102-C2D0-2704CA37CE04}"/>
          </ac:spMkLst>
        </pc:spChg>
        <pc:spChg chg="mod">
          <ac:chgData name="Madeleine Forsman" userId="b30df131-623b-4407-9ebb-2f7a448c4f94" providerId="ADAL" clId="{072900BE-BAC6-4093-A171-C6F097C33E38}" dt="2024-05-07T11:32:30.999" v="948" actId="1076"/>
          <ac:spMkLst>
            <pc:docMk/>
            <pc:sldMk cId="2588266324" sldId="286"/>
            <ac:spMk id="39" creationId="{5F125D62-5F7C-6364-F4D9-B5591DEBD4C6}"/>
          </ac:spMkLst>
        </pc:spChg>
        <pc:spChg chg="del">
          <ac:chgData name="Madeleine Forsman" userId="b30df131-623b-4407-9ebb-2f7a448c4f94" providerId="ADAL" clId="{072900BE-BAC6-4093-A171-C6F097C33E38}" dt="2024-05-08T05:57:03.468" v="952" actId="478"/>
          <ac:spMkLst>
            <pc:docMk/>
            <pc:sldMk cId="2588266324" sldId="286"/>
            <ac:spMk id="53" creationId="{DE85DBBA-9F89-E4AF-8354-D6823F805291}"/>
          </ac:spMkLst>
        </pc:spChg>
        <pc:spChg chg="del">
          <ac:chgData name="Madeleine Forsman" userId="b30df131-623b-4407-9ebb-2f7a448c4f94" providerId="ADAL" clId="{072900BE-BAC6-4093-A171-C6F097C33E38}" dt="2024-05-08T05:57:04.613" v="953" actId="478"/>
          <ac:spMkLst>
            <pc:docMk/>
            <pc:sldMk cId="2588266324" sldId="286"/>
            <ac:spMk id="73" creationId="{6FFF3FF6-099D-9ECF-F037-5C2A042689E1}"/>
          </ac:spMkLst>
        </pc:spChg>
        <pc:cxnChg chg="mod">
          <ac:chgData name="Madeleine Forsman" userId="b30df131-623b-4407-9ebb-2f7a448c4f94" providerId="ADAL" clId="{072900BE-BAC6-4093-A171-C6F097C33E38}" dt="2024-05-07T11:32:00.145" v="944" actId="1076"/>
          <ac:cxnSpMkLst>
            <pc:docMk/>
            <pc:sldMk cId="2588266324" sldId="286"/>
            <ac:cxnSpMk id="4" creationId="{48A1008E-CAA6-9331-AD51-68B7D1F4F63B}"/>
          </ac:cxnSpMkLst>
        </pc:cxnChg>
        <pc:cxnChg chg="mod">
          <ac:chgData name="Madeleine Forsman" userId="b30df131-623b-4407-9ebb-2f7a448c4f94" providerId="ADAL" clId="{072900BE-BAC6-4093-A171-C6F097C33E38}" dt="2024-05-07T11:32:18.921" v="946" actId="1076"/>
          <ac:cxnSpMkLst>
            <pc:docMk/>
            <pc:sldMk cId="2588266324" sldId="286"/>
            <ac:cxnSpMk id="13" creationId="{9EC31876-57F7-F699-59ED-AEB15F5E09EC}"/>
          </ac:cxnSpMkLst>
        </pc:cxnChg>
        <pc:cxnChg chg="mod">
          <ac:chgData name="Madeleine Forsman" userId="b30df131-623b-4407-9ebb-2f7a448c4f94" providerId="ADAL" clId="{072900BE-BAC6-4093-A171-C6F097C33E38}" dt="2024-05-07T11:32:23.373" v="947" actId="1076"/>
          <ac:cxnSpMkLst>
            <pc:docMk/>
            <pc:sldMk cId="2588266324" sldId="286"/>
            <ac:cxnSpMk id="22" creationId="{4A90969D-B0D2-A628-D492-C92338D85BCB}"/>
          </ac:cxnSpMkLst>
        </pc:cxnChg>
        <pc:cxnChg chg="mod">
          <ac:chgData name="Madeleine Forsman" userId="b30df131-623b-4407-9ebb-2f7a448c4f94" providerId="ADAL" clId="{072900BE-BAC6-4093-A171-C6F097C33E38}" dt="2024-05-07T11:31:50.123" v="943" actId="1076"/>
          <ac:cxnSpMkLst>
            <pc:docMk/>
            <pc:sldMk cId="2588266324" sldId="286"/>
            <ac:cxnSpMk id="41" creationId="{B3A403AD-869D-BA64-477C-22BEB33B9060}"/>
          </ac:cxnSpMkLst>
        </pc:cxnChg>
        <pc:cxnChg chg="del">
          <ac:chgData name="Madeleine Forsman" userId="b30df131-623b-4407-9ebb-2f7a448c4f94" providerId="ADAL" clId="{072900BE-BAC6-4093-A171-C6F097C33E38}" dt="2024-05-08T05:57:01.618" v="951" actId="478"/>
          <ac:cxnSpMkLst>
            <pc:docMk/>
            <pc:sldMk cId="2588266324" sldId="286"/>
            <ac:cxnSpMk id="52" creationId="{D214856A-6C36-E888-B76C-DB38009CCCA9}"/>
          </ac:cxnSpMkLst>
        </pc:cxnChg>
        <pc:cxnChg chg="del">
          <ac:chgData name="Madeleine Forsman" userId="b30df131-623b-4407-9ebb-2f7a448c4f94" providerId="ADAL" clId="{072900BE-BAC6-4093-A171-C6F097C33E38}" dt="2024-05-08T05:56:59.888" v="950" actId="478"/>
          <ac:cxnSpMkLst>
            <pc:docMk/>
            <pc:sldMk cId="2588266324" sldId="286"/>
            <ac:cxnSpMk id="74" creationId="{D4223228-A1C3-6330-449F-9277D6D93E01}"/>
          </ac:cxnSpMkLst>
        </pc:cxnChg>
        <pc:extLst>
          <p:ext xmlns:p="http://schemas.openxmlformats.org/presentationml/2006/main" uri="{D6D511B9-2390-475A-947B-AFAB55BFBCF1}">
            <pc226:cmChg xmlns:pc226="http://schemas.microsoft.com/office/powerpoint/2022/06/main/command" chg="del">
              <pc226:chgData name="Madeleine Forsman" userId="b30df131-623b-4407-9ebb-2f7a448c4f94" providerId="ADAL" clId="{072900BE-BAC6-4093-A171-C6F097C33E38}" dt="2024-05-27T06:52:18.653" v="2110"/>
              <pc2:cmMkLst xmlns:pc2="http://schemas.microsoft.com/office/powerpoint/2019/9/main/command">
                <pc:docMk/>
                <pc:sldMk cId="2588266324" sldId="286"/>
                <pc2:cmMk id="{29464805-9714-417F-871D-6CA13B780967}"/>
              </pc2:cmMkLst>
            </pc226:cmChg>
          </p:ext>
        </pc:extLst>
      </pc:sldChg>
      <pc:sldChg chg="del">
        <pc:chgData name="Madeleine Forsman" userId="b30df131-623b-4407-9ebb-2f7a448c4f94" providerId="ADAL" clId="{072900BE-BAC6-4093-A171-C6F097C33E38}" dt="2024-05-07T09:59:03.360" v="818" actId="2696"/>
        <pc:sldMkLst>
          <pc:docMk/>
          <pc:sldMk cId="2476317390" sldId="2147472132"/>
        </pc:sldMkLst>
      </pc:sldChg>
      <pc:sldChg chg="del">
        <pc:chgData name="Madeleine Forsman" userId="b30df131-623b-4407-9ebb-2f7a448c4f94" providerId="ADAL" clId="{072900BE-BAC6-4093-A171-C6F097C33E38}" dt="2024-05-10T06:58:31.304" v="2104" actId="2696"/>
        <pc:sldMkLst>
          <pc:docMk/>
          <pc:sldMk cId="2580769325" sldId="2147472138"/>
        </pc:sldMkLst>
      </pc:sldChg>
      <pc:sldChg chg="del">
        <pc:chgData name="Madeleine Forsman" userId="b30df131-623b-4407-9ebb-2f7a448c4f94" providerId="ADAL" clId="{072900BE-BAC6-4093-A171-C6F097C33E38}" dt="2024-05-07T09:58:59.876" v="817" actId="2696"/>
        <pc:sldMkLst>
          <pc:docMk/>
          <pc:sldMk cId="455450117" sldId="2147472140"/>
        </pc:sldMkLst>
      </pc:sldChg>
      <pc:sldChg chg="modSp mod">
        <pc:chgData name="Madeleine Forsman" userId="b30df131-623b-4407-9ebb-2f7a448c4f94" providerId="ADAL" clId="{072900BE-BAC6-4093-A171-C6F097C33E38}" dt="2024-05-08T09:49:55.564" v="1683" actId="20577"/>
        <pc:sldMkLst>
          <pc:docMk/>
          <pc:sldMk cId="2763518829" sldId="2147472144"/>
        </pc:sldMkLst>
        <pc:spChg chg="mod">
          <ac:chgData name="Madeleine Forsman" userId="b30df131-623b-4407-9ebb-2f7a448c4f94" providerId="ADAL" clId="{072900BE-BAC6-4093-A171-C6F097C33E38}" dt="2024-05-07T10:04:33.765" v="899" actId="20577"/>
          <ac:spMkLst>
            <pc:docMk/>
            <pc:sldMk cId="2763518829" sldId="2147472144"/>
            <ac:spMk id="2" creationId="{D16F7CF9-C243-40A1-ECDC-075953487F1C}"/>
          </ac:spMkLst>
        </pc:spChg>
        <pc:spChg chg="mod">
          <ac:chgData name="Madeleine Forsman" userId="b30df131-623b-4407-9ebb-2f7a448c4f94" providerId="ADAL" clId="{072900BE-BAC6-4093-A171-C6F097C33E38}" dt="2024-05-08T09:49:55.564" v="1683" actId="20577"/>
          <ac:spMkLst>
            <pc:docMk/>
            <pc:sldMk cId="2763518829" sldId="2147472144"/>
            <ac:spMk id="16" creationId="{5F45CAF3-1918-DA54-776E-BA17DD3E7810}"/>
          </ac:spMkLst>
        </pc:spChg>
      </pc:sldChg>
      <pc:sldChg chg="ord">
        <pc:chgData name="Madeleine Forsman" userId="b30df131-623b-4407-9ebb-2f7a448c4f94" providerId="ADAL" clId="{072900BE-BAC6-4093-A171-C6F097C33E38}" dt="2024-05-07T09:59:30.668" v="822"/>
        <pc:sldMkLst>
          <pc:docMk/>
          <pc:sldMk cId="1371474142" sldId="2147472145"/>
        </pc:sldMkLst>
      </pc:sldChg>
      <pc:sldChg chg="modSp mod">
        <pc:chgData name="Madeleine Forsman" userId="b30df131-623b-4407-9ebb-2f7a448c4f94" providerId="ADAL" clId="{072900BE-BAC6-4093-A171-C6F097C33E38}" dt="2024-05-14T12:54:56.588" v="2107" actId="404"/>
        <pc:sldMkLst>
          <pc:docMk/>
          <pc:sldMk cId="2552222535" sldId="2147472146"/>
        </pc:sldMkLst>
        <pc:graphicFrameChg chg="modGraphic">
          <ac:chgData name="Madeleine Forsman" userId="b30df131-623b-4407-9ebb-2f7a448c4f94" providerId="ADAL" clId="{072900BE-BAC6-4093-A171-C6F097C33E38}" dt="2024-05-14T12:54:56.588" v="2107" actId="404"/>
          <ac:graphicFrameMkLst>
            <pc:docMk/>
            <pc:sldMk cId="2552222535" sldId="2147472146"/>
            <ac:graphicFrameMk id="28" creationId="{5AC3B121-7E3C-2A09-70B0-21482F61E387}"/>
          </ac:graphicFrameMkLst>
        </pc:graphicFrameChg>
      </pc:sldChg>
      <pc:sldChg chg="modSp mod">
        <pc:chgData name="Madeleine Forsman" userId="b30df131-623b-4407-9ebb-2f7a448c4f94" providerId="ADAL" clId="{072900BE-BAC6-4093-A171-C6F097C33E38}" dt="2024-05-07T10:06:43.099" v="911" actId="20577"/>
        <pc:sldMkLst>
          <pc:docMk/>
          <pc:sldMk cId="4070475019" sldId="2147472150"/>
        </pc:sldMkLst>
        <pc:spChg chg="mod">
          <ac:chgData name="Madeleine Forsman" userId="b30df131-623b-4407-9ebb-2f7a448c4f94" providerId="ADAL" clId="{072900BE-BAC6-4093-A171-C6F097C33E38}" dt="2024-05-07T09:58:42.645" v="815" actId="20577"/>
          <ac:spMkLst>
            <pc:docMk/>
            <pc:sldMk cId="4070475019" sldId="2147472150"/>
            <ac:spMk id="3" creationId="{F9D4D934-76AB-BFB6-1BCC-105468ED1913}"/>
          </ac:spMkLst>
        </pc:spChg>
        <pc:spChg chg="mod">
          <ac:chgData name="Madeleine Forsman" userId="b30df131-623b-4407-9ebb-2f7a448c4f94" providerId="ADAL" clId="{072900BE-BAC6-4093-A171-C6F097C33E38}" dt="2024-05-07T09:58:53.451" v="816" actId="1076"/>
          <ac:spMkLst>
            <pc:docMk/>
            <pc:sldMk cId="4070475019" sldId="2147472150"/>
            <ac:spMk id="4" creationId="{A31335EC-4720-463F-90D9-5888A37CDB10}"/>
          </ac:spMkLst>
        </pc:spChg>
        <pc:spChg chg="mod">
          <ac:chgData name="Madeleine Forsman" userId="b30df131-623b-4407-9ebb-2f7a448c4f94" providerId="ADAL" clId="{072900BE-BAC6-4093-A171-C6F097C33E38}" dt="2024-05-07T09:50:09.910" v="331" actId="20577"/>
          <ac:spMkLst>
            <pc:docMk/>
            <pc:sldMk cId="4070475019" sldId="2147472150"/>
            <ac:spMk id="6" creationId="{03902839-2B08-4891-7915-D43AC6A24D39}"/>
          </ac:spMkLst>
        </pc:spChg>
        <pc:spChg chg="mod">
          <ac:chgData name="Madeleine Forsman" userId="b30df131-623b-4407-9ebb-2f7a448c4f94" providerId="ADAL" clId="{072900BE-BAC6-4093-A171-C6F097C33E38}" dt="2024-05-07T10:06:43.099" v="911" actId="20577"/>
          <ac:spMkLst>
            <pc:docMk/>
            <pc:sldMk cId="4070475019" sldId="2147472150"/>
            <ac:spMk id="7" creationId="{0DF7814F-CEB6-9D9F-AE09-30A62C476072}"/>
          </ac:spMkLst>
        </pc:spChg>
      </pc:sldChg>
      <pc:sldChg chg="del">
        <pc:chgData name="Madeleine Forsman" userId="b30df131-623b-4407-9ebb-2f7a448c4f94" providerId="ADAL" clId="{072900BE-BAC6-4093-A171-C6F097C33E38}" dt="2024-05-07T09:46:25.881" v="303" actId="2696"/>
        <pc:sldMkLst>
          <pc:docMk/>
          <pc:sldMk cId="600398887" sldId="2147472151"/>
        </pc:sldMkLst>
      </pc:sldChg>
      <pc:sldChg chg="del">
        <pc:chgData name="Madeleine Forsman" userId="b30df131-623b-4407-9ebb-2f7a448c4f94" providerId="ADAL" clId="{072900BE-BAC6-4093-A171-C6F097C33E38}" dt="2024-05-07T09:41:20.768" v="0" actId="2696"/>
        <pc:sldMkLst>
          <pc:docMk/>
          <pc:sldMk cId="1032292967" sldId="2147472153"/>
        </pc:sldMkLst>
      </pc:sldChg>
      <pc:sldChg chg="del mod modShow">
        <pc:chgData name="Madeleine Forsman" userId="b30df131-623b-4407-9ebb-2f7a448c4f94" providerId="ADAL" clId="{072900BE-BAC6-4093-A171-C6F097C33E38}" dt="2024-05-07T09:48:13.633" v="305" actId="2696"/>
        <pc:sldMkLst>
          <pc:docMk/>
          <pc:sldMk cId="3096412964" sldId="2147472155"/>
        </pc:sldMkLst>
      </pc:sldChg>
      <pc:sldChg chg="del mod modShow">
        <pc:chgData name="Madeleine Forsman" userId="b30df131-623b-4407-9ebb-2f7a448c4f94" providerId="ADAL" clId="{072900BE-BAC6-4093-A171-C6F097C33E38}" dt="2024-05-07T09:46:18.461" v="302" actId="2696"/>
        <pc:sldMkLst>
          <pc:docMk/>
          <pc:sldMk cId="1505175893" sldId="2147472156"/>
        </pc:sldMkLst>
      </pc:sldChg>
      <pc:sldChg chg="addCm">
        <pc:chgData name="Madeleine Forsman" userId="b30df131-623b-4407-9ebb-2f7a448c4f94" providerId="ADAL" clId="{072900BE-BAC6-4093-A171-C6F097C33E38}" dt="2024-05-07T15:05:21.722" v="949"/>
        <pc:sldMkLst>
          <pc:docMk/>
          <pc:sldMk cId="510928877" sldId="2147472279"/>
        </pc:sldMkLst>
        <pc:extLst>
          <p:ext xmlns:p="http://schemas.openxmlformats.org/presentationml/2006/main" uri="{D6D511B9-2390-475A-947B-AFAB55BFBCF1}">
            <pc226:cmChg xmlns:pc226="http://schemas.microsoft.com/office/powerpoint/2022/06/main/command" chg="add">
              <pc226:chgData name="Madeleine Forsman" userId="b30df131-623b-4407-9ebb-2f7a448c4f94" providerId="ADAL" clId="{072900BE-BAC6-4093-A171-C6F097C33E38}" dt="2024-05-07T15:05:21.722" v="949"/>
              <pc2:cmMkLst xmlns:pc2="http://schemas.microsoft.com/office/powerpoint/2019/9/main/command">
                <pc:docMk/>
                <pc:sldMk cId="510928877" sldId="2147472279"/>
                <pc2:cmMk id="{9E2F3DCD-ABA5-44B8-8914-2A8FD7D0916A}"/>
              </pc2:cmMkLst>
            </pc226:cmChg>
          </p:ext>
        </pc:extLst>
      </pc:sldChg>
      <pc:sldChg chg="modSp mod">
        <pc:chgData name="Madeleine Forsman" userId="b30df131-623b-4407-9ebb-2f7a448c4f94" providerId="ADAL" clId="{072900BE-BAC6-4093-A171-C6F097C33E38}" dt="2024-05-08T09:52:49.204" v="1694" actId="20577"/>
        <pc:sldMkLst>
          <pc:docMk/>
          <pc:sldMk cId="1364984098" sldId="2147472305"/>
        </pc:sldMkLst>
        <pc:spChg chg="mod">
          <ac:chgData name="Madeleine Forsman" userId="b30df131-623b-4407-9ebb-2f7a448c4f94" providerId="ADAL" clId="{072900BE-BAC6-4093-A171-C6F097C33E38}" dt="2024-05-08T09:52:49.204" v="1694" actId="20577"/>
          <ac:spMkLst>
            <pc:docMk/>
            <pc:sldMk cId="1364984098" sldId="2147472305"/>
            <ac:spMk id="2" creationId="{979863FE-3DA5-015D-01AE-5D7E33177875}"/>
          </ac:spMkLst>
        </pc:spChg>
      </pc:sldChg>
      <pc:sldChg chg="addSp delSp modSp new del mod modClrScheme chgLayout">
        <pc:chgData name="Madeleine Forsman" userId="b30df131-623b-4407-9ebb-2f7a448c4f94" providerId="ADAL" clId="{072900BE-BAC6-4093-A171-C6F097C33E38}" dt="2024-05-10T06:25:31.674" v="1771" actId="2696"/>
        <pc:sldMkLst>
          <pc:docMk/>
          <pc:sldMk cId="47837419" sldId="2147472331"/>
        </pc:sldMkLst>
        <pc:spChg chg="del">
          <ac:chgData name="Madeleine Forsman" userId="b30df131-623b-4407-9ebb-2f7a448c4f94" providerId="ADAL" clId="{072900BE-BAC6-4093-A171-C6F097C33E38}" dt="2024-05-10T06:09:36.423" v="1698" actId="26606"/>
          <ac:spMkLst>
            <pc:docMk/>
            <pc:sldMk cId="47837419" sldId="2147472331"/>
            <ac:spMk id="2" creationId="{699E4812-7B3D-D7C4-AB16-52293F34DA86}"/>
          </ac:spMkLst>
        </pc:spChg>
        <pc:spChg chg="add del mod">
          <ac:chgData name="Madeleine Forsman" userId="b30df131-623b-4407-9ebb-2f7a448c4f94" providerId="ADAL" clId="{072900BE-BAC6-4093-A171-C6F097C33E38}" dt="2024-05-10T06:22:55.863" v="1748" actId="21"/>
          <ac:spMkLst>
            <pc:docMk/>
            <pc:sldMk cId="47837419" sldId="2147472331"/>
            <ac:spMk id="5" creationId="{B46A346E-17AD-8087-DFE1-CD507957B0A8}"/>
          </ac:spMkLst>
        </pc:spChg>
        <pc:spChg chg="add mod">
          <ac:chgData name="Madeleine Forsman" userId="b30df131-623b-4407-9ebb-2f7a448c4f94" providerId="ADAL" clId="{072900BE-BAC6-4093-A171-C6F097C33E38}" dt="2024-05-10T06:24:52.885" v="1765" actId="164"/>
          <ac:spMkLst>
            <pc:docMk/>
            <pc:sldMk cId="47837419" sldId="2147472331"/>
            <ac:spMk id="6" creationId="{2934B40E-2C4E-09B0-065F-B695D97E9A11}"/>
          </ac:spMkLst>
        </pc:spChg>
        <pc:spChg chg="add del mod">
          <ac:chgData name="Madeleine Forsman" userId="b30df131-623b-4407-9ebb-2f7a448c4f94" providerId="ADAL" clId="{072900BE-BAC6-4093-A171-C6F097C33E38}" dt="2024-05-10T06:23:31.946" v="1753" actId="21"/>
          <ac:spMkLst>
            <pc:docMk/>
            <pc:sldMk cId="47837419" sldId="2147472331"/>
            <ac:spMk id="7" creationId="{9BFA633B-A55B-BAFA-42AF-728FACE42C2B}"/>
          </ac:spMkLst>
        </pc:spChg>
        <pc:spChg chg="add del mod">
          <ac:chgData name="Madeleine Forsman" userId="b30df131-623b-4407-9ebb-2f7a448c4f94" providerId="ADAL" clId="{072900BE-BAC6-4093-A171-C6F097C33E38}" dt="2024-05-10T06:22:55.863" v="1748" actId="21"/>
          <ac:spMkLst>
            <pc:docMk/>
            <pc:sldMk cId="47837419" sldId="2147472331"/>
            <ac:spMk id="8" creationId="{3B4DDA18-41E9-A348-CE8C-B7B04865C640}"/>
          </ac:spMkLst>
        </pc:spChg>
        <pc:spChg chg="add mod">
          <ac:chgData name="Madeleine Forsman" userId="b30df131-623b-4407-9ebb-2f7a448c4f94" providerId="ADAL" clId="{072900BE-BAC6-4093-A171-C6F097C33E38}" dt="2024-05-10T06:24:52.885" v="1765" actId="164"/>
          <ac:spMkLst>
            <pc:docMk/>
            <pc:sldMk cId="47837419" sldId="2147472331"/>
            <ac:spMk id="9" creationId="{DCC69515-5936-A97C-41E7-61A4F402A503}"/>
          </ac:spMkLst>
        </pc:spChg>
        <pc:spChg chg="add del mod">
          <ac:chgData name="Madeleine Forsman" userId="b30df131-623b-4407-9ebb-2f7a448c4f94" providerId="ADAL" clId="{072900BE-BAC6-4093-A171-C6F097C33E38}" dt="2024-05-10T06:23:31.946" v="1753" actId="21"/>
          <ac:spMkLst>
            <pc:docMk/>
            <pc:sldMk cId="47837419" sldId="2147472331"/>
            <ac:spMk id="10" creationId="{3D428D65-E999-358C-7941-F1702CE552F6}"/>
          </ac:spMkLst>
        </pc:spChg>
        <pc:grpChg chg="add del mod">
          <ac:chgData name="Madeleine Forsman" userId="b30df131-623b-4407-9ebb-2f7a448c4f94" providerId="ADAL" clId="{072900BE-BAC6-4093-A171-C6F097C33E38}" dt="2024-05-10T06:24:54.386" v="1766" actId="21"/>
          <ac:grpSpMkLst>
            <pc:docMk/>
            <pc:sldMk cId="47837419" sldId="2147472331"/>
            <ac:grpSpMk id="11" creationId="{AC6E54AD-E218-7329-C856-C5F41E063F30}"/>
          </ac:grpSpMkLst>
        </pc:grpChg>
        <pc:picChg chg="add del mod">
          <ac:chgData name="Madeleine Forsman" userId="b30df131-623b-4407-9ebb-2f7a448c4f94" providerId="ADAL" clId="{072900BE-BAC6-4093-A171-C6F097C33E38}" dt="2024-05-10T06:22:46.599" v="1747" actId="478"/>
          <ac:picMkLst>
            <pc:docMk/>
            <pc:sldMk cId="47837419" sldId="2147472331"/>
            <ac:picMk id="4" creationId="{7EB47792-89C4-D2C0-F03E-97F37116DE80}"/>
          </ac:picMkLst>
        </pc:picChg>
      </pc:sldChg>
      <pc:sldChg chg="addSp delSp modSp new mod">
        <pc:chgData name="Madeleine Forsman" userId="b30df131-623b-4407-9ebb-2f7a448c4f94" providerId="ADAL" clId="{072900BE-BAC6-4093-A171-C6F097C33E38}" dt="2024-05-10T06:37:11.387" v="2101" actId="20577"/>
        <pc:sldMkLst>
          <pc:docMk/>
          <pc:sldMk cId="2420229283" sldId="2147472332"/>
        </pc:sldMkLst>
        <pc:spChg chg="del">
          <ac:chgData name="Madeleine Forsman" userId="b30df131-623b-4407-9ebb-2f7a448c4f94" providerId="ADAL" clId="{072900BE-BAC6-4093-A171-C6F097C33E38}" dt="2024-05-10T06:22:18.778" v="1746" actId="478"/>
          <ac:spMkLst>
            <pc:docMk/>
            <pc:sldMk cId="2420229283" sldId="2147472332"/>
            <ac:spMk id="2" creationId="{D08CC766-D3EC-5D09-BC59-514E158807F2}"/>
          </ac:spMkLst>
        </pc:spChg>
        <pc:spChg chg="add mod">
          <ac:chgData name="Madeleine Forsman" userId="b30df131-623b-4407-9ebb-2f7a448c4f94" providerId="ADAL" clId="{072900BE-BAC6-4093-A171-C6F097C33E38}" dt="2024-05-10T06:23:11.436" v="1751" actId="164"/>
          <ac:spMkLst>
            <pc:docMk/>
            <pc:sldMk cId="2420229283" sldId="2147472332"/>
            <ac:spMk id="7" creationId="{B46A346E-17AD-8087-DFE1-CD507957B0A8}"/>
          </ac:spMkLst>
        </pc:spChg>
        <pc:spChg chg="add mod">
          <ac:chgData name="Madeleine Forsman" userId="b30df131-623b-4407-9ebb-2f7a448c4f94" providerId="ADAL" clId="{072900BE-BAC6-4093-A171-C6F097C33E38}" dt="2024-05-10T06:23:11.436" v="1751" actId="164"/>
          <ac:spMkLst>
            <pc:docMk/>
            <pc:sldMk cId="2420229283" sldId="2147472332"/>
            <ac:spMk id="8" creationId="{3B4DDA18-41E9-A348-CE8C-B7B04865C640}"/>
          </ac:spMkLst>
        </pc:spChg>
        <pc:spChg chg="add mod">
          <ac:chgData name="Madeleine Forsman" userId="b30df131-623b-4407-9ebb-2f7a448c4f94" providerId="ADAL" clId="{072900BE-BAC6-4093-A171-C6F097C33E38}" dt="2024-05-10T06:24:14.169" v="1759" actId="164"/>
          <ac:spMkLst>
            <pc:docMk/>
            <pc:sldMk cId="2420229283" sldId="2147472332"/>
            <ac:spMk id="10" creationId="{9BFA633B-A55B-BAFA-42AF-728FACE42C2B}"/>
          </ac:spMkLst>
        </pc:spChg>
        <pc:spChg chg="add mod">
          <ac:chgData name="Madeleine Forsman" userId="b30df131-623b-4407-9ebb-2f7a448c4f94" providerId="ADAL" clId="{072900BE-BAC6-4093-A171-C6F097C33E38}" dt="2024-05-10T06:24:14.169" v="1759" actId="164"/>
          <ac:spMkLst>
            <pc:docMk/>
            <pc:sldMk cId="2420229283" sldId="2147472332"/>
            <ac:spMk id="11" creationId="{3D428D65-E999-358C-7941-F1702CE552F6}"/>
          </ac:spMkLst>
        </pc:spChg>
        <pc:spChg chg="mod">
          <ac:chgData name="Madeleine Forsman" userId="b30df131-623b-4407-9ebb-2f7a448c4f94" providerId="ADAL" clId="{072900BE-BAC6-4093-A171-C6F097C33E38}" dt="2024-05-10T06:24:56.980" v="1767"/>
          <ac:spMkLst>
            <pc:docMk/>
            <pc:sldMk cId="2420229283" sldId="2147472332"/>
            <ac:spMk id="14" creationId="{2934B40E-2C4E-09B0-065F-B695D97E9A11}"/>
          </ac:spMkLst>
        </pc:spChg>
        <pc:spChg chg="mod">
          <ac:chgData name="Madeleine Forsman" userId="b30df131-623b-4407-9ebb-2f7a448c4f94" providerId="ADAL" clId="{072900BE-BAC6-4093-A171-C6F097C33E38}" dt="2024-05-10T06:24:56.980" v="1767"/>
          <ac:spMkLst>
            <pc:docMk/>
            <pc:sldMk cId="2420229283" sldId="2147472332"/>
            <ac:spMk id="15" creationId="{DCC69515-5936-A97C-41E7-61A4F402A503}"/>
          </ac:spMkLst>
        </pc:spChg>
        <pc:spChg chg="add mod">
          <ac:chgData name="Madeleine Forsman" userId="b30df131-623b-4407-9ebb-2f7a448c4f94" providerId="ADAL" clId="{072900BE-BAC6-4093-A171-C6F097C33E38}" dt="2024-05-10T06:37:11.387" v="2101" actId="20577"/>
          <ac:spMkLst>
            <pc:docMk/>
            <pc:sldMk cId="2420229283" sldId="2147472332"/>
            <ac:spMk id="16" creationId="{CD312595-9187-9DA4-1131-A6F2B2CF2587}"/>
          </ac:spMkLst>
        </pc:spChg>
        <pc:grpChg chg="add mod">
          <ac:chgData name="Madeleine Forsman" userId="b30df131-623b-4407-9ebb-2f7a448c4f94" providerId="ADAL" clId="{072900BE-BAC6-4093-A171-C6F097C33E38}" dt="2024-05-10T06:25:24.774" v="1770" actId="1076"/>
          <ac:grpSpMkLst>
            <pc:docMk/>
            <pc:sldMk cId="2420229283" sldId="2147472332"/>
            <ac:grpSpMk id="6" creationId="{F585F055-A68A-D52A-B73E-6753D24EE321}"/>
          </ac:grpSpMkLst>
        </pc:grpChg>
        <pc:grpChg chg="add mod">
          <ac:chgData name="Madeleine Forsman" userId="b30df131-623b-4407-9ebb-2f7a448c4f94" providerId="ADAL" clId="{072900BE-BAC6-4093-A171-C6F097C33E38}" dt="2024-05-10T06:23:22.939" v="1752" actId="1076"/>
          <ac:grpSpMkLst>
            <pc:docMk/>
            <pc:sldMk cId="2420229283" sldId="2147472332"/>
            <ac:grpSpMk id="9" creationId="{4D02A347-D90B-1C53-97C6-1E8B2D4AA604}"/>
          </ac:grpSpMkLst>
        </pc:grpChg>
        <pc:grpChg chg="add mod">
          <ac:chgData name="Madeleine Forsman" userId="b30df131-623b-4407-9ebb-2f7a448c4f94" providerId="ADAL" clId="{072900BE-BAC6-4093-A171-C6F097C33E38}" dt="2024-05-10T06:24:40.279" v="1764" actId="1076"/>
          <ac:grpSpMkLst>
            <pc:docMk/>
            <pc:sldMk cId="2420229283" sldId="2147472332"/>
            <ac:grpSpMk id="12" creationId="{00ACCCA2-9C60-A498-36B0-EED9DC863B55}"/>
          </ac:grpSpMkLst>
        </pc:grpChg>
        <pc:grpChg chg="add mod">
          <ac:chgData name="Madeleine Forsman" userId="b30df131-623b-4407-9ebb-2f7a448c4f94" providerId="ADAL" clId="{072900BE-BAC6-4093-A171-C6F097C33E38}" dt="2024-05-10T06:25:03.540" v="1768" actId="1076"/>
          <ac:grpSpMkLst>
            <pc:docMk/>
            <pc:sldMk cId="2420229283" sldId="2147472332"/>
            <ac:grpSpMk id="13" creationId="{AC6E54AD-E218-7329-C856-C5F41E063F30}"/>
          </ac:grpSpMkLst>
        </pc:grpChg>
        <pc:picChg chg="add mod">
          <ac:chgData name="Madeleine Forsman" userId="b30df131-623b-4407-9ebb-2f7a448c4f94" providerId="ADAL" clId="{072900BE-BAC6-4093-A171-C6F097C33E38}" dt="2024-05-10T06:21:07.416" v="1739" actId="164"/>
          <ac:picMkLst>
            <pc:docMk/>
            <pc:sldMk cId="2420229283" sldId="2147472332"/>
            <ac:picMk id="4" creationId="{295A4179-8D5A-724E-8196-726466D7026B}"/>
          </ac:picMkLst>
        </pc:picChg>
        <pc:picChg chg="add mod">
          <ac:chgData name="Madeleine Forsman" userId="b30df131-623b-4407-9ebb-2f7a448c4f94" providerId="ADAL" clId="{072900BE-BAC6-4093-A171-C6F097C33E38}" dt="2024-05-10T06:21:07.416" v="1739" actId="164"/>
          <ac:picMkLst>
            <pc:docMk/>
            <pc:sldMk cId="2420229283" sldId="2147472332"/>
            <ac:picMk id="5" creationId="{F3C3CCA0-19BA-4162-973B-E44A51156E5D}"/>
          </ac:picMkLst>
        </pc:picChg>
        <pc:cxnChg chg="add mod">
          <ac:chgData name="Madeleine Forsman" userId="b30df131-623b-4407-9ebb-2f7a448c4f94" providerId="ADAL" clId="{072900BE-BAC6-4093-A171-C6F097C33E38}" dt="2024-05-10T06:28:32.270" v="1893" actId="1076"/>
          <ac:cxnSpMkLst>
            <pc:docMk/>
            <pc:sldMk cId="2420229283" sldId="2147472332"/>
            <ac:cxnSpMk id="17" creationId="{8208D92F-4762-C92A-59FA-58C92F80EC6C}"/>
          </ac:cxnSpMkLst>
        </pc:cxnChg>
      </pc:sldChg>
      <pc:sldChg chg="addSp delSp modSp new mod modClrScheme chgLayout">
        <pc:chgData name="Madeleine Forsman" userId="b30df131-623b-4407-9ebb-2f7a448c4f94" providerId="ADAL" clId="{072900BE-BAC6-4093-A171-C6F097C33E38}" dt="2024-05-10T06:36:31.222" v="2094" actId="1076"/>
        <pc:sldMkLst>
          <pc:docMk/>
          <pc:sldMk cId="3212708289" sldId="2147472333"/>
        </pc:sldMkLst>
        <pc:spChg chg="del">
          <ac:chgData name="Madeleine Forsman" userId="b30df131-623b-4407-9ebb-2f7a448c4f94" providerId="ADAL" clId="{072900BE-BAC6-4093-A171-C6F097C33E38}" dt="2024-05-10T06:33:30.871" v="2041" actId="26606"/>
          <ac:spMkLst>
            <pc:docMk/>
            <pc:sldMk cId="3212708289" sldId="2147472333"/>
            <ac:spMk id="2" creationId="{0390FA83-0E71-F51F-2F7F-0B2815294C94}"/>
          </ac:spMkLst>
        </pc:spChg>
        <pc:spChg chg="add mod">
          <ac:chgData name="Madeleine Forsman" userId="b30df131-623b-4407-9ebb-2f7a448c4f94" providerId="ADAL" clId="{072900BE-BAC6-4093-A171-C6F097C33E38}" dt="2024-05-10T06:34:05.670" v="2078" actId="20577"/>
          <ac:spMkLst>
            <pc:docMk/>
            <pc:sldMk cId="3212708289" sldId="2147472333"/>
            <ac:spMk id="4" creationId="{9EBDB6B2-BE12-2959-1539-A2EB81885AD4}"/>
          </ac:spMkLst>
        </pc:spChg>
        <pc:spChg chg="add mod">
          <ac:chgData name="Madeleine Forsman" userId="b30df131-623b-4407-9ebb-2f7a448c4f94" providerId="ADAL" clId="{072900BE-BAC6-4093-A171-C6F097C33E38}" dt="2024-05-10T06:36:31.222" v="2094" actId="1076"/>
          <ac:spMkLst>
            <pc:docMk/>
            <pc:sldMk cId="3212708289" sldId="2147472333"/>
            <ac:spMk id="6" creationId="{00A3A805-0FA0-2C02-8C20-5AC5607E98E4}"/>
          </ac:spMkLst>
        </pc:spChg>
        <pc:spChg chg="add mod">
          <ac:chgData name="Madeleine Forsman" userId="b30df131-623b-4407-9ebb-2f7a448c4f94" providerId="ADAL" clId="{072900BE-BAC6-4093-A171-C6F097C33E38}" dt="2024-05-10T06:36:14.724" v="2092" actId="1076"/>
          <ac:spMkLst>
            <pc:docMk/>
            <pc:sldMk cId="3212708289" sldId="2147472333"/>
            <ac:spMk id="7" creationId="{CDC3C48E-F76C-6A67-AEA4-E7719F5FB0FB}"/>
          </ac:spMkLst>
        </pc:spChg>
        <pc:picChg chg="add mod">
          <ac:chgData name="Madeleine Forsman" userId="b30df131-623b-4407-9ebb-2f7a448c4f94" providerId="ADAL" clId="{072900BE-BAC6-4093-A171-C6F097C33E38}" dt="2024-05-10T06:35:33.777" v="2088" actId="1076"/>
          <ac:picMkLst>
            <pc:docMk/>
            <pc:sldMk cId="3212708289" sldId="2147472333"/>
            <ac:picMk id="3" creationId="{071DBB67-F254-BA3D-ABBA-88415A96BF90}"/>
          </ac:picMkLst>
        </pc:picChg>
        <pc:cxnChg chg="add mod">
          <ac:chgData name="Madeleine Forsman" userId="b30df131-623b-4407-9ebb-2f7a448c4f94" providerId="ADAL" clId="{072900BE-BAC6-4093-A171-C6F097C33E38}" dt="2024-05-10T06:33:50.372" v="2043"/>
          <ac:cxnSpMkLst>
            <pc:docMk/>
            <pc:sldMk cId="3212708289" sldId="2147472333"/>
            <ac:cxnSpMk id="5" creationId="{82C1E0E4-9B05-61C7-817C-89576D7E121B}"/>
          </ac:cxnSpMkLst>
        </pc:cxnChg>
      </pc:sldChg>
      <pc:sldChg chg="modNotesTx">
        <pc:chgData name="Madeleine Forsman" userId="b30df131-623b-4407-9ebb-2f7a448c4f94" providerId="ADAL" clId="{072900BE-BAC6-4093-A171-C6F097C33E38}" dt="2024-05-27T13:39:52.777" v="2113" actId="404"/>
        <pc:sldMkLst>
          <pc:docMk/>
          <pc:sldMk cId="584772209" sldId="2147472334"/>
        </pc:sldMkLst>
      </pc:sldChg>
      <pc:sldChg chg="ord">
        <pc:chgData name="Madeleine Forsman" userId="b30df131-623b-4407-9ebb-2f7a448c4f94" providerId="ADAL" clId="{072900BE-BAC6-4093-A171-C6F097C33E38}" dt="2024-05-16T11:15:09.666" v="2109"/>
        <pc:sldMkLst>
          <pc:docMk/>
          <pc:sldMk cId="711370743" sldId="2147472343"/>
        </pc:sldMkLst>
      </pc:sldChg>
      <pc:sldMasterChg chg="delSldLayout">
        <pc:chgData name="Madeleine Forsman" userId="b30df131-623b-4407-9ebb-2f7a448c4f94" providerId="ADAL" clId="{072900BE-BAC6-4093-A171-C6F097C33E38}" dt="2024-05-07T09:58:59.876" v="817" actId="2696"/>
        <pc:sldMasterMkLst>
          <pc:docMk/>
          <pc:sldMasterMk cId="4208705920" sldId="2147483648"/>
        </pc:sldMasterMkLst>
        <pc:sldLayoutChg chg="del">
          <pc:chgData name="Madeleine Forsman" userId="b30df131-623b-4407-9ebb-2f7a448c4f94" providerId="ADAL" clId="{072900BE-BAC6-4093-A171-C6F097C33E38}" dt="2024-05-07T09:58:59.876" v="817" actId="2696"/>
          <pc:sldLayoutMkLst>
            <pc:docMk/>
            <pc:sldMasterMk cId="4208705920" sldId="2147483648"/>
            <pc:sldLayoutMk cId="3407382631" sldId="2147483719"/>
          </pc:sldLayoutMkLst>
        </pc:sldLayoutChg>
      </pc:sldMasterChg>
    </pc:docChg>
  </pc:docChgLst>
  <pc:docChgLst>
    <pc:chgData name="Julia Wall" userId="ea3ab28a-0e7b-46a6-8787-b6f9daa8a492" providerId="ADAL" clId="{4F0D918A-3855-414F-A745-754FAB7ABAFB}"/>
    <pc:docChg chg="custSel addSld delSld modSld sldOrd modSection">
      <pc:chgData name="Julia Wall" userId="ea3ab28a-0e7b-46a6-8787-b6f9daa8a492" providerId="ADAL" clId="{4F0D918A-3855-414F-A745-754FAB7ABAFB}" dt="2024-06-04T09:57:05.129" v="1027" actId="20577"/>
      <pc:docMkLst>
        <pc:docMk/>
      </pc:docMkLst>
      <pc:sldChg chg="addSp delSp modSp mod">
        <pc:chgData name="Julia Wall" userId="ea3ab28a-0e7b-46a6-8787-b6f9daa8a492" providerId="ADAL" clId="{4F0D918A-3855-414F-A745-754FAB7ABAFB}" dt="2024-05-02T09:05:43.712" v="780" actId="1076"/>
        <pc:sldMkLst>
          <pc:docMk/>
          <pc:sldMk cId="4210822974" sldId="273"/>
        </pc:sldMkLst>
        <pc:spChg chg="del">
          <ac:chgData name="Julia Wall" userId="ea3ab28a-0e7b-46a6-8787-b6f9daa8a492" providerId="ADAL" clId="{4F0D918A-3855-414F-A745-754FAB7ABAFB}" dt="2024-05-02T08:14:28.667" v="384" actId="478"/>
          <ac:spMkLst>
            <pc:docMk/>
            <pc:sldMk cId="4210822974" sldId="273"/>
            <ac:spMk id="3" creationId="{6A23AA29-3835-02BB-A385-A9A9DA5245D5}"/>
          </ac:spMkLst>
        </pc:spChg>
        <pc:spChg chg="del mod">
          <ac:chgData name="Julia Wall" userId="ea3ab28a-0e7b-46a6-8787-b6f9daa8a492" providerId="ADAL" clId="{4F0D918A-3855-414F-A745-754FAB7ABAFB}" dt="2024-05-02T08:14:38.369" v="390" actId="478"/>
          <ac:spMkLst>
            <pc:docMk/>
            <pc:sldMk cId="4210822974" sldId="273"/>
            <ac:spMk id="4" creationId="{94BB74F0-DFF0-5B5D-18D2-A6AC5FF042F1}"/>
          </ac:spMkLst>
        </pc:spChg>
        <pc:spChg chg="add del mod">
          <ac:chgData name="Julia Wall" userId="ea3ab28a-0e7b-46a6-8787-b6f9daa8a492" providerId="ADAL" clId="{4F0D918A-3855-414F-A745-754FAB7ABAFB}" dt="2024-05-02T08:14:31.501" v="385" actId="478"/>
          <ac:spMkLst>
            <pc:docMk/>
            <pc:sldMk cId="4210822974" sldId="273"/>
            <ac:spMk id="6" creationId="{66028997-85BB-F5A7-E4C6-2135626D75D2}"/>
          </ac:spMkLst>
        </pc:spChg>
        <pc:spChg chg="add mod">
          <ac:chgData name="Julia Wall" userId="ea3ab28a-0e7b-46a6-8787-b6f9daa8a492" providerId="ADAL" clId="{4F0D918A-3855-414F-A745-754FAB7ABAFB}" dt="2024-05-02T08:31:02.067" v="626" actId="1076"/>
          <ac:spMkLst>
            <pc:docMk/>
            <pc:sldMk cId="4210822974" sldId="273"/>
            <ac:spMk id="8" creationId="{5CA1DD1A-1BB3-EFF3-F600-75839E24FB16}"/>
          </ac:spMkLst>
        </pc:spChg>
        <pc:spChg chg="add del mod">
          <ac:chgData name="Julia Wall" userId="ea3ab28a-0e7b-46a6-8787-b6f9daa8a492" providerId="ADAL" clId="{4F0D918A-3855-414F-A745-754FAB7ABAFB}" dt="2024-05-02T08:21:56.596" v="491" actId="478"/>
          <ac:spMkLst>
            <pc:docMk/>
            <pc:sldMk cId="4210822974" sldId="273"/>
            <ac:spMk id="9" creationId="{202FD2A6-F111-ABFA-CF91-DCA35F5B31D1}"/>
          </ac:spMkLst>
        </pc:spChg>
        <pc:spChg chg="add del">
          <ac:chgData name="Julia Wall" userId="ea3ab28a-0e7b-46a6-8787-b6f9daa8a492" providerId="ADAL" clId="{4F0D918A-3855-414F-A745-754FAB7ABAFB}" dt="2024-05-02T08:22:02.982" v="493" actId="478"/>
          <ac:spMkLst>
            <pc:docMk/>
            <pc:sldMk cId="4210822974" sldId="273"/>
            <ac:spMk id="10" creationId="{EF6E54CD-E848-4A74-518E-5504A00BB696}"/>
          </ac:spMkLst>
        </pc:spChg>
        <pc:spChg chg="add del mod">
          <ac:chgData name="Julia Wall" userId="ea3ab28a-0e7b-46a6-8787-b6f9daa8a492" providerId="ADAL" clId="{4F0D918A-3855-414F-A745-754FAB7ABAFB}" dt="2024-05-02T08:22:13.701" v="496" actId="478"/>
          <ac:spMkLst>
            <pc:docMk/>
            <pc:sldMk cId="4210822974" sldId="273"/>
            <ac:spMk id="11" creationId="{EC7EB311-372E-B27F-7F57-E0F0BAB35613}"/>
          </ac:spMkLst>
        </pc:spChg>
        <pc:spChg chg="add">
          <ac:chgData name="Julia Wall" userId="ea3ab28a-0e7b-46a6-8787-b6f9daa8a492" providerId="ADAL" clId="{4F0D918A-3855-414F-A745-754FAB7ABAFB}" dt="2024-05-02T08:25:19.634" v="522"/>
          <ac:spMkLst>
            <pc:docMk/>
            <pc:sldMk cId="4210822974" sldId="273"/>
            <ac:spMk id="12" creationId="{5BFD7499-22A2-CB2F-307D-6FC5B153E3EF}"/>
          </ac:spMkLst>
        </pc:spChg>
        <pc:spChg chg="add del mod">
          <ac:chgData name="Julia Wall" userId="ea3ab28a-0e7b-46a6-8787-b6f9daa8a492" providerId="ADAL" clId="{4F0D918A-3855-414F-A745-754FAB7ABAFB}" dt="2024-05-02T08:26:40.878" v="548" actId="478"/>
          <ac:spMkLst>
            <pc:docMk/>
            <pc:sldMk cId="4210822974" sldId="273"/>
            <ac:spMk id="14" creationId="{E487D768-28D6-2AF1-92DA-0C5876CA3CB2}"/>
          </ac:spMkLst>
        </pc:spChg>
        <pc:picChg chg="mod">
          <ac:chgData name="Julia Wall" userId="ea3ab28a-0e7b-46a6-8787-b6f9daa8a492" providerId="ADAL" clId="{4F0D918A-3855-414F-A745-754FAB7ABAFB}" dt="2024-05-02T09:05:11.781" v="773" actId="1076"/>
          <ac:picMkLst>
            <pc:docMk/>
            <pc:sldMk cId="4210822974" sldId="273"/>
            <ac:picMk id="3" creationId="{FC6F6E1F-9DE0-A58A-A05B-EC1221B7B363}"/>
          </ac:picMkLst>
        </pc:picChg>
        <pc:picChg chg="add mod">
          <ac:chgData name="Julia Wall" userId="ea3ab28a-0e7b-46a6-8787-b6f9daa8a492" providerId="ADAL" clId="{4F0D918A-3855-414F-A745-754FAB7ABAFB}" dt="2024-05-02T08:25:32.215" v="527" actId="1076"/>
          <ac:picMkLst>
            <pc:docMk/>
            <pc:sldMk cId="4210822974" sldId="273"/>
            <ac:picMk id="13" creationId="{DAD7C044-D603-AC25-7D24-8E79207256A9}"/>
          </ac:picMkLst>
        </pc:picChg>
        <pc:picChg chg="add mod">
          <ac:chgData name="Julia Wall" userId="ea3ab28a-0e7b-46a6-8787-b6f9daa8a492" providerId="ADAL" clId="{4F0D918A-3855-414F-A745-754FAB7ABAFB}" dt="2024-05-02T08:30:29.648" v="613" actId="1076"/>
          <ac:picMkLst>
            <pc:docMk/>
            <pc:sldMk cId="4210822974" sldId="273"/>
            <ac:picMk id="15" creationId="{FF634A46-A9BB-5351-BE1E-C9BD09F2CAF9}"/>
          </ac:picMkLst>
        </pc:picChg>
        <pc:picChg chg="add mod">
          <ac:chgData name="Julia Wall" userId="ea3ab28a-0e7b-46a6-8787-b6f9daa8a492" providerId="ADAL" clId="{4F0D918A-3855-414F-A745-754FAB7ABAFB}" dt="2024-05-02T08:30:20" v="606" actId="1076"/>
          <ac:picMkLst>
            <pc:docMk/>
            <pc:sldMk cId="4210822974" sldId="273"/>
            <ac:picMk id="16" creationId="{6D325255-E8FF-AE13-AF10-970D9C44FBD6}"/>
          </ac:picMkLst>
        </pc:picChg>
        <pc:picChg chg="add mod">
          <ac:chgData name="Julia Wall" userId="ea3ab28a-0e7b-46a6-8787-b6f9daa8a492" providerId="ADAL" clId="{4F0D918A-3855-414F-A745-754FAB7ABAFB}" dt="2024-05-02T08:30:18.578" v="605" actId="1076"/>
          <ac:picMkLst>
            <pc:docMk/>
            <pc:sldMk cId="4210822974" sldId="273"/>
            <ac:picMk id="17" creationId="{E611E844-8B1B-BCB9-8D62-8C41285D51F4}"/>
          </ac:picMkLst>
        </pc:picChg>
        <pc:picChg chg="add mod">
          <ac:chgData name="Julia Wall" userId="ea3ab28a-0e7b-46a6-8787-b6f9daa8a492" providerId="ADAL" clId="{4F0D918A-3855-414F-A745-754FAB7ABAFB}" dt="2024-05-02T08:30:39.054" v="622" actId="1076"/>
          <ac:picMkLst>
            <pc:docMk/>
            <pc:sldMk cId="4210822974" sldId="273"/>
            <ac:picMk id="18" creationId="{F894048A-80E9-9910-FFEA-DD41CC2E40C0}"/>
          </ac:picMkLst>
        </pc:picChg>
        <pc:picChg chg="add mod">
          <ac:chgData name="Julia Wall" userId="ea3ab28a-0e7b-46a6-8787-b6f9daa8a492" providerId="ADAL" clId="{4F0D918A-3855-414F-A745-754FAB7ABAFB}" dt="2024-05-02T08:30:17.559" v="604" actId="1076"/>
          <ac:picMkLst>
            <pc:docMk/>
            <pc:sldMk cId="4210822974" sldId="273"/>
            <ac:picMk id="19" creationId="{706B2D71-D46A-EC91-FB0B-B9193225E6AB}"/>
          </ac:picMkLst>
        </pc:picChg>
        <pc:picChg chg="add mod">
          <ac:chgData name="Julia Wall" userId="ea3ab28a-0e7b-46a6-8787-b6f9daa8a492" providerId="ADAL" clId="{4F0D918A-3855-414F-A745-754FAB7ABAFB}" dt="2024-05-02T09:05:27.400" v="777" actId="1076"/>
          <ac:picMkLst>
            <pc:docMk/>
            <pc:sldMk cId="4210822974" sldId="273"/>
            <ac:picMk id="20" creationId="{6EF9BD7D-0968-54A3-69B2-F18B2B259066}"/>
          </ac:picMkLst>
        </pc:picChg>
        <pc:picChg chg="add mod">
          <ac:chgData name="Julia Wall" userId="ea3ab28a-0e7b-46a6-8787-b6f9daa8a492" providerId="ADAL" clId="{4F0D918A-3855-414F-A745-754FAB7ABAFB}" dt="2024-05-02T08:30:36.969" v="620" actId="1076"/>
          <ac:picMkLst>
            <pc:docMk/>
            <pc:sldMk cId="4210822974" sldId="273"/>
            <ac:picMk id="21" creationId="{623E5485-E124-5B3C-0826-A3B4E71EC4E8}"/>
          </ac:picMkLst>
        </pc:picChg>
        <pc:picChg chg="add mod">
          <ac:chgData name="Julia Wall" userId="ea3ab28a-0e7b-46a6-8787-b6f9daa8a492" providerId="ADAL" clId="{4F0D918A-3855-414F-A745-754FAB7ABAFB}" dt="2024-05-02T08:30:37.828" v="621" actId="1076"/>
          <ac:picMkLst>
            <pc:docMk/>
            <pc:sldMk cId="4210822974" sldId="273"/>
            <ac:picMk id="22" creationId="{74DE211E-EFAF-BAD1-293C-E4C51142704A}"/>
          </ac:picMkLst>
        </pc:picChg>
        <pc:picChg chg="add mod">
          <ac:chgData name="Julia Wall" userId="ea3ab28a-0e7b-46a6-8787-b6f9daa8a492" providerId="ADAL" clId="{4F0D918A-3855-414F-A745-754FAB7ABAFB}" dt="2024-05-02T08:30:39.976" v="623" actId="1076"/>
          <ac:picMkLst>
            <pc:docMk/>
            <pc:sldMk cId="4210822974" sldId="273"/>
            <ac:picMk id="2050" creationId="{3AEB1F99-73B8-8E15-1820-2086FC524ACC}"/>
          </ac:picMkLst>
        </pc:picChg>
        <pc:picChg chg="add del mod">
          <ac:chgData name="Julia Wall" userId="ea3ab28a-0e7b-46a6-8787-b6f9daa8a492" providerId="ADAL" clId="{4F0D918A-3855-414F-A745-754FAB7ABAFB}" dt="2024-05-02T08:15:58.495" v="396" actId="478"/>
          <ac:picMkLst>
            <pc:docMk/>
            <pc:sldMk cId="4210822974" sldId="273"/>
            <ac:picMk id="2052" creationId="{644A940C-3FD5-D0B2-B30E-D6DD4CBEB317}"/>
          </ac:picMkLst>
        </pc:picChg>
        <pc:picChg chg="add mod">
          <ac:chgData name="Julia Wall" userId="ea3ab28a-0e7b-46a6-8787-b6f9daa8a492" providerId="ADAL" clId="{4F0D918A-3855-414F-A745-754FAB7ABAFB}" dt="2024-05-02T08:16:26.146" v="413" actId="14100"/>
          <ac:picMkLst>
            <pc:docMk/>
            <pc:sldMk cId="4210822974" sldId="273"/>
            <ac:picMk id="2054" creationId="{736FE325-9DFC-2ABF-3F65-7E4AA96C705A}"/>
          </ac:picMkLst>
        </pc:picChg>
        <pc:picChg chg="add mod">
          <ac:chgData name="Julia Wall" userId="ea3ab28a-0e7b-46a6-8787-b6f9daa8a492" providerId="ADAL" clId="{4F0D918A-3855-414F-A745-754FAB7ABAFB}" dt="2024-05-02T08:30:23.484" v="608" actId="1076"/>
          <ac:picMkLst>
            <pc:docMk/>
            <pc:sldMk cId="4210822974" sldId="273"/>
            <ac:picMk id="2056" creationId="{880165A3-D60C-81A9-47D8-0151AA860521}"/>
          </ac:picMkLst>
        </pc:picChg>
        <pc:picChg chg="add del mod">
          <ac:chgData name="Julia Wall" userId="ea3ab28a-0e7b-46a6-8787-b6f9daa8a492" providerId="ADAL" clId="{4F0D918A-3855-414F-A745-754FAB7ABAFB}" dt="2024-05-02T08:18:13.303" v="435" actId="478"/>
          <ac:picMkLst>
            <pc:docMk/>
            <pc:sldMk cId="4210822974" sldId="273"/>
            <ac:picMk id="2058" creationId="{A30E3C5D-91FC-18E3-9B90-24C6351399A3}"/>
          </ac:picMkLst>
        </pc:picChg>
        <pc:picChg chg="add del mod">
          <ac:chgData name="Julia Wall" userId="ea3ab28a-0e7b-46a6-8787-b6f9daa8a492" providerId="ADAL" clId="{4F0D918A-3855-414F-A745-754FAB7ABAFB}" dt="2024-05-02T08:18:13.303" v="435" actId="478"/>
          <ac:picMkLst>
            <pc:docMk/>
            <pc:sldMk cId="4210822974" sldId="273"/>
            <ac:picMk id="2060" creationId="{57CC738B-D584-CCA8-CEDD-D35E6259C791}"/>
          </ac:picMkLst>
        </pc:picChg>
        <pc:picChg chg="add mod">
          <ac:chgData name="Julia Wall" userId="ea3ab28a-0e7b-46a6-8787-b6f9daa8a492" providerId="ADAL" clId="{4F0D918A-3855-414F-A745-754FAB7ABAFB}" dt="2024-05-02T08:30:21.923" v="607" actId="1076"/>
          <ac:picMkLst>
            <pc:docMk/>
            <pc:sldMk cId="4210822974" sldId="273"/>
            <ac:picMk id="2062" creationId="{1334CAFC-3570-9A0D-81EF-2E28A226CDC2}"/>
          </ac:picMkLst>
        </pc:picChg>
        <pc:picChg chg="add mod">
          <ac:chgData name="Julia Wall" userId="ea3ab28a-0e7b-46a6-8787-b6f9daa8a492" providerId="ADAL" clId="{4F0D918A-3855-414F-A745-754FAB7ABAFB}" dt="2024-05-02T08:30:16.234" v="603" actId="1076"/>
          <ac:picMkLst>
            <pc:docMk/>
            <pc:sldMk cId="4210822974" sldId="273"/>
            <ac:picMk id="2064" creationId="{87C1E2A6-A85E-6A78-7240-B477E452233D}"/>
          </ac:picMkLst>
        </pc:picChg>
        <pc:picChg chg="add mod">
          <ac:chgData name="Julia Wall" userId="ea3ab28a-0e7b-46a6-8787-b6f9daa8a492" providerId="ADAL" clId="{4F0D918A-3855-414F-A745-754FAB7ABAFB}" dt="2024-05-02T09:05:43.712" v="780" actId="1076"/>
          <ac:picMkLst>
            <pc:docMk/>
            <pc:sldMk cId="4210822974" sldId="273"/>
            <ac:picMk id="2066" creationId="{19B8838E-4558-478A-82AA-9B974DF1CA46}"/>
          </ac:picMkLst>
        </pc:picChg>
        <pc:picChg chg="add del mod">
          <ac:chgData name="Julia Wall" userId="ea3ab28a-0e7b-46a6-8787-b6f9daa8a492" providerId="ADAL" clId="{4F0D918A-3855-414F-A745-754FAB7ABAFB}" dt="2024-05-02T08:19:46.649" v="458" actId="478"/>
          <ac:picMkLst>
            <pc:docMk/>
            <pc:sldMk cId="4210822974" sldId="273"/>
            <ac:picMk id="2068" creationId="{42216C10-5B9F-B821-25BD-6BF0C0BFAC7A}"/>
          </ac:picMkLst>
        </pc:picChg>
        <pc:picChg chg="add mod">
          <ac:chgData name="Julia Wall" userId="ea3ab28a-0e7b-46a6-8787-b6f9daa8a492" providerId="ADAL" clId="{4F0D918A-3855-414F-A745-754FAB7ABAFB}" dt="2024-05-02T08:19:53.708" v="463" actId="1076"/>
          <ac:picMkLst>
            <pc:docMk/>
            <pc:sldMk cId="4210822974" sldId="273"/>
            <ac:picMk id="2070" creationId="{561F9C18-B2B2-BA73-F166-F40EDBA7FA6E}"/>
          </ac:picMkLst>
        </pc:picChg>
        <pc:picChg chg="add mod">
          <ac:chgData name="Julia Wall" userId="ea3ab28a-0e7b-46a6-8787-b6f9daa8a492" providerId="ADAL" clId="{4F0D918A-3855-414F-A745-754FAB7ABAFB}" dt="2024-05-02T08:30:28.367" v="612" actId="1076"/>
          <ac:picMkLst>
            <pc:docMk/>
            <pc:sldMk cId="4210822974" sldId="273"/>
            <ac:picMk id="2072" creationId="{EF80454E-E6B2-EAC5-50A6-93000A8F8872}"/>
          </ac:picMkLst>
        </pc:picChg>
        <pc:picChg chg="add mod">
          <ac:chgData name="Julia Wall" userId="ea3ab28a-0e7b-46a6-8787-b6f9daa8a492" providerId="ADAL" clId="{4F0D918A-3855-414F-A745-754FAB7ABAFB}" dt="2024-05-02T08:20:32.657" v="474" actId="1076"/>
          <ac:picMkLst>
            <pc:docMk/>
            <pc:sldMk cId="4210822974" sldId="273"/>
            <ac:picMk id="2074" creationId="{37DE7AA8-DA72-FB7C-6710-FE17F6D886BC}"/>
          </ac:picMkLst>
        </pc:picChg>
        <pc:picChg chg="add mod">
          <ac:chgData name="Julia Wall" userId="ea3ab28a-0e7b-46a6-8787-b6f9daa8a492" providerId="ADAL" clId="{4F0D918A-3855-414F-A745-754FAB7ABAFB}" dt="2024-05-02T08:30:36.022" v="619" actId="1076"/>
          <ac:picMkLst>
            <pc:docMk/>
            <pc:sldMk cId="4210822974" sldId="273"/>
            <ac:picMk id="2076" creationId="{EFF826C1-6037-095D-5F09-FA182A51D126}"/>
          </ac:picMkLst>
        </pc:picChg>
        <pc:picChg chg="add mod">
          <ac:chgData name="Julia Wall" userId="ea3ab28a-0e7b-46a6-8787-b6f9daa8a492" providerId="ADAL" clId="{4F0D918A-3855-414F-A745-754FAB7ABAFB}" dt="2024-05-02T08:21:14.369" v="483" actId="1076"/>
          <ac:picMkLst>
            <pc:docMk/>
            <pc:sldMk cId="4210822974" sldId="273"/>
            <ac:picMk id="2078" creationId="{499B650E-23DD-4693-7022-9A433C9D926D}"/>
          </ac:picMkLst>
        </pc:picChg>
        <pc:picChg chg="add mod">
          <ac:chgData name="Julia Wall" userId="ea3ab28a-0e7b-46a6-8787-b6f9daa8a492" providerId="ADAL" clId="{4F0D918A-3855-414F-A745-754FAB7ABAFB}" dt="2024-05-02T08:30:35.219" v="618" actId="1076"/>
          <ac:picMkLst>
            <pc:docMk/>
            <pc:sldMk cId="4210822974" sldId="273"/>
            <ac:picMk id="2080" creationId="{3127DE18-12A8-01AD-3260-86948DE046D4}"/>
          </ac:picMkLst>
        </pc:picChg>
        <pc:picChg chg="add mod">
          <ac:chgData name="Julia Wall" userId="ea3ab28a-0e7b-46a6-8787-b6f9daa8a492" providerId="ADAL" clId="{4F0D918A-3855-414F-A745-754FAB7ABAFB}" dt="2024-05-02T08:22:37.193" v="501" actId="1076"/>
          <ac:picMkLst>
            <pc:docMk/>
            <pc:sldMk cId="4210822974" sldId="273"/>
            <ac:picMk id="2088" creationId="{5D7BFA97-D532-51F9-D897-6828390DD6BA}"/>
          </ac:picMkLst>
        </pc:picChg>
        <pc:picChg chg="add mod">
          <ac:chgData name="Julia Wall" userId="ea3ab28a-0e7b-46a6-8787-b6f9daa8a492" providerId="ADAL" clId="{4F0D918A-3855-414F-A745-754FAB7ABAFB}" dt="2024-05-02T08:23:27.295" v="505" actId="1076"/>
          <ac:picMkLst>
            <pc:docMk/>
            <pc:sldMk cId="4210822974" sldId="273"/>
            <ac:picMk id="2090" creationId="{A6532926-33E4-75E0-E7FA-A4984A81B8D3}"/>
          </ac:picMkLst>
        </pc:picChg>
        <pc:picChg chg="add mod">
          <ac:chgData name="Julia Wall" userId="ea3ab28a-0e7b-46a6-8787-b6f9daa8a492" providerId="ADAL" clId="{4F0D918A-3855-414F-A745-754FAB7ABAFB}" dt="2024-05-02T08:30:27.380" v="611" actId="1076"/>
          <ac:picMkLst>
            <pc:docMk/>
            <pc:sldMk cId="4210822974" sldId="273"/>
            <ac:picMk id="2092" creationId="{D0EDFC7C-444D-2317-97EF-A21EB3B954F2}"/>
          </ac:picMkLst>
        </pc:picChg>
        <pc:picChg chg="add mod">
          <ac:chgData name="Julia Wall" userId="ea3ab28a-0e7b-46a6-8787-b6f9daa8a492" providerId="ADAL" clId="{4F0D918A-3855-414F-A745-754FAB7ABAFB}" dt="2024-05-02T09:05:09.275" v="772" actId="1076"/>
          <ac:picMkLst>
            <pc:docMk/>
            <pc:sldMk cId="4210822974" sldId="273"/>
            <ac:picMk id="2094" creationId="{CE7080F4-61EF-651F-850B-5AE7B7731146}"/>
          </ac:picMkLst>
        </pc:picChg>
        <pc:picChg chg="add mod">
          <ac:chgData name="Julia Wall" userId="ea3ab28a-0e7b-46a6-8787-b6f9daa8a492" providerId="ADAL" clId="{4F0D918A-3855-414F-A745-754FAB7ABAFB}" dt="2024-05-02T08:30:34.543" v="617" actId="1076"/>
          <ac:picMkLst>
            <pc:docMk/>
            <pc:sldMk cId="4210822974" sldId="273"/>
            <ac:picMk id="2096" creationId="{C63816B2-AC31-E3C5-032B-4C1E590FE67E}"/>
          </ac:picMkLst>
        </pc:picChg>
        <pc:picChg chg="add mod">
          <ac:chgData name="Julia Wall" userId="ea3ab28a-0e7b-46a6-8787-b6f9daa8a492" providerId="ADAL" clId="{4F0D918A-3855-414F-A745-754FAB7ABAFB}" dt="2024-05-02T08:25:03.304" v="521" actId="1076"/>
          <ac:picMkLst>
            <pc:docMk/>
            <pc:sldMk cId="4210822974" sldId="273"/>
            <ac:picMk id="2098" creationId="{75913A7C-595C-0B26-C5C0-49E2CD8C461B}"/>
          </ac:picMkLst>
        </pc:picChg>
        <pc:picChg chg="add mod">
          <ac:chgData name="Julia Wall" userId="ea3ab28a-0e7b-46a6-8787-b6f9daa8a492" providerId="ADAL" clId="{4F0D918A-3855-414F-A745-754FAB7ABAFB}" dt="2024-05-02T08:25:50.076" v="532" actId="1076"/>
          <ac:picMkLst>
            <pc:docMk/>
            <pc:sldMk cId="4210822974" sldId="273"/>
            <ac:picMk id="2102" creationId="{CD22458D-8740-81B7-911C-D1545635F35C}"/>
          </ac:picMkLst>
        </pc:picChg>
        <pc:picChg chg="add mod">
          <ac:chgData name="Julia Wall" userId="ea3ab28a-0e7b-46a6-8787-b6f9daa8a492" providerId="ADAL" clId="{4F0D918A-3855-414F-A745-754FAB7ABAFB}" dt="2024-05-02T08:30:31.126" v="614" actId="1076"/>
          <ac:picMkLst>
            <pc:docMk/>
            <pc:sldMk cId="4210822974" sldId="273"/>
            <ac:picMk id="2104" creationId="{F5339D01-DB35-EA55-7E18-D7B977C9A531}"/>
          </ac:picMkLst>
        </pc:picChg>
        <pc:picChg chg="add del mod">
          <ac:chgData name="Julia Wall" userId="ea3ab28a-0e7b-46a6-8787-b6f9daa8a492" providerId="ADAL" clId="{4F0D918A-3855-414F-A745-754FAB7ABAFB}" dt="2024-05-02T09:05:21.955" v="776" actId="1076"/>
          <ac:picMkLst>
            <pc:docMk/>
            <pc:sldMk cId="4210822974" sldId="273"/>
            <ac:picMk id="2106" creationId="{351638D3-8FF2-915C-1F0C-98AAD8227252}"/>
          </ac:picMkLst>
        </pc:picChg>
      </pc:sldChg>
      <pc:sldChg chg="del">
        <pc:chgData name="Julia Wall" userId="ea3ab28a-0e7b-46a6-8787-b6f9daa8a492" providerId="ADAL" clId="{4F0D918A-3855-414F-A745-754FAB7ABAFB}" dt="2024-05-02T09:01:50.562" v="750" actId="47"/>
        <pc:sldMkLst>
          <pc:docMk/>
          <pc:sldMk cId="946023583" sldId="2147472056"/>
        </pc:sldMkLst>
      </pc:sldChg>
      <pc:sldChg chg="ord">
        <pc:chgData name="Julia Wall" userId="ea3ab28a-0e7b-46a6-8787-b6f9daa8a492" providerId="ADAL" clId="{4F0D918A-3855-414F-A745-754FAB7ABAFB}" dt="2024-05-02T09:00:39.169" v="747"/>
        <pc:sldMkLst>
          <pc:docMk/>
          <pc:sldMk cId="850261399" sldId="2147472057"/>
        </pc:sldMkLst>
      </pc:sldChg>
      <pc:sldChg chg="ord">
        <pc:chgData name="Julia Wall" userId="ea3ab28a-0e7b-46a6-8787-b6f9daa8a492" providerId="ADAL" clId="{4F0D918A-3855-414F-A745-754FAB7ABAFB}" dt="2024-05-02T09:00:39.169" v="747"/>
        <pc:sldMkLst>
          <pc:docMk/>
          <pc:sldMk cId="2060774849" sldId="2147472058"/>
        </pc:sldMkLst>
      </pc:sldChg>
      <pc:sldChg chg="addSp delSp modSp mod">
        <pc:chgData name="Julia Wall" userId="ea3ab28a-0e7b-46a6-8787-b6f9daa8a492" providerId="ADAL" clId="{4F0D918A-3855-414F-A745-754FAB7ABAFB}" dt="2024-05-08T13:11:22.653" v="876" actId="1076"/>
        <pc:sldMkLst>
          <pc:docMk/>
          <pc:sldMk cId="2085912880" sldId="2147472059"/>
        </pc:sldMkLst>
        <pc:spChg chg="del mod">
          <ac:chgData name="Julia Wall" userId="ea3ab28a-0e7b-46a6-8787-b6f9daa8a492" providerId="ADAL" clId="{4F0D918A-3855-414F-A745-754FAB7ABAFB}" dt="2024-04-26T06:31:22.821" v="182"/>
          <ac:spMkLst>
            <pc:docMk/>
            <pc:sldMk cId="2085912880" sldId="2147472059"/>
            <ac:spMk id="3" creationId="{6A23AA29-3835-02BB-A385-A9A9DA5245D5}"/>
          </ac:spMkLst>
        </pc:spChg>
        <pc:spChg chg="del mod">
          <ac:chgData name="Julia Wall" userId="ea3ab28a-0e7b-46a6-8787-b6f9daa8a492" providerId="ADAL" clId="{4F0D918A-3855-414F-A745-754FAB7ABAFB}" dt="2024-04-26T09:10:50.178" v="381" actId="478"/>
          <ac:spMkLst>
            <pc:docMk/>
            <pc:sldMk cId="2085912880" sldId="2147472059"/>
            <ac:spMk id="4" creationId="{EB461444-6691-B65F-D4A6-A17CAFC63312}"/>
          </ac:spMkLst>
        </pc:spChg>
        <pc:spChg chg="add del mod">
          <ac:chgData name="Julia Wall" userId="ea3ab28a-0e7b-46a6-8787-b6f9daa8a492" providerId="ADAL" clId="{4F0D918A-3855-414F-A745-754FAB7ABAFB}" dt="2024-04-26T06:32:17.225" v="189"/>
          <ac:spMkLst>
            <pc:docMk/>
            <pc:sldMk cId="2085912880" sldId="2147472059"/>
            <ac:spMk id="9" creationId="{793D9E5A-1A44-71B6-9528-98C22E509DE6}"/>
          </ac:spMkLst>
        </pc:spChg>
        <pc:spChg chg="add mod">
          <ac:chgData name="Julia Wall" userId="ea3ab28a-0e7b-46a6-8787-b6f9daa8a492" providerId="ADAL" clId="{4F0D918A-3855-414F-A745-754FAB7ABAFB}" dt="2024-04-26T07:02:49.862" v="377" actId="14100"/>
          <ac:spMkLst>
            <pc:docMk/>
            <pc:sldMk cId="2085912880" sldId="2147472059"/>
            <ac:spMk id="14" creationId="{53921504-4EB9-4D55-F93B-29C62CE012B8}"/>
          </ac:spMkLst>
        </pc:spChg>
        <pc:picChg chg="add del mod">
          <ac:chgData name="Julia Wall" userId="ea3ab28a-0e7b-46a6-8787-b6f9daa8a492" providerId="ADAL" clId="{4F0D918A-3855-414F-A745-754FAB7ABAFB}" dt="2024-04-26T06:30:59.716" v="180" actId="478"/>
          <ac:picMkLst>
            <pc:docMk/>
            <pc:sldMk cId="2085912880" sldId="2147472059"/>
            <ac:picMk id="5" creationId="{E106D16B-71CF-7C54-E05B-20E58AEAB489}"/>
          </ac:picMkLst>
        </pc:picChg>
        <pc:picChg chg="add mod">
          <ac:chgData name="Julia Wall" userId="ea3ab28a-0e7b-46a6-8787-b6f9daa8a492" providerId="ADAL" clId="{4F0D918A-3855-414F-A745-754FAB7ABAFB}" dt="2024-05-02T09:06:01.388" v="786" actId="1076"/>
          <ac:picMkLst>
            <pc:docMk/>
            <pc:sldMk cId="2085912880" sldId="2147472059"/>
            <ac:picMk id="6" creationId="{8AB733E4-4F28-51A4-5490-0110DB3748EC}"/>
          </ac:picMkLst>
        </pc:picChg>
        <pc:picChg chg="add mod">
          <ac:chgData name="Julia Wall" userId="ea3ab28a-0e7b-46a6-8787-b6f9daa8a492" providerId="ADAL" clId="{4F0D918A-3855-414F-A745-754FAB7ABAFB}" dt="2024-05-02T09:05:56.791" v="784" actId="14100"/>
          <ac:picMkLst>
            <pc:docMk/>
            <pc:sldMk cId="2085912880" sldId="2147472059"/>
            <ac:picMk id="7" creationId="{05CC3D08-FB4F-162D-3055-C092E8D9C27B}"/>
          </ac:picMkLst>
        </pc:picChg>
        <pc:picChg chg="add mod">
          <ac:chgData name="Julia Wall" userId="ea3ab28a-0e7b-46a6-8787-b6f9daa8a492" providerId="ADAL" clId="{4F0D918A-3855-414F-A745-754FAB7ABAFB}" dt="2024-04-26T06:32:32.512" v="197" actId="1076"/>
          <ac:picMkLst>
            <pc:docMk/>
            <pc:sldMk cId="2085912880" sldId="2147472059"/>
            <ac:picMk id="10" creationId="{5C333BFF-6225-172F-FF10-D0F17564F2D6}"/>
          </ac:picMkLst>
        </pc:picChg>
        <pc:picChg chg="add mod">
          <ac:chgData name="Julia Wall" userId="ea3ab28a-0e7b-46a6-8787-b6f9daa8a492" providerId="ADAL" clId="{4F0D918A-3855-414F-A745-754FAB7ABAFB}" dt="2024-04-26T06:47:00.985" v="375" actId="1076"/>
          <ac:picMkLst>
            <pc:docMk/>
            <pc:sldMk cId="2085912880" sldId="2147472059"/>
            <ac:picMk id="11" creationId="{D3729708-7265-14EB-4EB0-94D836112D11}"/>
          </ac:picMkLst>
        </pc:picChg>
        <pc:picChg chg="add mod">
          <ac:chgData name="Julia Wall" userId="ea3ab28a-0e7b-46a6-8787-b6f9daa8a492" providerId="ADAL" clId="{4F0D918A-3855-414F-A745-754FAB7ABAFB}" dt="2024-04-26T06:33:15.722" v="204" actId="1076"/>
          <ac:picMkLst>
            <pc:docMk/>
            <pc:sldMk cId="2085912880" sldId="2147472059"/>
            <ac:picMk id="12" creationId="{946E7412-3C54-FB60-BFAE-0BA48B94C937}"/>
          </ac:picMkLst>
        </pc:picChg>
        <pc:picChg chg="add del mod">
          <ac:chgData name="Julia Wall" userId="ea3ab28a-0e7b-46a6-8787-b6f9daa8a492" providerId="ADAL" clId="{4F0D918A-3855-414F-A745-754FAB7ABAFB}" dt="2024-04-26T06:34:34.987" v="223" actId="478"/>
          <ac:picMkLst>
            <pc:docMk/>
            <pc:sldMk cId="2085912880" sldId="2147472059"/>
            <ac:picMk id="13" creationId="{72A092C8-D4BD-4D27-5245-3EC257E3D520}"/>
          </ac:picMkLst>
        </pc:picChg>
        <pc:picChg chg="add mod">
          <ac:chgData name="Julia Wall" userId="ea3ab28a-0e7b-46a6-8787-b6f9daa8a492" providerId="ADAL" clId="{4F0D918A-3855-414F-A745-754FAB7ABAFB}" dt="2024-04-26T07:02:55.014" v="379" actId="1076"/>
          <ac:picMkLst>
            <pc:docMk/>
            <pc:sldMk cId="2085912880" sldId="2147472059"/>
            <ac:picMk id="15" creationId="{716B6B35-8E2A-4B4A-C21D-CFFF6DF33BC6}"/>
          </ac:picMkLst>
        </pc:picChg>
        <pc:picChg chg="add mod">
          <ac:chgData name="Julia Wall" userId="ea3ab28a-0e7b-46a6-8787-b6f9daa8a492" providerId="ADAL" clId="{4F0D918A-3855-414F-A745-754FAB7ABAFB}" dt="2024-04-26T06:36:40.668" v="250" actId="1076"/>
          <ac:picMkLst>
            <pc:docMk/>
            <pc:sldMk cId="2085912880" sldId="2147472059"/>
            <ac:picMk id="16" creationId="{11AA0CA5-29B1-7DDF-4761-EFBF9E6EDD14}"/>
          </ac:picMkLst>
        </pc:picChg>
        <pc:picChg chg="add mod">
          <ac:chgData name="Julia Wall" userId="ea3ab28a-0e7b-46a6-8787-b6f9daa8a492" providerId="ADAL" clId="{4F0D918A-3855-414F-A745-754FAB7ABAFB}" dt="2024-05-08T13:11:14.948" v="869" actId="1076"/>
          <ac:picMkLst>
            <pc:docMk/>
            <pc:sldMk cId="2085912880" sldId="2147472059"/>
            <ac:picMk id="17" creationId="{A5932D1F-792F-530C-21A8-0A81326E114D}"/>
          </ac:picMkLst>
        </pc:picChg>
        <pc:picChg chg="add mod">
          <ac:chgData name="Julia Wall" userId="ea3ab28a-0e7b-46a6-8787-b6f9daa8a492" providerId="ADAL" clId="{4F0D918A-3855-414F-A745-754FAB7ABAFB}" dt="2024-04-26T06:46:49.278" v="371" actId="1076"/>
          <ac:picMkLst>
            <pc:docMk/>
            <pc:sldMk cId="2085912880" sldId="2147472059"/>
            <ac:picMk id="18" creationId="{E2E1F6DB-BA5B-A581-CEB9-4B01A98F0C26}"/>
          </ac:picMkLst>
        </pc:picChg>
        <pc:picChg chg="add mod">
          <ac:chgData name="Julia Wall" userId="ea3ab28a-0e7b-46a6-8787-b6f9daa8a492" providerId="ADAL" clId="{4F0D918A-3855-414F-A745-754FAB7ABAFB}" dt="2024-04-26T06:45:21.717" v="361" actId="1076"/>
          <ac:picMkLst>
            <pc:docMk/>
            <pc:sldMk cId="2085912880" sldId="2147472059"/>
            <ac:picMk id="19" creationId="{28F5C646-1D36-3E0E-0D99-A2EDE6737A10}"/>
          </ac:picMkLst>
        </pc:picChg>
        <pc:picChg chg="add mod">
          <ac:chgData name="Julia Wall" userId="ea3ab28a-0e7b-46a6-8787-b6f9daa8a492" providerId="ADAL" clId="{4F0D918A-3855-414F-A745-754FAB7ABAFB}" dt="2024-05-08T13:11:17.515" v="872" actId="1076"/>
          <ac:picMkLst>
            <pc:docMk/>
            <pc:sldMk cId="2085912880" sldId="2147472059"/>
            <ac:picMk id="20" creationId="{564376A4-5AA9-9FA0-E737-643361BB4E3B}"/>
          </ac:picMkLst>
        </pc:picChg>
        <pc:picChg chg="add mod">
          <ac:chgData name="Julia Wall" userId="ea3ab28a-0e7b-46a6-8787-b6f9daa8a492" providerId="ADAL" clId="{4F0D918A-3855-414F-A745-754FAB7ABAFB}" dt="2024-04-26T06:42:58.549" v="325" actId="1076"/>
          <ac:picMkLst>
            <pc:docMk/>
            <pc:sldMk cId="2085912880" sldId="2147472059"/>
            <ac:picMk id="21" creationId="{D3AB41C2-8FD4-37A4-77F4-DCBEE170A044}"/>
          </ac:picMkLst>
        </pc:picChg>
        <pc:picChg chg="add mod">
          <ac:chgData name="Julia Wall" userId="ea3ab28a-0e7b-46a6-8787-b6f9daa8a492" providerId="ADAL" clId="{4F0D918A-3855-414F-A745-754FAB7ABAFB}" dt="2024-05-08T13:11:18.247" v="873" actId="1076"/>
          <ac:picMkLst>
            <pc:docMk/>
            <pc:sldMk cId="2085912880" sldId="2147472059"/>
            <ac:picMk id="22" creationId="{2E16015E-E35B-4E6F-3CD7-11253A1AFBF6}"/>
          </ac:picMkLst>
        </pc:picChg>
        <pc:picChg chg="add mod">
          <ac:chgData name="Julia Wall" userId="ea3ab28a-0e7b-46a6-8787-b6f9daa8a492" providerId="ADAL" clId="{4F0D918A-3855-414F-A745-754FAB7ABAFB}" dt="2024-05-08T13:11:22.653" v="876" actId="1076"/>
          <ac:picMkLst>
            <pc:docMk/>
            <pc:sldMk cId="2085912880" sldId="2147472059"/>
            <ac:picMk id="23" creationId="{93EADF64-701F-117F-76DD-B722E76E4AB9}"/>
          </ac:picMkLst>
        </pc:picChg>
        <pc:picChg chg="add mod">
          <ac:chgData name="Julia Wall" userId="ea3ab28a-0e7b-46a6-8787-b6f9daa8a492" providerId="ADAL" clId="{4F0D918A-3855-414F-A745-754FAB7ABAFB}" dt="2024-04-26T06:46:50.179" v="372" actId="1076"/>
          <ac:picMkLst>
            <pc:docMk/>
            <pc:sldMk cId="2085912880" sldId="2147472059"/>
            <ac:picMk id="24" creationId="{DA3F6821-9EAE-640B-B7A8-758AFDD8A7DE}"/>
          </ac:picMkLst>
        </pc:picChg>
        <pc:picChg chg="add mod">
          <ac:chgData name="Julia Wall" userId="ea3ab28a-0e7b-46a6-8787-b6f9daa8a492" providerId="ADAL" clId="{4F0D918A-3855-414F-A745-754FAB7ABAFB}" dt="2024-05-08T13:11:19.072" v="874" actId="1076"/>
          <ac:picMkLst>
            <pc:docMk/>
            <pc:sldMk cId="2085912880" sldId="2147472059"/>
            <ac:picMk id="25" creationId="{8CE3A66E-17BB-7E8A-B122-76F24E3741E8}"/>
          </ac:picMkLst>
        </pc:picChg>
        <pc:picChg chg="add del mod">
          <ac:chgData name="Julia Wall" userId="ea3ab28a-0e7b-46a6-8787-b6f9daa8a492" providerId="ADAL" clId="{4F0D918A-3855-414F-A745-754FAB7ABAFB}" dt="2024-04-26T06:44:52.817" v="355" actId="478"/>
          <ac:picMkLst>
            <pc:docMk/>
            <pc:sldMk cId="2085912880" sldId="2147472059"/>
            <ac:picMk id="26" creationId="{C84C6538-59FF-B52B-8B22-4E2E66068D47}"/>
          </ac:picMkLst>
        </pc:picChg>
        <pc:picChg chg="add mod">
          <ac:chgData name="Julia Wall" userId="ea3ab28a-0e7b-46a6-8787-b6f9daa8a492" providerId="ADAL" clId="{4F0D918A-3855-414F-A745-754FAB7ABAFB}" dt="2024-05-08T13:11:20.131" v="875" actId="1076"/>
          <ac:picMkLst>
            <pc:docMk/>
            <pc:sldMk cId="2085912880" sldId="2147472059"/>
            <ac:picMk id="27" creationId="{E8AC1041-126F-429A-5612-2FED1EA5B061}"/>
          </ac:picMkLst>
        </pc:picChg>
        <pc:picChg chg="add mod">
          <ac:chgData name="Julia Wall" userId="ea3ab28a-0e7b-46a6-8787-b6f9daa8a492" providerId="ADAL" clId="{4F0D918A-3855-414F-A745-754FAB7ABAFB}" dt="2024-05-08T13:11:13.827" v="868" actId="1076"/>
          <ac:picMkLst>
            <pc:docMk/>
            <pc:sldMk cId="2085912880" sldId="2147472059"/>
            <ac:picMk id="1026" creationId="{9067A93B-C29B-37BC-F0C1-B2C8FDB38E06}"/>
          </ac:picMkLst>
        </pc:picChg>
        <pc:picChg chg="add mod">
          <ac:chgData name="Julia Wall" userId="ea3ab28a-0e7b-46a6-8787-b6f9daa8a492" providerId="ADAL" clId="{4F0D918A-3855-414F-A745-754FAB7ABAFB}" dt="2024-04-26T06:51:29.358" v="376" actId="1076"/>
          <ac:picMkLst>
            <pc:docMk/>
            <pc:sldMk cId="2085912880" sldId="2147472059"/>
            <ac:picMk id="1028" creationId="{96079E17-6488-D5DD-C4DA-D7B6887865AF}"/>
          </ac:picMkLst>
        </pc:picChg>
        <pc:picChg chg="add mod">
          <ac:chgData name="Julia Wall" userId="ea3ab28a-0e7b-46a6-8787-b6f9daa8a492" providerId="ADAL" clId="{4F0D918A-3855-414F-A745-754FAB7ABAFB}" dt="2024-05-02T09:06:08.729" v="787" actId="1076"/>
          <ac:picMkLst>
            <pc:docMk/>
            <pc:sldMk cId="2085912880" sldId="2147472059"/>
            <ac:picMk id="1030" creationId="{F6874AF8-FCD0-0AC9-9651-DB5F5B5DEB38}"/>
          </ac:picMkLst>
        </pc:picChg>
        <pc:picChg chg="add mod">
          <ac:chgData name="Julia Wall" userId="ea3ab28a-0e7b-46a6-8787-b6f9daa8a492" providerId="ADAL" clId="{4F0D918A-3855-414F-A745-754FAB7ABAFB}" dt="2024-04-26T06:36:41.699" v="251" actId="1076"/>
          <ac:picMkLst>
            <pc:docMk/>
            <pc:sldMk cId="2085912880" sldId="2147472059"/>
            <ac:picMk id="1032" creationId="{3397E350-4AF6-40EA-7BFA-49A50FD31AD7}"/>
          </ac:picMkLst>
        </pc:picChg>
        <pc:picChg chg="add del mod">
          <ac:chgData name="Julia Wall" userId="ea3ab28a-0e7b-46a6-8787-b6f9daa8a492" providerId="ADAL" clId="{4F0D918A-3855-414F-A745-754FAB7ABAFB}" dt="2024-04-26T06:37:33.614" v="263" actId="478"/>
          <ac:picMkLst>
            <pc:docMk/>
            <pc:sldMk cId="2085912880" sldId="2147472059"/>
            <ac:picMk id="1034" creationId="{41DA4E7C-9F70-9891-BB78-E0FCEA438993}"/>
          </ac:picMkLst>
        </pc:picChg>
        <pc:picChg chg="add del mod">
          <ac:chgData name="Julia Wall" userId="ea3ab28a-0e7b-46a6-8787-b6f9daa8a492" providerId="ADAL" clId="{4F0D918A-3855-414F-A745-754FAB7ABAFB}" dt="2024-05-08T13:11:12.549" v="867" actId="478"/>
          <ac:picMkLst>
            <pc:docMk/>
            <pc:sldMk cId="2085912880" sldId="2147472059"/>
            <ac:picMk id="1036" creationId="{3AEC299A-224E-7BC4-EA2E-C95A3B419250}"/>
          </ac:picMkLst>
        </pc:picChg>
        <pc:picChg chg="add mod">
          <ac:chgData name="Julia Wall" userId="ea3ab28a-0e7b-46a6-8787-b6f9daa8a492" providerId="ADAL" clId="{4F0D918A-3855-414F-A745-754FAB7ABAFB}" dt="2024-04-26T06:45:24.274" v="363" actId="1076"/>
          <ac:picMkLst>
            <pc:docMk/>
            <pc:sldMk cId="2085912880" sldId="2147472059"/>
            <ac:picMk id="1038" creationId="{873DCA75-97B0-3A97-D557-329D7352731D}"/>
          </ac:picMkLst>
        </pc:picChg>
        <pc:picChg chg="add del mod">
          <ac:chgData name="Julia Wall" userId="ea3ab28a-0e7b-46a6-8787-b6f9daa8a492" providerId="ADAL" clId="{4F0D918A-3855-414F-A745-754FAB7ABAFB}" dt="2024-04-26T06:39:08.528" v="300" actId="1076"/>
          <ac:picMkLst>
            <pc:docMk/>
            <pc:sldMk cId="2085912880" sldId="2147472059"/>
            <ac:picMk id="1040" creationId="{30EDF81B-8A06-6280-3B1B-F03643775C10}"/>
          </ac:picMkLst>
        </pc:picChg>
        <pc:picChg chg="add del mod">
          <ac:chgData name="Julia Wall" userId="ea3ab28a-0e7b-46a6-8787-b6f9daa8a492" providerId="ADAL" clId="{4F0D918A-3855-414F-A745-754FAB7ABAFB}" dt="2024-04-26T06:39:06.422" v="299" actId="478"/>
          <ac:picMkLst>
            <pc:docMk/>
            <pc:sldMk cId="2085912880" sldId="2147472059"/>
            <ac:picMk id="1042" creationId="{524AC79E-04E6-7398-D226-CE91D631900E}"/>
          </ac:picMkLst>
        </pc:picChg>
        <pc:picChg chg="add mod">
          <ac:chgData name="Julia Wall" userId="ea3ab28a-0e7b-46a6-8787-b6f9daa8a492" providerId="ADAL" clId="{4F0D918A-3855-414F-A745-754FAB7ABAFB}" dt="2024-04-26T06:39:52.348" v="309" actId="1076"/>
          <ac:picMkLst>
            <pc:docMk/>
            <pc:sldMk cId="2085912880" sldId="2147472059"/>
            <ac:picMk id="1044" creationId="{DA89B051-ACDB-56A3-905C-86C3586F6DAA}"/>
          </ac:picMkLst>
        </pc:picChg>
      </pc:sldChg>
      <pc:sldChg chg="addSp delSp modSp mod">
        <pc:chgData name="Julia Wall" userId="ea3ab28a-0e7b-46a6-8787-b6f9daa8a492" providerId="ADAL" clId="{4F0D918A-3855-414F-A745-754FAB7ABAFB}" dt="2024-05-02T09:09:41.247" v="792" actId="1076"/>
        <pc:sldMkLst>
          <pc:docMk/>
          <pc:sldMk cId="3616306294" sldId="2147472060"/>
        </pc:sldMkLst>
        <pc:spChg chg="del">
          <ac:chgData name="Julia Wall" userId="ea3ab28a-0e7b-46a6-8787-b6f9daa8a492" providerId="ADAL" clId="{4F0D918A-3855-414F-A745-754FAB7ABAFB}" dt="2024-05-02T08:31:29.637" v="628" actId="478"/>
          <ac:spMkLst>
            <pc:docMk/>
            <pc:sldMk cId="3616306294" sldId="2147472060"/>
            <ac:spMk id="3" creationId="{6A23AA29-3835-02BB-A385-A9A9DA5245D5}"/>
          </ac:spMkLst>
        </pc:spChg>
        <pc:spChg chg="del">
          <ac:chgData name="Julia Wall" userId="ea3ab28a-0e7b-46a6-8787-b6f9daa8a492" providerId="ADAL" clId="{4F0D918A-3855-414F-A745-754FAB7ABAFB}" dt="2024-05-02T08:31:26.336" v="627" actId="478"/>
          <ac:spMkLst>
            <pc:docMk/>
            <pc:sldMk cId="3616306294" sldId="2147472060"/>
            <ac:spMk id="4" creationId="{3F761E81-5FBA-4330-4F0C-2DB707602DAB}"/>
          </ac:spMkLst>
        </pc:spChg>
        <pc:spChg chg="add del mod">
          <ac:chgData name="Julia Wall" userId="ea3ab28a-0e7b-46a6-8787-b6f9daa8a492" providerId="ADAL" clId="{4F0D918A-3855-414F-A745-754FAB7ABAFB}" dt="2024-05-02T08:31:33.556" v="629" actId="478"/>
          <ac:spMkLst>
            <pc:docMk/>
            <pc:sldMk cId="3616306294" sldId="2147472060"/>
            <ac:spMk id="6" creationId="{9908D80E-44B4-B3FB-B520-4F8761D7BB61}"/>
          </ac:spMkLst>
        </pc:spChg>
        <pc:picChg chg="add mod">
          <ac:chgData name="Julia Wall" userId="ea3ab28a-0e7b-46a6-8787-b6f9daa8a492" providerId="ADAL" clId="{4F0D918A-3855-414F-A745-754FAB7ABAFB}" dt="2024-05-02T08:36:25.610" v="700" actId="1076"/>
          <ac:picMkLst>
            <pc:docMk/>
            <pc:sldMk cId="3616306294" sldId="2147472060"/>
            <ac:picMk id="7" creationId="{3AD3EA76-2D2D-D9CA-5819-1B775AECF1AD}"/>
          </ac:picMkLst>
        </pc:picChg>
        <pc:picChg chg="add mod">
          <ac:chgData name="Julia Wall" userId="ea3ab28a-0e7b-46a6-8787-b6f9daa8a492" providerId="ADAL" clId="{4F0D918A-3855-414F-A745-754FAB7ABAFB}" dt="2024-05-02T08:36:31.413" v="704" actId="1076"/>
          <ac:picMkLst>
            <pc:docMk/>
            <pc:sldMk cId="3616306294" sldId="2147472060"/>
            <ac:picMk id="8" creationId="{380489FF-C76D-A5A2-2821-30AA03AF14BF}"/>
          </ac:picMkLst>
        </pc:picChg>
        <pc:picChg chg="add mod">
          <ac:chgData name="Julia Wall" userId="ea3ab28a-0e7b-46a6-8787-b6f9daa8a492" providerId="ADAL" clId="{4F0D918A-3855-414F-A745-754FAB7ABAFB}" dt="2024-05-02T08:36:26.706" v="701" actId="1076"/>
          <ac:picMkLst>
            <pc:docMk/>
            <pc:sldMk cId="3616306294" sldId="2147472060"/>
            <ac:picMk id="9" creationId="{E069D55E-FC6A-19BF-8AC1-5B28BDCA95CC}"/>
          </ac:picMkLst>
        </pc:picChg>
        <pc:picChg chg="add mod">
          <ac:chgData name="Julia Wall" userId="ea3ab28a-0e7b-46a6-8787-b6f9daa8a492" providerId="ADAL" clId="{4F0D918A-3855-414F-A745-754FAB7ABAFB}" dt="2024-05-02T08:36:20.904" v="695" actId="1076"/>
          <ac:picMkLst>
            <pc:docMk/>
            <pc:sldMk cId="3616306294" sldId="2147472060"/>
            <ac:picMk id="10" creationId="{E9B5CF6B-145D-3071-984F-DA0A7F57F57F}"/>
          </ac:picMkLst>
        </pc:picChg>
        <pc:picChg chg="add mod">
          <ac:chgData name="Julia Wall" userId="ea3ab28a-0e7b-46a6-8787-b6f9daa8a492" providerId="ADAL" clId="{4F0D918A-3855-414F-A745-754FAB7ABAFB}" dt="2024-05-02T08:36:19.899" v="694" actId="1076"/>
          <ac:picMkLst>
            <pc:docMk/>
            <pc:sldMk cId="3616306294" sldId="2147472060"/>
            <ac:picMk id="11" creationId="{81CBA52E-2BBC-CCBC-3256-A3D82A3B9901}"/>
          </ac:picMkLst>
        </pc:picChg>
        <pc:picChg chg="add mod">
          <ac:chgData name="Julia Wall" userId="ea3ab28a-0e7b-46a6-8787-b6f9daa8a492" providerId="ADAL" clId="{4F0D918A-3855-414F-A745-754FAB7ABAFB}" dt="2024-05-02T08:36:24.905" v="699" actId="1076"/>
          <ac:picMkLst>
            <pc:docMk/>
            <pc:sldMk cId="3616306294" sldId="2147472060"/>
            <ac:picMk id="12" creationId="{DE8E1D6F-72A1-F5A2-996F-6CD692932EFC}"/>
          </ac:picMkLst>
        </pc:picChg>
        <pc:picChg chg="add mod">
          <ac:chgData name="Julia Wall" userId="ea3ab28a-0e7b-46a6-8787-b6f9daa8a492" providerId="ADAL" clId="{4F0D918A-3855-414F-A745-754FAB7ABAFB}" dt="2024-05-02T08:36:30.740" v="703" actId="1076"/>
          <ac:picMkLst>
            <pc:docMk/>
            <pc:sldMk cId="3616306294" sldId="2147472060"/>
            <ac:picMk id="13" creationId="{0D0E789F-2127-061C-27D2-BAB47DE81CFF}"/>
          </ac:picMkLst>
        </pc:picChg>
        <pc:picChg chg="add mod">
          <ac:chgData name="Julia Wall" userId="ea3ab28a-0e7b-46a6-8787-b6f9daa8a492" providerId="ADAL" clId="{4F0D918A-3855-414F-A745-754FAB7ABAFB}" dt="2024-05-02T09:09:41.247" v="792" actId="1076"/>
          <ac:picMkLst>
            <pc:docMk/>
            <pc:sldMk cId="3616306294" sldId="2147472060"/>
            <ac:picMk id="14" creationId="{79CABED6-C287-6B94-CD84-0A49BC5EF9B8}"/>
          </ac:picMkLst>
        </pc:picChg>
        <pc:picChg chg="add mod">
          <ac:chgData name="Julia Wall" userId="ea3ab28a-0e7b-46a6-8787-b6f9daa8a492" providerId="ADAL" clId="{4F0D918A-3855-414F-A745-754FAB7ABAFB}" dt="2024-05-02T08:36:15.906" v="690" actId="1076"/>
          <ac:picMkLst>
            <pc:docMk/>
            <pc:sldMk cId="3616306294" sldId="2147472060"/>
            <ac:picMk id="15" creationId="{5B41CBC9-FC89-C156-A973-F03610B63F55}"/>
          </ac:picMkLst>
        </pc:picChg>
        <pc:picChg chg="add mod">
          <ac:chgData name="Julia Wall" userId="ea3ab28a-0e7b-46a6-8787-b6f9daa8a492" providerId="ADAL" clId="{4F0D918A-3855-414F-A745-754FAB7ABAFB}" dt="2024-05-02T08:36:16.829" v="691" actId="1076"/>
          <ac:picMkLst>
            <pc:docMk/>
            <pc:sldMk cId="3616306294" sldId="2147472060"/>
            <ac:picMk id="16" creationId="{03A0F4C0-2C64-2894-8370-446A94B7778B}"/>
          </ac:picMkLst>
        </pc:picChg>
        <pc:picChg chg="add mod">
          <ac:chgData name="Julia Wall" userId="ea3ab28a-0e7b-46a6-8787-b6f9daa8a492" providerId="ADAL" clId="{4F0D918A-3855-414F-A745-754FAB7ABAFB}" dt="2024-05-02T08:36:21.872" v="696" actId="1076"/>
          <ac:picMkLst>
            <pc:docMk/>
            <pc:sldMk cId="3616306294" sldId="2147472060"/>
            <ac:picMk id="3074" creationId="{E05497A8-9263-A40F-425D-37C9AB4C4333}"/>
          </ac:picMkLst>
        </pc:picChg>
      </pc:sldChg>
      <pc:sldChg chg="ord">
        <pc:chgData name="Julia Wall" userId="ea3ab28a-0e7b-46a6-8787-b6f9daa8a492" providerId="ADAL" clId="{4F0D918A-3855-414F-A745-754FAB7ABAFB}" dt="2024-05-02T09:00:47.223" v="749"/>
        <pc:sldMkLst>
          <pc:docMk/>
          <pc:sldMk cId="1289268888" sldId="2147472065"/>
        </pc:sldMkLst>
      </pc:sldChg>
      <pc:sldChg chg="ord">
        <pc:chgData name="Julia Wall" userId="ea3ab28a-0e7b-46a6-8787-b6f9daa8a492" providerId="ADAL" clId="{4F0D918A-3855-414F-A745-754FAB7ABAFB}" dt="2024-05-02T09:00:47.223" v="749"/>
        <pc:sldMkLst>
          <pc:docMk/>
          <pc:sldMk cId="3766071350" sldId="2147472066"/>
        </pc:sldMkLst>
      </pc:sldChg>
      <pc:sldChg chg="modSp mod ord">
        <pc:chgData name="Julia Wall" userId="ea3ab28a-0e7b-46a6-8787-b6f9daa8a492" providerId="ADAL" clId="{4F0D918A-3855-414F-A745-754FAB7ABAFB}" dt="2024-05-29T09:21:04.970" v="984"/>
        <pc:sldMkLst>
          <pc:docMk/>
          <pc:sldMk cId="809712247" sldId="2147472070"/>
        </pc:sldMkLst>
        <pc:spChg chg="mod">
          <ac:chgData name="Julia Wall" userId="ea3ab28a-0e7b-46a6-8787-b6f9daa8a492" providerId="ADAL" clId="{4F0D918A-3855-414F-A745-754FAB7ABAFB}" dt="2024-05-29T09:20:51.867" v="982" actId="20577"/>
          <ac:spMkLst>
            <pc:docMk/>
            <pc:sldMk cId="809712247" sldId="2147472070"/>
            <ac:spMk id="3" creationId="{95674EDF-537B-2045-48C7-2906DB3EC2B5}"/>
          </ac:spMkLst>
        </pc:spChg>
      </pc:sldChg>
      <pc:sldChg chg="modSp mod">
        <pc:chgData name="Julia Wall" userId="ea3ab28a-0e7b-46a6-8787-b6f9daa8a492" providerId="ADAL" clId="{4F0D918A-3855-414F-A745-754FAB7ABAFB}" dt="2024-05-08T09:22:23.291" v="866" actId="313"/>
        <pc:sldMkLst>
          <pc:docMk/>
          <pc:sldMk cId="2864544690" sldId="2147472122"/>
        </pc:sldMkLst>
        <pc:spChg chg="mod">
          <ac:chgData name="Julia Wall" userId="ea3ab28a-0e7b-46a6-8787-b6f9daa8a492" providerId="ADAL" clId="{4F0D918A-3855-414F-A745-754FAB7ABAFB}" dt="2024-05-08T09:22:23.291" v="866" actId="313"/>
          <ac:spMkLst>
            <pc:docMk/>
            <pc:sldMk cId="2864544690" sldId="2147472122"/>
            <ac:spMk id="3" creationId="{1BAF0F2D-DBA1-5465-650C-ADF457C37C08}"/>
          </ac:spMkLst>
        </pc:spChg>
      </pc:sldChg>
      <pc:sldChg chg="modSp mod">
        <pc:chgData name="Julia Wall" userId="ea3ab28a-0e7b-46a6-8787-b6f9daa8a492" providerId="ADAL" clId="{4F0D918A-3855-414F-A745-754FAB7ABAFB}" dt="2024-05-08T07:43:51.830" v="841" actId="113"/>
        <pc:sldMkLst>
          <pc:docMk/>
          <pc:sldMk cId="3662979314" sldId="2147472142"/>
        </pc:sldMkLst>
        <pc:spChg chg="mod">
          <ac:chgData name="Julia Wall" userId="ea3ab28a-0e7b-46a6-8787-b6f9daa8a492" providerId="ADAL" clId="{4F0D918A-3855-414F-A745-754FAB7ABAFB}" dt="2024-04-25T13:43:51.288" v="85" actId="20577"/>
          <ac:spMkLst>
            <pc:docMk/>
            <pc:sldMk cId="3662979314" sldId="2147472142"/>
            <ac:spMk id="5" creationId="{0FBADAD7-17CC-2CE0-6661-8C2DC26464E8}"/>
          </ac:spMkLst>
        </pc:spChg>
        <pc:spChg chg="mod">
          <ac:chgData name="Julia Wall" userId="ea3ab28a-0e7b-46a6-8787-b6f9daa8a492" providerId="ADAL" clId="{4F0D918A-3855-414F-A745-754FAB7ABAFB}" dt="2024-05-08T07:43:51.830" v="841" actId="113"/>
          <ac:spMkLst>
            <pc:docMk/>
            <pc:sldMk cId="3662979314" sldId="2147472142"/>
            <ac:spMk id="7" creationId="{91F812F8-519F-2504-A946-B07F2C55CD4B}"/>
          </ac:spMkLst>
        </pc:spChg>
      </pc:sldChg>
      <pc:sldChg chg="modSp mod modNotesTx">
        <pc:chgData name="Julia Wall" userId="ea3ab28a-0e7b-46a6-8787-b6f9daa8a492" providerId="ADAL" clId="{4F0D918A-3855-414F-A745-754FAB7ABAFB}" dt="2024-05-30T07:42:38.194" v="995" actId="20577"/>
        <pc:sldMkLst>
          <pc:docMk/>
          <pc:sldMk cId="123777451" sldId="2147472143"/>
        </pc:sldMkLst>
        <pc:spChg chg="mod">
          <ac:chgData name="Julia Wall" userId="ea3ab28a-0e7b-46a6-8787-b6f9daa8a492" providerId="ADAL" clId="{4F0D918A-3855-414F-A745-754FAB7ABAFB}" dt="2024-05-02T09:02:24.817" v="761" actId="20577"/>
          <ac:spMkLst>
            <pc:docMk/>
            <pc:sldMk cId="123777451" sldId="2147472143"/>
            <ac:spMk id="5" creationId="{0FBADAD7-17CC-2CE0-6661-8C2DC26464E8}"/>
          </ac:spMkLst>
        </pc:spChg>
        <pc:spChg chg="mod">
          <ac:chgData name="Julia Wall" userId="ea3ab28a-0e7b-46a6-8787-b6f9daa8a492" providerId="ADAL" clId="{4F0D918A-3855-414F-A745-754FAB7ABAFB}" dt="2024-05-30T07:42:38.194" v="995" actId="20577"/>
          <ac:spMkLst>
            <pc:docMk/>
            <pc:sldMk cId="123777451" sldId="2147472143"/>
            <ac:spMk id="7" creationId="{91F812F8-519F-2504-A946-B07F2C55CD4B}"/>
          </ac:spMkLst>
        </pc:spChg>
      </pc:sldChg>
      <pc:sldChg chg="modSp mod modCm">
        <pc:chgData name="Julia Wall" userId="ea3ab28a-0e7b-46a6-8787-b6f9daa8a492" providerId="ADAL" clId="{4F0D918A-3855-414F-A745-754FAB7ABAFB}" dt="2024-06-04T07:22:41.185" v="1007" actId="20577"/>
        <pc:sldMkLst>
          <pc:docMk/>
          <pc:sldMk cId="2641103951" sldId="2147472199"/>
        </pc:sldMkLst>
        <pc:spChg chg="mod">
          <ac:chgData name="Julia Wall" userId="ea3ab28a-0e7b-46a6-8787-b6f9daa8a492" providerId="ADAL" clId="{4F0D918A-3855-414F-A745-754FAB7ABAFB}" dt="2024-06-04T07:22:41.185" v="1007" actId="20577"/>
          <ac:spMkLst>
            <pc:docMk/>
            <pc:sldMk cId="2641103951" sldId="2147472199"/>
            <ac:spMk id="2" creationId="{3B6B6EB0-CB26-ED8B-6C61-18DA3E9B75A7}"/>
          </ac:spMkLst>
        </pc:spChg>
        <pc:spChg chg="mod">
          <ac:chgData name="Julia Wall" userId="ea3ab28a-0e7b-46a6-8787-b6f9daa8a492" providerId="ADAL" clId="{4F0D918A-3855-414F-A745-754FAB7ABAFB}" dt="2024-05-14T05:39:35.657" v="888" actId="20577"/>
          <ac:spMkLst>
            <pc:docMk/>
            <pc:sldMk cId="2641103951" sldId="2147472199"/>
            <ac:spMk id="91" creationId="{B707B542-C646-1CAA-74E4-6DA115DC0E81}"/>
          </ac:spMkLst>
        </pc:spChg>
        <pc:spChg chg="mod">
          <ac:chgData name="Julia Wall" userId="ea3ab28a-0e7b-46a6-8787-b6f9daa8a492" providerId="ADAL" clId="{4F0D918A-3855-414F-A745-754FAB7ABAFB}" dt="2024-05-14T05:40:03.084" v="892" actId="20577"/>
          <ac:spMkLst>
            <pc:docMk/>
            <pc:sldMk cId="2641103951" sldId="2147472199"/>
            <ac:spMk id="92" creationId="{1CE83B98-1DB3-E904-ECFE-981FF49E2762}"/>
          </ac:spMkLst>
        </pc:spChg>
        <pc:spChg chg="mod">
          <ac:chgData name="Julia Wall" userId="ea3ab28a-0e7b-46a6-8787-b6f9daa8a492" providerId="ADAL" clId="{4F0D918A-3855-414F-A745-754FAB7ABAFB}" dt="2024-06-03T11:57:33.804" v="1004" actId="20577"/>
          <ac:spMkLst>
            <pc:docMk/>
            <pc:sldMk cId="2641103951" sldId="2147472199"/>
            <ac:spMk id="121" creationId="{5D51FB02-C2E2-6A4F-A264-D979D6F5452B}"/>
          </ac:spMkLst>
        </pc:spChg>
        <pc:spChg chg="mod">
          <ac:chgData name="Julia Wall" userId="ea3ab28a-0e7b-46a6-8787-b6f9daa8a492" providerId="ADAL" clId="{4F0D918A-3855-414F-A745-754FAB7ABAFB}" dt="2024-06-03T11:57:30.912" v="1001" actId="20577"/>
          <ac:spMkLst>
            <pc:docMk/>
            <pc:sldMk cId="2641103951" sldId="2147472199"/>
            <ac:spMk id="124" creationId="{4D2D4AD5-AA31-FD4E-737D-0C6C13DF22E1}"/>
          </ac:spMkLst>
        </pc:spChg>
        <pc:extLst>
          <p:ext xmlns:p="http://schemas.openxmlformats.org/presentationml/2006/main" uri="{D6D511B9-2390-475A-947B-AFAB55BFBCF1}">
            <pc226:cmChg xmlns:pc226="http://schemas.microsoft.com/office/powerpoint/2022/06/main/command" chg="mod modRxn">
              <pc226:chgData name="Julia Wall" userId="ea3ab28a-0e7b-46a6-8787-b6f9daa8a492" providerId="ADAL" clId="{4F0D918A-3855-414F-A745-754FAB7ABAFB}" dt="2024-05-14T05:40:20.714" v="895"/>
              <pc2:cmMkLst xmlns:pc2="http://schemas.microsoft.com/office/powerpoint/2019/9/main/command">
                <pc:docMk/>
                <pc:sldMk cId="2641103951" sldId="2147472199"/>
                <pc2:cmMk id="{6AD029C0-6205-44A5-B596-E22CDA13BE97}"/>
              </pc2:cmMkLst>
            </pc226:cmChg>
          </p:ext>
        </pc:extLst>
      </pc:sldChg>
      <pc:sldChg chg="modSp mod">
        <pc:chgData name="Julia Wall" userId="ea3ab28a-0e7b-46a6-8787-b6f9daa8a492" providerId="ADAL" clId="{4F0D918A-3855-414F-A745-754FAB7ABAFB}" dt="2024-05-08T09:20:07.433" v="849" actId="20577"/>
        <pc:sldMkLst>
          <pc:docMk/>
          <pc:sldMk cId="510928877" sldId="2147472279"/>
        </pc:sldMkLst>
        <pc:spChg chg="mod">
          <ac:chgData name="Julia Wall" userId="ea3ab28a-0e7b-46a6-8787-b6f9daa8a492" providerId="ADAL" clId="{4F0D918A-3855-414F-A745-754FAB7ABAFB}" dt="2024-05-08T09:20:07.433" v="849" actId="20577"/>
          <ac:spMkLst>
            <pc:docMk/>
            <pc:sldMk cId="510928877" sldId="2147472279"/>
            <ac:spMk id="114" creationId="{ADBFF040-B167-86C8-0CC2-F9F15EDE6B0C}"/>
          </ac:spMkLst>
        </pc:spChg>
      </pc:sldChg>
      <pc:sldChg chg="modSp mod">
        <pc:chgData name="Julia Wall" userId="ea3ab28a-0e7b-46a6-8787-b6f9daa8a492" providerId="ADAL" clId="{4F0D918A-3855-414F-A745-754FAB7ABAFB}" dt="2024-05-08T09:20:37.180" v="857" actId="20577"/>
        <pc:sldMkLst>
          <pc:docMk/>
          <pc:sldMk cId="865102453" sldId="2147472292"/>
        </pc:sldMkLst>
        <pc:spChg chg="mod">
          <ac:chgData name="Julia Wall" userId="ea3ab28a-0e7b-46a6-8787-b6f9daa8a492" providerId="ADAL" clId="{4F0D918A-3855-414F-A745-754FAB7ABAFB}" dt="2024-05-08T09:20:37.180" v="857" actId="20577"/>
          <ac:spMkLst>
            <pc:docMk/>
            <pc:sldMk cId="865102453" sldId="2147472292"/>
            <ac:spMk id="114" creationId="{ADBFF040-B167-86C8-0CC2-F9F15EDE6B0C}"/>
          </ac:spMkLst>
        </pc:spChg>
      </pc:sldChg>
      <pc:sldChg chg="modSp mod">
        <pc:chgData name="Julia Wall" userId="ea3ab28a-0e7b-46a6-8787-b6f9daa8a492" providerId="ADAL" clId="{4F0D918A-3855-414F-A745-754FAB7ABAFB}" dt="2024-05-08T09:20:48.884" v="865" actId="20577"/>
        <pc:sldMkLst>
          <pc:docMk/>
          <pc:sldMk cId="162574235" sldId="2147472293"/>
        </pc:sldMkLst>
        <pc:spChg chg="mod">
          <ac:chgData name="Julia Wall" userId="ea3ab28a-0e7b-46a6-8787-b6f9daa8a492" providerId="ADAL" clId="{4F0D918A-3855-414F-A745-754FAB7ABAFB}" dt="2024-05-08T09:20:48.884" v="865" actId="20577"/>
          <ac:spMkLst>
            <pc:docMk/>
            <pc:sldMk cId="162574235" sldId="2147472293"/>
            <ac:spMk id="114" creationId="{ADBFF040-B167-86C8-0CC2-F9F15EDE6B0C}"/>
          </ac:spMkLst>
        </pc:spChg>
      </pc:sldChg>
      <pc:sldChg chg="modSp mod">
        <pc:chgData name="Julia Wall" userId="ea3ab28a-0e7b-46a6-8787-b6f9daa8a492" providerId="ADAL" clId="{4F0D918A-3855-414F-A745-754FAB7ABAFB}" dt="2024-05-29T09:24:12.889" v="987" actId="20577"/>
        <pc:sldMkLst>
          <pc:docMk/>
          <pc:sldMk cId="1560448074" sldId="2147472340"/>
        </pc:sldMkLst>
        <pc:spChg chg="mod">
          <ac:chgData name="Julia Wall" userId="ea3ab28a-0e7b-46a6-8787-b6f9daa8a492" providerId="ADAL" clId="{4F0D918A-3855-414F-A745-754FAB7ABAFB}" dt="2024-05-29T09:24:12.889" v="987" actId="20577"/>
          <ac:spMkLst>
            <pc:docMk/>
            <pc:sldMk cId="1560448074" sldId="2147472340"/>
            <ac:spMk id="5" creationId="{49C57B90-15CC-EBD4-D63D-9F9652F4ACAA}"/>
          </ac:spMkLst>
        </pc:spChg>
      </pc:sldChg>
      <pc:sldChg chg="del">
        <pc:chgData name="Julia Wall" userId="ea3ab28a-0e7b-46a6-8787-b6f9daa8a492" providerId="ADAL" clId="{4F0D918A-3855-414F-A745-754FAB7ABAFB}" dt="2024-05-29T09:22:34.728" v="986" actId="2696"/>
        <pc:sldMkLst>
          <pc:docMk/>
          <pc:sldMk cId="1386756297" sldId="2147472346"/>
        </pc:sldMkLst>
      </pc:sldChg>
      <pc:sldChg chg="add ord">
        <pc:chgData name="Julia Wall" userId="ea3ab28a-0e7b-46a6-8787-b6f9daa8a492" providerId="ADAL" clId="{4F0D918A-3855-414F-A745-754FAB7ABAFB}" dt="2024-05-28T20:31:29.464" v="898"/>
        <pc:sldMkLst>
          <pc:docMk/>
          <pc:sldMk cId="64575263" sldId="2147481690"/>
        </pc:sldMkLst>
      </pc:sldChg>
      <pc:sldChg chg="add">
        <pc:chgData name="Julia Wall" userId="ea3ab28a-0e7b-46a6-8787-b6f9daa8a492" providerId="ADAL" clId="{4F0D918A-3855-414F-A745-754FAB7ABAFB}" dt="2024-05-29T09:22:28.413" v="985"/>
        <pc:sldMkLst>
          <pc:docMk/>
          <pc:sldMk cId="4235199347" sldId="2147482303"/>
        </pc:sldMkLst>
      </pc:sldChg>
      <pc:sldChg chg="modSp mod">
        <pc:chgData name="Julia Wall" userId="ea3ab28a-0e7b-46a6-8787-b6f9daa8a492" providerId="ADAL" clId="{4F0D918A-3855-414F-A745-754FAB7ABAFB}" dt="2024-06-04T09:57:05.129" v="1027" actId="20577"/>
        <pc:sldMkLst>
          <pc:docMk/>
          <pc:sldMk cId="1361616743" sldId="2147482304"/>
        </pc:sldMkLst>
        <pc:spChg chg="mod">
          <ac:chgData name="Julia Wall" userId="ea3ab28a-0e7b-46a6-8787-b6f9daa8a492" providerId="ADAL" clId="{4F0D918A-3855-414F-A745-754FAB7ABAFB}" dt="2024-06-04T09:57:05.129" v="1027" actId="20577"/>
          <ac:spMkLst>
            <pc:docMk/>
            <pc:sldMk cId="1361616743" sldId="2147482304"/>
            <ac:spMk id="7" creationId="{91F812F8-519F-2504-A946-B07F2C55CD4B}"/>
          </ac:spMkLst>
        </pc:spChg>
      </pc:sldChg>
      <pc:sldChg chg="modSp add mod">
        <pc:chgData name="Julia Wall" userId="ea3ab28a-0e7b-46a6-8787-b6f9daa8a492" providerId="ADAL" clId="{4F0D918A-3855-414F-A745-754FAB7ABAFB}" dt="2024-06-04T08:50:16.999" v="1023" actId="20577"/>
        <pc:sldMkLst>
          <pc:docMk/>
          <pc:sldMk cId="442859136" sldId="2147482305"/>
        </pc:sldMkLst>
        <pc:spChg chg="mod">
          <ac:chgData name="Julia Wall" userId="ea3ab28a-0e7b-46a6-8787-b6f9daa8a492" providerId="ADAL" clId="{4F0D918A-3855-414F-A745-754FAB7ABAFB}" dt="2024-06-04T08:50:16.999" v="1023" actId="20577"/>
          <ac:spMkLst>
            <pc:docMk/>
            <pc:sldMk cId="442859136" sldId="2147482305"/>
            <ac:spMk id="4" creationId="{77322D7A-A23E-CBB0-5A7D-3B65141A9452}"/>
          </ac:spMkLst>
        </pc:spChg>
      </pc:sldChg>
    </pc:docChg>
  </pc:docChgLst>
  <pc:docChgLst>
    <pc:chgData name="Melanie Göthe" userId="a6f8288e-0b69-4917-8c0f-908130895f39" providerId="ADAL" clId="{00BF89FD-B390-47E1-B58F-13098B35B3EC}"/>
    <pc:docChg chg="undo custSel addSld delSld modSld modSection">
      <pc:chgData name="Melanie Göthe" userId="a6f8288e-0b69-4917-8c0f-908130895f39" providerId="ADAL" clId="{00BF89FD-B390-47E1-B58F-13098B35B3EC}" dt="2024-05-27T06:20:02.626" v="173" actId="167"/>
      <pc:docMkLst>
        <pc:docMk/>
      </pc:docMkLst>
      <pc:sldChg chg="addSp modSp mod modAnim">
        <pc:chgData name="Melanie Göthe" userId="a6f8288e-0b69-4917-8c0f-908130895f39" providerId="ADAL" clId="{00BF89FD-B390-47E1-B58F-13098B35B3EC}" dt="2024-05-08T07:10:07.899" v="169"/>
        <pc:sldMkLst>
          <pc:docMk/>
          <pc:sldMk cId="2771643162" sldId="284"/>
        </pc:sldMkLst>
        <pc:spChg chg="add mod ord">
          <ac:chgData name="Melanie Göthe" userId="a6f8288e-0b69-4917-8c0f-908130895f39" providerId="ADAL" clId="{00BF89FD-B390-47E1-B58F-13098B35B3EC}" dt="2024-05-08T06:59:57.786" v="53" actId="207"/>
          <ac:spMkLst>
            <pc:docMk/>
            <pc:sldMk cId="2771643162" sldId="284"/>
            <ac:spMk id="2" creationId="{ADC9622E-5BDA-447F-E562-41A529330249}"/>
          </ac:spMkLst>
        </pc:spChg>
        <pc:spChg chg="add mod ord">
          <ac:chgData name="Melanie Göthe" userId="a6f8288e-0b69-4917-8c0f-908130895f39" providerId="ADAL" clId="{00BF89FD-B390-47E1-B58F-13098B35B3EC}" dt="2024-05-08T06:59:57.786" v="53" actId="207"/>
          <ac:spMkLst>
            <pc:docMk/>
            <pc:sldMk cId="2771643162" sldId="284"/>
            <ac:spMk id="4" creationId="{8EA69BAC-781D-6688-FF99-3F4D16B7B514}"/>
          </ac:spMkLst>
        </pc:spChg>
        <pc:spChg chg="mod">
          <ac:chgData name="Melanie Göthe" userId="a6f8288e-0b69-4917-8c0f-908130895f39" providerId="ADAL" clId="{00BF89FD-B390-47E1-B58F-13098B35B3EC}" dt="2024-05-08T06:57:59.170" v="5" actId="1076"/>
          <ac:spMkLst>
            <pc:docMk/>
            <pc:sldMk cId="2771643162" sldId="284"/>
            <ac:spMk id="10" creationId="{A65A0503-9321-E7A0-F41F-1C0B4E3D931C}"/>
          </ac:spMkLst>
        </pc:spChg>
        <pc:spChg chg="mod">
          <ac:chgData name="Melanie Göthe" userId="a6f8288e-0b69-4917-8c0f-908130895f39" providerId="ADAL" clId="{00BF89FD-B390-47E1-B58F-13098B35B3EC}" dt="2024-05-08T07:02:06.021" v="72" actId="1076"/>
          <ac:spMkLst>
            <pc:docMk/>
            <pc:sldMk cId="2771643162" sldId="284"/>
            <ac:spMk id="170" creationId="{8379B054-C53C-88AA-55EC-8A6BF5666349}"/>
          </ac:spMkLst>
        </pc:spChg>
        <pc:picChg chg="mod">
          <ac:chgData name="Melanie Göthe" userId="a6f8288e-0b69-4917-8c0f-908130895f39" providerId="ADAL" clId="{00BF89FD-B390-47E1-B58F-13098B35B3EC}" dt="2024-05-08T07:02:14.078" v="75" actId="1035"/>
          <ac:picMkLst>
            <pc:docMk/>
            <pc:sldMk cId="2771643162" sldId="284"/>
            <ac:picMk id="3" creationId="{6B97D5A2-B2AF-03E8-B064-A7A9B6FCA82C}"/>
          </ac:picMkLst>
        </pc:picChg>
        <pc:picChg chg="mod">
          <ac:chgData name="Melanie Göthe" userId="a6f8288e-0b69-4917-8c0f-908130895f39" providerId="ADAL" clId="{00BF89FD-B390-47E1-B58F-13098B35B3EC}" dt="2024-05-08T06:59:45.854" v="33" actId="1076"/>
          <ac:picMkLst>
            <pc:docMk/>
            <pc:sldMk cId="2771643162" sldId="284"/>
            <ac:picMk id="9" creationId="{DB857107-463E-F20E-0281-E1DB25868069}"/>
          </ac:picMkLst>
        </pc:picChg>
      </pc:sldChg>
      <pc:sldChg chg="modSp mod">
        <pc:chgData name="Melanie Göthe" userId="a6f8288e-0b69-4917-8c0f-908130895f39" providerId="ADAL" clId="{00BF89FD-B390-47E1-B58F-13098B35B3EC}" dt="2024-05-08T06:55:04.813" v="0" actId="1076"/>
        <pc:sldMkLst>
          <pc:docMk/>
          <pc:sldMk cId="1267195477" sldId="285"/>
        </pc:sldMkLst>
        <pc:spChg chg="mod">
          <ac:chgData name="Melanie Göthe" userId="a6f8288e-0b69-4917-8c0f-908130895f39" providerId="ADAL" clId="{00BF89FD-B390-47E1-B58F-13098B35B3EC}" dt="2024-05-08T06:55:04.813" v="0" actId="1076"/>
          <ac:spMkLst>
            <pc:docMk/>
            <pc:sldMk cId="1267195477" sldId="285"/>
            <ac:spMk id="81" creationId="{D9BE7FB7-2378-DB05-F0C9-33E04D02B6C5}"/>
          </ac:spMkLst>
        </pc:spChg>
        <pc:spChg chg="mod">
          <ac:chgData name="Melanie Göthe" userId="a6f8288e-0b69-4917-8c0f-908130895f39" providerId="ADAL" clId="{00BF89FD-B390-47E1-B58F-13098B35B3EC}" dt="2024-05-08T06:55:04.813" v="0" actId="1076"/>
          <ac:spMkLst>
            <pc:docMk/>
            <pc:sldMk cId="1267195477" sldId="285"/>
            <ac:spMk id="82" creationId="{C870BE77-FC4B-B862-B05A-C096D76BDCB2}"/>
          </ac:spMkLst>
        </pc:spChg>
        <pc:spChg chg="mod">
          <ac:chgData name="Melanie Göthe" userId="a6f8288e-0b69-4917-8c0f-908130895f39" providerId="ADAL" clId="{00BF89FD-B390-47E1-B58F-13098B35B3EC}" dt="2024-05-08T06:55:04.813" v="0" actId="1076"/>
          <ac:spMkLst>
            <pc:docMk/>
            <pc:sldMk cId="1267195477" sldId="285"/>
            <ac:spMk id="83" creationId="{9184B721-C0C5-E416-9C9E-45984DC6B429}"/>
          </ac:spMkLst>
        </pc:spChg>
        <pc:spChg chg="mod">
          <ac:chgData name="Melanie Göthe" userId="a6f8288e-0b69-4917-8c0f-908130895f39" providerId="ADAL" clId="{00BF89FD-B390-47E1-B58F-13098B35B3EC}" dt="2024-05-08T06:55:04.813" v="0" actId="1076"/>
          <ac:spMkLst>
            <pc:docMk/>
            <pc:sldMk cId="1267195477" sldId="285"/>
            <ac:spMk id="84" creationId="{04CD92D0-1AE0-246B-8170-2DC0363F87BD}"/>
          </ac:spMkLst>
        </pc:spChg>
        <pc:spChg chg="mod">
          <ac:chgData name="Melanie Göthe" userId="a6f8288e-0b69-4917-8c0f-908130895f39" providerId="ADAL" clId="{00BF89FD-B390-47E1-B58F-13098B35B3EC}" dt="2024-05-08T06:55:04.813" v="0" actId="1076"/>
          <ac:spMkLst>
            <pc:docMk/>
            <pc:sldMk cId="1267195477" sldId="285"/>
            <ac:spMk id="90" creationId="{437B9C2C-E613-9AF0-A02B-D997C9983DFE}"/>
          </ac:spMkLst>
        </pc:spChg>
        <pc:spChg chg="mod">
          <ac:chgData name="Melanie Göthe" userId="a6f8288e-0b69-4917-8c0f-908130895f39" providerId="ADAL" clId="{00BF89FD-B390-47E1-B58F-13098B35B3EC}" dt="2024-05-08T06:55:04.813" v="0" actId="1076"/>
          <ac:spMkLst>
            <pc:docMk/>
            <pc:sldMk cId="1267195477" sldId="285"/>
            <ac:spMk id="91" creationId="{33C231FC-DDB1-1105-F9BE-681718963221}"/>
          </ac:spMkLst>
        </pc:spChg>
        <pc:spChg chg="mod">
          <ac:chgData name="Melanie Göthe" userId="a6f8288e-0b69-4917-8c0f-908130895f39" providerId="ADAL" clId="{00BF89FD-B390-47E1-B58F-13098B35B3EC}" dt="2024-05-08T06:55:04.813" v="0" actId="1076"/>
          <ac:spMkLst>
            <pc:docMk/>
            <pc:sldMk cId="1267195477" sldId="285"/>
            <ac:spMk id="96" creationId="{D197DEA7-8AC3-362C-4C78-EAA08958ADFE}"/>
          </ac:spMkLst>
        </pc:spChg>
        <pc:spChg chg="mod">
          <ac:chgData name="Melanie Göthe" userId="a6f8288e-0b69-4917-8c0f-908130895f39" providerId="ADAL" clId="{00BF89FD-B390-47E1-B58F-13098B35B3EC}" dt="2024-05-08T06:55:04.813" v="0" actId="1076"/>
          <ac:spMkLst>
            <pc:docMk/>
            <pc:sldMk cId="1267195477" sldId="285"/>
            <ac:spMk id="98" creationId="{651DE1E3-660D-EA2A-F6F0-340F22E7C70D}"/>
          </ac:spMkLst>
        </pc:spChg>
        <pc:spChg chg="mod">
          <ac:chgData name="Melanie Göthe" userId="a6f8288e-0b69-4917-8c0f-908130895f39" providerId="ADAL" clId="{00BF89FD-B390-47E1-B58F-13098B35B3EC}" dt="2024-05-08T06:55:04.813" v="0" actId="1076"/>
          <ac:spMkLst>
            <pc:docMk/>
            <pc:sldMk cId="1267195477" sldId="285"/>
            <ac:spMk id="99" creationId="{AD586737-6084-CED5-E3EC-DBA611BA108A}"/>
          </ac:spMkLst>
        </pc:spChg>
        <pc:spChg chg="mod">
          <ac:chgData name="Melanie Göthe" userId="a6f8288e-0b69-4917-8c0f-908130895f39" providerId="ADAL" clId="{00BF89FD-B390-47E1-B58F-13098B35B3EC}" dt="2024-05-08T06:55:04.813" v="0" actId="1076"/>
          <ac:spMkLst>
            <pc:docMk/>
            <pc:sldMk cId="1267195477" sldId="285"/>
            <ac:spMk id="100" creationId="{5353F7A3-0F83-B38C-D531-9E5992E491E8}"/>
          </ac:spMkLst>
        </pc:spChg>
        <pc:spChg chg="mod">
          <ac:chgData name="Melanie Göthe" userId="a6f8288e-0b69-4917-8c0f-908130895f39" providerId="ADAL" clId="{00BF89FD-B390-47E1-B58F-13098B35B3EC}" dt="2024-05-08T06:55:04.813" v="0" actId="1076"/>
          <ac:spMkLst>
            <pc:docMk/>
            <pc:sldMk cId="1267195477" sldId="285"/>
            <ac:spMk id="107" creationId="{72E9552B-278B-38F2-8E65-A45D786B6F0C}"/>
          </ac:spMkLst>
        </pc:spChg>
        <pc:spChg chg="mod">
          <ac:chgData name="Melanie Göthe" userId="a6f8288e-0b69-4917-8c0f-908130895f39" providerId="ADAL" clId="{00BF89FD-B390-47E1-B58F-13098B35B3EC}" dt="2024-05-08T06:55:04.813" v="0" actId="1076"/>
          <ac:spMkLst>
            <pc:docMk/>
            <pc:sldMk cId="1267195477" sldId="285"/>
            <ac:spMk id="108" creationId="{864843D2-2FD5-8179-BFC2-E4DDE060190B}"/>
          </ac:spMkLst>
        </pc:spChg>
        <pc:spChg chg="mod">
          <ac:chgData name="Melanie Göthe" userId="a6f8288e-0b69-4917-8c0f-908130895f39" providerId="ADAL" clId="{00BF89FD-B390-47E1-B58F-13098B35B3EC}" dt="2024-05-08T06:55:04.813" v="0" actId="1076"/>
          <ac:spMkLst>
            <pc:docMk/>
            <pc:sldMk cId="1267195477" sldId="285"/>
            <ac:spMk id="109" creationId="{09317936-605D-AD5A-4DF1-C2BD2D9CFBC1}"/>
          </ac:spMkLst>
        </pc:spChg>
        <pc:spChg chg="mod">
          <ac:chgData name="Melanie Göthe" userId="a6f8288e-0b69-4917-8c0f-908130895f39" providerId="ADAL" clId="{00BF89FD-B390-47E1-B58F-13098B35B3EC}" dt="2024-05-08T06:55:04.813" v="0" actId="1076"/>
          <ac:spMkLst>
            <pc:docMk/>
            <pc:sldMk cId="1267195477" sldId="285"/>
            <ac:spMk id="110" creationId="{9CF002E5-A986-F493-C1F8-E720C8AC62BD}"/>
          </ac:spMkLst>
        </pc:spChg>
        <pc:spChg chg="mod">
          <ac:chgData name="Melanie Göthe" userId="a6f8288e-0b69-4917-8c0f-908130895f39" providerId="ADAL" clId="{00BF89FD-B390-47E1-B58F-13098B35B3EC}" dt="2024-05-08T06:55:04.813" v="0" actId="1076"/>
          <ac:spMkLst>
            <pc:docMk/>
            <pc:sldMk cId="1267195477" sldId="285"/>
            <ac:spMk id="111" creationId="{2F09E4A7-D7EE-9461-D391-78889A1F2680}"/>
          </ac:spMkLst>
        </pc:spChg>
        <pc:spChg chg="mod">
          <ac:chgData name="Melanie Göthe" userId="a6f8288e-0b69-4917-8c0f-908130895f39" providerId="ADAL" clId="{00BF89FD-B390-47E1-B58F-13098B35B3EC}" dt="2024-05-08T06:55:04.813" v="0" actId="1076"/>
          <ac:spMkLst>
            <pc:docMk/>
            <pc:sldMk cId="1267195477" sldId="285"/>
            <ac:spMk id="113" creationId="{5335E016-8DD2-F59E-0526-5777C8BD5E76}"/>
          </ac:spMkLst>
        </pc:spChg>
        <pc:spChg chg="mod">
          <ac:chgData name="Melanie Göthe" userId="a6f8288e-0b69-4917-8c0f-908130895f39" providerId="ADAL" clId="{00BF89FD-B390-47E1-B58F-13098B35B3EC}" dt="2024-05-08T06:55:04.813" v="0" actId="1076"/>
          <ac:spMkLst>
            <pc:docMk/>
            <pc:sldMk cId="1267195477" sldId="285"/>
            <ac:spMk id="114" creationId="{2FAEA49C-CC0D-AFD1-6D89-2EAA3208F32A}"/>
          </ac:spMkLst>
        </pc:spChg>
        <pc:spChg chg="mod">
          <ac:chgData name="Melanie Göthe" userId="a6f8288e-0b69-4917-8c0f-908130895f39" providerId="ADAL" clId="{00BF89FD-B390-47E1-B58F-13098B35B3EC}" dt="2024-05-08T06:55:04.813" v="0" actId="1076"/>
          <ac:spMkLst>
            <pc:docMk/>
            <pc:sldMk cId="1267195477" sldId="285"/>
            <ac:spMk id="122" creationId="{D462DEFA-29B6-BA94-098C-1C700916584D}"/>
          </ac:spMkLst>
        </pc:spChg>
        <pc:spChg chg="mod">
          <ac:chgData name="Melanie Göthe" userId="a6f8288e-0b69-4917-8c0f-908130895f39" providerId="ADAL" clId="{00BF89FD-B390-47E1-B58F-13098B35B3EC}" dt="2024-05-08T06:55:04.813" v="0" actId="1076"/>
          <ac:spMkLst>
            <pc:docMk/>
            <pc:sldMk cId="1267195477" sldId="285"/>
            <ac:spMk id="125" creationId="{EFE1B49C-277E-C10B-1653-91ABD72ACD2B}"/>
          </ac:spMkLst>
        </pc:spChg>
        <pc:spChg chg="mod">
          <ac:chgData name="Melanie Göthe" userId="a6f8288e-0b69-4917-8c0f-908130895f39" providerId="ADAL" clId="{00BF89FD-B390-47E1-B58F-13098B35B3EC}" dt="2024-05-08T06:55:04.813" v="0" actId="1076"/>
          <ac:spMkLst>
            <pc:docMk/>
            <pc:sldMk cId="1267195477" sldId="285"/>
            <ac:spMk id="142" creationId="{871F0225-A3CD-BFE7-67B2-A403DA90BED0}"/>
          </ac:spMkLst>
        </pc:spChg>
        <pc:spChg chg="mod">
          <ac:chgData name="Melanie Göthe" userId="a6f8288e-0b69-4917-8c0f-908130895f39" providerId="ADAL" clId="{00BF89FD-B390-47E1-B58F-13098B35B3EC}" dt="2024-05-08T06:55:04.813" v="0" actId="1076"/>
          <ac:spMkLst>
            <pc:docMk/>
            <pc:sldMk cId="1267195477" sldId="285"/>
            <ac:spMk id="143" creationId="{E039850A-3481-765F-FD75-E4A4A9BC4E22}"/>
          </ac:spMkLst>
        </pc:spChg>
        <pc:spChg chg="mod">
          <ac:chgData name="Melanie Göthe" userId="a6f8288e-0b69-4917-8c0f-908130895f39" providerId="ADAL" clId="{00BF89FD-B390-47E1-B58F-13098B35B3EC}" dt="2024-05-08T06:55:04.813" v="0" actId="1076"/>
          <ac:spMkLst>
            <pc:docMk/>
            <pc:sldMk cId="1267195477" sldId="285"/>
            <ac:spMk id="144" creationId="{07138417-7B29-49B3-F8BD-640485517F19}"/>
          </ac:spMkLst>
        </pc:spChg>
        <pc:spChg chg="mod">
          <ac:chgData name="Melanie Göthe" userId="a6f8288e-0b69-4917-8c0f-908130895f39" providerId="ADAL" clId="{00BF89FD-B390-47E1-B58F-13098B35B3EC}" dt="2024-05-08T06:55:04.813" v="0" actId="1076"/>
          <ac:spMkLst>
            <pc:docMk/>
            <pc:sldMk cId="1267195477" sldId="285"/>
            <ac:spMk id="147" creationId="{88A27C94-D973-9447-D0A3-B6224EC8F087}"/>
          </ac:spMkLst>
        </pc:spChg>
        <pc:spChg chg="mod">
          <ac:chgData name="Melanie Göthe" userId="a6f8288e-0b69-4917-8c0f-908130895f39" providerId="ADAL" clId="{00BF89FD-B390-47E1-B58F-13098B35B3EC}" dt="2024-05-08T06:55:04.813" v="0" actId="1076"/>
          <ac:spMkLst>
            <pc:docMk/>
            <pc:sldMk cId="1267195477" sldId="285"/>
            <ac:spMk id="148" creationId="{A40BB91A-E481-214C-B2F3-5F0C5EE191E8}"/>
          </ac:spMkLst>
        </pc:spChg>
        <pc:spChg chg="mod">
          <ac:chgData name="Melanie Göthe" userId="a6f8288e-0b69-4917-8c0f-908130895f39" providerId="ADAL" clId="{00BF89FD-B390-47E1-B58F-13098B35B3EC}" dt="2024-05-08T06:55:04.813" v="0" actId="1076"/>
          <ac:spMkLst>
            <pc:docMk/>
            <pc:sldMk cId="1267195477" sldId="285"/>
            <ac:spMk id="149" creationId="{DAB24AC5-E10A-5D4B-D2BA-24BB26B1618B}"/>
          </ac:spMkLst>
        </pc:spChg>
        <pc:spChg chg="mod">
          <ac:chgData name="Melanie Göthe" userId="a6f8288e-0b69-4917-8c0f-908130895f39" providerId="ADAL" clId="{00BF89FD-B390-47E1-B58F-13098B35B3EC}" dt="2024-05-08T06:55:04.813" v="0" actId="1076"/>
          <ac:spMkLst>
            <pc:docMk/>
            <pc:sldMk cId="1267195477" sldId="285"/>
            <ac:spMk id="152" creationId="{84E2FDB6-1CEC-3BFE-DF07-9B573437601B}"/>
          </ac:spMkLst>
        </pc:spChg>
        <pc:spChg chg="mod">
          <ac:chgData name="Melanie Göthe" userId="a6f8288e-0b69-4917-8c0f-908130895f39" providerId="ADAL" clId="{00BF89FD-B390-47E1-B58F-13098B35B3EC}" dt="2024-05-08T06:55:04.813" v="0" actId="1076"/>
          <ac:spMkLst>
            <pc:docMk/>
            <pc:sldMk cId="1267195477" sldId="285"/>
            <ac:spMk id="155" creationId="{DF9AF49A-90F4-7B4D-68DA-0B8F754B22FD}"/>
          </ac:spMkLst>
        </pc:spChg>
        <pc:spChg chg="mod">
          <ac:chgData name="Melanie Göthe" userId="a6f8288e-0b69-4917-8c0f-908130895f39" providerId="ADAL" clId="{00BF89FD-B390-47E1-B58F-13098B35B3EC}" dt="2024-05-08T06:55:04.813" v="0" actId="1076"/>
          <ac:spMkLst>
            <pc:docMk/>
            <pc:sldMk cId="1267195477" sldId="285"/>
            <ac:spMk id="191" creationId="{36E7249A-3198-A4C4-0D77-B9C4A09DD142}"/>
          </ac:spMkLst>
        </pc:spChg>
        <pc:spChg chg="mod">
          <ac:chgData name="Melanie Göthe" userId="a6f8288e-0b69-4917-8c0f-908130895f39" providerId="ADAL" clId="{00BF89FD-B390-47E1-B58F-13098B35B3EC}" dt="2024-05-08T06:55:04.813" v="0" actId="1076"/>
          <ac:spMkLst>
            <pc:docMk/>
            <pc:sldMk cId="1267195477" sldId="285"/>
            <ac:spMk id="192" creationId="{235C2E8F-BB28-F70C-AE86-9B658BDD4551}"/>
          </ac:spMkLst>
        </pc:spChg>
        <pc:spChg chg="mod">
          <ac:chgData name="Melanie Göthe" userId="a6f8288e-0b69-4917-8c0f-908130895f39" providerId="ADAL" clId="{00BF89FD-B390-47E1-B58F-13098B35B3EC}" dt="2024-05-08T06:55:04.813" v="0" actId="1076"/>
          <ac:spMkLst>
            <pc:docMk/>
            <pc:sldMk cId="1267195477" sldId="285"/>
            <ac:spMk id="194" creationId="{10D4A6B8-916E-A9A1-4573-FDF741BD7ECF}"/>
          </ac:spMkLst>
        </pc:spChg>
        <pc:spChg chg="mod">
          <ac:chgData name="Melanie Göthe" userId="a6f8288e-0b69-4917-8c0f-908130895f39" providerId="ADAL" clId="{00BF89FD-B390-47E1-B58F-13098B35B3EC}" dt="2024-05-08T06:55:04.813" v="0" actId="1076"/>
          <ac:spMkLst>
            <pc:docMk/>
            <pc:sldMk cId="1267195477" sldId="285"/>
            <ac:spMk id="196" creationId="{0B8CD316-D78B-9661-965D-7F6E4E28B0BF}"/>
          </ac:spMkLst>
        </pc:spChg>
        <pc:spChg chg="mod">
          <ac:chgData name="Melanie Göthe" userId="a6f8288e-0b69-4917-8c0f-908130895f39" providerId="ADAL" clId="{00BF89FD-B390-47E1-B58F-13098B35B3EC}" dt="2024-05-08T06:55:04.813" v="0" actId="1076"/>
          <ac:spMkLst>
            <pc:docMk/>
            <pc:sldMk cId="1267195477" sldId="285"/>
            <ac:spMk id="197" creationId="{1E1E6200-5F93-8991-C8CB-F706D7D1AEC2}"/>
          </ac:spMkLst>
        </pc:spChg>
        <pc:spChg chg="mod">
          <ac:chgData name="Melanie Göthe" userId="a6f8288e-0b69-4917-8c0f-908130895f39" providerId="ADAL" clId="{00BF89FD-B390-47E1-B58F-13098B35B3EC}" dt="2024-05-08T06:55:04.813" v="0" actId="1076"/>
          <ac:spMkLst>
            <pc:docMk/>
            <pc:sldMk cId="1267195477" sldId="285"/>
            <ac:spMk id="211" creationId="{9D914B2E-97BE-A73D-CD32-D8EA6C87E5F3}"/>
          </ac:spMkLst>
        </pc:spChg>
        <pc:grpChg chg="mod">
          <ac:chgData name="Melanie Göthe" userId="a6f8288e-0b69-4917-8c0f-908130895f39" providerId="ADAL" clId="{00BF89FD-B390-47E1-B58F-13098B35B3EC}" dt="2024-05-08T06:55:04.813" v="0" actId="1076"/>
          <ac:grpSpMkLst>
            <pc:docMk/>
            <pc:sldMk cId="1267195477" sldId="285"/>
            <ac:grpSpMk id="85" creationId="{0F85E961-FF74-849C-FDDF-C27792D70BBA}"/>
          </ac:grpSpMkLst>
        </pc:grpChg>
        <pc:grpChg chg="mod">
          <ac:chgData name="Melanie Göthe" userId="a6f8288e-0b69-4917-8c0f-908130895f39" providerId="ADAL" clId="{00BF89FD-B390-47E1-B58F-13098B35B3EC}" dt="2024-05-08T06:55:04.813" v="0" actId="1076"/>
          <ac:grpSpMkLst>
            <pc:docMk/>
            <pc:sldMk cId="1267195477" sldId="285"/>
            <ac:grpSpMk id="92" creationId="{CF6300EB-3EFB-73C3-CAD1-A5EF87882B1D}"/>
          </ac:grpSpMkLst>
        </pc:grpChg>
        <pc:grpChg chg="mod">
          <ac:chgData name="Melanie Göthe" userId="a6f8288e-0b69-4917-8c0f-908130895f39" providerId="ADAL" clId="{00BF89FD-B390-47E1-B58F-13098B35B3EC}" dt="2024-05-08T06:55:04.813" v="0" actId="1076"/>
          <ac:grpSpMkLst>
            <pc:docMk/>
            <pc:sldMk cId="1267195477" sldId="285"/>
            <ac:grpSpMk id="101" creationId="{25476694-8A05-6AC6-8FF9-2E9CA67DEAF6}"/>
          </ac:grpSpMkLst>
        </pc:grpChg>
        <pc:grpChg chg="mod">
          <ac:chgData name="Melanie Göthe" userId="a6f8288e-0b69-4917-8c0f-908130895f39" providerId="ADAL" clId="{00BF89FD-B390-47E1-B58F-13098B35B3EC}" dt="2024-05-08T06:55:04.813" v="0" actId="1076"/>
          <ac:grpSpMkLst>
            <pc:docMk/>
            <pc:sldMk cId="1267195477" sldId="285"/>
            <ac:grpSpMk id="104" creationId="{A91CD72F-DB3D-E3B2-D217-67F3FA046E84}"/>
          </ac:grpSpMkLst>
        </pc:grpChg>
        <pc:picChg chg="mod">
          <ac:chgData name="Melanie Göthe" userId="a6f8288e-0b69-4917-8c0f-908130895f39" providerId="ADAL" clId="{00BF89FD-B390-47E1-B58F-13098B35B3EC}" dt="2024-05-08T06:55:04.813" v="0" actId="1076"/>
          <ac:picMkLst>
            <pc:docMk/>
            <pc:sldMk cId="1267195477" sldId="285"/>
            <ac:picMk id="95" creationId="{BD7EA0EB-1197-2750-A8E8-879511AEBBCA}"/>
          </ac:picMkLst>
        </pc:picChg>
        <pc:picChg chg="mod">
          <ac:chgData name="Melanie Göthe" userId="a6f8288e-0b69-4917-8c0f-908130895f39" providerId="ADAL" clId="{00BF89FD-B390-47E1-B58F-13098B35B3EC}" dt="2024-05-08T06:55:04.813" v="0" actId="1076"/>
          <ac:picMkLst>
            <pc:docMk/>
            <pc:sldMk cId="1267195477" sldId="285"/>
            <ac:picMk id="116" creationId="{5248F299-15B3-B5E8-5AC8-9E21DC613494}"/>
          </ac:picMkLst>
        </pc:picChg>
        <pc:picChg chg="mod">
          <ac:chgData name="Melanie Göthe" userId="a6f8288e-0b69-4917-8c0f-908130895f39" providerId="ADAL" clId="{00BF89FD-B390-47E1-B58F-13098B35B3EC}" dt="2024-05-08T06:55:04.813" v="0" actId="1076"/>
          <ac:picMkLst>
            <pc:docMk/>
            <pc:sldMk cId="1267195477" sldId="285"/>
            <ac:picMk id="118" creationId="{4CB4F9BE-A04D-AC50-AC25-1A436E4680F6}"/>
          </ac:picMkLst>
        </pc:picChg>
        <pc:picChg chg="mod">
          <ac:chgData name="Melanie Göthe" userId="a6f8288e-0b69-4917-8c0f-908130895f39" providerId="ADAL" clId="{00BF89FD-B390-47E1-B58F-13098B35B3EC}" dt="2024-05-08T06:55:04.813" v="0" actId="1076"/>
          <ac:picMkLst>
            <pc:docMk/>
            <pc:sldMk cId="1267195477" sldId="285"/>
            <ac:picMk id="145" creationId="{E148A656-0529-FAA9-6D30-F9A2D2595C3F}"/>
          </ac:picMkLst>
        </pc:picChg>
        <pc:picChg chg="mod">
          <ac:chgData name="Melanie Göthe" userId="a6f8288e-0b69-4917-8c0f-908130895f39" providerId="ADAL" clId="{00BF89FD-B390-47E1-B58F-13098B35B3EC}" dt="2024-05-08T06:55:04.813" v="0" actId="1076"/>
          <ac:picMkLst>
            <pc:docMk/>
            <pc:sldMk cId="1267195477" sldId="285"/>
            <ac:picMk id="189" creationId="{CF61CDF5-86C6-6E39-78F9-6EDBA6159281}"/>
          </ac:picMkLst>
        </pc:picChg>
        <pc:picChg chg="mod">
          <ac:chgData name="Melanie Göthe" userId="a6f8288e-0b69-4917-8c0f-908130895f39" providerId="ADAL" clId="{00BF89FD-B390-47E1-B58F-13098B35B3EC}" dt="2024-05-08T06:55:04.813" v="0" actId="1076"/>
          <ac:picMkLst>
            <pc:docMk/>
            <pc:sldMk cId="1267195477" sldId="285"/>
            <ac:picMk id="193" creationId="{92E505CE-6A29-910C-475A-724405E368D1}"/>
          </ac:picMkLst>
        </pc:picChg>
        <pc:picChg chg="mod">
          <ac:chgData name="Melanie Göthe" userId="a6f8288e-0b69-4917-8c0f-908130895f39" providerId="ADAL" clId="{00BF89FD-B390-47E1-B58F-13098B35B3EC}" dt="2024-05-08T06:55:04.813" v="0" actId="1076"/>
          <ac:picMkLst>
            <pc:docMk/>
            <pc:sldMk cId="1267195477" sldId="285"/>
            <ac:picMk id="208" creationId="{06EB5E03-9E7D-A61C-06C1-9598538E5BF6}"/>
          </ac:picMkLst>
        </pc:picChg>
        <pc:picChg chg="mod">
          <ac:chgData name="Melanie Göthe" userId="a6f8288e-0b69-4917-8c0f-908130895f39" providerId="ADAL" clId="{00BF89FD-B390-47E1-B58F-13098B35B3EC}" dt="2024-05-08T06:55:04.813" v="0" actId="1076"/>
          <ac:picMkLst>
            <pc:docMk/>
            <pc:sldMk cId="1267195477" sldId="285"/>
            <ac:picMk id="209" creationId="{C3F08467-420A-FFC4-1EAF-AE0E9E1AB65D}"/>
          </ac:picMkLst>
        </pc:picChg>
        <pc:cxnChg chg="mod">
          <ac:chgData name="Melanie Göthe" userId="a6f8288e-0b69-4917-8c0f-908130895f39" providerId="ADAL" clId="{00BF89FD-B390-47E1-B58F-13098B35B3EC}" dt="2024-05-08T06:55:04.813" v="0" actId="1076"/>
          <ac:cxnSpMkLst>
            <pc:docMk/>
            <pc:sldMk cId="1267195477" sldId="285"/>
            <ac:cxnSpMk id="97" creationId="{508E4224-AE26-EE6F-13F4-05B4CCEB9358}"/>
          </ac:cxnSpMkLst>
        </pc:cxnChg>
        <pc:cxnChg chg="mod">
          <ac:chgData name="Melanie Göthe" userId="a6f8288e-0b69-4917-8c0f-908130895f39" providerId="ADAL" clId="{00BF89FD-B390-47E1-B58F-13098B35B3EC}" dt="2024-05-08T06:55:04.813" v="0" actId="1076"/>
          <ac:cxnSpMkLst>
            <pc:docMk/>
            <pc:sldMk cId="1267195477" sldId="285"/>
            <ac:cxnSpMk id="121" creationId="{11222681-EBBE-8A56-23A8-B409B0C80072}"/>
          </ac:cxnSpMkLst>
        </pc:cxnChg>
        <pc:cxnChg chg="mod">
          <ac:chgData name="Melanie Göthe" userId="a6f8288e-0b69-4917-8c0f-908130895f39" providerId="ADAL" clId="{00BF89FD-B390-47E1-B58F-13098B35B3EC}" dt="2024-05-08T06:55:04.813" v="0" actId="1076"/>
          <ac:cxnSpMkLst>
            <pc:docMk/>
            <pc:sldMk cId="1267195477" sldId="285"/>
            <ac:cxnSpMk id="123" creationId="{A2A47364-932D-55AD-84FA-1AA666917385}"/>
          </ac:cxnSpMkLst>
        </pc:cxnChg>
        <pc:cxnChg chg="mod">
          <ac:chgData name="Melanie Göthe" userId="a6f8288e-0b69-4917-8c0f-908130895f39" providerId="ADAL" clId="{00BF89FD-B390-47E1-B58F-13098B35B3EC}" dt="2024-05-08T06:55:04.813" v="0" actId="1076"/>
          <ac:cxnSpMkLst>
            <pc:docMk/>
            <pc:sldMk cId="1267195477" sldId="285"/>
            <ac:cxnSpMk id="124" creationId="{D2B1AAAE-2FE1-755C-B15C-670D0F0F4254}"/>
          </ac:cxnSpMkLst>
        </pc:cxnChg>
        <pc:cxnChg chg="mod">
          <ac:chgData name="Melanie Göthe" userId="a6f8288e-0b69-4917-8c0f-908130895f39" providerId="ADAL" clId="{00BF89FD-B390-47E1-B58F-13098B35B3EC}" dt="2024-05-08T06:55:04.813" v="0" actId="1076"/>
          <ac:cxnSpMkLst>
            <pc:docMk/>
            <pc:sldMk cId="1267195477" sldId="285"/>
            <ac:cxnSpMk id="150" creationId="{CC4DA85B-3587-0A46-F370-7F2FEF1CB249}"/>
          </ac:cxnSpMkLst>
        </pc:cxnChg>
        <pc:cxnChg chg="mod">
          <ac:chgData name="Melanie Göthe" userId="a6f8288e-0b69-4917-8c0f-908130895f39" providerId="ADAL" clId="{00BF89FD-B390-47E1-B58F-13098B35B3EC}" dt="2024-05-08T06:55:04.813" v="0" actId="1076"/>
          <ac:cxnSpMkLst>
            <pc:docMk/>
            <pc:sldMk cId="1267195477" sldId="285"/>
            <ac:cxnSpMk id="151" creationId="{C54A6B48-7D2A-EF4E-668F-459197EB5DC5}"/>
          </ac:cxnSpMkLst>
        </pc:cxnChg>
        <pc:cxnChg chg="mod">
          <ac:chgData name="Melanie Göthe" userId="a6f8288e-0b69-4917-8c0f-908130895f39" providerId="ADAL" clId="{00BF89FD-B390-47E1-B58F-13098B35B3EC}" dt="2024-05-08T06:55:04.813" v="0" actId="1076"/>
          <ac:cxnSpMkLst>
            <pc:docMk/>
            <pc:sldMk cId="1267195477" sldId="285"/>
            <ac:cxnSpMk id="153" creationId="{F6CDE980-E74B-AFE8-153D-051F4E8215EB}"/>
          </ac:cxnSpMkLst>
        </pc:cxnChg>
        <pc:cxnChg chg="mod">
          <ac:chgData name="Melanie Göthe" userId="a6f8288e-0b69-4917-8c0f-908130895f39" providerId="ADAL" clId="{00BF89FD-B390-47E1-B58F-13098B35B3EC}" dt="2024-05-08T06:55:04.813" v="0" actId="1076"/>
          <ac:cxnSpMkLst>
            <pc:docMk/>
            <pc:sldMk cId="1267195477" sldId="285"/>
            <ac:cxnSpMk id="154" creationId="{7B19352E-4703-D94D-67C8-2464A405241F}"/>
          </ac:cxnSpMkLst>
        </pc:cxnChg>
        <pc:cxnChg chg="mod">
          <ac:chgData name="Melanie Göthe" userId="a6f8288e-0b69-4917-8c0f-908130895f39" providerId="ADAL" clId="{00BF89FD-B390-47E1-B58F-13098B35B3EC}" dt="2024-05-08T06:55:04.813" v="0" actId="1076"/>
          <ac:cxnSpMkLst>
            <pc:docMk/>
            <pc:sldMk cId="1267195477" sldId="285"/>
            <ac:cxnSpMk id="157" creationId="{04935928-DDCE-18BC-75B6-17320D0F8236}"/>
          </ac:cxnSpMkLst>
        </pc:cxnChg>
        <pc:cxnChg chg="mod">
          <ac:chgData name="Melanie Göthe" userId="a6f8288e-0b69-4917-8c0f-908130895f39" providerId="ADAL" clId="{00BF89FD-B390-47E1-B58F-13098B35B3EC}" dt="2024-05-08T06:55:04.813" v="0" actId="1076"/>
          <ac:cxnSpMkLst>
            <pc:docMk/>
            <pc:sldMk cId="1267195477" sldId="285"/>
            <ac:cxnSpMk id="161" creationId="{500BD50C-512E-7C67-94E6-A31EF485FDC0}"/>
          </ac:cxnSpMkLst>
        </pc:cxnChg>
        <pc:cxnChg chg="mod">
          <ac:chgData name="Melanie Göthe" userId="a6f8288e-0b69-4917-8c0f-908130895f39" providerId="ADAL" clId="{00BF89FD-B390-47E1-B58F-13098B35B3EC}" dt="2024-05-08T06:55:04.813" v="0" actId="1076"/>
          <ac:cxnSpMkLst>
            <pc:docMk/>
            <pc:sldMk cId="1267195477" sldId="285"/>
            <ac:cxnSpMk id="190" creationId="{0C0F728A-58EA-1476-D04B-D496FE21E172}"/>
          </ac:cxnSpMkLst>
        </pc:cxnChg>
        <pc:cxnChg chg="mod">
          <ac:chgData name="Melanie Göthe" userId="a6f8288e-0b69-4917-8c0f-908130895f39" providerId="ADAL" clId="{00BF89FD-B390-47E1-B58F-13098B35B3EC}" dt="2024-05-08T06:55:04.813" v="0" actId="1076"/>
          <ac:cxnSpMkLst>
            <pc:docMk/>
            <pc:sldMk cId="1267195477" sldId="285"/>
            <ac:cxnSpMk id="195" creationId="{3E2C9246-ED57-FDCB-9C2A-0D6A7BA404B2}"/>
          </ac:cxnSpMkLst>
        </pc:cxnChg>
        <pc:cxnChg chg="mod">
          <ac:chgData name="Melanie Göthe" userId="a6f8288e-0b69-4917-8c0f-908130895f39" providerId="ADAL" clId="{00BF89FD-B390-47E1-B58F-13098B35B3EC}" dt="2024-05-08T06:55:04.813" v="0" actId="1076"/>
          <ac:cxnSpMkLst>
            <pc:docMk/>
            <pc:sldMk cId="1267195477" sldId="285"/>
            <ac:cxnSpMk id="198" creationId="{5D8EE2C3-5463-62FA-CD3F-2AF80E37B330}"/>
          </ac:cxnSpMkLst>
        </pc:cxnChg>
        <pc:cxnChg chg="mod">
          <ac:chgData name="Melanie Göthe" userId="a6f8288e-0b69-4917-8c0f-908130895f39" providerId="ADAL" clId="{00BF89FD-B390-47E1-B58F-13098B35B3EC}" dt="2024-05-08T06:55:04.813" v="0" actId="1076"/>
          <ac:cxnSpMkLst>
            <pc:docMk/>
            <pc:sldMk cId="1267195477" sldId="285"/>
            <ac:cxnSpMk id="229" creationId="{CBB88946-2605-AAD0-2A92-74524129C71D}"/>
          </ac:cxnSpMkLst>
        </pc:cxnChg>
      </pc:sldChg>
      <pc:sldChg chg="modSp mod">
        <pc:chgData name="Melanie Göthe" userId="a6f8288e-0b69-4917-8c0f-908130895f39" providerId="ADAL" clId="{00BF89FD-B390-47E1-B58F-13098B35B3EC}" dt="2024-05-08T07:00:20.683" v="65" actId="1035"/>
        <pc:sldMkLst>
          <pc:docMk/>
          <pc:sldMk cId="1409440326" sldId="287"/>
        </pc:sldMkLst>
        <pc:spChg chg="mod">
          <ac:chgData name="Melanie Göthe" userId="a6f8288e-0b69-4917-8c0f-908130895f39" providerId="ADAL" clId="{00BF89FD-B390-47E1-B58F-13098B35B3EC}" dt="2024-05-08T07:00:20.683" v="65" actId="1035"/>
          <ac:spMkLst>
            <pc:docMk/>
            <pc:sldMk cId="1409440326" sldId="287"/>
            <ac:spMk id="81" creationId="{D9BE7FB7-2378-DB05-F0C9-33E04D02B6C5}"/>
          </ac:spMkLst>
        </pc:spChg>
        <pc:spChg chg="mod">
          <ac:chgData name="Melanie Göthe" userId="a6f8288e-0b69-4917-8c0f-908130895f39" providerId="ADAL" clId="{00BF89FD-B390-47E1-B58F-13098B35B3EC}" dt="2024-05-08T07:00:20.683" v="65" actId="1035"/>
          <ac:spMkLst>
            <pc:docMk/>
            <pc:sldMk cId="1409440326" sldId="287"/>
            <ac:spMk id="82" creationId="{C870BE77-FC4B-B862-B05A-C096D76BDCB2}"/>
          </ac:spMkLst>
        </pc:spChg>
        <pc:spChg chg="mod">
          <ac:chgData name="Melanie Göthe" userId="a6f8288e-0b69-4917-8c0f-908130895f39" providerId="ADAL" clId="{00BF89FD-B390-47E1-B58F-13098B35B3EC}" dt="2024-05-08T07:00:20.683" v="65" actId="1035"/>
          <ac:spMkLst>
            <pc:docMk/>
            <pc:sldMk cId="1409440326" sldId="287"/>
            <ac:spMk id="83" creationId="{9184B721-C0C5-E416-9C9E-45984DC6B429}"/>
          </ac:spMkLst>
        </pc:spChg>
        <pc:spChg chg="mod">
          <ac:chgData name="Melanie Göthe" userId="a6f8288e-0b69-4917-8c0f-908130895f39" providerId="ADAL" clId="{00BF89FD-B390-47E1-B58F-13098B35B3EC}" dt="2024-05-08T07:00:20.683" v="65" actId="1035"/>
          <ac:spMkLst>
            <pc:docMk/>
            <pc:sldMk cId="1409440326" sldId="287"/>
            <ac:spMk id="84" creationId="{04CD92D0-1AE0-246B-8170-2DC0363F87BD}"/>
          </ac:spMkLst>
        </pc:spChg>
        <pc:spChg chg="mod">
          <ac:chgData name="Melanie Göthe" userId="a6f8288e-0b69-4917-8c0f-908130895f39" providerId="ADAL" clId="{00BF89FD-B390-47E1-B58F-13098B35B3EC}" dt="2024-05-08T07:00:20.683" v="65" actId="1035"/>
          <ac:spMkLst>
            <pc:docMk/>
            <pc:sldMk cId="1409440326" sldId="287"/>
            <ac:spMk id="90" creationId="{437B9C2C-E613-9AF0-A02B-D997C9983DFE}"/>
          </ac:spMkLst>
        </pc:spChg>
        <pc:spChg chg="mod">
          <ac:chgData name="Melanie Göthe" userId="a6f8288e-0b69-4917-8c0f-908130895f39" providerId="ADAL" clId="{00BF89FD-B390-47E1-B58F-13098B35B3EC}" dt="2024-05-08T07:00:20.683" v="65" actId="1035"/>
          <ac:spMkLst>
            <pc:docMk/>
            <pc:sldMk cId="1409440326" sldId="287"/>
            <ac:spMk id="91" creationId="{33C231FC-DDB1-1105-F9BE-681718963221}"/>
          </ac:spMkLst>
        </pc:spChg>
        <pc:spChg chg="mod">
          <ac:chgData name="Melanie Göthe" userId="a6f8288e-0b69-4917-8c0f-908130895f39" providerId="ADAL" clId="{00BF89FD-B390-47E1-B58F-13098B35B3EC}" dt="2024-05-08T07:00:20.683" v="65" actId="1035"/>
          <ac:spMkLst>
            <pc:docMk/>
            <pc:sldMk cId="1409440326" sldId="287"/>
            <ac:spMk id="96" creationId="{D197DEA7-8AC3-362C-4C78-EAA08958ADFE}"/>
          </ac:spMkLst>
        </pc:spChg>
        <pc:spChg chg="mod">
          <ac:chgData name="Melanie Göthe" userId="a6f8288e-0b69-4917-8c0f-908130895f39" providerId="ADAL" clId="{00BF89FD-B390-47E1-B58F-13098B35B3EC}" dt="2024-05-08T07:00:20.683" v="65" actId="1035"/>
          <ac:spMkLst>
            <pc:docMk/>
            <pc:sldMk cId="1409440326" sldId="287"/>
            <ac:spMk id="98" creationId="{651DE1E3-660D-EA2A-F6F0-340F22E7C70D}"/>
          </ac:spMkLst>
        </pc:spChg>
        <pc:spChg chg="mod">
          <ac:chgData name="Melanie Göthe" userId="a6f8288e-0b69-4917-8c0f-908130895f39" providerId="ADAL" clId="{00BF89FD-B390-47E1-B58F-13098B35B3EC}" dt="2024-05-08T07:00:20.683" v="65" actId="1035"/>
          <ac:spMkLst>
            <pc:docMk/>
            <pc:sldMk cId="1409440326" sldId="287"/>
            <ac:spMk id="99" creationId="{AD586737-6084-CED5-E3EC-DBA611BA108A}"/>
          </ac:spMkLst>
        </pc:spChg>
        <pc:spChg chg="mod">
          <ac:chgData name="Melanie Göthe" userId="a6f8288e-0b69-4917-8c0f-908130895f39" providerId="ADAL" clId="{00BF89FD-B390-47E1-B58F-13098B35B3EC}" dt="2024-05-08T07:00:20.683" v="65" actId="1035"/>
          <ac:spMkLst>
            <pc:docMk/>
            <pc:sldMk cId="1409440326" sldId="287"/>
            <ac:spMk id="100" creationId="{5353F7A3-0F83-B38C-D531-9E5992E491E8}"/>
          </ac:spMkLst>
        </pc:spChg>
        <pc:spChg chg="mod">
          <ac:chgData name="Melanie Göthe" userId="a6f8288e-0b69-4917-8c0f-908130895f39" providerId="ADAL" clId="{00BF89FD-B390-47E1-B58F-13098B35B3EC}" dt="2024-05-08T07:00:20.683" v="65" actId="1035"/>
          <ac:spMkLst>
            <pc:docMk/>
            <pc:sldMk cId="1409440326" sldId="287"/>
            <ac:spMk id="107" creationId="{72E9552B-278B-38F2-8E65-A45D786B6F0C}"/>
          </ac:spMkLst>
        </pc:spChg>
        <pc:spChg chg="mod">
          <ac:chgData name="Melanie Göthe" userId="a6f8288e-0b69-4917-8c0f-908130895f39" providerId="ADAL" clId="{00BF89FD-B390-47E1-B58F-13098B35B3EC}" dt="2024-05-08T07:00:20.683" v="65" actId="1035"/>
          <ac:spMkLst>
            <pc:docMk/>
            <pc:sldMk cId="1409440326" sldId="287"/>
            <ac:spMk id="108" creationId="{864843D2-2FD5-8179-BFC2-E4DDE060190B}"/>
          </ac:spMkLst>
        </pc:spChg>
        <pc:spChg chg="mod">
          <ac:chgData name="Melanie Göthe" userId="a6f8288e-0b69-4917-8c0f-908130895f39" providerId="ADAL" clId="{00BF89FD-B390-47E1-B58F-13098B35B3EC}" dt="2024-05-08T07:00:20.683" v="65" actId="1035"/>
          <ac:spMkLst>
            <pc:docMk/>
            <pc:sldMk cId="1409440326" sldId="287"/>
            <ac:spMk id="109" creationId="{09317936-605D-AD5A-4DF1-C2BD2D9CFBC1}"/>
          </ac:spMkLst>
        </pc:spChg>
        <pc:spChg chg="mod">
          <ac:chgData name="Melanie Göthe" userId="a6f8288e-0b69-4917-8c0f-908130895f39" providerId="ADAL" clId="{00BF89FD-B390-47E1-B58F-13098B35B3EC}" dt="2024-05-08T07:00:20.683" v="65" actId="1035"/>
          <ac:spMkLst>
            <pc:docMk/>
            <pc:sldMk cId="1409440326" sldId="287"/>
            <ac:spMk id="110" creationId="{9CF002E5-A986-F493-C1F8-E720C8AC62BD}"/>
          </ac:spMkLst>
        </pc:spChg>
        <pc:spChg chg="mod">
          <ac:chgData name="Melanie Göthe" userId="a6f8288e-0b69-4917-8c0f-908130895f39" providerId="ADAL" clId="{00BF89FD-B390-47E1-B58F-13098B35B3EC}" dt="2024-05-08T07:00:20.683" v="65" actId="1035"/>
          <ac:spMkLst>
            <pc:docMk/>
            <pc:sldMk cId="1409440326" sldId="287"/>
            <ac:spMk id="111" creationId="{2F09E4A7-D7EE-9461-D391-78889A1F2680}"/>
          </ac:spMkLst>
        </pc:spChg>
        <pc:spChg chg="mod">
          <ac:chgData name="Melanie Göthe" userId="a6f8288e-0b69-4917-8c0f-908130895f39" providerId="ADAL" clId="{00BF89FD-B390-47E1-B58F-13098B35B3EC}" dt="2024-05-08T07:00:20.683" v="65" actId="1035"/>
          <ac:spMkLst>
            <pc:docMk/>
            <pc:sldMk cId="1409440326" sldId="287"/>
            <ac:spMk id="113" creationId="{5335E016-8DD2-F59E-0526-5777C8BD5E76}"/>
          </ac:spMkLst>
        </pc:spChg>
        <pc:spChg chg="mod">
          <ac:chgData name="Melanie Göthe" userId="a6f8288e-0b69-4917-8c0f-908130895f39" providerId="ADAL" clId="{00BF89FD-B390-47E1-B58F-13098B35B3EC}" dt="2024-05-08T07:00:20.683" v="65" actId="1035"/>
          <ac:spMkLst>
            <pc:docMk/>
            <pc:sldMk cId="1409440326" sldId="287"/>
            <ac:spMk id="114" creationId="{2FAEA49C-CC0D-AFD1-6D89-2EAA3208F32A}"/>
          </ac:spMkLst>
        </pc:spChg>
        <pc:spChg chg="mod">
          <ac:chgData name="Melanie Göthe" userId="a6f8288e-0b69-4917-8c0f-908130895f39" providerId="ADAL" clId="{00BF89FD-B390-47E1-B58F-13098B35B3EC}" dt="2024-05-08T07:00:20.683" v="65" actId="1035"/>
          <ac:spMkLst>
            <pc:docMk/>
            <pc:sldMk cId="1409440326" sldId="287"/>
            <ac:spMk id="122" creationId="{D462DEFA-29B6-BA94-098C-1C700916584D}"/>
          </ac:spMkLst>
        </pc:spChg>
        <pc:spChg chg="mod">
          <ac:chgData name="Melanie Göthe" userId="a6f8288e-0b69-4917-8c0f-908130895f39" providerId="ADAL" clId="{00BF89FD-B390-47E1-B58F-13098B35B3EC}" dt="2024-05-08T07:00:20.683" v="65" actId="1035"/>
          <ac:spMkLst>
            <pc:docMk/>
            <pc:sldMk cId="1409440326" sldId="287"/>
            <ac:spMk id="125" creationId="{EFE1B49C-277E-C10B-1653-91ABD72ACD2B}"/>
          </ac:spMkLst>
        </pc:spChg>
        <pc:spChg chg="mod">
          <ac:chgData name="Melanie Göthe" userId="a6f8288e-0b69-4917-8c0f-908130895f39" providerId="ADAL" clId="{00BF89FD-B390-47E1-B58F-13098B35B3EC}" dt="2024-05-08T07:00:20.683" v="65" actId="1035"/>
          <ac:spMkLst>
            <pc:docMk/>
            <pc:sldMk cId="1409440326" sldId="287"/>
            <ac:spMk id="142" creationId="{871F0225-A3CD-BFE7-67B2-A403DA90BED0}"/>
          </ac:spMkLst>
        </pc:spChg>
        <pc:spChg chg="mod">
          <ac:chgData name="Melanie Göthe" userId="a6f8288e-0b69-4917-8c0f-908130895f39" providerId="ADAL" clId="{00BF89FD-B390-47E1-B58F-13098B35B3EC}" dt="2024-05-08T07:00:20.683" v="65" actId="1035"/>
          <ac:spMkLst>
            <pc:docMk/>
            <pc:sldMk cId="1409440326" sldId="287"/>
            <ac:spMk id="143" creationId="{E039850A-3481-765F-FD75-E4A4A9BC4E22}"/>
          </ac:spMkLst>
        </pc:spChg>
        <pc:spChg chg="mod">
          <ac:chgData name="Melanie Göthe" userId="a6f8288e-0b69-4917-8c0f-908130895f39" providerId="ADAL" clId="{00BF89FD-B390-47E1-B58F-13098B35B3EC}" dt="2024-05-08T07:00:20.683" v="65" actId="1035"/>
          <ac:spMkLst>
            <pc:docMk/>
            <pc:sldMk cId="1409440326" sldId="287"/>
            <ac:spMk id="144" creationId="{07138417-7B29-49B3-F8BD-640485517F19}"/>
          </ac:spMkLst>
        </pc:spChg>
        <pc:spChg chg="mod">
          <ac:chgData name="Melanie Göthe" userId="a6f8288e-0b69-4917-8c0f-908130895f39" providerId="ADAL" clId="{00BF89FD-B390-47E1-B58F-13098B35B3EC}" dt="2024-05-08T07:00:20.683" v="65" actId="1035"/>
          <ac:spMkLst>
            <pc:docMk/>
            <pc:sldMk cId="1409440326" sldId="287"/>
            <ac:spMk id="147" creationId="{88A27C94-D973-9447-D0A3-B6224EC8F087}"/>
          </ac:spMkLst>
        </pc:spChg>
        <pc:spChg chg="mod">
          <ac:chgData name="Melanie Göthe" userId="a6f8288e-0b69-4917-8c0f-908130895f39" providerId="ADAL" clId="{00BF89FD-B390-47E1-B58F-13098B35B3EC}" dt="2024-05-08T07:00:20.683" v="65" actId="1035"/>
          <ac:spMkLst>
            <pc:docMk/>
            <pc:sldMk cId="1409440326" sldId="287"/>
            <ac:spMk id="148" creationId="{A40BB91A-E481-214C-B2F3-5F0C5EE191E8}"/>
          </ac:spMkLst>
        </pc:spChg>
        <pc:spChg chg="mod">
          <ac:chgData name="Melanie Göthe" userId="a6f8288e-0b69-4917-8c0f-908130895f39" providerId="ADAL" clId="{00BF89FD-B390-47E1-B58F-13098B35B3EC}" dt="2024-05-08T07:00:20.683" v="65" actId="1035"/>
          <ac:spMkLst>
            <pc:docMk/>
            <pc:sldMk cId="1409440326" sldId="287"/>
            <ac:spMk id="149" creationId="{DAB24AC5-E10A-5D4B-D2BA-24BB26B1618B}"/>
          </ac:spMkLst>
        </pc:spChg>
        <pc:spChg chg="mod">
          <ac:chgData name="Melanie Göthe" userId="a6f8288e-0b69-4917-8c0f-908130895f39" providerId="ADAL" clId="{00BF89FD-B390-47E1-B58F-13098B35B3EC}" dt="2024-05-08T07:00:20.683" v="65" actId="1035"/>
          <ac:spMkLst>
            <pc:docMk/>
            <pc:sldMk cId="1409440326" sldId="287"/>
            <ac:spMk id="152" creationId="{84E2FDB6-1CEC-3BFE-DF07-9B573437601B}"/>
          </ac:spMkLst>
        </pc:spChg>
        <pc:spChg chg="mod">
          <ac:chgData name="Melanie Göthe" userId="a6f8288e-0b69-4917-8c0f-908130895f39" providerId="ADAL" clId="{00BF89FD-B390-47E1-B58F-13098B35B3EC}" dt="2024-05-08T07:00:20.683" v="65" actId="1035"/>
          <ac:spMkLst>
            <pc:docMk/>
            <pc:sldMk cId="1409440326" sldId="287"/>
            <ac:spMk id="155" creationId="{DF9AF49A-90F4-7B4D-68DA-0B8F754B22FD}"/>
          </ac:spMkLst>
        </pc:spChg>
        <pc:spChg chg="mod">
          <ac:chgData name="Melanie Göthe" userId="a6f8288e-0b69-4917-8c0f-908130895f39" providerId="ADAL" clId="{00BF89FD-B390-47E1-B58F-13098B35B3EC}" dt="2024-05-08T07:00:20.683" v="65" actId="1035"/>
          <ac:spMkLst>
            <pc:docMk/>
            <pc:sldMk cId="1409440326" sldId="287"/>
            <ac:spMk id="191" creationId="{36E7249A-3198-A4C4-0D77-B9C4A09DD142}"/>
          </ac:spMkLst>
        </pc:spChg>
        <pc:spChg chg="mod">
          <ac:chgData name="Melanie Göthe" userId="a6f8288e-0b69-4917-8c0f-908130895f39" providerId="ADAL" clId="{00BF89FD-B390-47E1-B58F-13098B35B3EC}" dt="2024-05-08T07:00:20.683" v="65" actId="1035"/>
          <ac:spMkLst>
            <pc:docMk/>
            <pc:sldMk cId="1409440326" sldId="287"/>
            <ac:spMk id="192" creationId="{235C2E8F-BB28-F70C-AE86-9B658BDD4551}"/>
          </ac:spMkLst>
        </pc:spChg>
        <pc:spChg chg="mod">
          <ac:chgData name="Melanie Göthe" userId="a6f8288e-0b69-4917-8c0f-908130895f39" providerId="ADAL" clId="{00BF89FD-B390-47E1-B58F-13098B35B3EC}" dt="2024-05-08T07:00:20.683" v="65" actId="1035"/>
          <ac:spMkLst>
            <pc:docMk/>
            <pc:sldMk cId="1409440326" sldId="287"/>
            <ac:spMk id="194" creationId="{10D4A6B8-916E-A9A1-4573-FDF741BD7ECF}"/>
          </ac:spMkLst>
        </pc:spChg>
        <pc:spChg chg="mod">
          <ac:chgData name="Melanie Göthe" userId="a6f8288e-0b69-4917-8c0f-908130895f39" providerId="ADAL" clId="{00BF89FD-B390-47E1-B58F-13098B35B3EC}" dt="2024-05-08T07:00:20.683" v="65" actId="1035"/>
          <ac:spMkLst>
            <pc:docMk/>
            <pc:sldMk cId="1409440326" sldId="287"/>
            <ac:spMk id="196" creationId="{0B8CD316-D78B-9661-965D-7F6E4E28B0BF}"/>
          </ac:spMkLst>
        </pc:spChg>
        <pc:spChg chg="mod">
          <ac:chgData name="Melanie Göthe" userId="a6f8288e-0b69-4917-8c0f-908130895f39" providerId="ADAL" clId="{00BF89FD-B390-47E1-B58F-13098B35B3EC}" dt="2024-05-08T07:00:20.683" v="65" actId="1035"/>
          <ac:spMkLst>
            <pc:docMk/>
            <pc:sldMk cId="1409440326" sldId="287"/>
            <ac:spMk id="197" creationId="{1E1E6200-5F93-8991-C8CB-F706D7D1AEC2}"/>
          </ac:spMkLst>
        </pc:spChg>
        <pc:spChg chg="mod">
          <ac:chgData name="Melanie Göthe" userId="a6f8288e-0b69-4917-8c0f-908130895f39" providerId="ADAL" clId="{00BF89FD-B390-47E1-B58F-13098B35B3EC}" dt="2024-05-08T07:00:20.683" v="65" actId="1035"/>
          <ac:spMkLst>
            <pc:docMk/>
            <pc:sldMk cId="1409440326" sldId="287"/>
            <ac:spMk id="211" creationId="{9D914B2E-97BE-A73D-CD32-D8EA6C87E5F3}"/>
          </ac:spMkLst>
        </pc:spChg>
        <pc:grpChg chg="mod">
          <ac:chgData name="Melanie Göthe" userId="a6f8288e-0b69-4917-8c0f-908130895f39" providerId="ADAL" clId="{00BF89FD-B390-47E1-B58F-13098B35B3EC}" dt="2024-05-08T07:00:20.683" v="65" actId="1035"/>
          <ac:grpSpMkLst>
            <pc:docMk/>
            <pc:sldMk cId="1409440326" sldId="287"/>
            <ac:grpSpMk id="85" creationId="{0F85E961-FF74-849C-FDDF-C27792D70BBA}"/>
          </ac:grpSpMkLst>
        </pc:grpChg>
        <pc:grpChg chg="mod">
          <ac:chgData name="Melanie Göthe" userId="a6f8288e-0b69-4917-8c0f-908130895f39" providerId="ADAL" clId="{00BF89FD-B390-47E1-B58F-13098B35B3EC}" dt="2024-05-08T07:00:20.683" v="65" actId="1035"/>
          <ac:grpSpMkLst>
            <pc:docMk/>
            <pc:sldMk cId="1409440326" sldId="287"/>
            <ac:grpSpMk id="92" creationId="{CF6300EB-3EFB-73C3-CAD1-A5EF87882B1D}"/>
          </ac:grpSpMkLst>
        </pc:grpChg>
        <pc:grpChg chg="mod">
          <ac:chgData name="Melanie Göthe" userId="a6f8288e-0b69-4917-8c0f-908130895f39" providerId="ADAL" clId="{00BF89FD-B390-47E1-B58F-13098B35B3EC}" dt="2024-05-08T07:00:20.683" v="65" actId="1035"/>
          <ac:grpSpMkLst>
            <pc:docMk/>
            <pc:sldMk cId="1409440326" sldId="287"/>
            <ac:grpSpMk id="101" creationId="{25476694-8A05-6AC6-8FF9-2E9CA67DEAF6}"/>
          </ac:grpSpMkLst>
        </pc:grpChg>
        <pc:grpChg chg="mod">
          <ac:chgData name="Melanie Göthe" userId="a6f8288e-0b69-4917-8c0f-908130895f39" providerId="ADAL" clId="{00BF89FD-B390-47E1-B58F-13098B35B3EC}" dt="2024-05-08T07:00:20.683" v="65" actId="1035"/>
          <ac:grpSpMkLst>
            <pc:docMk/>
            <pc:sldMk cId="1409440326" sldId="287"/>
            <ac:grpSpMk id="104" creationId="{A91CD72F-DB3D-E3B2-D217-67F3FA046E84}"/>
          </ac:grpSpMkLst>
        </pc:grpChg>
        <pc:picChg chg="mod">
          <ac:chgData name="Melanie Göthe" userId="a6f8288e-0b69-4917-8c0f-908130895f39" providerId="ADAL" clId="{00BF89FD-B390-47E1-B58F-13098B35B3EC}" dt="2024-05-08T07:00:20.683" v="65" actId="1035"/>
          <ac:picMkLst>
            <pc:docMk/>
            <pc:sldMk cId="1409440326" sldId="287"/>
            <ac:picMk id="95" creationId="{BD7EA0EB-1197-2750-A8E8-879511AEBBCA}"/>
          </ac:picMkLst>
        </pc:picChg>
        <pc:picChg chg="mod">
          <ac:chgData name="Melanie Göthe" userId="a6f8288e-0b69-4917-8c0f-908130895f39" providerId="ADAL" clId="{00BF89FD-B390-47E1-B58F-13098B35B3EC}" dt="2024-05-08T07:00:20.683" v="65" actId="1035"/>
          <ac:picMkLst>
            <pc:docMk/>
            <pc:sldMk cId="1409440326" sldId="287"/>
            <ac:picMk id="116" creationId="{5248F299-15B3-B5E8-5AC8-9E21DC613494}"/>
          </ac:picMkLst>
        </pc:picChg>
        <pc:picChg chg="mod">
          <ac:chgData name="Melanie Göthe" userId="a6f8288e-0b69-4917-8c0f-908130895f39" providerId="ADAL" clId="{00BF89FD-B390-47E1-B58F-13098B35B3EC}" dt="2024-05-08T07:00:20.683" v="65" actId="1035"/>
          <ac:picMkLst>
            <pc:docMk/>
            <pc:sldMk cId="1409440326" sldId="287"/>
            <ac:picMk id="118" creationId="{4CB4F9BE-A04D-AC50-AC25-1A436E4680F6}"/>
          </ac:picMkLst>
        </pc:picChg>
        <pc:picChg chg="mod">
          <ac:chgData name="Melanie Göthe" userId="a6f8288e-0b69-4917-8c0f-908130895f39" providerId="ADAL" clId="{00BF89FD-B390-47E1-B58F-13098B35B3EC}" dt="2024-05-08T07:00:20.683" v="65" actId="1035"/>
          <ac:picMkLst>
            <pc:docMk/>
            <pc:sldMk cId="1409440326" sldId="287"/>
            <ac:picMk id="145" creationId="{E148A656-0529-FAA9-6D30-F9A2D2595C3F}"/>
          </ac:picMkLst>
        </pc:picChg>
        <pc:picChg chg="mod">
          <ac:chgData name="Melanie Göthe" userId="a6f8288e-0b69-4917-8c0f-908130895f39" providerId="ADAL" clId="{00BF89FD-B390-47E1-B58F-13098B35B3EC}" dt="2024-05-08T07:00:20.683" v="65" actId="1035"/>
          <ac:picMkLst>
            <pc:docMk/>
            <pc:sldMk cId="1409440326" sldId="287"/>
            <ac:picMk id="189" creationId="{CF61CDF5-86C6-6E39-78F9-6EDBA6159281}"/>
          </ac:picMkLst>
        </pc:picChg>
        <pc:picChg chg="mod">
          <ac:chgData name="Melanie Göthe" userId="a6f8288e-0b69-4917-8c0f-908130895f39" providerId="ADAL" clId="{00BF89FD-B390-47E1-B58F-13098B35B3EC}" dt="2024-05-08T07:00:20.683" v="65" actId="1035"/>
          <ac:picMkLst>
            <pc:docMk/>
            <pc:sldMk cId="1409440326" sldId="287"/>
            <ac:picMk id="193" creationId="{92E505CE-6A29-910C-475A-724405E368D1}"/>
          </ac:picMkLst>
        </pc:picChg>
        <pc:picChg chg="mod">
          <ac:chgData name="Melanie Göthe" userId="a6f8288e-0b69-4917-8c0f-908130895f39" providerId="ADAL" clId="{00BF89FD-B390-47E1-B58F-13098B35B3EC}" dt="2024-05-08T07:00:20.683" v="65" actId="1035"/>
          <ac:picMkLst>
            <pc:docMk/>
            <pc:sldMk cId="1409440326" sldId="287"/>
            <ac:picMk id="208" creationId="{06EB5E03-9E7D-A61C-06C1-9598538E5BF6}"/>
          </ac:picMkLst>
        </pc:picChg>
        <pc:picChg chg="mod">
          <ac:chgData name="Melanie Göthe" userId="a6f8288e-0b69-4917-8c0f-908130895f39" providerId="ADAL" clId="{00BF89FD-B390-47E1-B58F-13098B35B3EC}" dt="2024-05-08T07:00:20.683" v="65" actId="1035"/>
          <ac:picMkLst>
            <pc:docMk/>
            <pc:sldMk cId="1409440326" sldId="287"/>
            <ac:picMk id="209" creationId="{C3F08467-420A-FFC4-1EAF-AE0E9E1AB65D}"/>
          </ac:picMkLst>
        </pc:picChg>
        <pc:cxnChg chg="mod">
          <ac:chgData name="Melanie Göthe" userId="a6f8288e-0b69-4917-8c0f-908130895f39" providerId="ADAL" clId="{00BF89FD-B390-47E1-B58F-13098B35B3EC}" dt="2024-05-08T07:00:20.683" v="65" actId="1035"/>
          <ac:cxnSpMkLst>
            <pc:docMk/>
            <pc:sldMk cId="1409440326" sldId="287"/>
            <ac:cxnSpMk id="97" creationId="{508E4224-AE26-EE6F-13F4-05B4CCEB9358}"/>
          </ac:cxnSpMkLst>
        </pc:cxnChg>
        <pc:cxnChg chg="mod">
          <ac:chgData name="Melanie Göthe" userId="a6f8288e-0b69-4917-8c0f-908130895f39" providerId="ADAL" clId="{00BF89FD-B390-47E1-B58F-13098B35B3EC}" dt="2024-05-08T07:00:20.683" v="65" actId="1035"/>
          <ac:cxnSpMkLst>
            <pc:docMk/>
            <pc:sldMk cId="1409440326" sldId="287"/>
            <ac:cxnSpMk id="121" creationId="{11222681-EBBE-8A56-23A8-B409B0C80072}"/>
          </ac:cxnSpMkLst>
        </pc:cxnChg>
        <pc:cxnChg chg="mod">
          <ac:chgData name="Melanie Göthe" userId="a6f8288e-0b69-4917-8c0f-908130895f39" providerId="ADAL" clId="{00BF89FD-B390-47E1-B58F-13098B35B3EC}" dt="2024-05-08T07:00:20.683" v="65" actId="1035"/>
          <ac:cxnSpMkLst>
            <pc:docMk/>
            <pc:sldMk cId="1409440326" sldId="287"/>
            <ac:cxnSpMk id="123" creationId="{A2A47364-932D-55AD-84FA-1AA666917385}"/>
          </ac:cxnSpMkLst>
        </pc:cxnChg>
        <pc:cxnChg chg="mod">
          <ac:chgData name="Melanie Göthe" userId="a6f8288e-0b69-4917-8c0f-908130895f39" providerId="ADAL" clId="{00BF89FD-B390-47E1-B58F-13098B35B3EC}" dt="2024-05-08T07:00:20.683" v="65" actId="1035"/>
          <ac:cxnSpMkLst>
            <pc:docMk/>
            <pc:sldMk cId="1409440326" sldId="287"/>
            <ac:cxnSpMk id="124" creationId="{D2B1AAAE-2FE1-755C-B15C-670D0F0F4254}"/>
          </ac:cxnSpMkLst>
        </pc:cxnChg>
        <pc:cxnChg chg="mod">
          <ac:chgData name="Melanie Göthe" userId="a6f8288e-0b69-4917-8c0f-908130895f39" providerId="ADAL" clId="{00BF89FD-B390-47E1-B58F-13098B35B3EC}" dt="2024-05-08T07:00:20.683" v="65" actId="1035"/>
          <ac:cxnSpMkLst>
            <pc:docMk/>
            <pc:sldMk cId="1409440326" sldId="287"/>
            <ac:cxnSpMk id="150" creationId="{CC4DA85B-3587-0A46-F370-7F2FEF1CB249}"/>
          </ac:cxnSpMkLst>
        </pc:cxnChg>
        <pc:cxnChg chg="mod">
          <ac:chgData name="Melanie Göthe" userId="a6f8288e-0b69-4917-8c0f-908130895f39" providerId="ADAL" clId="{00BF89FD-B390-47E1-B58F-13098B35B3EC}" dt="2024-05-08T07:00:20.683" v="65" actId="1035"/>
          <ac:cxnSpMkLst>
            <pc:docMk/>
            <pc:sldMk cId="1409440326" sldId="287"/>
            <ac:cxnSpMk id="151" creationId="{C54A6B48-7D2A-EF4E-668F-459197EB5DC5}"/>
          </ac:cxnSpMkLst>
        </pc:cxnChg>
        <pc:cxnChg chg="mod">
          <ac:chgData name="Melanie Göthe" userId="a6f8288e-0b69-4917-8c0f-908130895f39" providerId="ADAL" clId="{00BF89FD-B390-47E1-B58F-13098B35B3EC}" dt="2024-05-08T07:00:20.683" v="65" actId="1035"/>
          <ac:cxnSpMkLst>
            <pc:docMk/>
            <pc:sldMk cId="1409440326" sldId="287"/>
            <ac:cxnSpMk id="153" creationId="{F6CDE980-E74B-AFE8-153D-051F4E8215EB}"/>
          </ac:cxnSpMkLst>
        </pc:cxnChg>
        <pc:cxnChg chg="mod">
          <ac:chgData name="Melanie Göthe" userId="a6f8288e-0b69-4917-8c0f-908130895f39" providerId="ADAL" clId="{00BF89FD-B390-47E1-B58F-13098B35B3EC}" dt="2024-05-08T07:00:20.683" v="65" actId="1035"/>
          <ac:cxnSpMkLst>
            <pc:docMk/>
            <pc:sldMk cId="1409440326" sldId="287"/>
            <ac:cxnSpMk id="154" creationId="{7B19352E-4703-D94D-67C8-2464A405241F}"/>
          </ac:cxnSpMkLst>
        </pc:cxnChg>
        <pc:cxnChg chg="mod">
          <ac:chgData name="Melanie Göthe" userId="a6f8288e-0b69-4917-8c0f-908130895f39" providerId="ADAL" clId="{00BF89FD-B390-47E1-B58F-13098B35B3EC}" dt="2024-05-08T07:00:20.683" v="65" actId="1035"/>
          <ac:cxnSpMkLst>
            <pc:docMk/>
            <pc:sldMk cId="1409440326" sldId="287"/>
            <ac:cxnSpMk id="157" creationId="{04935928-DDCE-18BC-75B6-17320D0F8236}"/>
          </ac:cxnSpMkLst>
        </pc:cxnChg>
        <pc:cxnChg chg="mod">
          <ac:chgData name="Melanie Göthe" userId="a6f8288e-0b69-4917-8c0f-908130895f39" providerId="ADAL" clId="{00BF89FD-B390-47E1-B58F-13098B35B3EC}" dt="2024-05-08T07:00:20.683" v="65" actId="1035"/>
          <ac:cxnSpMkLst>
            <pc:docMk/>
            <pc:sldMk cId="1409440326" sldId="287"/>
            <ac:cxnSpMk id="161" creationId="{500BD50C-512E-7C67-94E6-A31EF485FDC0}"/>
          </ac:cxnSpMkLst>
        </pc:cxnChg>
        <pc:cxnChg chg="mod">
          <ac:chgData name="Melanie Göthe" userId="a6f8288e-0b69-4917-8c0f-908130895f39" providerId="ADAL" clId="{00BF89FD-B390-47E1-B58F-13098B35B3EC}" dt="2024-05-08T07:00:20.683" v="65" actId="1035"/>
          <ac:cxnSpMkLst>
            <pc:docMk/>
            <pc:sldMk cId="1409440326" sldId="287"/>
            <ac:cxnSpMk id="190" creationId="{0C0F728A-58EA-1476-D04B-D496FE21E172}"/>
          </ac:cxnSpMkLst>
        </pc:cxnChg>
        <pc:cxnChg chg="mod">
          <ac:chgData name="Melanie Göthe" userId="a6f8288e-0b69-4917-8c0f-908130895f39" providerId="ADAL" clId="{00BF89FD-B390-47E1-B58F-13098B35B3EC}" dt="2024-05-08T07:00:20.683" v="65" actId="1035"/>
          <ac:cxnSpMkLst>
            <pc:docMk/>
            <pc:sldMk cId="1409440326" sldId="287"/>
            <ac:cxnSpMk id="195" creationId="{3E2C9246-ED57-FDCB-9C2A-0D6A7BA404B2}"/>
          </ac:cxnSpMkLst>
        </pc:cxnChg>
        <pc:cxnChg chg="mod">
          <ac:chgData name="Melanie Göthe" userId="a6f8288e-0b69-4917-8c0f-908130895f39" providerId="ADAL" clId="{00BF89FD-B390-47E1-B58F-13098B35B3EC}" dt="2024-05-08T07:00:20.683" v="65" actId="1035"/>
          <ac:cxnSpMkLst>
            <pc:docMk/>
            <pc:sldMk cId="1409440326" sldId="287"/>
            <ac:cxnSpMk id="198" creationId="{5D8EE2C3-5463-62FA-CD3F-2AF80E37B330}"/>
          </ac:cxnSpMkLst>
        </pc:cxnChg>
        <pc:cxnChg chg="mod">
          <ac:chgData name="Melanie Göthe" userId="a6f8288e-0b69-4917-8c0f-908130895f39" providerId="ADAL" clId="{00BF89FD-B390-47E1-B58F-13098B35B3EC}" dt="2024-05-08T07:00:20.683" v="65" actId="1035"/>
          <ac:cxnSpMkLst>
            <pc:docMk/>
            <pc:sldMk cId="1409440326" sldId="287"/>
            <ac:cxnSpMk id="229" creationId="{CBB88946-2605-AAD0-2A92-74524129C71D}"/>
          </ac:cxnSpMkLst>
        </pc:cxnChg>
      </pc:sldChg>
      <pc:sldChg chg="del">
        <pc:chgData name="Melanie Göthe" userId="a6f8288e-0b69-4917-8c0f-908130895f39" providerId="ADAL" clId="{00BF89FD-B390-47E1-B58F-13098B35B3EC}" dt="2024-05-08T07:00:37.639" v="67" actId="47"/>
        <pc:sldMkLst>
          <pc:docMk/>
          <pc:sldMk cId="2276297837" sldId="289"/>
        </pc:sldMkLst>
      </pc:sldChg>
      <pc:sldChg chg="del">
        <pc:chgData name="Melanie Göthe" userId="a6f8288e-0b69-4917-8c0f-908130895f39" providerId="ADAL" clId="{00BF89FD-B390-47E1-B58F-13098B35B3EC}" dt="2024-05-08T07:00:43.003" v="69" actId="47"/>
        <pc:sldMkLst>
          <pc:docMk/>
          <pc:sldMk cId="1079170208" sldId="291"/>
        </pc:sldMkLst>
      </pc:sldChg>
      <pc:sldChg chg="del">
        <pc:chgData name="Melanie Göthe" userId="a6f8288e-0b69-4917-8c0f-908130895f39" providerId="ADAL" clId="{00BF89FD-B390-47E1-B58F-13098B35B3EC}" dt="2024-05-08T07:00:54.703" v="71" actId="47"/>
        <pc:sldMkLst>
          <pc:docMk/>
          <pc:sldMk cId="706740208" sldId="295"/>
        </pc:sldMkLst>
      </pc:sldChg>
      <pc:sldChg chg="addSp modSp mod">
        <pc:chgData name="Melanie Göthe" userId="a6f8288e-0b69-4917-8c0f-908130895f39" providerId="ADAL" clId="{00BF89FD-B390-47E1-B58F-13098B35B3EC}" dt="2024-05-08T07:11:56.667" v="173" actId="167"/>
        <pc:sldMkLst>
          <pc:docMk/>
          <pc:sldMk cId="3541619141" sldId="296"/>
        </pc:sldMkLst>
        <pc:spChg chg="mod">
          <ac:chgData name="Melanie Göthe" userId="a6f8288e-0b69-4917-8c0f-908130895f39" providerId="ADAL" clId="{00BF89FD-B390-47E1-B58F-13098B35B3EC}" dt="2024-05-08T07:06:17.733" v="156" actId="14100"/>
          <ac:spMkLst>
            <pc:docMk/>
            <pc:sldMk cId="3541619141" sldId="296"/>
            <ac:spMk id="4" creationId="{E6A6BBD3-FBC8-1673-C05E-D4D30D2D1CE6}"/>
          </ac:spMkLst>
        </pc:spChg>
        <pc:spChg chg="mod">
          <ac:chgData name="Melanie Göthe" userId="a6f8288e-0b69-4917-8c0f-908130895f39" providerId="ADAL" clId="{00BF89FD-B390-47E1-B58F-13098B35B3EC}" dt="2024-05-08T07:06:15.653" v="154" actId="1076"/>
          <ac:spMkLst>
            <pc:docMk/>
            <pc:sldMk cId="3541619141" sldId="296"/>
            <ac:spMk id="27" creationId="{30B832EE-1559-1D27-FB35-54FAC27DC2D8}"/>
          </ac:spMkLst>
        </pc:spChg>
        <pc:spChg chg="mod">
          <ac:chgData name="Melanie Göthe" userId="a6f8288e-0b69-4917-8c0f-908130895f39" providerId="ADAL" clId="{00BF89FD-B390-47E1-B58F-13098B35B3EC}" dt="2024-05-08T07:06:15.653" v="154" actId="1076"/>
          <ac:spMkLst>
            <pc:docMk/>
            <pc:sldMk cId="3541619141" sldId="296"/>
            <ac:spMk id="28" creationId="{927C2F06-2871-B647-6971-1C4882CA50F5}"/>
          </ac:spMkLst>
        </pc:spChg>
        <pc:spChg chg="mod">
          <ac:chgData name="Melanie Göthe" userId="a6f8288e-0b69-4917-8c0f-908130895f39" providerId="ADAL" clId="{00BF89FD-B390-47E1-B58F-13098B35B3EC}" dt="2024-05-08T07:06:15.653" v="154" actId="1076"/>
          <ac:spMkLst>
            <pc:docMk/>
            <pc:sldMk cId="3541619141" sldId="296"/>
            <ac:spMk id="30" creationId="{FFE5ACDD-BA9C-0D33-54E5-060BA183A808}"/>
          </ac:spMkLst>
        </pc:spChg>
        <pc:picChg chg="mod">
          <ac:chgData name="Melanie Göthe" userId="a6f8288e-0b69-4917-8c0f-908130895f39" providerId="ADAL" clId="{00BF89FD-B390-47E1-B58F-13098B35B3EC}" dt="2024-05-08T07:06:15.653" v="154" actId="1076"/>
          <ac:picMkLst>
            <pc:docMk/>
            <pc:sldMk cId="3541619141" sldId="296"/>
            <ac:picMk id="25" creationId="{115B3435-B9D5-6D58-D51A-951244097008}"/>
          </ac:picMkLst>
        </pc:picChg>
        <pc:picChg chg="mod">
          <ac:chgData name="Melanie Göthe" userId="a6f8288e-0b69-4917-8c0f-908130895f39" providerId="ADAL" clId="{00BF89FD-B390-47E1-B58F-13098B35B3EC}" dt="2024-05-08T07:06:15.653" v="154" actId="1076"/>
          <ac:picMkLst>
            <pc:docMk/>
            <pc:sldMk cId="3541619141" sldId="296"/>
            <ac:picMk id="29" creationId="{444FE39D-AA3F-9ABA-26EB-51B36C646F67}"/>
          </ac:picMkLst>
        </pc:picChg>
        <pc:cxnChg chg="add mod ord">
          <ac:chgData name="Melanie Göthe" userId="a6f8288e-0b69-4917-8c0f-908130895f39" providerId="ADAL" clId="{00BF89FD-B390-47E1-B58F-13098B35B3EC}" dt="2024-05-08T07:11:56.667" v="173" actId="167"/>
          <ac:cxnSpMkLst>
            <pc:docMk/>
            <pc:sldMk cId="3541619141" sldId="296"/>
            <ac:cxnSpMk id="7" creationId="{AFBB39F8-798D-60AA-7971-1334646E302F}"/>
          </ac:cxnSpMkLst>
        </pc:cxnChg>
        <pc:cxnChg chg="mod">
          <ac:chgData name="Melanie Göthe" userId="a6f8288e-0b69-4917-8c0f-908130895f39" providerId="ADAL" clId="{00BF89FD-B390-47E1-B58F-13098B35B3EC}" dt="2024-05-08T07:06:15.653" v="154" actId="1076"/>
          <ac:cxnSpMkLst>
            <pc:docMk/>
            <pc:sldMk cId="3541619141" sldId="296"/>
            <ac:cxnSpMk id="26" creationId="{76368985-CDE6-25FD-F03D-855A1E21A0AD}"/>
          </ac:cxnSpMkLst>
        </pc:cxnChg>
        <pc:cxnChg chg="mod">
          <ac:chgData name="Melanie Göthe" userId="a6f8288e-0b69-4917-8c0f-908130895f39" providerId="ADAL" clId="{00BF89FD-B390-47E1-B58F-13098B35B3EC}" dt="2024-05-08T07:06:15.653" v="154" actId="1076"/>
          <ac:cxnSpMkLst>
            <pc:docMk/>
            <pc:sldMk cId="3541619141" sldId="296"/>
            <ac:cxnSpMk id="31" creationId="{C424FCFA-89F1-3E26-13EF-BB175C9EEE21}"/>
          </ac:cxnSpMkLst>
        </pc:cxnChg>
      </pc:sldChg>
      <pc:sldChg chg="del">
        <pc:chgData name="Melanie Göthe" userId="a6f8288e-0b69-4917-8c0f-908130895f39" providerId="ADAL" clId="{00BF89FD-B390-47E1-B58F-13098B35B3EC}" dt="2024-05-08T07:05:08.812" v="138" actId="47"/>
        <pc:sldMkLst>
          <pc:docMk/>
          <pc:sldMk cId="2632616913" sldId="297"/>
        </pc:sldMkLst>
      </pc:sldChg>
      <pc:sldChg chg="addSp modSp mod">
        <pc:chgData name="Melanie Göthe" userId="a6f8288e-0b69-4917-8c0f-908130895f39" providerId="ADAL" clId="{00BF89FD-B390-47E1-B58F-13098B35B3EC}" dt="2024-05-08T07:04:56.104" v="136" actId="1076"/>
        <pc:sldMkLst>
          <pc:docMk/>
          <pc:sldMk cId="1646706434" sldId="298"/>
        </pc:sldMkLst>
        <pc:spChg chg="mod">
          <ac:chgData name="Melanie Göthe" userId="a6f8288e-0b69-4917-8c0f-908130895f39" providerId="ADAL" clId="{00BF89FD-B390-47E1-B58F-13098B35B3EC}" dt="2024-05-08T07:04:56.104" v="136" actId="1076"/>
          <ac:spMkLst>
            <pc:docMk/>
            <pc:sldMk cId="1646706434" sldId="298"/>
            <ac:spMk id="3" creationId="{4BB77D1F-A884-3D78-8004-5C8C66020DE6}"/>
          </ac:spMkLst>
        </pc:spChg>
        <pc:spChg chg="add mod ord">
          <ac:chgData name="Melanie Göthe" userId="a6f8288e-0b69-4917-8c0f-908130895f39" providerId="ADAL" clId="{00BF89FD-B390-47E1-B58F-13098B35B3EC}" dt="2024-05-08T07:04:15.522" v="131" actId="167"/>
          <ac:spMkLst>
            <pc:docMk/>
            <pc:sldMk cId="1646706434" sldId="298"/>
            <ac:spMk id="4" creationId="{85A39ECC-696B-AFE9-36FB-316EE67995C0}"/>
          </ac:spMkLst>
        </pc:spChg>
        <pc:spChg chg="mod">
          <ac:chgData name="Melanie Göthe" userId="a6f8288e-0b69-4917-8c0f-908130895f39" providerId="ADAL" clId="{00BF89FD-B390-47E1-B58F-13098B35B3EC}" dt="2024-05-08T07:04:56.104" v="136" actId="1076"/>
          <ac:spMkLst>
            <pc:docMk/>
            <pc:sldMk cId="1646706434" sldId="298"/>
            <ac:spMk id="6" creationId="{A046BB9E-2CF6-6D5E-35F1-61306424890E}"/>
          </ac:spMkLst>
        </pc:spChg>
        <pc:spChg chg="mod">
          <ac:chgData name="Melanie Göthe" userId="a6f8288e-0b69-4917-8c0f-908130895f39" providerId="ADAL" clId="{00BF89FD-B390-47E1-B58F-13098B35B3EC}" dt="2024-05-08T07:04:56.104" v="136" actId="1076"/>
          <ac:spMkLst>
            <pc:docMk/>
            <pc:sldMk cId="1646706434" sldId="298"/>
            <ac:spMk id="7" creationId="{ECCE65BF-6DD8-126F-8B2E-04BCE0726EC0}"/>
          </ac:spMkLst>
        </pc:spChg>
        <pc:spChg chg="mod">
          <ac:chgData name="Melanie Göthe" userId="a6f8288e-0b69-4917-8c0f-908130895f39" providerId="ADAL" clId="{00BF89FD-B390-47E1-B58F-13098B35B3EC}" dt="2024-05-08T07:04:56.104" v="136" actId="1076"/>
          <ac:spMkLst>
            <pc:docMk/>
            <pc:sldMk cId="1646706434" sldId="298"/>
            <ac:spMk id="8" creationId="{3A66382E-BF70-2B68-7E37-3557C349E58E}"/>
          </ac:spMkLst>
        </pc:spChg>
        <pc:spChg chg="mod">
          <ac:chgData name="Melanie Göthe" userId="a6f8288e-0b69-4917-8c0f-908130895f39" providerId="ADAL" clId="{00BF89FD-B390-47E1-B58F-13098B35B3EC}" dt="2024-05-08T07:04:11.112" v="130" actId="14100"/>
          <ac:spMkLst>
            <pc:docMk/>
            <pc:sldMk cId="1646706434" sldId="298"/>
            <ac:spMk id="85" creationId="{56496E40-41F4-707A-E662-947B479D62B7}"/>
          </ac:spMkLst>
        </pc:spChg>
        <pc:picChg chg="mod">
          <ac:chgData name="Melanie Göthe" userId="a6f8288e-0b69-4917-8c0f-908130895f39" providerId="ADAL" clId="{00BF89FD-B390-47E1-B58F-13098B35B3EC}" dt="2024-05-08T07:04:56.104" v="136" actId="1076"/>
          <ac:picMkLst>
            <pc:docMk/>
            <pc:sldMk cId="1646706434" sldId="298"/>
            <ac:picMk id="5" creationId="{A6D3980D-6D28-609C-B20E-7891F50D1213}"/>
          </ac:picMkLst>
        </pc:picChg>
        <pc:picChg chg="mod">
          <ac:chgData name="Melanie Göthe" userId="a6f8288e-0b69-4917-8c0f-908130895f39" providerId="ADAL" clId="{00BF89FD-B390-47E1-B58F-13098B35B3EC}" dt="2024-05-08T07:04:56.104" v="136" actId="1076"/>
          <ac:picMkLst>
            <pc:docMk/>
            <pc:sldMk cId="1646706434" sldId="298"/>
            <ac:picMk id="10" creationId="{7FADEE43-A3FE-30E5-D013-371DC48E8ED0}"/>
          </ac:picMkLst>
        </pc:picChg>
        <pc:picChg chg="mod">
          <ac:chgData name="Melanie Göthe" userId="a6f8288e-0b69-4917-8c0f-908130895f39" providerId="ADAL" clId="{00BF89FD-B390-47E1-B58F-13098B35B3EC}" dt="2024-05-08T07:04:56.104" v="136" actId="1076"/>
          <ac:picMkLst>
            <pc:docMk/>
            <pc:sldMk cId="1646706434" sldId="298"/>
            <ac:picMk id="11" creationId="{546D7206-FE3D-5AA2-CF11-9484FC434509}"/>
          </ac:picMkLst>
        </pc:picChg>
        <pc:cxnChg chg="mod">
          <ac:chgData name="Melanie Göthe" userId="a6f8288e-0b69-4917-8c0f-908130895f39" providerId="ADAL" clId="{00BF89FD-B390-47E1-B58F-13098B35B3EC}" dt="2024-05-08T07:04:56.104" v="136" actId="1076"/>
          <ac:cxnSpMkLst>
            <pc:docMk/>
            <pc:sldMk cId="1646706434" sldId="298"/>
            <ac:cxnSpMk id="2" creationId="{3B3815FA-BC89-CC4D-9A82-BBDEA5BFE3EF}"/>
          </ac:cxnSpMkLst>
        </pc:cxnChg>
        <pc:cxnChg chg="mod">
          <ac:chgData name="Melanie Göthe" userId="a6f8288e-0b69-4917-8c0f-908130895f39" providerId="ADAL" clId="{00BF89FD-B390-47E1-B58F-13098B35B3EC}" dt="2024-05-08T07:04:56.104" v="136" actId="1076"/>
          <ac:cxnSpMkLst>
            <pc:docMk/>
            <pc:sldMk cId="1646706434" sldId="298"/>
            <ac:cxnSpMk id="9" creationId="{882D914A-C983-C67A-73B8-D263278996B4}"/>
          </ac:cxnSpMkLst>
        </pc:cxnChg>
      </pc:sldChg>
      <pc:sldChg chg="addSp modSp mod">
        <pc:chgData name="Melanie Göthe" userId="a6f8288e-0b69-4917-8c0f-908130895f39" providerId="ADAL" clId="{00BF89FD-B390-47E1-B58F-13098B35B3EC}" dt="2024-05-08T07:04:47.955" v="135" actId="1076"/>
        <pc:sldMkLst>
          <pc:docMk/>
          <pc:sldMk cId="3581360766" sldId="299"/>
        </pc:sldMkLst>
        <pc:spChg chg="mod">
          <ac:chgData name="Melanie Göthe" userId="a6f8288e-0b69-4917-8c0f-908130895f39" providerId="ADAL" clId="{00BF89FD-B390-47E1-B58F-13098B35B3EC}" dt="2024-05-08T07:04:47.955" v="135" actId="1076"/>
          <ac:spMkLst>
            <pc:docMk/>
            <pc:sldMk cId="3581360766" sldId="299"/>
            <ac:spMk id="3" creationId="{4BB77D1F-A884-3D78-8004-5C8C66020DE6}"/>
          </ac:spMkLst>
        </pc:spChg>
        <pc:spChg chg="add mod ord">
          <ac:chgData name="Melanie Göthe" userId="a6f8288e-0b69-4917-8c0f-908130895f39" providerId="ADAL" clId="{00BF89FD-B390-47E1-B58F-13098B35B3EC}" dt="2024-05-08T07:04:37.742" v="134" actId="167"/>
          <ac:spMkLst>
            <pc:docMk/>
            <pc:sldMk cId="3581360766" sldId="299"/>
            <ac:spMk id="4" creationId="{86EA08C5-1944-88CE-7871-A5AAFE3E4813}"/>
          </ac:spMkLst>
        </pc:spChg>
        <pc:spChg chg="mod">
          <ac:chgData name="Melanie Göthe" userId="a6f8288e-0b69-4917-8c0f-908130895f39" providerId="ADAL" clId="{00BF89FD-B390-47E1-B58F-13098B35B3EC}" dt="2024-05-08T07:04:47.955" v="135" actId="1076"/>
          <ac:spMkLst>
            <pc:docMk/>
            <pc:sldMk cId="3581360766" sldId="299"/>
            <ac:spMk id="6" creationId="{A046BB9E-2CF6-6D5E-35F1-61306424890E}"/>
          </ac:spMkLst>
        </pc:spChg>
        <pc:spChg chg="mod">
          <ac:chgData name="Melanie Göthe" userId="a6f8288e-0b69-4917-8c0f-908130895f39" providerId="ADAL" clId="{00BF89FD-B390-47E1-B58F-13098B35B3EC}" dt="2024-05-08T07:04:47.955" v="135" actId="1076"/>
          <ac:spMkLst>
            <pc:docMk/>
            <pc:sldMk cId="3581360766" sldId="299"/>
            <ac:spMk id="7" creationId="{ECCE65BF-6DD8-126F-8B2E-04BCE0726EC0}"/>
          </ac:spMkLst>
        </pc:spChg>
        <pc:spChg chg="mod">
          <ac:chgData name="Melanie Göthe" userId="a6f8288e-0b69-4917-8c0f-908130895f39" providerId="ADAL" clId="{00BF89FD-B390-47E1-B58F-13098B35B3EC}" dt="2024-05-08T07:04:47.955" v="135" actId="1076"/>
          <ac:spMkLst>
            <pc:docMk/>
            <pc:sldMk cId="3581360766" sldId="299"/>
            <ac:spMk id="8" creationId="{3A66382E-BF70-2B68-7E37-3557C349E58E}"/>
          </ac:spMkLst>
        </pc:spChg>
        <pc:spChg chg="mod">
          <ac:chgData name="Melanie Göthe" userId="a6f8288e-0b69-4917-8c0f-908130895f39" providerId="ADAL" clId="{00BF89FD-B390-47E1-B58F-13098B35B3EC}" dt="2024-05-08T07:04:34.678" v="133" actId="14100"/>
          <ac:spMkLst>
            <pc:docMk/>
            <pc:sldMk cId="3581360766" sldId="299"/>
            <ac:spMk id="85" creationId="{56496E40-41F4-707A-E662-947B479D62B7}"/>
          </ac:spMkLst>
        </pc:spChg>
        <pc:picChg chg="mod">
          <ac:chgData name="Melanie Göthe" userId="a6f8288e-0b69-4917-8c0f-908130895f39" providerId="ADAL" clId="{00BF89FD-B390-47E1-B58F-13098B35B3EC}" dt="2024-05-08T07:04:47.955" v="135" actId="1076"/>
          <ac:picMkLst>
            <pc:docMk/>
            <pc:sldMk cId="3581360766" sldId="299"/>
            <ac:picMk id="5" creationId="{A6D3980D-6D28-609C-B20E-7891F50D1213}"/>
          </ac:picMkLst>
        </pc:picChg>
        <pc:picChg chg="mod">
          <ac:chgData name="Melanie Göthe" userId="a6f8288e-0b69-4917-8c0f-908130895f39" providerId="ADAL" clId="{00BF89FD-B390-47E1-B58F-13098B35B3EC}" dt="2024-05-08T07:04:47.955" v="135" actId="1076"/>
          <ac:picMkLst>
            <pc:docMk/>
            <pc:sldMk cId="3581360766" sldId="299"/>
            <ac:picMk id="10" creationId="{7FADEE43-A3FE-30E5-D013-371DC48E8ED0}"/>
          </ac:picMkLst>
        </pc:picChg>
        <pc:picChg chg="mod">
          <ac:chgData name="Melanie Göthe" userId="a6f8288e-0b69-4917-8c0f-908130895f39" providerId="ADAL" clId="{00BF89FD-B390-47E1-B58F-13098B35B3EC}" dt="2024-05-08T07:04:47.955" v="135" actId="1076"/>
          <ac:picMkLst>
            <pc:docMk/>
            <pc:sldMk cId="3581360766" sldId="299"/>
            <ac:picMk id="11" creationId="{546D7206-FE3D-5AA2-CF11-9484FC434509}"/>
          </ac:picMkLst>
        </pc:picChg>
        <pc:cxnChg chg="mod">
          <ac:chgData name="Melanie Göthe" userId="a6f8288e-0b69-4917-8c0f-908130895f39" providerId="ADAL" clId="{00BF89FD-B390-47E1-B58F-13098B35B3EC}" dt="2024-05-08T07:04:47.955" v="135" actId="1076"/>
          <ac:cxnSpMkLst>
            <pc:docMk/>
            <pc:sldMk cId="3581360766" sldId="299"/>
            <ac:cxnSpMk id="2" creationId="{3B3815FA-BC89-CC4D-9A82-BBDEA5BFE3EF}"/>
          </ac:cxnSpMkLst>
        </pc:cxnChg>
        <pc:cxnChg chg="mod">
          <ac:chgData name="Melanie Göthe" userId="a6f8288e-0b69-4917-8c0f-908130895f39" providerId="ADAL" clId="{00BF89FD-B390-47E1-B58F-13098B35B3EC}" dt="2024-05-08T07:04:47.955" v="135" actId="1076"/>
          <ac:cxnSpMkLst>
            <pc:docMk/>
            <pc:sldMk cId="3581360766" sldId="299"/>
            <ac:cxnSpMk id="9" creationId="{882D914A-C983-C67A-73B8-D263278996B4}"/>
          </ac:cxnSpMkLst>
        </pc:cxnChg>
      </pc:sldChg>
      <pc:sldChg chg="addSp modSp mod">
        <pc:chgData name="Melanie Göthe" userId="a6f8288e-0b69-4917-8c0f-908130895f39" providerId="ADAL" clId="{00BF89FD-B390-47E1-B58F-13098B35B3EC}" dt="2024-05-08T07:03:21.240" v="127" actId="167"/>
        <pc:sldMkLst>
          <pc:docMk/>
          <pc:sldMk cId="3519061770" sldId="2147472308"/>
        </pc:sldMkLst>
        <pc:spChg chg="mod">
          <ac:chgData name="Melanie Göthe" userId="a6f8288e-0b69-4917-8c0f-908130895f39" providerId="ADAL" clId="{00BF89FD-B390-47E1-B58F-13098B35B3EC}" dt="2024-05-08T07:03:03.390" v="77" actId="1076"/>
          <ac:spMkLst>
            <pc:docMk/>
            <pc:sldMk cId="3519061770" sldId="2147472308"/>
            <ac:spMk id="2" creationId="{D8B062D5-700A-AECD-AC05-3CC7189862F4}"/>
          </ac:spMkLst>
        </pc:spChg>
        <pc:spChg chg="add mod ord">
          <ac:chgData name="Melanie Göthe" userId="a6f8288e-0b69-4917-8c0f-908130895f39" providerId="ADAL" clId="{00BF89FD-B390-47E1-B58F-13098B35B3EC}" dt="2024-05-08T07:03:21.240" v="127" actId="167"/>
          <ac:spMkLst>
            <pc:docMk/>
            <pc:sldMk cId="3519061770" sldId="2147472308"/>
            <ac:spMk id="3" creationId="{B97266CC-341D-76BB-CA77-CB8395DD5F94}"/>
          </ac:spMkLst>
        </pc:spChg>
        <pc:spChg chg="mod">
          <ac:chgData name="Melanie Göthe" userId="a6f8288e-0b69-4917-8c0f-908130895f39" providerId="ADAL" clId="{00BF89FD-B390-47E1-B58F-13098B35B3EC}" dt="2024-05-08T07:02:56.962" v="76" actId="1076"/>
          <ac:spMkLst>
            <pc:docMk/>
            <pc:sldMk cId="3519061770" sldId="2147472308"/>
            <ac:spMk id="86" creationId="{6905C976-F73D-B715-A947-DD25C3E48E7C}"/>
          </ac:spMkLst>
        </pc:spChg>
        <pc:spChg chg="mod">
          <ac:chgData name="Melanie Göthe" userId="a6f8288e-0b69-4917-8c0f-908130895f39" providerId="ADAL" clId="{00BF89FD-B390-47E1-B58F-13098B35B3EC}" dt="2024-05-08T07:02:56.962" v="76" actId="1076"/>
          <ac:spMkLst>
            <pc:docMk/>
            <pc:sldMk cId="3519061770" sldId="2147472308"/>
            <ac:spMk id="87" creationId="{D0867369-4BA3-B62C-1B03-9E36F33CD731}"/>
          </ac:spMkLst>
        </pc:spChg>
        <pc:spChg chg="mod">
          <ac:chgData name="Melanie Göthe" userId="a6f8288e-0b69-4917-8c0f-908130895f39" providerId="ADAL" clId="{00BF89FD-B390-47E1-B58F-13098B35B3EC}" dt="2024-05-08T07:02:56.962" v="76" actId="1076"/>
          <ac:spMkLst>
            <pc:docMk/>
            <pc:sldMk cId="3519061770" sldId="2147472308"/>
            <ac:spMk id="88" creationId="{03CF8437-E4E0-26B8-E997-ECE62F149C95}"/>
          </ac:spMkLst>
        </pc:spChg>
        <pc:spChg chg="mod">
          <ac:chgData name="Melanie Göthe" userId="a6f8288e-0b69-4917-8c0f-908130895f39" providerId="ADAL" clId="{00BF89FD-B390-47E1-B58F-13098B35B3EC}" dt="2024-05-08T07:02:56.962" v="76" actId="1076"/>
          <ac:spMkLst>
            <pc:docMk/>
            <pc:sldMk cId="3519061770" sldId="2147472308"/>
            <ac:spMk id="89" creationId="{1EC05536-E287-B1F8-5FF3-6E8E34DB97C6}"/>
          </ac:spMkLst>
        </pc:spChg>
        <pc:spChg chg="mod">
          <ac:chgData name="Melanie Göthe" userId="a6f8288e-0b69-4917-8c0f-908130895f39" providerId="ADAL" clId="{00BF89FD-B390-47E1-B58F-13098B35B3EC}" dt="2024-05-08T07:02:56.962" v="76" actId="1076"/>
          <ac:spMkLst>
            <pc:docMk/>
            <pc:sldMk cId="3519061770" sldId="2147472308"/>
            <ac:spMk id="90" creationId="{34BD9B92-33EB-3865-FB52-7F1408B8D33B}"/>
          </ac:spMkLst>
        </pc:spChg>
        <pc:spChg chg="mod">
          <ac:chgData name="Melanie Göthe" userId="a6f8288e-0b69-4917-8c0f-908130895f39" providerId="ADAL" clId="{00BF89FD-B390-47E1-B58F-13098B35B3EC}" dt="2024-05-08T07:02:56.962" v="76" actId="1076"/>
          <ac:spMkLst>
            <pc:docMk/>
            <pc:sldMk cId="3519061770" sldId="2147472308"/>
            <ac:spMk id="91" creationId="{6784D980-A834-720B-1DA7-F1C384BBBCE9}"/>
          </ac:spMkLst>
        </pc:spChg>
        <pc:spChg chg="mod">
          <ac:chgData name="Melanie Göthe" userId="a6f8288e-0b69-4917-8c0f-908130895f39" providerId="ADAL" clId="{00BF89FD-B390-47E1-B58F-13098B35B3EC}" dt="2024-05-08T07:02:56.962" v="76" actId="1076"/>
          <ac:spMkLst>
            <pc:docMk/>
            <pc:sldMk cId="3519061770" sldId="2147472308"/>
            <ac:spMk id="97" creationId="{B1F8CD7F-648C-311F-AB00-F18605C5B44A}"/>
          </ac:spMkLst>
        </pc:spChg>
        <pc:spChg chg="mod">
          <ac:chgData name="Melanie Göthe" userId="a6f8288e-0b69-4917-8c0f-908130895f39" providerId="ADAL" clId="{00BF89FD-B390-47E1-B58F-13098B35B3EC}" dt="2024-05-08T07:02:56.962" v="76" actId="1076"/>
          <ac:spMkLst>
            <pc:docMk/>
            <pc:sldMk cId="3519061770" sldId="2147472308"/>
            <ac:spMk id="98" creationId="{2F98B447-2586-4701-CE76-1CE3A25E3429}"/>
          </ac:spMkLst>
        </pc:spChg>
        <pc:spChg chg="mod">
          <ac:chgData name="Melanie Göthe" userId="a6f8288e-0b69-4917-8c0f-908130895f39" providerId="ADAL" clId="{00BF89FD-B390-47E1-B58F-13098B35B3EC}" dt="2024-05-08T07:02:56.962" v="76" actId="1076"/>
          <ac:spMkLst>
            <pc:docMk/>
            <pc:sldMk cId="3519061770" sldId="2147472308"/>
            <ac:spMk id="103" creationId="{61766A5F-D217-F6DF-6D25-C601C2BECEE3}"/>
          </ac:spMkLst>
        </pc:spChg>
        <pc:spChg chg="mod">
          <ac:chgData name="Melanie Göthe" userId="a6f8288e-0b69-4917-8c0f-908130895f39" providerId="ADAL" clId="{00BF89FD-B390-47E1-B58F-13098B35B3EC}" dt="2024-05-08T07:02:56.962" v="76" actId="1076"/>
          <ac:spMkLst>
            <pc:docMk/>
            <pc:sldMk cId="3519061770" sldId="2147472308"/>
            <ac:spMk id="105" creationId="{6E12F45A-2781-A4F0-172F-8C97AE673C5C}"/>
          </ac:spMkLst>
        </pc:spChg>
        <pc:spChg chg="mod">
          <ac:chgData name="Melanie Göthe" userId="a6f8288e-0b69-4917-8c0f-908130895f39" providerId="ADAL" clId="{00BF89FD-B390-47E1-B58F-13098B35B3EC}" dt="2024-05-08T07:02:56.962" v="76" actId="1076"/>
          <ac:spMkLst>
            <pc:docMk/>
            <pc:sldMk cId="3519061770" sldId="2147472308"/>
            <ac:spMk id="106" creationId="{D4E28046-B09B-8B82-CEC4-35E8A57C466E}"/>
          </ac:spMkLst>
        </pc:spChg>
        <pc:spChg chg="mod">
          <ac:chgData name="Melanie Göthe" userId="a6f8288e-0b69-4917-8c0f-908130895f39" providerId="ADAL" clId="{00BF89FD-B390-47E1-B58F-13098B35B3EC}" dt="2024-05-08T07:02:56.962" v="76" actId="1076"/>
          <ac:spMkLst>
            <pc:docMk/>
            <pc:sldMk cId="3519061770" sldId="2147472308"/>
            <ac:spMk id="107" creationId="{7BD0018A-CD33-E2CE-5A11-B8B49DBC39F2}"/>
          </ac:spMkLst>
        </pc:spChg>
        <pc:spChg chg="mod">
          <ac:chgData name="Melanie Göthe" userId="a6f8288e-0b69-4917-8c0f-908130895f39" providerId="ADAL" clId="{00BF89FD-B390-47E1-B58F-13098B35B3EC}" dt="2024-05-08T07:02:56.962" v="76" actId="1076"/>
          <ac:spMkLst>
            <pc:docMk/>
            <pc:sldMk cId="3519061770" sldId="2147472308"/>
            <ac:spMk id="114" creationId="{564D4E93-C458-5200-DC12-DA4774E09EC4}"/>
          </ac:spMkLst>
        </pc:spChg>
        <pc:spChg chg="mod">
          <ac:chgData name="Melanie Göthe" userId="a6f8288e-0b69-4917-8c0f-908130895f39" providerId="ADAL" clId="{00BF89FD-B390-47E1-B58F-13098B35B3EC}" dt="2024-05-08T07:02:56.962" v="76" actId="1076"/>
          <ac:spMkLst>
            <pc:docMk/>
            <pc:sldMk cId="3519061770" sldId="2147472308"/>
            <ac:spMk id="115" creationId="{759F5846-4A67-431D-93F8-0E5C0E8A8C75}"/>
          </ac:spMkLst>
        </pc:spChg>
        <pc:spChg chg="mod">
          <ac:chgData name="Melanie Göthe" userId="a6f8288e-0b69-4917-8c0f-908130895f39" providerId="ADAL" clId="{00BF89FD-B390-47E1-B58F-13098B35B3EC}" dt="2024-05-08T07:02:56.962" v="76" actId="1076"/>
          <ac:spMkLst>
            <pc:docMk/>
            <pc:sldMk cId="3519061770" sldId="2147472308"/>
            <ac:spMk id="116" creationId="{CFD30614-C834-4425-C3CD-37656907C8D1}"/>
          </ac:spMkLst>
        </pc:spChg>
        <pc:grpChg chg="mod">
          <ac:chgData name="Melanie Göthe" userId="a6f8288e-0b69-4917-8c0f-908130895f39" providerId="ADAL" clId="{00BF89FD-B390-47E1-B58F-13098B35B3EC}" dt="2024-05-08T07:02:56.962" v="76" actId="1076"/>
          <ac:grpSpMkLst>
            <pc:docMk/>
            <pc:sldMk cId="3519061770" sldId="2147472308"/>
            <ac:grpSpMk id="92" creationId="{61C64740-0728-14C1-17E1-A00F368BFC5C}"/>
          </ac:grpSpMkLst>
        </pc:grpChg>
        <pc:grpChg chg="mod">
          <ac:chgData name="Melanie Göthe" userId="a6f8288e-0b69-4917-8c0f-908130895f39" providerId="ADAL" clId="{00BF89FD-B390-47E1-B58F-13098B35B3EC}" dt="2024-05-08T07:02:56.962" v="76" actId="1076"/>
          <ac:grpSpMkLst>
            <pc:docMk/>
            <pc:sldMk cId="3519061770" sldId="2147472308"/>
            <ac:grpSpMk id="99" creationId="{6A523B5E-086B-B220-679A-01CFFCEF7D09}"/>
          </ac:grpSpMkLst>
        </pc:grpChg>
        <pc:grpChg chg="mod">
          <ac:chgData name="Melanie Göthe" userId="a6f8288e-0b69-4917-8c0f-908130895f39" providerId="ADAL" clId="{00BF89FD-B390-47E1-B58F-13098B35B3EC}" dt="2024-05-08T07:02:56.962" v="76" actId="1076"/>
          <ac:grpSpMkLst>
            <pc:docMk/>
            <pc:sldMk cId="3519061770" sldId="2147472308"/>
            <ac:grpSpMk id="108" creationId="{8684355D-2541-E77C-5F7A-AC806AB20B6E}"/>
          </ac:grpSpMkLst>
        </pc:grpChg>
        <pc:grpChg chg="mod">
          <ac:chgData name="Melanie Göthe" userId="a6f8288e-0b69-4917-8c0f-908130895f39" providerId="ADAL" clId="{00BF89FD-B390-47E1-B58F-13098B35B3EC}" dt="2024-05-08T07:02:56.962" v="76" actId="1076"/>
          <ac:grpSpMkLst>
            <pc:docMk/>
            <pc:sldMk cId="3519061770" sldId="2147472308"/>
            <ac:grpSpMk id="111" creationId="{8AE8D41D-3412-99B2-3F17-5DD13B15B6C1}"/>
          </ac:grpSpMkLst>
        </pc:grpChg>
        <pc:picChg chg="mod">
          <ac:chgData name="Melanie Göthe" userId="a6f8288e-0b69-4917-8c0f-908130895f39" providerId="ADAL" clId="{00BF89FD-B390-47E1-B58F-13098B35B3EC}" dt="2024-05-08T07:02:56.962" v="76" actId="1076"/>
          <ac:picMkLst>
            <pc:docMk/>
            <pc:sldMk cId="3519061770" sldId="2147472308"/>
            <ac:picMk id="102" creationId="{FFB6A342-3258-71C0-837A-5B3F53DAB849}"/>
          </ac:picMkLst>
        </pc:picChg>
        <pc:cxnChg chg="mod">
          <ac:chgData name="Melanie Göthe" userId="a6f8288e-0b69-4917-8c0f-908130895f39" providerId="ADAL" clId="{00BF89FD-B390-47E1-B58F-13098B35B3EC}" dt="2024-05-08T07:02:56.962" v="76" actId="1076"/>
          <ac:cxnSpMkLst>
            <pc:docMk/>
            <pc:sldMk cId="3519061770" sldId="2147472308"/>
            <ac:cxnSpMk id="104" creationId="{A80B2F3B-7D34-5854-383D-BD3D21B87A4F}"/>
          </ac:cxnSpMkLst>
        </pc:cxnChg>
      </pc:sldChg>
      <pc:sldChg chg="add">
        <pc:chgData name="Melanie Göthe" userId="a6f8288e-0b69-4917-8c0f-908130895f39" providerId="ADAL" clId="{00BF89FD-B390-47E1-B58F-13098B35B3EC}" dt="2024-05-08T07:00:33.605" v="66"/>
        <pc:sldMkLst>
          <pc:docMk/>
          <pc:sldMk cId="4061572904" sldId="2147472311"/>
        </pc:sldMkLst>
      </pc:sldChg>
      <pc:sldChg chg="add">
        <pc:chgData name="Melanie Göthe" userId="a6f8288e-0b69-4917-8c0f-908130895f39" providerId="ADAL" clId="{00BF89FD-B390-47E1-B58F-13098B35B3EC}" dt="2024-05-08T07:00:40.914" v="68"/>
        <pc:sldMkLst>
          <pc:docMk/>
          <pc:sldMk cId="353271947" sldId="2147472312"/>
        </pc:sldMkLst>
      </pc:sldChg>
      <pc:sldChg chg="add">
        <pc:chgData name="Melanie Göthe" userId="a6f8288e-0b69-4917-8c0f-908130895f39" providerId="ADAL" clId="{00BF89FD-B390-47E1-B58F-13098B35B3EC}" dt="2024-05-08T07:00:51.913" v="70"/>
        <pc:sldMkLst>
          <pc:docMk/>
          <pc:sldMk cId="3743237586" sldId="2147472313"/>
        </pc:sldMkLst>
      </pc:sldChg>
      <pc:sldChg chg="add">
        <pc:chgData name="Melanie Göthe" userId="a6f8288e-0b69-4917-8c0f-908130895f39" providerId="ADAL" clId="{00BF89FD-B390-47E1-B58F-13098B35B3EC}" dt="2024-05-08T07:05:06.681" v="137"/>
        <pc:sldMkLst>
          <pc:docMk/>
          <pc:sldMk cId="443187324" sldId="214747231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2ED031-52EF-42C8-8976-6E891ABAF341}" type="doc">
      <dgm:prSet loTypeId="urn:microsoft.com/office/officeart/2005/8/layout/orgChart1" loCatId="hierarchy" qsTypeId="urn:microsoft.com/office/officeart/2005/8/quickstyle/simple1" qsCatId="simple" csTypeId="urn:microsoft.com/office/officeart/2005/8/colors/accent5_3" csCatId="accent5" phldr="1"/>
      <dgm:spPr/>
      <dgm:t>
        <a:bodyPr/>
        <a:lstStyle/>
        <a:p>
          <a:endParaRPr lang="sv-SE"/>
        </a:p>
      </dgm:t>
    </dgm:pt>
    <dgm:pt modelId="{A5A5D441-874C-42DA-AF68-F4137C5B80C9}">
      <dgm:prSet phldrT="[Text]" custT="1"/>
      <dgm:spPr/>
      <dgm:t>
        <a:bodyPr/>
        <a:lstStyle/>
        <a:p>
          <a:r>
            <a:rPr lang="sv-SE" sz="1050" b="1">
              <a:latin typeface="+mj-lt"/>
            </a:rPr>
            <a:t>Kundservice</a:t>
          </a:r>
        </a:p>
      </dgm:t>
    </dgm:pt>
    <dgm:pt modelId="{4AE96BCF-C532-4D8F-BBF3-75E7974D2A1B}" type="parTrans" cxnId="{091D6FBD-99DC-43C4-8FAA-686C0CCC02D3}">
      <dgm:prSet/>
      <dgm:spPr/>
      <dgm:t>
        <a:bodyPr/>
        <a:lstStyle/>
        <a:p>
          <a:endParaRPr lang="sv-SE" sz="800"/>
        </a:p>
      </dgm:t>
    </dgm:pt>
    <dgm:pt modelId="{262ABA36-644D-46B0-9E64-7DAFEDA2B47C}" type="sibTrans" cxnId="{091D6FBD-99DC-43C4-8FAA-686C0CCC02D3}">
      <dgm:prSet/>
      <dgm:spPr/>
      <dgm:t>
        <a:bodyPr/>
        <a:lstStyle/>
        <a:p>
          <a:endParaRPr lang="sv-SE" sz="800"/>
        </a:p>
      </dgm:t>
    </dgm:pt>
    <dgm:pt modelId="{9CA9B7CC-53B2-41B8-9B8B-2D7C95F707EB}" type="asst">
      <dgm:prSet phldrT="[Text]" custT="1"/>
      <dgm:spPr/>
      <dgm:t>
        <a:bodyPr/>
        <a:lstStyle/>
        <a:p>
          <a:r>
            <a:rPr lang="sv-SE" sz="800">
              <a:latin typeface="+mj-lt"/>
            </a:rPr>
            <a:t>Verksamhetsutvecklare</a:t>
          </a:r>
        </a:p>
      </dgm:t>
    </dgm:pt>
    <dgm:pt modelId="{8082ADDE-AE73-4547-9065-C8CCCE5632C9}" type="parTrans" cxnId="{C35C7382-214F-4F3D-9FCF-E651C7C22516}">
      <dgm:prSet/>
      <dgm:spPr/>
      <dgm:t>
        <a:bodyPr/>
        <a:lstStyle/>
        <a:p>
          <a:endParaRPr lang="sv-SE" sz="800"/>
        </a:p>
      </dgm:t>
    </dgm:pt>
    <dgm:pt modelId="{0732956F-E52C-45A7-B4E4-B324D2583792}" type="sibTrans" cxnId="{C35C7382-214F-4F3D-9FCF-E651C7C22516}">
      <dgm:prSet/>
      <dgm:spPr/>
      <dgm:t>
        <a:bodyPr/>
        <a:lstStyle/>
        <a:p>
          <a:endParaRPr lang="sv-SE" sz="800"/>
        </a:p>
      </dgm:t>
    </dgm:pt>
    <dgm:pt modelId="{940ED740-8771-4807-9B5B-299B40CC5FDB}">
      <dgm:prSet phldrT="[Text]" custT="1"/>
      <dgm:spPr/>
      <dgm:t>
        <a:bodyPr/>
        <a:lstStyle/>
        <a:p>
          <a:pPr>
            <a:spcAft>
              <a:spcPts val="10"/>
            </a:spcAft>
          </a:pPr>
          <a:r>
            <a:rPr lang="sv-SE" sz="900">
              <a:latin typeface="+mj-lt"/>
            </a:rPr>
            <a:t>Redovisning</a:t>
          </a:r>
        </a:p>
      </dgm:t>
    </dgm:pt>
    <dgm:pt modelId="{FD8C6E3A-0A09-416C-A0D0-FB22BF58438F}" type="parTrans" cxnId="{9DD4B6E8-4F5E-48C5-936F-90E7BAF2F0A5}">
      <dgm:prSet/>
      <dgm:spPr/>
      <dgm:t>
        <a:bodyPr/>
        <a:lstStyle/>
        <a:p>
          <a:endParaRPr lang="sv-SE" sz="800"/>
        </a:p>
      </dgm:t>
    </dgm:pt>
    <dgm:pt modelId="{393FDDC1-B6B6-436B-8397-EB0AAF959FE6}" type="sibTrans" cxnId="{9DD4B6E8-4F5E-48C5-936F-90E7BAF2F0A5}">
      <dgm:prSet/>
      <dgm:spPr/>
      <dgm:t>
        <a:bodyPr/>
        <a:lstStyle/>
        <a:p>
          <a:endParaRPr lang="sv-SE" sz="800"/>
        </a:p>
      </dgm:t>
    </dgm:pt>
    <dgm:pt modelId="{95F6BC9C-804B-4C11-88B2-3677F180B67D}">
      <dgm:prSet phldrT="[Text]" custT="1"/>
      <dgm:spPr/>
      <dgm:t>
        <a:bodyPr/>
        <a:lstStyle/>
        <a:p>
          <a:r>
            <a:rPr lang="sv-SE" sz="900" b="0">
              <a:latin typeface="+mj-lt"/>
            </a:rPr>
            <a:t>Mätning</a:t>
          </a:r>
        </a:p>
      </dgm:t>
    </dgm:pt>
    <dgm:pt modelId="{B6FD7670-4A2A-4D93-8EDF-2DD00049ED0D}" type="parTrans" cxnId="{5A61C279-F485-4E28-8931-3FEF4DCE917F}">
      <dgm:prSet/>
      <dgm:spPr/>
      <dgm:t>
        <a:bodyPr/>
        <a:lstStyle/>
        <a:p>
          <a:endParaRPr lang="sv-SE" sz="800"/>
        </a:p>
      </dgm:t>
    </dgm:pt>
    <dgm:pt modelId="{146B2BDE-5C31-4EA5-A751-794DABC991CE}" type="sibTrans" cxnId="{5A61C279-F485-4E28-8931-3FEF4DCE917F}">
      <dgm:prSet/>
      <dgm:spPr/>
      <dgm:t>
        <a:bodyPr/>
        <a:lstStyle/>
        <a:p>
          <a:endParaRPr lang="sv-SE" sz="800"/>
        </a:p>
      </dgm:t>
    </dgm:pt>
    <dgm:pt modelId="{7ADD1AAA-9D96-44A6-B79C-2AE09B03FFF7}" type="asst">
      <dgm:prSet custT="1"/>
      <dgm:spPr>
        <a:noFill/>
        <a:ln w="28575">
          <a:solidFill>
            <a:srgbClr val="A0316E"/>
          </a:solidFill>
        </a:ln>
      </dgm:spPr>
      <dgm:t>
        <a:bodyPr/>
        <a:lstStyle/>
        <a:p>
          <a:r>
            <a:rPr lang="sv-SE" sz="800">
              <a:solidFill>
                <a:schemeClr val="tx1"/>
              </a:solidFill>
              <a:latin typeface="+mj-lt"/>
            </a:rPr>
            <a:t>Projektledare</a:t>
          </a:r>
        </a:p>
      </dgm:t>
    </dgm:pt>
    <dgm:pt modelId="{BA30774C-D63E-4217-8930-CC634B69F23D}" type="parTrans" cxnId="{C270783D-B93D-4418-9DB7-C99C632BDF45}">
      <dgm:prSet/>
      <dgm:spPr>
        <a:ln>
          <a:solidFill>
            <a:srgbClr val="A0316E"/>
          </a:solidFill>
          <a:prstDash val="sysDash"/>
        </a:ln>
      </dgm:spPr>
      <dgm:t>
        <a:bodyPr/>
        <a:lstStyle/>
        <a:p>
          <a:endParaRPr lang="sv-SE" sz="1050"/>
        </a:p>
      </dgm:t>
    </dgm:pt>
    <dgm:pt modelId="{B780A7E4-F29C-454A-8B2E-EF17ECC78167}" type="sibTrans" cxnId="{C270783D-B93D-4418-9DB7-C99C632BDF45}">
      <dgm:prSet/>
      <dgm:spPr/>
      <dgm:t>
        <a:bodyPr/>
        <a:lstStyle/>
        <a:p>
          <a:endParaRPr lang="sv-SE" sz="1050"/>
        </a:p>
      </dgm:t>
    </dgm:pt>
    <dgm:pt modelId="{F26D00D1-31DC-4A08-939D-DD876C6CC91D}" type="asst">
      <dgm:prSet custT="1"/>
      <dgm:spPr>
        <a:noFill/>
        <a:ln w="28575">
          <a:solidFill>
            <a:srgbClr val="A0316E"/>
          </a:solidFill>
        </a:ln>
      </dgm:spPr>
      <dgm:t>
        <a:bodyPr/>
        <a:lstStyle/>
        <a:p>
          <a:r>
            <a:rPr lang="sv-SE" sz="800">
              <a:solidFill>
                <a:schemeClr val="tx1"/>
              </a:solidFill>
              <a:latin typeface="+mj-lt"/>
            </a:rPr>
            <a:t>Supportsamordnare VIOL 2</a:t>
          </a:r>
        </a:p>
      </dgm:t>
    </dgm:pt>
    <dgm:pt modelId="{3771B93A-D60C-4E78-A061-09D3B1893E36}" type="parTrans" cxnId="{EC11660F-48BE-4BB8-AF0E-9F6CE5AC22E5}">
      <dgm:prSet/>
      <dgm:spPr/>
      <dgm:t>
        <a:bodyPr/>
        <a:lstStyle/>
        <a:p>
          <a:endParaRPr lang="sv-SE" sz="1600"/>
        </a:p>
      </dgm:t>
    </dgm:pt>
    <dgm:pt modelId="{9097DC0D-3F08-4C03-9CBE-97676D7EAB04}" type="sibTrans" cxnId="{EC11660F-48BE-4BB8-AF0E-9F6CE5AC22E5}">
      <dgm:prSet/>
      <dgm:spPr/>
      <dgm:t>
        <a:bodyPr/>
        <a:lstStyle/>
        <a:p>
          <a:endParaRPr lang="sv-SE" sz="1600"/>
        </a:p>
      </dgm:t>
    </dgm:pt>
    <dgm:pt modelId="{15D4852E-C396-4161-A28D-2ACAE73B01D7}" type="asst">
      <dgm:prSet custT="1"/>
      <dgm:spPr>
        <a:noFill/>
        <a:ln w="28575">
          <a:solidFill>
            <a:srgbClr val="A0316E"/>
          </a:solidFill>
        </a:ln>
      </dgm:spPr>
      <dgm:t>
        <a:bodyPr/>
        <a:lstStyle/>
        <a:p>
          <a:r>
            <a:rPr lang="sv-SE" sz="800">
              <a:solidFill>
                <a:schemeClr val="tx1"/>
              </a:solidFill>
              <a:latin typeface="+mj-lt"/>
            </a:rPr>
            <a:t>Supportsamordnare VIOL 3</a:t>
          </a:r>
        </a:p>
      </dgm:t>
    </dgm:pt>
    <dgm:pt modelId="{7FC14C5A-EE49-4FF2-8060-01581AD54900}" type="parTrans" cxnId="{04B105F0-88BA-411E-BFDB-0846D8389332}">
      <dgm:prSet/>
      <dgm:spPr/>
      <dgm:t>
        <a:bodyPr/>
        <a:lstStyle/>
        <a:p>
          <a:endParaRPr lang="sv-SE" sz="1600"/>
        </a:p>
      </dgm:t>
    </dgm:pt>
    <dgm:pt modelId="{F1417C4F-3BF6-42E9-9736-589197B1E0BA}" type="sibTrans" cxnId="{04B105F0-88BA-411E-BFDB-0846D8389332}">
      <dgm:prSet/>
      <dgm:spPr/>
      <dgm:t>
        <a:bodyPr/>
        <a:lstStyle/>
        <a:p>
          <a:endParaRPr lang="sv-SE" sz="1600"/>
        </a:p>
      </dgm:t>
    </dgm:pt>
    <dgm:pt modelId="{C4A5CC4D-27EC-4D5D-A460-43DB8600D819}">
      <dgm:prSet phldrT="[Text]" custT="1"/>
      <dgm:spPr/>
      <dgm:t>
        <a:bodyPr/>
        <a:lstStyle/>
        <a:p>
          <a:pPr>
            <a:spcAft>
              <a:spcPts val="10"/>
            </a:spcAft>
          </a:pPr>
          <a:r>
            <a:rPr lang="sv-SE" sz="900">
              <a:latin typeface="+mj-lt"/>
            </a:rPr>
            <a:t>Produktion</a:t>
          </a:r>
        </a:p>
      </dgm:t>
    </dgm:pt>
    <dgm:pt modelId="{80186DEE-05C6-4703-9DC0-EE7EF08905C8}" type="parTrans" cxnId="{1742AB63-AFF1-4E04-9D2B-BF956E7623D0}">
      <dgm:prSet/>
      <dgm:spPr/>
      <dgm:t>
        <a:bodyPr/>
        <a:lstStyle/>
        <a:p>
          <a:endParaRPr lang="sv-SE" sz="1600"/>
        </a:p>
      </dgm:t>
    </dgm:pt>
    <dgm:pt modelId="{806200A5-6DDC-4B42-9E65-F6923F314622}" type="sibTrans" cxnId="{1742AB63-AFF1-4E04-9D2B-BF956E7623D0}">
      <dgm:prSet/>
      <dgm:spPr/>
      <dgm:t>
        <a:bodyPr/>
        <a:lstStyle/>
        <a:p>
          <a:endParaRPr lang="sv-SE" sz="1600"/>
        </a:p>
      </dgm:t>
    </dgm:pt>
    <dgm:pt modelId="{37CBC18A-BE0B-45E6-82B9-853FE943C727}">
      <dgm:prSet phldrT="[Text]" custT="1"/>
      <dgm:spPr/>
      <dgm:t>
        <a:bodyPr/>
        <a:lstStyle/>
        <a:p>
          <a:pPr>
            <a:spcAft>
              <a:spcPts val="10"/>
            </a:spcAft>
          </a:pPr>
          <a:r>
            <a:rPr lang="sv-SE" sz="900">
              <a:latin typeface="+mj-lt"/>
            </a:rPr>
            <a:t>Transport</a:t>
          </a:r>
        </a:p>
      </dgm:t>
    </dgm:pt>
    <dgm:pt modelId="{C00D16DD-0542-46E4-BC7A-51890831001E}" type="parTrans" cxnId="{315D7418-4DDF-4E87-B63E-381A20D5AFC8}">
      <dgm:prSet/>
      <dgm:spPr/>
      <dgm:t>
        <a:bodyPr/>
        <a:lstStyle/>
        <a:p>
          <a:endParaRPr lang="sv-SE" sz="1600"/>
        </a:p>
      </dgm:t>
    </dgm:pt>
    <dgm:pt modelId="{A580D441-47AF-4F22-95EB-F42FA1220B43}" type="sibTrans" cxnId="{315D7418-4DDF-4E87-B63E-381A20D5AFC8}">
      <dgm:prSet/>
      <dgm:spPr/>
      <dgm:t>
        <a:bodyPr/>
        <a:lstStyle/>
        <a:p>
          <a:endParaRPr lang="sv-SE" sz="1600"/>
        </a:p>
      </dgm:t>
    </dgm:pt>
    <dgm:pt modelId="{D32515A7-2BFA-4B2A-9623-BB5F0C3D52A2}" type="pres">
      <dgm:prSet presAssocID="{AA2ED031-52EF-42C8-8976-6E891ABAF341}" presName="hierChild1" presStyleCnt="0">
        <dgm:presLayoutVars>
          <dgm:orgChart val="1"/>
          <dgm:chPref val="1"/>
          <dgm:dir/>
          <dgm:animOne val="branch"/>
          <dgm:animLvl val="lvl"/>
          <dgm:resizeHandles/>
        </dgm:presLayoutVars>
      </dgm:prSet>
      <dgm:spPr/>
    </dgm:pt>
    <dgm:pt modelId="{3F97B893-6D9E-412E-BA8F-DB74395C4D42}" type="pres">
      <dgm:prSet presAssocID="{A5A5D441-874C-42DA-AF68-F4137C5B80C9}" presName="hierRoot1" presStyleCnt="0">
        <dgm:presLayoutVars>
          <dgm:hierBranch val="init"/>
        </dgm:presLayoutVars>
      </dgm:prSet>
      <dgm:spPr/>
    </dgm:pt>
    <dgm:pt modelId="{F504C9C2-5206-43CF-AD2E-E76245EB291C}" type="pres">
      <dgm:prSet presAssocID="{A5A5D441-874C-42DA-AF68-F4137C5B80C9}" presName="rootComposite1" presStyleCnt="0"/>
      <dgm:spPr/>
    </dgm:pt>
    <dgm:pt modelId="{C06554D5-2BB0-4185-9AF8-9EF89176150B}" type="pres">
      <dgm:prSet presAssocID="{A5A5D441-874C-42DA-AF68-F4137C5B80C9}" presName="rootText1" presStyleLbl="node0" presStyleIdx="0" presStyleCnt="1">
        <dgm:presLayoutVars>
          <dgm:chPref val="3"/>
        </dgm:presLayoutVars>
      </dgm:prSet>
      <dgm:spPr/>
    </dgm:pt>
    <dgm:pt modelId="{26F35B89-6477-45B8-ABE0-B106CAA9FA49}" type="pres">
      <dgm:prSet presAssocID="{A5A5D441-874C-42DA-AF68-F4137C5B80C9}" presName="rootConnector1" presStyleLbl="node1" presStyleIdx="0" presStyleCnt="0"/>
      <dgm:spPr/>
    </dgm:pt>
    <dgm:pt modelId="{43759E30-01AA-44FB-BA99-974406CECC13}" type="pres">
      <dgm:prSet presAssocID="{A5A5D441-874C-42DA-AF68-F4137C5B80C9}" presName="hierChild2" presStyleCnt="0"/>
      <dgm:spPr/>
    </dgm:pt>
    <dgm:pt modelId="{9EEDC646-7DD1-47C7-9865-AF1DAB2CBDF0}" type="pres">
      <dgm:prSet presAssocID="{80186DEE-05C6-4703-9DC0-EE7EF08905C8}" presName="Name37" presStyleLbl="parChTrans1D2" presStyleIdx="0" presStyleCnt="8"/>
      <dgm:spPr/>
    </dgm:pt>
    <dgm:pt modelId="{BD40A63E-0D23-40CC-89D9-D6FE441043A3}" type="pres">
      <dgm:prSet presAssocID="{C4A5CC4D-27EC-4D5D-A460-43DB8600D819}" presName="hierRoot2" presStyleCnt="0">
        <dgm:presLayoutVars>
          <dgm:hierBranch val="init"/>
        </dgm:presLayoutVars>
      </dgm:prSet>
      <dgm:spPr/>
    </dgm:pt>
    <dgm:pt modelId="{E0AAE496-48BD-442A-85B3-D178968C49EC}" type="pres">
      <dgm:prSet presAssocID="{C4A5CC4D-27EC-4D5D-A460-43DB8600D819}" presName="rootComposite" presStyleCnt="0"/>
      <dgm:spPr/>
    </dgm:pt>
    <dgm:pt modelId="{BFC40FC7-E4B3-4350-8F2F-0C62572C3A36}" type="pres">
      <dgm:prSet presAssocID="{C4A5CC4D-27EC-4D5D-A460-43DB8600D819}" presName="rootText" presStyleLbl="node2" presStyleIdx="0" presStyleCnt="4">
        <dgm:presLayoutVars>
          <dgm:chPref val="3"/>
        </dgm:presLayoutVars>
      </dgm:prSet>
      <dgm:spPr/>
    </dgm:pt>
    <dgm:pt modelId="{B81B41AD-22EA-4355-BA40-93F965277106}" type="pres">
      <dgm:prSet presAssocID="{C4A5CC4D-27EC-4D5D-A460-43DB8600D819}" presName="rootConnector" presStyleLbl="node2" presStyleIdx="0" presStyleCnt="4"/>
      <dgm:spPr/>
    </dgm:pt>
    <dgm:pt modelId="{6066697F-5E44-4043-A169-7A7139B81EFA}" type="pres">
      <dgm:prSet presAssocID="{C4A5CC4D-27EC-4D5D-A460-43DB8600D819}" presName="hierChild4" presStyleCnt="0"/>
      <dgm:spPr/>
    </dgm:pt>
    <dgm:pt modelId="{758F0B51-DF63-4AA7-BC02-8C6BFAF4A483}" type="pres">
      <dgm:prSet presAssocID="{C4A5CC4D-27EC-4D5D-A460-43DB8600D819}" presName="hierChild5" presStyleCnt="0"/>
      <dgm:spPr/>
    </dgm:pt>
    <dgm:pt modelId="{D5365D7D-761A-4227-8EF1-C5ECADEF3C82}" type="pres">
      <dgm:prSet presAssocID="{C00D16DD-0542-46E4-BC7A-51890831001E}" presName="Name37" presStyleLbl="parChTrans1D2" presStyleIdx="1" presStyleCnt="8"/>
      <dgm:spPr/>
    </dgm:pt>
    <dgm:pt modelId="{25573121-1024-4D66-83E7-3A2FDF3E1F6B}" type="pres">
      <dgm:prSet presAssocID="{37CBC18A-BE0B-45E6-82B9-853FE943C727}" presName="hierRoot2" presStyleCnt="0">
        <dgm:presLayoutVars>
          <dgm:hierBranch val="init"/>
        </dgm:presLayoutVars>
      </dgm:prSet>
      <dgm:spPr/>
    </dgm:pt>
    <dgm:pt modelId="{FB4640D6-539F-4481-B9D6-32CA2B4A7B97}" type="pres">
      <dgm:prSet presAssocID="{37CBC18A-BE0B-45E6-82B9-853FE943C727}" presName="rootComposite" presStyleCnt="0"/>
      <dgm:spPr/>
    </dgm:pt>
    <dgm:pt modelId="{B45549FD-74FD-4CF1-9E6E-817054C46E91}" type="pres">
      <dgm:prSet presAssocID="{37CBC18A-BE0B-45E6-82B9-853FE943C727}" presName="rootText" presStyleLbl="node2" presStyleIdx="1" presStyleCnt="4">
        <dgm:presLayoutVars>
          <dgm:chPref val="3"/>
        </dgm:presLayoutVars>
      </dgm:prSet>
      <dgm:spPr/>
    </dgm:pt>
    <dgm:pt modelId="{577A0153-BCF3-4DE9-B0D2-AFF384BCA2D4}" type="pres">
      <dgm:prSet presAssocID="{37CBC18A-BE0B-45E6-82B9-853FE943C727}" presName="rootConnector" presStyleLbl="node2" presStyleIdx="1" presStyleCnt="4"/>
      <dgm:spPr/>
    </dgm:pt>
    <dgm:pt modelId="{061A2178-C3AF-4323-B4F8-33EA1E7E8E97}" type="pres">
      <dgm:prSet presAssocID="{37CBC18A-BE0B-45E6-82B9-853FE943C727}" presName="hierChild4" presStyleCnt="0"/>
      <dgm:spPr/>
    </dgm:pt>
    <dgm:pt modelId="{D40DBFBF-C916-4B15-827F-AF4A2E5ACBEE}" type="pres">
      <dgm:prSet presAssocID="{37CBC18A-BE0B-45E6-82B9-853FE943C727}" presName="hierChild5" presStyleCnt="0"/>
      <dgm:spPr/>
    </dgm:pt>
    <dgm:pt modelId="{04D627C9-AA40-4C97-ADE5-A5916CE608AA}" type="pres">
      <dgm:prSet presAssocID="{B6FD7670-4A2A-4D93-8EDF-2DD00049ED0D}" presName="Name37" presStyleLbl="parChTrans1D2" presStyleIdx="2" presStyleCnt="8"/>
      <dgm:spPr/>
    </dgm:pt>
    <dgm:pt modelId="{CA7CD1AC-0D48-4445-BFB2-B21F474EE356}" type="pres">
      <dgm:prSet presAssocID="{95F6BC9C-804B-4C11-88B2-3677F180B67D}" presName="hierRoot2" presStyleCnt="0">
        <dgm:presLayoutVars>
          <dgm:hierBranch val="init"/>
        </dgm:presLayoutVars>
      </dgm:prSet>
      <dgm:spPr/>
    </dgm:pt>
    <dgm:pt modelId="{0077AA5A-2C4C-4DE8-B36A-179C2569FEA1}" type="pres">
      <dgm:prSet presAssocID="{95F6BC9C-804B-4C11-88B2-3677F180B67D}" presName="rootComposite" presStyleCnt="0"/>
      <dgm:spPr/>
    </dgm:pt>
    <dgm:pt modelId="{0BF77FCD-97DF-4FF5-98B5-AA8F0D166E58}" type="pres">
      <dgm:prSet presAssocID="{95F6BC9C-804B-4C11-88B2-3677F180B67D}" presName="rootText" presStyleLbl="node2" presStyleIdx="2" presStyleCnt="4">
        <dgm:presLayoutVars>
          <dgm:chPref val="3"/>
        </dgm:presLayoutVars>
      </dgm:prSet>
      <dgm:spPr/>
    </dgm:pt>
    <dgm:pt modelId="{B2EA9187-F298-4125-AD82-299476365F92}" type="pres">
      <dgm:prSet presAssocID="{95F6BC9C-804B-4C11-88B2-3677F180B67D}" presName="rootConnector" presStyleLbl="node2" presStyleIdx="2" presStyleCnt="4"/>
      <dgm:spPr/>
    </dgm:pt>
    <dgm:pt modelId="{CABA21EA-F681-4D6A-A5BD-12CEAEE32871}" type="pres">
      <dgm:prSet presAssocID="{95F6BC9C-804B-4C11-88B2-3677F180B67D}" presName="hierChild4" presStyleCnt="0"/>
      <dgm:spPr/>
    </dgm:pt>
    <dgm:pt modelId="{6E0DB3D1-166F-4D64-B1CC-E4A9D2970559}" type="pres">
      <dgm:prSet presAssocID="{95F6BC9C-804B-4C11-88B2-3677F180B67D}" presName="hierChild5" presStyleCnt="0"/>
      <dgm:spPr/>
    </dgm:pt>
    <dgm:pt modelId="{AA8C7DDF-3BBC-43E3-BA7A-803B21F10B36}" type="pres">
      <dgm:prSet presAssocID="{FD8C6E3A-0A09-416C-A0D0-FB22BF58438F}" presName="Name37" presStyleLbl="parChTrans1D2" presStyleIdx="3" presStyleCnt="8"/>
      <dgm:spPr/>
    </dgm:pt>
    <dgm:pt modelId="{AA0B729C-8485-4B23-ACCA-742BD49DE0E6}" type="pres">
      <dgm:prSet presAssocID="{940ED740-8771-4807-9B5B-299B40CC5FDB}" presName="hierRoot2" presStyleCnt="0">
        <dgm:presLayoutVars>
          <dgm:hierBranch val="init"/>
        </dgm:presLayoutVars>
      </dgm:prSet>
      <dgm:spPr/>
    </dgm:pt>
    <dgm:pt modelId="{35F5E65E-21DC-46A7-BF78-D9BA458C46E8}" type="pres">
      <dgm:prSet presAssocID="{940ED740-8771-4807-9B5B-299B40CC5FDB}" presName="rootComposite" presStyleCnt="0"/>
      <dgm:spPr/>
    </dgm:pt>
    <dgm:pt modelId="{C7F60AB7-345F-433A-AE08-BB350880B238}" type="pres">
      <dgm:prSet presAssocID="{940ED740-8771-4807-9B5B-299B40CC5FDB}" presName="rootText" presStyleLbl="node2" presStyleIdx="3" presStyleCnt="4">
        <dgm:presLayoutVars>
          <dgm:chPref val="3"/>
        </dgm:presLayoutVars>
      </dgm:prSet>
      <dgm:spPr/>
    </dgm:pt>
    <dgm:pt modelId="{83E77D11-DCC9-4A22-948E-02E3993F14D5}" type="pres">
      <dgm:prSet presAssocID="{940ED740-8771-4807-9B5B-299B40CC5FDB}" presName="rootConnector" presStyleLbl="node2" presStyleIdx="3" presStyleCnt="4"/>
      <dgm:spPr/>
    </dgm:pt>
    <dgm:pt modelId="{AE2474D4-5E99-43A3-8D45-496C739A353D}" type="pres">
      <dgm:prSet presAssocID="{940ED740-8771-4807-9B5B-299B40CC5FDB}" presName="hierChild4" presStyleCnt="0"/>
      <dgm:spPr/>
    </dgm:pt>
    <dgm:pt modelId="{AB84114E-899B-415C-97A8-A0F937B1F8AF}" type="pres">
      <dgm:prSet presAssocID="{940ED740-8771-4807-9B5B-299B40CC5FDB}" presName="hierChild5" presStyleCnt="0"/>
      <dgm:spPr/>
    </dgm:pt>
    <dgm:pt modelId="{5DFBC625-05F5-4DD8-B85F-75400C723CAD}" type="pres">
      <dgm:prSet presAssocID="{A5A5D441-874C-42DA-AF68-F4137C5B80C9}" presName="hierChild3" presStyleCnt="0"/>
      <dgm:spPr/>
    </dgm:pt>
    <dgm:pt modelId="{CED267BC-5360-4D1D-97F2-102000555C16}" type="pres">
      <dgm:prSet presAssocID="{8082ADDE-AE73-4547-9065-C8CCCE5632C9}" presName="Name111" presStyleLbl="parChTrans1D2" presStyleIdx="4" presStyleCnt="8"/>
      <dgm:spPr/>
    </dgm:pt>
    <dgm:pt modelId="{D265CBAE-EEE2-42F1-A3D5-75B544004FD3}" type="pres">
      <dgm:prSet presAssocID="{9CA9B7CC-53B2-41B8-9B8B-2D7C95F707EB}" presName="hierRoot3" presStyleCnt="0">
        <dgm:presLayoutVars>
          <dgm:hierBranch val="init"/>
        </dgm:presLayoutVars>
      </dgm:prSet>
      <dgm:spPr/>
    </dgm:pt>
    <dgm:pt modelId="{DCEE267D-7AD7-48C9-B48C-792E53F4E4E5}" type="pres">
      <dgm:prSet presAssocID="{9CA9B7CC-53B2-41B8-9B8B-2D7C95F707EB}" presName="rootComposite3" presStyleCnt="0"/>
      <dgm:spPr/>
    </dgm:pt>
    <dgm:pt modelId="{4EC09D44-B77F-4E67-89EF-79ABC9EEE30F}" type="pres">
      <dgm:prSet presAssocID="{9CA9B7CC-53B2-41B8-9B8B-2D7C95F707EB}" presName="rootText3" presStyleLbl="asst1" presStyleIdx="0" presStyleCnt="4">
        <dgm:presLayoutVars>
          <dgm:chPref val="3"/>
        </dgm:presLayoutVars>
      </dgm:prSet>
      <dgm:spPr/>
    </dgm:pt>
    <dgm:pt modelId="{D6FD8477-4588-4E52-8ABC-94F0EA98E001}" type="pres">
      <dgm:prSet presAssocID="{9CA9B7CC-53B2-41B8-9B8B-2D7C95F707EB}" presName="rootConnector3" presStyleLbl="asst1" presStyleIdx="0" presStyleCnt="4"/>
      <dgm:spPr/>
    </dgm:pt>
    <dgm:pt modelId="{55651275-7544-4FF8-BCB1-AD8E8F2E1CDA}" type="pres">
      <dgm:prSet presAssocID="{9CA9B7CC-53B2-41B8-9B8B-2D7C95F707EB}" presName="hierChild6" presStyleCnt="0"/>
      <dgm:spPr/>
    </dgm:pt>
    <dgm:pt modelId="{964F78E1-CCEA-496F-882E-498C65970CB8}" type="pres">
      <dgm:prSet presAssocID="{9CA9B7CC-53B2-41B8-9B8B-2D7C95F707EB}" presName="hierChild7" presStyleCnt="0"/>
      <dgm:spPr/>
    </dgm:pt>
    <dgm:pt modelId="{BBE33EBC-C2CF-42C4-A682-24C8117C5B7E}" type="pres">
      <dgm:prSet presAssocID="{BA30774C-D63E-4217-8930-CC634B69F23D}" presName="Name111" presStyleLbl="parChTrans1D2" presStyleIdx="5" presStyleCnt="8"/>
      <dgm:spPr/>
    </dgm:pt>
    <dgm:pt modelId="{4EA55CCF-6B18-440E-A931-B0DB3A11A7F2}" type="pres">
      <dgm:prSet presAssocID="{7ADD1AAA-9D96-44A6-B79C-2AE09B03FFF7}" presName="hierRoot3" presStyleCnt="0">
        <dgm:presLayoutVars>
          <dgm:hierBranch val="init"/>
        </dgm:presLayoutVars>
      </dgm:prSet>
      <dgm:spPr/>
    </dgm:pt>
    <dgm:pt modelId="{877D0FD5-BBDF-42E4-B76E-7581C5C171CA}" type="pres">
      <dgm:prSet presAssocID="{7ADD1AAA-9D96-44A6-B79C-2AE09B03FFF7}" presName="rootComposite3" presStyleCnt="0"/>
      <dgm:spPr/>
    </dgm:pt>
    <dgm:pt modelId="{DCB14123-F39A-43EE-A9C7-8A814004097A}" type="pres">
      <dgm:prSet presAssocID="{7ADD1AAA-9D96-44A6-B79C-2AE09B03FFF7}" presName="rootText3" presStyleLbl="asst1" presStyleIdx="1" presStyleCnt="4">
        <dgm:presLayoutVars>
          <dgm:chPref val="3"/>
        </dgm:presLayoutVars>
      </dgm:prSet>
      <dgm:spPr/>
    </dgm:pt>
    <dgm:pt modelId="{838EF4D2-5B9E-4B34-92D0-4B73F3DCA636}" type="pres">
      <dgm:prSet presAssocID="{7ADD1AAA-9D96-44A6-B79C-2AE09B03FFF7}" presName="rootConnector3" presStyleLbl="asst1" presStyleIdx="1" presStyleCnt="4"/>
      <dgm:spPr/>
    </dgm:pt>
    <dgm:pt modelId="{9A7CF4E2-A452-4304-A625-CAD5AE7CA15C}" type="pres">
      <dgm:prSet presAssocID="{7ADD1AAA-9D96-44A6-B79C-2AE09B03FFF7}" presName="hierChild6" presStyleCnt="0"/>
      <dgm:spPr/>
    </dgm:pt>
    <dgm:pt modelId="{A65B4B57-811F-480B-B13F-63945DBFAF18}" type="pres">
      <dgm:prSet presAssocID="{7ADD1AAA-9D96-44A6-B79C-2AE09B03FFF7}" presName="hierChild7" presStyleCnt="0"/>
      <dgm:spPr/>
    </dgm:pt>
    <dgm:pt modelId="{88919AC6-ECC5-4724-BB0D-ED07C9CE3863}" type="pres">
      <dgm:prSet presAssocID="{3771B93A-D60C-4E78-A061-09D3B1893E36}" presName="Name111" presStyleLbl="parChTrans1D2" presStyleIdx="6" presStyleCnt="8"/>
      <dgm:spPr/>
    </dgm:pt>
    <dgm:pt modelId="{183B02E5-5434-4340-A8DB-60ADFCE82425}" type="pres">
      <dgm:prSet presAssocID="{F26D00D1-31DC-4A08-939D-DD876C6CC91D}" presName="hierRoot3" presStyleCnt="0">
        <dgm:presLayoutVars>
          <dgm:hierBranch val="init"/>
        </dgm:presLayoutVars>
      </dgm:prSet>
      <dgm:spPr/>
    </dgm:pt>
    <dgm:pt modelId="{39D53591-DED9-4F22-8A8E-971C298F79E0}" type="pres">
      <dgm:prSet presAssocID="{F26D00D1-31DC-4A08-939D-DD876C6CC91D}" presName="rootComposite3" presStyleCnt="0"/>
      <dgm:spPr/>
    </dgm:pt>
    <dgm:pt modelId="{A7402372-6FA2-4EFF-8C78-B534DA2E7CAE}" type="pres">
      <dgm:prSet presAssocID="{F26D00D1-31DC-4A08-939D-DD876C6CC91D}" presName="rootText3" presStyleLbl="asst1" presStyleIdx="2" presStyleCnt="4">
        <dgm:presLayoutVars>
          <dgm:chPref val="3"/>
        </dgm:presLayoutVars>
      </dgm:prSet>
      <dgm:spPr/>
    </dgm:pt>
    <dgm:pt modelId="{4E72E00A-046E-424F-9708-2259400DE1CC}" type="pres">
      <dgm:prSet presAssocID="{F26D00D1-31DC-4A08-939D-DD876C6CC91D}" presName="rootConnector3" presStyleLbl="asst1" presStyleIdx="2" presStyleCnt="4"/>
      <dgm:spPr/>
    </dgm:pt>
    <dgm:pt modelId="{D4DBD54C-05DA-40D4-8C6E-835DF759E062}" type="pres">
      <dgm:prSet presAssocID="{F26D00D1-31DC-4A08-939D-DD876C6CC91D}" presName="hierChild6" presStyleCnt="0"/>
      <dgm:spPr/>
    </dgm:pt>
    <dgm:pt modelId="{93AFF939-B3EA-4651-A3D9-BB11FEAD18F3}" type="pres">
      <dgm:prSet presAssocID="{F26D00D1-31DC-4A08-939D-DD876C6CC91D}" presName="hierChild7" presStyleCnt="0"/>
      <dgm:spPr/>
    </dgm:pt>
    <dgm:pt modelId="{CC0C0300-7170-467E-B2D0-5C838FC4688B}" type="pres">
      <dgm:prSet presAssocID="{7FC14C5A-EE49-4FF2-8060-01581AD54900}" presName="Name111" presStyleLbl="parChTrans1D2" presStyleIdx="7" presStyleCnt="8"/>
      <dgm:spPr/>
    </dgm:pt>
    <dgm:pt modelId="{54A0C0CE-0B58-416F-91F4-4E365825F39F}" type="pres">
      <dgm:prSet presAssocID="{15D4852E-C396-4161-A28D-2ACAE73B01D7}" presName="hierRoot3" presStyleCnt="0">
        <dgm:presLayoutVars>
          <dgm:hierBranch val="init"/>
        </dgm:presLayoutVars>
      </dgm:prSet>
      <dgm:spPr/>
    </dgm:pt>
    <dgm:pt modelId="{04A26A66-9929-4E9A-88D3-F8A72ED07BFF}" type="pres">
      <dgm:prSet presAssocID="{15D4852E-C396-4161-A28D-2ACAE73B01D7}" presName="rootComposite3" presStyleCnt="0"/>
      <dgm:spPr/>
    </dgm:pt>
    <dgm:pt modelId="{30F091A7-7F62-43A9-824C-D6E0AFD72B2F}" type="pres">
      <dgm:prSet presAssocID="{15D4852E-C396-4161-A28D-2ACAE73B01D7}" presName="rootText3" presStyleLbl="asst1" presStyleIdx="3" presStyleCnt="4">
        <dgm:presLayoutVars>
          <dgm:chPref val="3"/>
        </dgm:presLayoutVars>
      </dgm:prSet>
      <dgm:spPr/>
    </dgm:pt>
    <dgm:pt modelId="{0C948702-8EA6-4EC5-8E46-F4B58C9BD1F6}" type="pres">
      <dgm:prSet presAssocID="{15D4852E-C396-4161-A28D-2ACAE73B01D7}" presName="rootConnector3" presStyleLbl="asst1" presStyleIdx="3" presStyleCnt="4"/>
      <dgm:spPr/>
    </dgm:pt>
    <dgm:pt modelId="{07959158-4545-41DA-9BA1-BE172CA9203F}" type="pres">
      <dgm:prSet presAssocID="{15D4852E-C396-4161-A28D-2ACAE73B01D7}" presName="hierChild6" presStyleCnt="0"/>
      <dgm:spPr/>
    </dgm:pt>
    <dgm:pt modelId="{76EDDAEF-0FD1-4A31-9EDD-8B522E203D9E}" type="pres">
      <dgm:prSet presAssocID="{15D4852E-C396-4161-A28D-2ACAE73B01D7}" presName="hierChild7" presStyleCnt="0"/>
      <dgm:spPr/>
    </dgm:pt>
  </dgm:ptLst>
  <dgm:cxnLst>
    <dgm:cxn modelId="{8A531000-480A-485F-938F-DE46CD7D93CF}" type="presOf" srcId="{7ADD1AAA-9D96-44A6-B79C-2AE09B03FFF7}" destId="{838EF4D2-5B9E-4B34-92D0-4B73F3DCA636}" srcOrd="1" destOrd="0" presId="urn:microsoft.com/office/officeart/2005/8/layout/orgChart1"/>
    <dgm:cxn modelId="{EC11660F-48BE-4BB8-AF0E-9F6CE5AC22E5}" srcId="{A5A5D441-874C-42DA-AF68-F4137C5B80C9}" destId="{F26D00D1-31DC-4A08-939D-DD876C6CC91D}" srcOrd="2" destOrd="0" parTransId="{3771B93A-D60C-4E78-A061-09D3B1893E36}" sibTransId="{9097DC0D-3F08-4C03-9CBE-97676D7EAB04}"/>
    <dgm:cxn modelId="{4EE54813-F51F-4CD2-872C-E3446599698C}" type="presOf" srcId="{37CBC18A-BE0B-45E6-82B9-853FE943C727}" destId="{577A0153-BCF3-4DE9-B0D2-AFF384BCA2D4}" srcOrd="1" destOrd="0" presId="urn:microsoft.com/office/officeart/2005/8/layout/orgChart1"/>
    <dgm:cxn modelId="{58723617-5E4F-47A8-A3BD-486B0EA9FBFE}" type="presOf" srcId="{C00D16DD-0542-46E4-BC7A-51890831001E}" destId="{D5365D7D-761A-4227-8EF1-C5ECADEF3C82}" srcOrd="0" destOrd="0" presId="urn:microsoft.com/office/officeart/2005/8/layout/orgChart1"/>
    <dgm:cxn modelId="{315D7418-4DDF-4E87-B63E-381A20D5AFC8}" srcId="{A5A5D441-874C-42DA-AF68-F4137C5B80C9}" destId="{37CBC18A-BE0B-45E6-82B9-853FE943C727}" srcOrd="5" destOrd="0" parTransId="{C00D16DD-0542-46E4-BC7A-51890831001E}" sibTransId="{A580D441-47AF-4F22-95EB-F42FA1220B43}"/>
    <dgm:cxn modelId="{AF802826-E200-46B2-9E3F-E6983F4B93FE}" type="presOf" srcId="{940ED740-8771-4807-9B5B-299B40CC5FDB}" destId="{C7F60AB7-345F-433A-AE08-BB350880B238}" srcOrd="0" destOrd="0" presId="urn:microsoft.com/office/officeart/2005/8/layout/orgChart1"/>
    <dgm:cxn modelId="{9A6B0629-3C7D-4228-B55C-5AF03DB18A7B}" type="presOf" srcId="{9CA9B7CC-53B2-41B8-9B8B-2D7C95F707EB}" destId="{D6FD8477-4588-4E52-8ABC-94F0EA98E001}" srcOrd="1" destOrd="0" presId="urn:microsoft.com/office/officeart/2005/8/layout/orgChart1"/>
    <dgm:cxn modelId="{67AE793C-4335-4C09-8332-47C234221CCC}" type="presOf" srcId="{8082ADDE-AE73-4547-9065-C8CCCE5632C9}" destId="{CED267BC-5360-4D1D-97F2-102000555C16}" srcOrd="0" destOrd="0" presId="urn:microsoft.com/office/officeart/2005/8/layout/orgChart1"/>
    <dgm:cxn modelId="{C270783D-B93D-4418-9DB7-C99C632BDF45}" srcId="{A5A5D441-874C-42DA-AF68-F4137C5B80C9}" destId="{7ADD1AAA-9D96-44A6-B79C-2AE09B03FFF7}" srcOrd="1" destOrd="0" parTransId="{BA30774C-D63E-4217-8930-CC634B69F23D}" sibTransId="{B780A7E4-F29C-454A-8B2E-EF17ECC78167}"/>
    <dgm:cxn modelId="{1742AB63-AFF1-4E04-9D2B-BF956E7623D0}" srcId="{A5A5D441-874C-42DA-AF68-F4137C5B80C9}" destId="{C4A5CC4D-27EC-4D5D-A460-43DB8600D819}" srcOrd="4" destOrd="0" parTransId="{80186DEE-05C6-4703-9DC0-EE7EF08905C8}" sibTransId="{806200A5-6DDC-4B42-9E65-F6923F314622}"/>
    <dgm:cxn modelId="{F674214B-5AB7-4A4C-AA48-379A8808B196}" type="presOf" srcId="{F26D00D1-31DC-4A08-939D-DD876C6CC91D}" destId="{4E72E00A-046E-424F-9708-2259400DE1CC}" srcOrd="1" destOrd="0" presId="urn:microsoft.com/office/officeart/2005/8/layout/orgChart1"/>
    <dgm:cxn modelId="{C0FB346D-6E76-43CA-8759-BAF11145B5A0}" type="presOf" srcId="{FD8C6E3A-0A09-416C-A0D0-FB22BF58438F}" destId="{AA8C7DDF-3BBC-43E3-BA7A-803B21F10B36}" srcOrd="0" destOrd="0" presId="urn:microsoft.com/office/officeart/2005/8/layout/orgChart1"/>
    <dgm:cxn modelId="{B86CF173-8DC0-4D33-9407-089F9BDA4890}" type="presOf" srcId="{A5A5D441-874C-42DA-AF68-F4137C5B80C9}" destId="{26F35B89-6477-45B8-ABE0-B106CAA9FA49}" srcOrd="1" destOrd="0" presId="urn:microsoft.com/office/officeart/2005/8/layout/orgChart1"/>
    <dgm:cxn modelId="{AA4FD377-2D8E-4DAE-A8FE-294AD8C0EC62}" type="presOf" srcId="{95F6BC9C-804B-4C11-88B2-3677F180B67D}" destId="{0BF77FCD-97DF-4FF5-98B5-AA8F0D166E58}" srcOrd="0" destOrd="0" presId="urn:microsoft.com/office/officeart/2005/8/layout/orgChart1"/>
    <dgm:cxn modelId="{53B1CC78-919C-4853-BCFF-29EABDE38393}" type="presOf" srcId="{C4A5CC4D-27EC-4D5D-A460-43DB8600D819}" destId="{B81B41AD-22EA-4355-BA40-93F965277106}" srcOrd="1" destOrd="0" presId="urn:microsoft.com/office/officeart/2005/8/layout/orgChart1"/>
    <dgm:cxn modelId="{900F0C59-8B72-46DD-830C-53D1789C8001}" type="presOf" srcId="{7ADD1AAA-9D96-44A6-B79C-2AE09B03FFF7}" destId="{DCB14123-F39A-43EE-A9C7-8A814004097A}" srcOrd="0" destOrd="0" presId="urn:microsoft.com/office/officeart/2005/8/layout/orgChart1"/>
    <dgm:cxn modelId="{5A61C279-F485-4E28-8931-3FEF4DCE917F}" srcId="{A5A5D441-874C-42DA-AF68-F4137C5B80C9}" destId="{95F6BC9C-804B-4C11-88B2-3677F180B67D}" srcOrd="6" destOrd="0" parTransId="{B6FD7670-4A2A-4D93-8EDF-2DD00049ED0D}" sibTransId="{146B2BDE-5C31-4EA5-A751-794DABC991CE}"/>
    <dgm:cxn modelId="{C35C7382-214F-4F3D-9FCF-E651C7C22516}" srcId="{A5A5D441-874C-42DA-AF68-F4137C5B80C9}" destId="{9CA9B7CC-53B2-41B8-9B8B-2D7C95F707EB}" srcOrd="0" destOrd="0" parTransId="{8082ADDE-AE73-4547-9065-C8CCCE5632C9}" sibTransId="{0732956F-E52C-45A7-B4E4-B324D2583792}"/>
    <dgm:cxn modelId="{C48BE992-0DD6-4EF3-A631-8C84A115C5AC}" type="presOf" srcId="{BA30774C-D63E-4217-8930-CC634B69F23D}" destId="{BBE33EBC-C2CF-42C4-A682-24C8117C5B7E}" srcOrd="0" destOrd="0" presId="urn:microsoft.com/office/officeart/2005/8/layout/orgChart1"/>
    <dgm:cxn modelId="{02570393-BFA0-404B-9C6F-9C20590EBDFB}" type="presOf" srcId="{F26D00D1-31DC-4A08-939D-DD876C6CC91D}" destId="{A7402372-6FA2-4EFF-8C78-B534DA2E7CAE}" srcOrd="0" destOrd="0" presId="urn:microsoft.com/office/officeart/2005/8/layout/orgChart1"/>
    <dgm:cxn modelId="{E8D45995-1388-4B05-922C-746E37E8841D}" type="presOf" srcId="{940ED740-8771-4807-9B5B-299B40CC5FDB}" destId="{83E77D11-DCC9-4A22-948E-02E3993F14D5}" srcOrd="1" destOrd="0" presId="urn:microsoft.com/office/officeart/2005/8/layout/orgChart1"/>
    <dgm:cxn modelId="{4AB49295-1CBC-4A2A-8376-EC03B5425E96}" type="presOf" srcId="{15D4852E-C396-4161-A28D-2ACAE73B01D7}" destId="{0C948702-8EA6-4EC5-8E46-F4B58C9BD1F6}" srcOrd="1" destOrd="0" presId="urn:microsoft.com/office/officeart/2005/8/layout/orgChart1"/>
    <dgm:cxn modelId="{DCF2E39F-E877-461E-8064-6391BDEC1862}" type="presOf" srcId="{15D4852E-C396-4161-A28D-2ACAE73B01D7}" destId="{30F091A7-7F62-43A9-824C-D6E0AFD72B2F}" srcOrd="0" destOrd="0" presId="urn:microsoft.com/office/officeart/2005/8/layout/orgChart1"/>
    <dgm:cxn modelId="{564F0CA4-5F48-4AD2-8AEB-ABB2494D132B}" type="presOf" srcId="{95F6BC9C-804B-4C11-88B2-3677F180B67D}" destId="{B2EA9187-F298-4125-AD82-299476365F92}" srcOrd="1" destOrd="0" presId="urn:microsoft.com/office/officeart/2005/8/layout/orgChart1"/>
    <dgm:cxn modelId="{5F00B4A7-C568-455F-A7A8-61DDEC64CFC0}" type="presOf" srcId="{AA2ED031-52EF-42C8-8976-6E891ABAF341}" destId="{D32515A7-2BFA-4B2A-9623-BB5F0C3D52A2}" srcOrd="0" destOrd="0" presId="urn:microsoft.com/office/officeart/2005/8/layout/orgChart1"/>
    <dgm:cxn modelId="{091D6FBD-99DC-43C4-8FAA-686C0CCC02D3}" srcId="{AA2ED031-52EF-42C8-8976-6E891ABAF341}" destId="{A5A5D441-874C-42DA-AF68-F4137C5B80C9}" srcOrd="0" destOrd="0" parTransId="{4AE96BCF-C532-4D8F-BBF3-75E7974D2A1B}" sibTransId="{262ABA36-644D-46B0-9E64-7DAFEDA2B47C}"/>
    <dgm:cxn modelId="{99C78FBE-F1ED-4731-99E1-A1F2AD3677A4}" type="presOf" srcId="{7FC14C5A-EE49-4FF2-8060-01581AD54900}" destId="{CC0C0300-7170-467E-B2D0-5C838FC4688B}" srcOrd="0" destOrd="0" presId="urn:microsoft.com/office/officeart/2005/8/layout/orgChart1"/>
    <dgm:cxn modelId="{787775CA-8648-4327-B0C4-F5ADED6BE0CF}" type="presOf" srcId="{80186DEE-05C6-4703-9DC0-EE7EF08905C8}" destId="{9EEDC646-7DD1-47C7-9865-AF1DAB2CBDF0}" srcOrd="0" destOrd="0" presId="urn:microsoft.com/office/officeart/2005/8/layout/orgChart1"/>
    <dgm:cxn modelId="{F85765CD-5A72-4187-B758-CE289B85371B}" type="presOf" srcId="{C4A5CC4D-27EC-4D5D-A460-43DB8600D819}" destId="{BFC40FC7-E4B3-4350-8F2F-0C62572C3A36}" srcOrd="0" destOrd="0" presId="urn:microsoft.com/office/officeart/2005/8/layout/orgChart1"/>
    <dgm:cxn modelId="{C623C3CF-4A26-4E32-AED3-2BF42C3AEE5A}" type="presOf" srcId="{B6FD7670-4A2A-4D93-8EDF-2DD00049ED0D}" destId="{04D627C9-AA40-4C97-ADE5-A5916CE608AA}" srcOrd="0" destOrd="0" presId="urn:microsoft.com/office/officeart/2005/8/layout/orgChart1"/>
    <dgm:cxn modelId="{713B0CD1-438E-4665-9766-70D7F4C25DAE}" type="presOf" srcId="{37CBC18A-BE0B-45E6-82B9-853FE943C727}" destId="{B45549FD-74FD-4CF1-9E6E-817054C46E91}" srcOrd="0" destOrd="0" presId="urn:microsoft.com/office/officeart/2005/8/layout/orgChart1"/>
    <dgm:cxn modelId="{EB976BE4-AD47-41F2-A21F-26D6B74F0449}" type="presOf" srcId="{A5A5D441-874C-42DA-AF68-F4137C5B80C9}" destId="{C06554D5-2BB0-4185-9AF8-9EF89176150B}" srcOrd="0" destOrd="0" presId="urn:microsoft.com/office/officeart/2005/8/layout/orgChart1"/>
    <dgm:cxn modelId="{9DD4B6E8-4F5E-48C5-936F-90E7BAF2F0A5}" srcId="{A5A5D441-874C-42DA-AF68-F4137C5B80C9}" destId="{940ED740-8771-4807-9B5B-299B40CC5FDB}" srcOrd="7" destOrd="0" parTransId="{FD8C6E3A-0A09-416C-A0D0-FB22BF58438F}" sibTransId="{393FDDC1-B6B6-436B-8397-EB0AAF959FE6}"/>
    <dgm:cxn modelId="{04B105F0-88BA-411E-BFDB-0846D8389332}" srcId="{A5A5D441-874C-42DA-AF68-F4137C5B80C9}" destId="{15D4852E-C396-4161-A28D-2ACAE73B01D7}" srcOrd="3" destOrd="0" parTransId="{7FC14C5A-EE49-4FF2-8060-01581AD54900}" sibTransId="{F1417C4F-3BF6-42E9-9736-589197B1E0BA}"/>
    <dgm:cxn modelId="{B41DC6F9-ADBF-40F2-8939-A233CDDEAEEA}" type="presOf" srcId="{3771B93A-D60C-4E78-A061-09D3B1893E36}" destId="{88919AC6-ECC5-4724-BB0D-ED07C9CE3863}" srcOrd="0" destOrd="0" presId="urn:microsoft.com/office/officeart/2005/8/layout/orgChart1"/>
    <dgm:cxn modelId="{E2B215FB-736F-4E47-9E44-47E84D926CD5}" type="presOf" srcId="{9CA9B7CC-53B2-41B8-9B8B-2D7C95F707EB}" destId="{4EC09D44-B77F-4E67-89EF-79ABC9EEE30F}" srcOrd="0" destOrd="0" presId="urn:microsoft.com/office/officeart/2005/8/layout/orgChart1"/>
    <dgm:cxn modelId="{FE81CF06-A7D9-4868-9EE1-651A9CC7CF4D}" type="presParOf" srcId="{D32515A7-2BFA-4B2A-9623-BB5F0C3D52A2}" destId="{3F97B893-6D9E-412E-BA8F-DB74395C4D42}" srcOrd="0" destOrd="0" presId="urn:microsoft.com/office/officeart/2005/8/layout/orgChart1"/>
    <dgm:cxn modelId="{818A2114-4682-4064-BD80-4AFBF2F3E583}" type="presParOf" srcId="{3F97B893-6D9E-412E-BA8F-DB74395C4D42}" destId="{F504C9C2-5206-43CF-AD2E-E76245EB291C}" srcOrd="0" destOrd="0" presId="urn:microsoft.com/office/officeart/2005/8/layout/orgChart1"/>
    <dgm:cxn modelId="{216482E2-5B68-4F90-ADE7-D643E7328395}" type="presParOf" srcId="{F504C9C2-5206-43CF-AD2E-E76245EB291C}" destId="{C06554D5-2BB0-4185-9AF8-9EF89176150B}" srcOrd="0" destOrd="0" presId="urn:microsoft.com/office/officeart/2005/8/layout/orgChart1"/>
    <dgm:cxn modelId="{F3FAC530-5377-47E9-846D-F95E723EEF66}" type="presParOf" srcId="{F504C9C2-5206-43CF-AD2E-E76245EB291C}" destId="{26F35B89-6477-45B8-ABE0-B106CAA9FA49}" srcOrd="1" destOrd="0" presId="urn:microsoft.com/office/officeart/2005/8/layout/orgChart1"/>
    <dgm:cxn modelId="{3C7F58C8-544D-44A8-9EF9-8D81963B6428}" type="presParOf" srcId="{3F97B893-6D9E-412E-BA8F-DB74395C4D42}" destId="{43759E30-01AA-44FB-BA99-974406CECC13}" srcOrd="1" destOrd="0" presId="urn:microsoft.com/office/officeart/2005/8/layout/orgChart1"/>
    <dgm:cxn modelId="{FEEF383A-1AA9-41A6-8CD0-A4AF779AF35F}" type="presParOf" srcId="{43759E30-01AA-44FB-BA99-974406CECC13}" destId="{9EEDC646-7DD1-47C7-9865-AF1DAB2CBDF0}" srcOrd="0" destOrd="0" presId="urn:microsoft.com/office/officeart/2005/8/layout/orgChart1"/>
    <dgm:cxn modelId="{9FE26398-19B2-4F72-B907-E63E22731C5A}" type="presParOf" srcId="{43759E30-01AA-44FB-BA99-974406CECC13}" destId="{BD40A63E-0D23-40CC-89D9-D6FE441043A3}" srcOrd="1" destOrd="0" presId="urn:microsoft.com/office/officeart/2005/8/layout/orgChart1"/>
    <dgm:cxn modelId="{E7525484-31E2-4DDD-AD23-74A1EF7B43AF}" type="presParOf" srcId="{BD40A63E-0D23-40CC-89D9-D6FE441043A3}" destId="{E0AAE496-48BD-442A-85B3-D178968C49EC}" srcOrd="0" destOrd="0" presId="urn:microsoft.com/office/officeart/2005/8/layout/orgChart1"/>
    <dgm:cxn modelId="{2C7FB803-CDE3-40EE-8582-4FC9E44AC4DB}" type="presParOf" srcId="{E0AAE496-48BD-442A-85B3-D178968C49EC}" destId="{BFC40FC7-E4B3-4350-8F2F-0C62572C3A36}" srcOrd="0" destOrd="0" presId="urn:microsoft.com/office/officeart/2005/8/layout/orgChart1"/>
    <dgm:cxn modelId="{BA003872-CFB8-4C66-9CD6-0DF44E8341AD}" type="presParOf" srcId="{E0AAE496-48BD-442A-85B3-D178968C49EC}" destId="{B81B41AD-22EA-4355-BA40-93F965277106}" srcOrd="1" destOrd="0" presId="urn:microsoft.com/office/officeart/2005/8/layout/orgChart1"/>
    <dgm:cxn modelId="{95EDE934-279C-4C31-83A9-B5DA7C07C230}" type="presParOf" srcId="{BD40A63E-0D23-40CC-89D9-D6FE441043A3}" destId="{6066697F-5E44-4043-A169-7A7139B81EFA}" srcOrd="1" destOrd="0" presId="urn:microsoft.com/office/officeart/2005/8/layout/orgChart1"/>
    <dgm:cxn modelId="{9FD5CE7D-635A-4C67-9188-3AC8326A8AEC}" type="presParOf" srcId="{BD40A63E-0D23-40CC-89D9-D6FE441043A3}" destId="{758F0B51-DF63-4AA7-BC02-8C6BFAF4A483}" srcOrd="2" destOrd="0" presId="urn:microsoft.com/office/officeart/2005/8/layout/orgChart1"/>
    <dgm:cxn modelId="{778D59C1-008B-4103-8B83-3CFAD922BBBE}" type="presParOf" srcId="{43759E30-01AA-44FB-BA99-974406CECC13}" destId="{D5365D7D-761A-4227-8EF1-C5ECADEF3C82}" srcOrd="2" destOrd="0" presId="urn:microsoft.com/office/officeart/2005/8/layout/orgChart1"/>
    <dgm:cxn modelId="{3D12E0A3-4214-48C9-BAE2-857402C6CB83}" type="presParOf" srcId="{43759E30-01AA-44FB-BA99-974406CECC13}" destId="{25573121-1024-4D66-83E7-3A2FDF3E1F6B}" srcOrd="3" destOrd="0" presId="urn:microsoft.com/office/officeart/2005/8/layout/orgChart1"/>
    <dgm:cxn modelId="{5A4BEF57-0735-43E2-A3D0-4293B6E621F3}" type="presParOf" srcId="{25573121-1024-4D66-83E7-3A2FDF3E1F6B}" destId="{FB4640D6-539F-4481-B9D6-32CA2B4A7B97}" srcOrd="0" destOrd="0" presId="urn:microsoft.com/office/officeart/2005/8/layout/orgChart1"/>
    <dgm:cxn modelId="{E279ED38-36AC-433F-919C-046997409E37}" type="presParOf" srcId="{FB4640D6-539F-4481-B9D6-32CA2B4A7B97}" destId="{B45549FD-74FD-4CF1-9E6E-817054C46E91}" srcOrd="0" destOrd="0" presId="urn:microsoft.com/office/officeart/2005/8/layout/orgChart1"/>
    <dgm:cxn modelId="{B50E1F49-58C5-4160-9AA5-E65B85CA8961}" type="presParOf" srcId="{FB4640D6-539F-4481-B9D6-32CA2B4A7B97}" destId="{577A0153-BCF3-4DE9-B0D2-AFF384BCA2D4}" srcOrd="1" destOrd="0" presId="urn:microsoft.com/office/officeart/2005/8/layout/orgChart1"/>
    <dgm:cxn modelId="{CFEA8C99-A62B-4B1A-B811-A6BAB0A4E433}" type="presParOf" srcId="{25573121-1024-4D66-83E7-3A2FDF3E1F6B}" destId="{061A2178-C3AF-4323-B4F8-33EA1E7E8E97}" srcOrd="1" destOrd="0" presId="urn:microsoft.com/office/officeart/2005/8/layout/orgChart1"/>
    <dgm:cxn modelId="{145A5A09-CEBF-487F-9BA7-56F5CB7BB20F}" type="presParOf" srcId="{25573121-1024-4D66-83E7-3A2FDF3E1F6B}" destId="{D40DBFBF-C916-4B15-827F-AF4A2E5ACBEE}" srcOrd="2" destOrd="0" presId="urn:microsoft.com/office/officeart/2005/8/layout/orgChart1"/>
    <dgm:cxn modelId="{C0FBC597-8B67-4E5D-BB81-6F23F8A6375E}" type="presParOf" srcId="{43759E30-01AA-44FB-BA99-974406CECC13}" destId="{04D627C9-AA40-4C97-ADE5-A5916CE608AA}" srcOrd="4" destOrd="0" presId="urn:microsoft.com/office/officeart/2005/8/layout/orgChart1"/>
    <dgm:cxn modelId="{D0C459F4-50FD-41BB-9BF1-8D4B67FAA229}" type="presParOf" srcId="{43759E30-01AA-44FB-BA99-974406CECC13}" destId="{CA7CD1AC-0D48-4445-BFB2-B21F474EE356}" srcOrd="5" destOrd="0" presId="urn:microsoft.com/office/officeart/2005/8/layout/orgChart1"/>
    <dgm:cxn modelId="{C238141D-AC53-4438-AF3D-0281B4C27211}" type="presParOf" srcId="{CA7CD1AC-0D48-4445-BFB2-B21F474EE356}" destId="{0077AA5A-2C4C-4DE8-B36A-179C2569FEA1}" srcOrd="0" destOrd="0" presId="urn:microsoft.com/office/officeart/2005/8/layout/orgChart1"/>
    <dgm:cxn modelId="{09E904A0-5568-438C-8946-E884B85FBE49}" type="presParOf" srcId="{0077AA5A-2C4C-4DE8-B36A-179C2569FEA1}" destId="{0BF77FCD-97DF-4FF5-98B5-AA8F0D166E58}" srcOrd="0" destOrd="0" presId="urn:microsoft.com/office/officeart/2005/8/layout/orgChart1"/>
    <dgm:cxn modelId="{65EA573A-85FB-4F42-AC3F-F013F922024C}" type="presParOf" srcId="{0077AA5A-2C4C-4DE8-B36A-179C2569FEA1}" destId="{B2EA9187-F298-4125-AD82-299476365F92}" srcOrd="1" destOrd="0" presId="urn:microsoft.com/office/officeart/2005/8/layout/orgChart1"/>
    <dgm:cxn modelId="{DC7AAB18-344A-45E2-9FF0-710BD48C3319}" type="presParOf" srcId="{CA7CD1AC-0D48-4445-BFB2-B21F474EE356}" destId="{CABA21EA-F681-4D6A-A5BD-12CEAEE32871}" srcOrd="1" destOrd="0" presId="urn:microsoft.com/office/officeart/2005/8/layout/orgChart1"/>
    <dgm:cxn modelId="{15EF4359-4E2C-498D-B599-B51C74E36DDF}" type="presParOf" srcId="{CA7CD1AC-0D48-4445-BFB2-B21F474EE356}" destId="{6E0DB3D1-166F-4D64-B1CC-E4A9D2970559}" srcOrd="2" destOrd="0" presId="urn:microsoft.com/office/officeart/2005/8/layout/orgChart1"/>
    <dgm:cxn modelId="{1202B3EF-8E96-4629-94E4-54A9117FEBB7}" type="presParOf" srcId="{43759E30-01AA-44FB-BA99-974406CECC13}" destId="{AA8C7DDF-3BBC-43E3-BA7A-803B21F10B36}" srcOrd="6" destOrd="0" presId="urn:microsoft.com/office/officeart/2005/8/layout/orgChart1"/>
    <dgm:cxn modelId="{8422F5E9-D987-4947-A030-B7B791343109}" type="presParOf" srcId="{43759E30-01AA-44FB-BA99-974406CECC13}" destId="{AA0B729C-8485-4B23-ACCA-742BD49DE0E6}" srcOrd="7" destOrd="0" presId="urn:microsoft.com/office/officeart/2005/8/layout/orgChart1"/>
    <dgm:cxn modelId="{26E4948A-1E01-40EA-AD90-B7252CBC1DFD}" type="presParOf" srcId="{AA0B729C-8485-4B23-ACCA-742BD49DE0E6}" destId="{35F5E65E-21DC-46A7-BF78-D9BA458C46E8}" srcOrd="0" destOrd="0" presId="urn:microsoft.com/office/officeart/2005/8/layout/orgChart1"/>
    <dgm:cxn modelId="{4CE90C1C-BDE5-409D-A8E6-57C833B2723E}" type="presParOf" srcId="{35F5E65E-21DC-46A7-BF78-D9BA458C46E8}" destId="{C7F60AB7-345F-433A-AE08-BB350880B238}" srcOrd="0" destOrd="0" presId="urn:microsoft.com/office/officeart/2005/8/layout/orgChart1"/>
    <dgm:cxn modelId="{07C32BFB-563F-4FC4-A2D7-B2F622D4E828}" type="presParOf" srcId="{35F5E65E-21DC-46A7-BF78-D9BA458C46E8}" destId="{83E77D11-DCC9-4A22-948E-02E3993F14D5}" srcOrd="1" destOrd="0" presId="urn:microsoft.com/office/officeart/2005/8/layout/orgChart1"/>
    <dgm:cxn modelId="{F5058C75-8B17-4D48-A79D-6F537D73BA17}" type="presParOf" srcId="{AA0B729C-8485-4B23-ACCA-742BD49DE0E6}" destId="{AE2474D4-5E99-43A3-8D45-496C739A353D}" srcOrd="1" destOrd="0" presId="urn:microsoft.com/office/officeart/2005/8/layout/orgChart1"/>
    <dgm:cxn modelId="{87FC3F08-5882-4C21-A0FA-7F2771281D8E}" type="presParOf" srcId="{AA0B729C-8485-4B23-ACCA-742BD49DE0E6}" destId="{AB84114E-899B-415C-97A8-A0F937B1F8AF}" srcOrd="2" destOrd="0" presId="urn:microsoft.com/office/officeart/2005/8/layout/orgChart1"/>
    <dgm:cxn modelId="{86051254-EE54-44AF-BE03-F8D57F81CD63}" type="presParOf" srcId="{3F97B893-6D9E-412E-BA8F-DB74395C4D42}" destId="{5DFBC625-05F5-4DD8-B85F-75400C723CAD}" srcOrd="2" destOrd="0" presId="urn:microsoft.com/office/officeart/2005/8/layout/orgChart1"/>
    <dgm:cxn modelId="{124BA021-C880-4796-A7A0-FD1B90A99DFB}" type="presParOf" srcId="{5DFBC625-05F5-4DD8-B85F-75400C723CAD}" destId="{CED267BC-5360-4D1D-97F2-102000555C16}" srcOrd="0" destOrd="0" presId="urn:microsoft.com/office/officeart/2005/8/layout/orgChart1"/>
    <dgm:cxn modelId="{2214CC5A-40B6-4ECF-95CC-0686FA50D38F}" type="presParOf" srcId="{5DFBC625-05F5-4DD8-B85F-75400C723CAD}" destId="{D265CBAE-EEE2-42F1-A3D5-75B544004FD3}" srcOrd="1" destOrd="0" presId="urn:microsoft.com/office/officeart/2005/8/layout/orgChart1"/>
    <dgm:cxn modelId="{BF964A0E-CA3A-4181-A962-C06E89E2D9AB}" type="presParOf" srcId="{D265CBAE-EEE2-42F1-A3D5-75B544004FD3}" destId="{DCEE267D-7AD7-48C9-B48C-792E53F4E4E5}" srcOrd="0" destOrd="0" presId="urn:microsoft.com/office/officeart/2005/8/layout/orgChart1"/>
    <dgm:cxn modelId="{64BFFB0A-2A27-492F-8745-76DC5A405FEC}" type="presParOf" srcId="{DCEE267D-7AD7-48C9-B48C-792E53F4E4E5}" destId="{4EC09D44-B77F-4E67-89EF-79ABC9EEE30F}" srcOrd="0" destOrd="0" presId="urn:microsoft.com/office/officeart/2005/8/layout/orgChart1"/>
    <dgm:cxn modelId="{AB6779D9-CF90-4E74-8E92-D2530CB2FA94}" type="presParOf" srcId="{DCEE267D-7AD7-48C9-B48C-792E53F4E4E5}" destId="{D6FD8477-4588-4E52-8ABC-94F0EA98E001}" srcOrd="1" destOrd="0" presId="urn:microsoft.com/office/officeart/2005/8/layout/orgChart1"/>
    <dgm:cxn modelId="{2FF30638-5932-4FE2-8460-99318DF14285}" type="presParOf" srcId="{D265CBAE-EEE2-42F1-A3D5-75B544004FD3}" destId="{55651275-7544-4FF8-BCB1-AD8E8F2E1CDA}" srcOrd="1" destOrd="0" presId="urn:microsoft.com/office/officeart/2005/8/layout/orgChart1"/>
    <dgm:cxn modelId="{90574F05-B9F8-4FDE-B4AE-5E1DBBB2AFA6}" type="presParOf" srcId="{D265CBAE-EEE2-42F1-A3D5-75B544004FD3}" destId="{964F78E1-CCEA-496F-882E-498C65970CB8}" srcOrd="2" destOrd="0" presId="urn:microsoft.com/office/officeart/2005/8/layout/orgChart1"/>
    <dgm:cxn modelId="{719139E3-F71E-41D4-94A4-E7ACC4205645}" type="presParOf" srcId="{5DFBC625-05F5-4DD8-B85F-75400C723CAD}" destId="{BBE33EBC-C2CF-42C4-A682-24C8117C5B7E}" srcOrd="2" destOrd="0" presId="urn:microsoft.com/office/officeart/2005/8/layout/orgChart1"/>
    <dgm:cxn modelId="{BAAA4350-9861-4F57-8FDD-1EA579DA926E}" type="presParOf" srcId="{5DFBC625-05F5-4DD8-B85F-75400C723CAD}" destId="{4EA55CCF-6B18-440E-A931-B0DB3A11A7F2}" srcOrd="3" destOrd="0" presId="urn:microsoft.com/office/officeart/2005/8/layout/orgChart1"/>
    <dgm:cxn modelId="{03C56E4A-B23C-4BBA-AB67-140079E638F7}" type="presParOf" srcId="{4EA55CCF-6B18-440E-A931-B0DB3A11A7F2}" destId="{877D0FD5-BBDF-42E4-B76E-7581C5C171CA}" srcOrd="0" destOrd="0" presId="urn:microsoft.com/office/officeart/2005/8/layout/orgChart1"/>
    <dgm:cxn modelId="{57C57DA9-C57F-4757-9344-037E9A0510CB}" type="presParOf" srcId="{877D0FD5-BBDF-42E4-B76E-7581C5C171CA}" destId="{DCB14123-F39A-43EE-A9C7-8A814004097A}" srcOrd="0" destOrd="0" presId="urn:microsoft.com/office/officeart/2005/8/layout/orgChart1"/>
    <dgm:cxn modelId="{313646D1-2E9E-490A-B6E8-BA9A30A78CCD}" type="presParOf" srcId="{877D0FD5-BBDF-42E4-B76E-7581C5C171CA}" destId="{838EF4D2-5B9E-4B34-92D0-4B73F3DCA636}" srcOrd="1" destOrd="0" presId="urn:microsoft.com/office/officeart/2005/8/layout/orgChart1"/>
    <dgm:cxn modelId="{E26950BA-BDEB-4176-853C-821686BF2CC5}" type="presParOf" srcId="{4EA55CCF-6B18-440E-A931-B0DB3A11A7F2}" destId="{9A7CF4E2-A452-4304-A625-CAD5AE7CA15C}" srcOrd="1" destOrd="0" presId="urn:microsoft.com/office/officeart/2005/8/layout/orgChart1"/>
    <dgm:cxn modelId="{387874D5-77FD-45F0-BCE1-E4E62A5D9775}" type="presParOf" srcId="{4EA55CCF-6B18-440E-A931-B0DB3A11A7F2}" destId="{A65B4B57-811F-480B-B13F-63945DBFAF18}" srcOrd="2" destOrd="0" presId="urn:microsoft.com/office/officeart/2005/8/layout/orgChart1"/>
    <dgm:cxn modelId="{294FEA79-54B2-487E-A657-2FCFE5EE2BFA}" type="presParOf" srcId="{5DFBC625-05F5-4DD8-B85F-75400C723CAD}" destId="{88919AC6-ECC5-4724-BB0D-ED07C9CE3863}" srcOrd="4" destOrd="0" presId="urn:microsoft.com/office/officeart/2005/8/layout/orgChart1"/>
    <dgm:cxn modelId="{99EA3B7C-957D-4038-A8F0-D900E873E827}" type="presParOf" srcId="{5DFBC625-05F5-4DD8-B85F-75400C723CAD}" destId="{183B02E5-5434-4340-A8DB-60ADFCE82425}" srcOrd="5" destOrd="0" presId="urn:microsoft.com/office/officeart/2005/8/layout/orgChart1"/>
    <dgm:cxn modelId="{A4648F75-51DB-4200-A1C7-02BC7D099DAB}" type="presParOf" srcId="{183B02E5-5434-4340-A8DB-60ADFCE82425}" destId="{39D53591-DED9-4F22-8A8E-971C298F79E0}" srcOrd="0" destOrd="0" presId="urn:microsoft.com/office/officeart/2005/8/layout/orgChart1"/>
    <dgm:cxn modelId="{F5AA100F-18B5-4912-BF1B-CDB37C1AC74D}" type="presParOf" srcId="{39D53591-DED9-4F22-8A8E-971C298F79E0}" destId="{A7402372-6FA2-4EFF-8C78-B534DA2E7CAE}" srcOrd="0" destOrd="0" presId="urn:microsoft.com/office/officeart/2005/8/layout/orgChart1"/>
    <dgm:cxn modelId="{015D466B-1173-439E-8C1D-D07C8B0FAFEF}" type="presParOf" srcId="{39D53591-DED9-4F22-8A8E-971C298F79E0}" destId="{4E72E00A-046E-424F-9708-2259400DE1CC}" srcOrd="1" destOrd="0" presId="urn:microsoft.com/office/officeart/2005/8/layout/orgChart1"/>
    <dgm:cxn modelId="{EA420F19-AA6D-4AA5-9565-736837B4A286}" type="presParOf" srcId="{183B02E5-5434-4340-A8DB-60ADFCE82425}" destId="{D4DBD54C-05DA-40D4-8C6E-835DF759E062}" srcOrd="1" destOrd="0" presId="urn:microsoft.com/office/officeart/2005/8/layout/orgChart1"/>
    <dgm:cxn modelId="{BE771A46-5A22-4D41-8B09-08D67FFA1DBA}" type="presParOf" srcId="{183B02E5-5434-4340-A8DB-60ADFCE82425}" destId="{93AFF939-B3EA-4651-A3D9-BB11FEAD18F3}" srcOrd="2" destOrd="0" presId="urn:microsoft.com/office/officeart/2005/8/layout/orgChart1"/>
    <dgm:cxn modelId="{55D5FDFE-F677-4F39-82B8-EA0E426DCE84}" type="presParOf" srcId="{5DFBC625-05F5-4DD8-B85F-75400C723CAD}" destId="{CC0C0300-7170-467E-B2D0-5C838FC4688B}" srcOrd="6" destOrd="0" presId="urn:microsoft.com/office/officeart/2005/8/layout/orgChart1"/>
    <dgm:cxn modelId="{DFABC085-F10D-477D-BC2C-E7EE99D15B20}" type="presParOf" srcId="{5DFBC625-05F5-4DD8-B85F-75400C723CAD}" destId="{54A0C0CE-0B58-416F-91F4-4E365825F39F}" srcOrd="7" destOrd="0" presId="urn:microsoft.com/office/officeart/2005/8/layout/orgChart1"/>
    <dgm:cxn modelId="{192E07C4-1239-4BAF-BBE2-73816A309C7D}" type="presParOf" srcId="{54A0C0CE-0B58-416F-91F4-4E365825F39F}" destId="{04A26A66-9929-4E9A-88D3-F8A72ED07BFF}" srcOrd="0" destOrd="0" presId="urn:microsoft.com/office/officeart/2005/8/layout/orgChart1"/>
    <dgm:cxn modelId="{1E27DBCD-CFC9-4AA8-BBC6-C4979A7850B3}" type="presParOf" srcId="{04A26A66-9929-4E9A-88D3-F8A72ED07BFF}" destId="{30F091A7-7F62-43A9-824C-D6E0AFD72B2F}" srcOrd="0" destOrd="0" presId="urn:microsoft.com/office/officeart/2005/8/layout/orgChart1"/>
    <dgm:cxn modelId="{83A1CF1C-6416-4059-944E-820F6400EDC1}" type="presParOf" srcId="{04A26A66-9929-4E9A-88D3-F8A72ED07BFF}" destId="{0C948702-8EA6-4EC5-8E46-F4B58C9BD1F6}" srcOrd="1" destOrd="0" presId="urn:microsoft.com/office/officeart/2005/8/layout/orgChart1"/>
    <dgm:cxn modelId="{B37C99BC-40E6-49DE-B7CD-FD3208466A47}" type="presParOf" srcId="{54A0C0CE-0B58-416F-91F4-4E365825F39F}" destId="{07959158-4545-41DA-9BA1-BE172CA9203F}" srcOrd="1" destOrd="0" presId="urn:microsoft.com/office/officeart/2005/8/layout/orgChart1"/>
    <dgm:cxn modelId="{670486F0-0AD1-458C-A670-E58740A598F2}" type="presParOf" srcId="{54A0C0CE-0B58-416F-91F4-4E365825F39F}" destId="{76EDDAEF-0FD1-4A31-9EDD-8B522E203D9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1F4E12-CD50-4762-9CBD-DE575E100D5A}"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sv-SE"/>
        </a:p>
      </dgm:t>
    </dgm:pt>
    <dgm:pt modelId="{AC2E2C7A-5C1A-4A65-9C55-41873320D057}">
      <dgm:prSet phldrT="[Text]" custT="1"/>
      <dgm:spPr/>
      <dgm:t>
        <a:bodyPr/>
        <a:lstStyle/>
        <a:p>
          <a:r>
            <a:rPr lang="sv-SE" sz="1000"/>
            <a:t>Egen lösning</a:t>
          </a:r>
        </a:p>
      </dgm:t>
    </dgm:pt>
    <dgm:pt modelId="{65C18E60-2237-4D23-937B-492366DEA95A}" type="parTrans" cxnId="{4E215F92-63A8-4328-BEA0-710EF6D543DD}">
      <dgm:prSet/>
      <dgm:spPr/>
      <dgm:t>
        <a:bodyPr/>
        <a:lstStyle/>
        <a:p>
          <a:endParaRPr lang="sv-SE" sz="1000"/>
        </a:p>
      </dgm:t>
    </dgm:pt>
    <dgm:pt modelId="{9E2DA1B7-6933-4E9E-BFC4-DCB2D3677B03}" type="sibTrans" cxnId="{4E215F92-63A8-4328-BEA0-710EF6D543DD}">
      <dgm:prSet custT="1"/>
      <dgm:spPr/>
      <dgm:t>
        <a:bodyPr/>
        <a:lstStyle/>
        <a:p>
          <a:r>
            <a:rPr lang="sv-SE" sz="1000" err="1"/>
            <a:t>Internutbil-dning</a:t>
          </a:r>
          <a:endParaRPr lang="sv-SE" sz="1000"/>
        </a:p>
      </dgm:t>
    </dgm:pt>
    <dgm:pt modelId="{4A2D56CE-AD01-4A06-ADC6-9F32D9B52007}">
      <dgm:prSet phldrT="[Text]" custT="1"/>
      <dgm:spPr/>
      <dgm:t>
        <a:bodyPr/>
        <a:lstStyle/>
        <a:p>
          <a:r>
            <a:rPr lang="sv-SE" sz="1000"/>
            <a:t>Fakturering</a:t>
          </a:r>
        </a:p>
      </dgm:t>
    </dgm:pt>
    <dgm:pt modelId="{0458B71E-E74D-4B59-94CB-F40FC7CC2551}" type="parTrans" cxnId="{B333060E-0FBD-45DA-AC4B-B778F14671F6}">
      <dgm:prSet/>
      <dgm:spPr/>
      <dgm:t>
        <a:bodyPr/>
        <a:lstStyle/>
        <a:p>
          <a:endParaRPr lang="sv-SE" sz="1000"/>
        </a:p>
      </dgm:t>
    </dgm:pt>
    <dgm:pt modelId="{035E1ED5-9D81-4B7F-9E5B-DF666B82E33B}" type="sibTrans" cxnId="{B333060E-0FBD-45DA-AC4B-B778F14671F6}">
      <dgm:prSet custT="1"/>
      <dgm:spPr/>
      <dgm:t>
        <a:bodyPr/>
        <a:lstStyle/>
        <a:p>
          <a:r>
            <a:rPr lang="sv-SE" sz="1000"/>
            <a:t>Åkerier</a:t>
          </a:r>
        </a:p>
      </dgm:t>
    </dgm:pt>
    <dgm:pt modelId="{A07E2917-5398-4BE5-8EC4-EA0CF5BA1961}">
      <dgm:prSet phldrT="[Text]" custT="1"/>
      <dgm:spPr/>
      <dgm:t>
        <a:bodyPr/>
        <a:lstStyle/>
        <a:p>
          <a:r>
            <a:rPr lang="sv-SE" sz="1000"/>
            <a:t>Sortiment</a:t>
          </a:r>
        </a:p>
      </dgm:t>
    </dgm:pt>
    <dgm:pt modelId="{A9140540-D7D0-4678-AA5B-E4C31372EAAE}" type="parTrans" cxnId="{5BEDBD59-904D-4F23-A10B-D950F77E9173}">
      <dgm:prSet/>
      <dgm:spPr/>
      <dgm:t>
        <a:bodyPr/>
        <a:lstStyle/>
        <a:p>
          <a:endParaRPr lang="sv-SE" sz="1000"/>
        </a:p>
      </dgm:t>
    </dgm:pt>
    <dgm:pt modelId="{C451E47B-6E49-4D2D-9AB3-87C9C921073B}" type="sibTrans" cxnId="{5BEDBD59-904D-4F23-A10B-D950F77E9173}">
      <dgm:prSet custT="1"/>
      <dgm:spPr/>
      <dgm:t>
        <a:bodyPr/>
        <a:lstStyle/>
        <a:p>
          <a:r>
            <a:rPr lang="sv-SE" sz="1000" err="1"/>
            <a:t>Entreprenö-rer</a:t>
          </a:r>
          <a:endParaRPr lang="sv-SE" sz="1000"/>
        </a:p>
      </dgm:t>
    </dgm:pt>
    <dgm:pt modelId="{1CFB1C09-9228-4B07-9BB9-C8E089DA3A40}">
      <dgm:prSet custT="1"/>
      <dgm:spPr/>
      <dgm:t>
        <a:bodyPr/>
        <a:lstStyle/>
        <a:p>
          <a:r>
            <a:rPr lang="sv-SE" sz="1000"/>
            <a:t>Plats</a:t>
          </a:r>
        </a:p>
      </dgm:t>
    </dgm:pt>
    <dgm:pt modelId="{0C66316F-8A59-4591-AC49-6380CA4D6CF9}" type="parTrans" cxnId="{EB32C027-CA78-432C-98A4-6F9CD070838A}">
      <dgm:prSet/>
      <dgm:spPr/>
      <dgm:t>
        <a:bodyPr/>
        <a:lstStyle/>
        <a:p>
          <a:endParaRPr lang="sv-SE" sz="1000"/>
        </a:p>
      </dgm:t>
    </dgm:pt>
    <dgm:pt modelId="{8C914A83-EF49-4BBC-8B4E-AE0FB53A420E}" type="sibTrans" cxnId="{EB32C027-CA78-432C-98A4-6F9CD070838A}">
      <dgm:prSet custT="1"/>
      <dgm:spPr/>
      <dgm:t>
        <a:bodyPr/>
        <a:lstStyle/>
        <a:p>
          <a:r>
            <a:rPr lang="sv-SE" sz="1000" err="1"/>
            <a:t>Mätningsfl</a:t>
          </a:r>
          <a:r>
            <a:rPr lang="sv-SE" sz="1000"/>
            <a:t>-öden</a:t>
          </a:r>
        </a:p>
      </dgm:t>
    </dgm:pt>
    <dgm:pt modelId="{AAA55A0C-00EA-475D-92E2-437E65989212}">
      <dgm:prSet custT="1"/>
      <dgm:spPr/>
      <dgm:t>
        <a:bodyPr/>
        <a:lstStyle/>
        <a:p>
          <a:r>
            <a:rPr lang="sv-SE" sz="1000"/>
            <a:t>Prislistor</a:t>
          </a:r>
        </a:p>
      </dgm:t>
    </dgm:pt>
    <dgm:pt modelId="{AD81210A-988B-480E-83D8-93EDCE3231C4}" type="parTrans" cxnId="{58A918A3-FFB9-44C8-93BA-8B1E9A6F7F24}">
      <dgm:prSet/>
      <dgm:spPr/>
      <dgm:t>
        <a:bodyPr/>
        <a:lstStyle/>
        <a:p>
          <a:endParaRPr lang="sv-SE" sz="1000"/>
        </a:p>
      </dgm:t>
    </dgm:pt>
    <dgm:pt modelId="{BE9DEEDA-E01E-4E2A-B8F7-82432605A5A7}" type="sibTrans" cxnId="{58A918A3-FFB9-44C8-93BA-8B1E9A6F7F24}">
      <dgm:prSet custT="1"/>
      <dgm:spPr/>
      <dgm:t>
        <a:bodyPr/>
        <a:lstStyle/>
        <a:p>
          <a:r>
            <a:rPr lang="sv-SE" sz="1000" err="1"/>
            <a:t>Kommunik-ation</a:t>
          </a:r>
          <a:endParaRPr lang="sv-SE" sz="1000"/>
        </a:p>
      </dgm:t>
    </dgm:pt>
    <dgm:pt modelId="{96439716-B735-40F0-91CC-42902DCD1826}">
      <dgm:prSet custT="1"/>
      <dgm:spPr/>
      <dgm:t>
        <a:bodyPr/>
        <a:lstStyle/>
        <a:p>
          <a:r>
            <a:rPr lang="sv-SE" sz="1000"/>
            <a:t>Avtal</a:t>
          </a:r>
        </a:p>
      </dgm:t>
    </dgm:pt>
    <dgm:pt modelId="{1A9EACF3-3EF4-4B86-BBA0-C1DA51E97E3C}" type="parTrans" cxnId="{8EA8BE81-3DCA-433D-B497-EA5D62EA6BDE}">
      <dgm:prSet/>
      <dgm:spPr/>
      <dgm:t>
        <a:bodyPr/>
        <a:lstStyle/>
        <a:p>
          <a:endParaRPr lang="sv-SE" sz="1000"/>
        </a:p>
      </dgm:t>
    </dgm:pt>
    <dgm:pt modelId="{526164AB-B36A-4BBB-BF1E-394380A570C5}" type="sibTrans" cxnId="{8EA8BE81-3DCA-433D-B497-EA5D62EA6BDE}">
      <dgm:prSet custT="1"/>
      <dgm:spPr/>
      <dgm:t>
        <a:bodyPr/>
        <a:lstStyle/>
        <a:p>
          <a:r>
            <a:rPr lang="sv-SE" sz="1000"/>
            <a:t>Förankring organisation</a:t>
          </a:r>
        </a:p>
      </dgm:t>
    </dgm:pt>
    <dgm:pt modelId="{DD047829-D8B9-41AF-B995-8DBB0DDA0C36}">
      <dgm:prSet custT="1"/>
      <dgm:spPr/>
      <dgm:t>
        <a:bodyPr/>
        <a:lstStyle/>
        <a:p>
          <a:r>
            <a:rPr lang="sv-SE" sz="1000"/>
            <a:t>Mätplatser</a:t>
          </a:r>
        </a:p>
      </dgm:t>
    </dgm:pt>
    <dgm:pt modelId="{96F06134-9DEF-4177-8A1E-EFBC1A90C672}" type="parTrans" cxnId="{45312107-2C63-43DA-99EA-706C8CFD30F9}">
      <dgm:prSet/>
      <dgm:spPr/>
      <dgm:t>
        <a:bodyPr/>
        <a:lstStyle/>
        <a:p>
          <a:endParaRPr lang="sv-SE" sz="1000"/>
        </a:p>
      </dgm:t>
    </dgm:pt>
    <dgm:pt modelId="{DAF6FCD8-58E0-4271-ADC4-5B7A6E6E597C}" type="sibTrans" cxnId="{45312107-2C63-43DA-99EA-706C8CFD30F9}">
      <dgm:prSet custT="1"/>
      <dgm:spPr/>
      <dgm:t>
        <a:bodyPr/>
        <a:lstStyle/>
        <a:p>
          <a:r>
            <a:rPr lang="sv-SE" sz="1000"/>
            <a:t>Brukstrans-ar</a:t>
          </a:r>
        </a:p>
      </dgm:t>
    </dgm:pt>
    <dgm:pt modelId="{9608CED0-B63A-43E2-9B9F-03A87A5DFE95}">
      <dgm:prSet custT="1"/>
      <dgm:spPr/>
      <dgm:t>
        <a:bodyPr/>
        <a:lstStyle/>
        <a:p>
          <a:r>
            <a:rPr lang="sv-SE" sz="1000" err="1"/>
            <a:t>SenderXC</a:t>
          </a:r>
          <a:endParaRPr lang="sv-SE" sz="1000"/>
        </a:p>
      </dgm:t>
    </dgm:pt>
    <dgm:pt modelId="{5068BA84-820F-4F93-BB56-0D8B5015B43F}" type="parTrans" cxnId="{512FB90F-FB5A-404C-95B9-8E49E727CE7B}">
      <dgm:prSet/>
      <dgm:spPr/>
      <dgm:t>
        <a:bodyPr/>
        <a:lstStyle/>
        <a:p>
          <a:endParaRPr lang="sv-SE" sz="1000"/>
        </a:p>
      </dgm:t>
    </dgm:pt>
    <dgm:pt modelId="{4ED117D8-4640-4C0A-A5D9-42F9524531D2}" type="sibTrans" cxnId="{512FB90F-FB5A-404C-95B9-8E49E727CE7B}">
      <dgm:prSet custT="1"/>
      <dgm:spPr/>
      <dgm:t>
        <a:bodyPr/>
        <a:lstStyle/>
        <a:p>
          <a:r>
            <a:rPr lang="sv-SE" sz="1000" err="1"/>
            <a:t>Externutbil-dning</a:t>
          </a:r>
          <a:endParaRPr lang="sv-SE" sz="1000"/>
        </a:p>
      </dgm:t>
    </dgm:pt>
    <dgm:pt modelId="{FB7A9E61-71B2-4F9A-B9E3-75EAF43BBBB7}">
      <dgm:prSet custT="1"/>
      <dgm:spPr/>
      <dgm:t>
        <a:bodyPr/>
        <a:lstStyle/>
        <a:p>
          <a:r>
            <a:rPr lang="sv-SE" sz="1000"/>
            <a:t>Ekipage</a:t>
          </a:r>
        </a:p>
      </dgm:t>
    </dgm:pt>
    <dgm:pt modelId="{DE46AE59-C73D-4FD9-9B43-C59BA680F9DE}" type="parTrans" cxnId="{CDE131A5-0B96-4904-883A-1EE86AE2F0C0}">
      <dgm:prSet/>
      <dgm:spPr/>
      <dgm:t>
        <a:bodyPr/>
        <a:lstStyle/>
        <a:p>
          <a:endParaRPr lang="sv-SE" sz="1000"/>
        </a:p>
      </dgm:t>
    </dgm:pt>
    <dgm:pt modelId="{4E80F412-F851-4CB0-A6A3-AF343482DCA1}" type="sibTrans" cxnId="{CDE131A5-0B96-4904-883A-1EE86AE2F0C0}">
      <dgm:prSet custT="1"/>
      <dgm:spPr/>
      <dgm:t>
        <a:bodyPr/>
        <a:lstStyle/>
        <a:p>
          <a:r>
            <a:rPr lang="sv-SE" sz="1000" err="1"/>
            <a:t>Mätningsin-struktioner</a:t>
          </a:r>
          <a:endParaRPr lang="sv-SE" sz="1000"/>
        </a:p>
      </dgm:t>
    </dgm:pt>
    <dgm:pt modelId="{487BBDBC-0848-41AD-8638-1B9C37D7DE78}" type="pres">
      <dgm:prSet presAssocID="{761F4E12-CD50-4762-9CBD-DE575E100D5A}" presName="Name0" presStyleCnt="0">
        <dgm:presLayoutVars>
          <dgm:chMax/>
          <dgm:chPref/>
          <dgm:dir/>
          <dgm:animLvl val="lvl"/>
        </dgm:presLayoutVars>
      </dgm:prSet>
      <dgm:spPr/>
    </dgm:pt>
    <dgm:pt modelId="{06C78BC4-810D-4B27-9B1C-32AC2286956A}" type="pres">
      <dgm:prSet presAssocID="{AC2E2C7A-5C1A-4A65-9C55-41873320D057}" presName="composite" presStyleCnt="0"/>
      <dgm:spPr/>
    </dgm:pt>
    <dgm:pt modelId="{CA9590D5-8D0B-4DF4-BD8C-4785232283D2}" type="pres">
      <dgm:prSet presAssocID="{AC2E2C7A-5C1A-4A65-9C55-41873320D057}" presName="Parent1" presStyleLbl="node1" presStyleIdx="0" presStyleCnt="18" custLinFactX="-61719" custLinFactY="100000" custLinFactNeighborX="-100000" custLinFactNeighborY="155321">
        <dgm:presLayoutVars>
          <dgm:chMax val="1"/>
          <dgm:chPref val="1"/>
          <dgm:bulletEnabled val="1"/>
        </dgm:presLayoutVars>
      </dgm:prSet>
      <dgm:spPr/>
    </dgm:pt>
    <dgm:pt modelId="{31A85E86-E475-4604-83B5-013FFC805C8C}" type="pres">
      <dgm:prSet presAssocID="{AC2E2C7A-5C1A-4A65-9C55-41873320D057}" presName="Childtext1" presStyleLbl="revTx" presStyleIdx="0" presStyleCnt="9">
        <dgm:presLayoutVars>
          <dgm:chMax val="0"/>
          <dgm:chPref val="0"/>
          <dgm:bulletEnabled val="1"/>
        </dgm:presLayoutVars>
      </dgm:prSet>
      <dgm:spPr/>
    </dgm:pt>
    <dgm:pt modelId="{8E948859-2A04-424F-8AFF-5B598C9189CA}" type="pres">
      <dgm:prSet presAssocID="{AC2E2C7A-5C1A-4A65-9C55-41873320D057}" presName="BalanceSpacing" presStyleCnt="0"/>
      <dgm:spPr/>
    </dgm:pt>
    <dgm:pt modelId="{B82396E0-C795-41FE-A424-506EB9787C65}" type="pres">
      <dgm:prSet presAssocID="{AC2E2C7A-5C1A-4A65-9C55-41873320D057}" presName="BalanceSpacing1" presStyleCnt="0"/>
      <dgm:spPr/>
    </dgm:pt>
    <dgm:pt modelId="{E09F6487-5CDC-4742-9324-941B7FE5AE0F}" type="pres">
      <dgm:prSet presAssocID="{9E2DA1B7-6933-4E9E-BFC4-DCB2D3677B03}" presName="Accent1Text" presStyleLbl="node1" presStyleIdx="1" presStyleCnt="18" custLinFactX="100000" custLinFactY="100000" custLinFactNeighborX="169765" custLinFactNeighborY="155284"/>
      <dgm:spPr/>
    </dgm:pt>
    <dgm:pt modelId="{DF0DD38E-832E-4144-AE5C-91F959D9B0D8}" type="pres">
      <dgm:prSet presAssocID="{9E2DA1B7-6933-4E9E-BFC4-DCB2D3677B03}" presName="spaceBetweenRectangles" presStyleCnt="0"/>
      <dgm:spPr/>
    </dgm:pt>
    <dgm:pt modelId="{845074C1-D638-445B-8D71-D41CDF56B9C2}" type="pres">
      <dgm:prSet presAssocID="{FB7A9E61-71B2-4F9A-B9E3-75EAF43BBBB7}" presName="composite" presStyleCnt="0"/>
      <dgm:spPr/>
    </dgm:pt>
    <dgm:pt modelId="{C1BE3567-1C58-413E-A561-96B92A1A9601}" type="pres">
      <dgm:prSet presAssocID="{FB7A9E61-71B2-4F9A-B9E3-75EAF43BBBB7}" presName="Parent1" presStyleLbl="node1" presStyleIdx="2" presStyleCnt="18">
        <dgm:presLayoutVars>
          <dgm:chMax val="1"/>
          <dgm:chPref val="1"/>
          <dgm:bulletEnabled val="1"/>
        </dgm:presLayoutVars>
      </dgm:prSet>
      <dgm:spPr/>
    </dgm:pt>
    <dgm:pt modelId="{F713E72D-1115-4F61-9CA3-D046F06460F7}" type="pres">
      <dgm:prSet presAssocID="{FB7A9E61-71B2-4F9A-B9E3-75EAF43BBBB7}" presName="Childtext1" presStyleLbl="revTx" presStyleIdx="1" presStyleCnt="9">
        <dgm:presLayoutVars>
          <dgm:chMax val="0"/>
          <dgm:chPref val="0"/>
          <dgm:bulletEnabled val="1"/>
        </dgm:presLayoutVars>
      </dgm:prSet>
      <dgm:spPr/>
    </dgm:pt>
    <dgm:pt modelId="{A3C418DE-8EF0-4730-98D0-8FD6B9DA8C2A}" type="pres">
      <dgm:prSet presAssocID="{FB7A9E61-71B2-4F9A-B9E3-75EAF43BBBB7}" presName="BalanceSpacing" presStyleCnt="0"/>
      <dgm:spPr/>
    </dgm:pt>
    <dgm:pt modelId="{4513DBEF-19C8-4543-A854-4CD53C844A9D}" type="pres">
      <dgm:prSet presAssocID="{FB7A9E61-71B2-4F9A-B9E3-75EAF43BBBB7}" presName="BalanceSpacing1" presStyleCnt="0"/>
      <dgm:spPr/>
    </dgm:pt>
    <dgm:pt modelId="{0B129A2D-46A7-46D9-A61E-186C90133FAB}" type="pres">
      <dgm:prSet presAssocID="{4E80F412-F851-4CB0-A6A3-AF343482DCA1}" presName="Accent1Text" presStyleLbl="node1" presStyleIdx="3" presStyleCnt="18" custLinFactNeighborX="55822" custLinFactNeighborY="85381"/>
      <dgm:spPr/>
    </dgm:pt>
    <dgm:pt modelId="{4536EACE-6AF9-45D5-9F53-8243BBAF4FCF}" type="pres">
      <dgm:prSet presAssocID="{4E80F412-F851-4CB0-A6A3-AF343482DCA1}" presName="spaceBetweenRectangles" presStyleCnt="0"/>
      <dgm:spPr/>
    </dgm:pt>
    <dgm:pt modelId="{42737CA8-B597-4B4F-873C-0FEEEB1FEB47}" type="pres">
      <dgm:prSet presAssocID="{AAA55A0C-00EA-475D-92E2-437E65989212}" presName="composite" presStyleCnt="0"/>
      <dgm:spPr/>
    </dgm:pt>
    <dgm:pt modelId="{458D29C9-7AB7-4678-BA76-42B7971D3C71}" type="pres">
      <dgm:prSet presAssocID="{AAA55A0C-00EA-475D-92E2-437E65989212}" presName="Parent1" presStyleLbl="node1" presStyleIdx="4" presStyleCnt="18">
        <dgm:presLayoutVars>
          <dgm:chMax val="1"/>
          <dgm:chPref val="1"/>
          <dgm:bulletEnabled val="1"/>
        </dgm:presLayoutVars>
      </dgm:prSet>
      <dgm:spPr/>
    </dgm:pt>
    <dgm:pt modelId="{09A4D67D-C79B-4E43-91A7-8EE87CEAD242}" type="pres">
      <dgm:prSet presAssocID="{AAA55A0C-00EA-475D-92E2-437E65989212}" presName="Childtext1" presStyleLbl="revTx" presStyleIdx="2" presStyleCnt="9">
        <dgm:presLayoutVars>
          <dgm:chMax val="0"/>
          <dgm:chPref val="0"/>
          <dgm:bulletEnabled val="1"/>
        </dgm:presLayoutVars>
      </dgm:prSet>
      <dgm:spPr/>
    </dgm:pt>
    <dgm:pt modelId="{273A4C70-64A9-47C6-A4B4-20F57E5173C3}" type="pres">
      <dgm:prSet presAssocID="{AAA55A0C-00EA-475D-92E2-437E65989212}" presName="BalanceSpacing" presStyleCnt="0"/>
      <dgm:spPr/>
    </dgm:pt>
    <dgm:pt modelId="{58F417A6-10FA-4A08-ACF0-C5510F41F566}" type="pres">
      <dgm:prSet presAssocID="{AAA55A0C-00EA-475D-92E2-437E65989212}" presName="BalanceSpacing1" presStyleCnt="0"/>
      <dgm:spPr/>
    </dgm:pt>
    <dgm:pt modelId="{567996E0-60ED-419E-B1DB-2FB5CB70694E}" type="pres">
      <dgm:prSet presAssocID="{BE9DEEDA-E01E-4E2A-B8F7-82432605A5A7}" presName="Accent1Text" presStyleLbl="node1" presStyleIdx="5" presStyleCnt="18"/>
      <dgm:spPr/>
    </dgm:pt>
    <dgm:pt modelId="{C8818099-E933-435A-9ECA-4D72F10C6149}" type="pres">
      <dgm:prSet presAssocID="{BE9DEEDA-E01E-4E2A-B8F7-82432605A5A7}" presName="spaceBetweenRectangles" presStyleCnt="0"/>
      <dgm:spPr/>
    </dgm:pt>
    <dgm:pt modelId="{40885D79-8352-4D21-A8B6-0D9911BE9C27}" type="pres">
      <dgm:prSet presAssocID="{96439716-B735-40F0-91CC-42902DCD1826}" presName="composite" presStyleCnt="0"/>
      <dgm:spPr/>
    </dgm:pt>
    <dgm:pt modelId="{D96BF38B-2CA0-4CE4-A48B-BDA8994AF961}" type="pres">
      <dgm:prSet presAssocID="{96439716-B735-40F0-91CC-42902DCD1826}" presName="Parent1" presStyleLbl="node1" presStyleIdx="6" presStyleCnt="18">
        <dgm:presLayoutVars>
          <dgm:chMax val="1"/>
          <dgm:chPref val="1"/>
          <dgm:bulletEnabled val="1"/>
        </dgm:presLayoutVars>
      </dgm:prSet>
      <dgm:spPr/>
    </dgm:pt>
    <dgm:pt modelId="{B1D9B33A-115B-44FB-B545-EF8968131724}" type="pres">
      <dgm:prSet presAssocID="{96439716-B735-40F0-91CC-42902DCD1826}" presName="Childtext1" presStyleLbl="revTx" presStyleIdx="3" presStyleCnt="9">
        <dgm:presLayoutVars>
          <dgm:chMax val="0"/>
          <dgm:chPref val="0"/>
          <dgm:bulletEnabled val="1"/>
        </dgm:presLayoutVars>
      </dgm:prSet>
      <dgm:spPr/>
    </dgm:pt>
    <dgm:pt modelId="{9F2D6672-3A58-4DF0-B276-CDEB708020CA}" type="pres">
      <dgm:prSet presAssocID="{96439716-B735-40F0-91CC-42902DCD1826}" presName="BalanceSpacing" presStyleCnt="0"/>
      <dgm:spPr/>
    </dgm:pt>
    <dgm:pt modelId="{3C3F4FE1-7D33-477D-A1D7-6C3F89D16FCF}" type="pres">
      <dgm:prSet presAssocID="{96439716-B735-40F0-91CC-42902DCD1826}" presName="BalanceSpacing1" presStyleCnt="0"/>
      <dgm:spPr/>
    </dgm:pt>
    <dgm:pt modelId="{07102011-163E-451A-9767-899B20B8CB1D}" type="pres">
      <dgm:prSet presAssocID="{526164AB-B36A-4BBB-BF1E-394380A570C5}" presName="Accent1Text" presStyleLbl="node1" presStyleIdx="7" presStyleCnt="18"/>
      <dgm:spPr/>
    </dgm:pt>
    <dgm:pt modelId="{A5C8EAEE-5DAD-44AC-9A1C-D4BD65BDA614}" type="pres">
      <dgm:prSet presAssocID="{526164AB-B36A-4BBB-BF1E-394380A570C5}" presName="spaceBetweenRectangles" presStyleCnt="0"/>
      <dgm:spPr/>
    </dgm:pt>
    <dgm:pt modelId="{036AB466-E6E0-415A-A662-AF00DF29C4F3}" type="pres">
      <dgm:prSet presAssocID="{DD047829-D8B9-41AF-B995-8DBB0DDA0C36}" presName="composite" presStyleCnt="0"/>
      <dgm:spPr/>
    </dgm:pt>
    <dgm:pt modelId="{DCDB5BA9-DF13-474E-A1EC-16137A95F1B6}" type="pres">
      <dgm:prSet presAssocID="{DD047829-D8B9-41AF-B995-8DBB0DDA0C36}" presName="Parent1" presStyleLbl="node1" presStyleIdx="8" presStyleCnt="18">
        <dgm:presLayoutVars>
          <dgm:chMax val="1"/>
          <dgm:chPref val="1"/>
          <dgm:bulletEnabled val="1"/>
        </dgm:presLayoutVars>
      </dgm:prSet>
      <dgm:spPr/>
    </dgm:pt>
    <dgm:pt modelId="{3A278FD2-4E38-4F88-BEBE-B4F5454CEE67}" type="pres">
      <dgm:prSet presAssocID="{DD047829-D8B9-41AF-B995-8DBB0DDA0C36}" presName="Childtext1" presStyleLbl="revTx" presStyleIdx="4" presStyleCnt="9">
        <dgm:presLayoutVars>
          <dgm:chMax val="0"/>
          <dgm:chPref val="0"/>
          <dgm:bulletEnabled val="1"/>
        </dgm:presLayoutVars>
      </dgm:prSet>
      <dgm:spPr/>
    </dgm:pt>
    <dgm:pt modelId="{079CBB47-36F3-44B2-AC18-8C1CE4152962}" type="pres">
      <dgm:prSet presAssocID="{DD047829-D8B9-41AF-B995-8DBB0DDA0C36}" presName="BalanceSpacing" presStyleCnt="0"/>
      <dgm:spPr/>
    </dgm:pt>
    <dgm:pt modelId="{11D3D533-7DD3-4712-A531-ED8411E75126}" type="pres">
      <dgm:prSet presAssocID="{DD047829-D8B9-41AF-B995-8DBB0DDA0C36}" presName="BalanceSpacing1" presStyleCnt="0"/>
      <dgm:spPr/>
    </dgm:pt>
    <dgm:pt modelId="{99176232-2648-496D-B4E0-CA8EBB2AF755}" type="pres">
      <dgm:prSet presAssocID="{DAF6FCD8-58E0-4271-ADC4-5B7A6E6E597C}" presName="Accent1Text" presStyleLbl="node1" presStyleIdx="9" presStyleCnt="18"/>
      <dgm:spPr/>
    </dgm:pt>
    <dgm:pt modelId="{7B82C9F3-0CBD-4140-89D4-2CE287EB791D}" type="pres">
      <dgm:prSet presAssocID="{DAF6FCD8-58E0-4271-ADC4-5B7A6E6E597C}" presName="spaceBetweenRectangles" presStyleCnt="0"/>
      <dgm:spPr/>
    </dgm:pt>
    <dgm:pt modelId="{AABA07CA-E449-422A-BF5D-7E736315DB92}" type="pres">
      <dgm:prSet presAssocID="{9608CED0-B63A-43E2-9B9F-03A87A5DFE95}" presName="composite" presStyleCnt="0"/>
      <dgm:spPr/>
    </dgm:pt>
    <dgm:pt modelId="{FA21C2AC-A128-4128-B066-61B7AE6519D6}" type="pres">
      <dgm:prSet presAssocID="{9608CED0-B63A-43E2-9B9F-03A87A5DFE95}" presName="Parent1" presStyleLbl="node1" presStyleIdx="10" presStyleCnt="18">
        <dgm:presLayoutVars>
          <dgm:chMax val="1"/>
          <dgm:chPref val="1"/>
          <dgm:bulletEnabled val="1"/>
        </dgm:presLayoutVars>
      </dgm:prSet>
      <dgm:spPr/>
    </dgm:pt>
    <dgm:pt modelId="{DDE07299-B4B4-45F0-8C00-98BC0A6CB669}" type="pres">
      <dgm:prSet presAssocID="{9608CED0-B63A-43E2-9B9F-03A87A5DFE95}" presName="Childtext1" presStyleLbl="revTx" presStyleIdx="5" presStyleCnt="9">
        <dgm:presLayoutVars>
          <dgm:chMax val="0"/>
          <dgm:chPref val="0"/>
          <dgm:bulletEnabled val="1"/>
        </dgm:presLayoutVars>
      </dgm:prSet>
      <dgm:spPr/>
    </dgm:pt>
    <dgm:pt modelId="{53FA0D79-5417-4093-8044-16CFC327B666}" type="pres">
      <dgm:prSet presAssocID="{9608CED0-B63A-43E2-9B9F-03A87A5DFE95}" presName="BalanceSpacing" presStyleCnt="0"/>
      <dgm:spPr/>
    </dgm:pt>
    <dgm:pt modelId="{1D6F4958-AEC0-466C-80CB-61FBC61F8AA8}" type="pres">
      <dgm:prSet presAssocID="{9608CED0-B63A-43E2-9B9F-03A87A5DFE95}" presName="BalanceSpacing1" presStyleCnt="0"/>
      <dgm:spPr/>
    </dgm:pt>
    <dgm:pt modelId="{EC8F3BC3-E0B5-4A7B-91B1-FB68BDB9AA53}" type="pres">
      <dgm:prSet presAssocID="{4ED117D8-4640-4C0A-A5D9-42F9524531D2}" presName="Accent1Text" presStyleLbl="node1" presStyleIdx="11" presStyleCnt="18"/>
      <dgm:spPr/>
    </dgm:pt>
    <dgm:pt modelId="{E06E40DB-5E95-4043-A750-EA7873FE2329}" type="pres">
      <dgm:prSet presAssocID="{4ED117D8-4640-4C0A-A5D9-42F9524531D2}" presName="spaceBetweenRectangles" presStyleCnt="0"/>
      <dgm:spPr/>
    </dgm:pt>
    <dgm:pt modelId="{39249CCD-7853-47FC-8F8E-B98DC0EE820D}" type="pres">
      <dgm:prSet presAssocID="{4A2D56CE-AD01-4A06-ADC6-9F32D9B52007}" presName="composite" presStyleCnt="0"/>
      <dgm:spPr/>
    </dgm:pt>
    <dgm:pt modelId="{9DD26967-0142-4497-AA18-3769932B83F5}" type="pres">
      <dgm:prSet presAssocID="{4A2D56CE-AD01-4A06-ADC6-9F32D9B52007}" presName="Parent1" presStyleLbl="node1" presStyleIdx="12" presStyleCnt="18" custLinFactX="-61930" custLinFactNeighborX="-100000" custLinFactNeighborY="-87875">
        <dgm:presLayoutVars>
          <dgm:chMax val="1"/>
          <dgm:chPref val="1"/>
          <dgm:bulletEnabled val="1"/>
        </dgm:presLayoutVars>
      </dgm:prSet>
      <dgm:spPr/>
    </dgm:pt>
    <dgm:pt modelId="{E226830C-B648-457A-9045-871B68BF504E}" type="pres">
      <dgm:prSet presAssocID="{4A2D56CE-AD01-4A06-ADC6-9F32D9B52007}" presName="Childtext1" presStyleLbl="revTx" presStyleIdx="6" presStyleCnt="9">
        <dgm:presLayoutVars>
          <dgm:chMax val="0"/>
          <dgm:chPref val="0"/>
          <dgm:bulletEnabled val="1"/>
        </dgm:presLayoutVars>
      </dgm:prSet>
      <dgm:spPr/>
    </dgm:pt>
    <dgm:pt modelId="{B1BE61E2-1956-40E6-B44D-61738B2D0488}" type="pres">
      <dgm:prSet presAssocID="{4A2D56CE-AD01-4A06-ADC6-9F32D9B52007}" presName="BalanceSpacing" presStyleCnt="0"/>
      <dgm:spPr/>
    </dgm:pt>
    <dgm:pt modelId="{0296DDE0-42EF-46E4-B48F-D889DE885797}" type="pres">
      <dgm:prSet presAssocID="{4A2D56CE-AD01-4A06-ADC6-9F32D9B52007}" presName="BalanceSpacing1" presStyleCnt="0"/>
      <dgm:spPr/>
    </dgm:pt>
    <dgm:pt modelId="{E6D657E5-1031-4177-90B4-02D48C21450B}" type="pres">
      <dgm:prSet presAssocID="{035E1ED5-9D81-4B7F-9E5B-DF666B82E33B}" presName="Accent1Text" presStyleLbl="node1" presStyleIdx="13" presStyleCnt="18" custLinFactX="-7561" custLinFactY="-70211" custLinFactNeighborX="-100000" custLinFactNeighborY="-100000"/>
      <dgm:spPr/>
    </dgm:pt>
    <dgm:pt modelId="{643585E0-C4AE-4B3A-B455-0D6F616A2456}" type="pres">
      <dgm:prSet presAssocID="{035E1ED5-9D81-4B7F-9E5B-DF666B82E33B}" presName="spaceBetweenRectangles" presStyleCnt="0"/>
      <dgm:spPr/>
    </dgm:pt>
    <dgm:pt modelId="{988EFCCC-DEA1-4E17-AE52-E63E7C1CD7CA}" type="pres">
      <dgm:prSet presAssocID="{A07E2917-5398-4BE5-8EC4-EA0CF5BA1961}" presName="composite" presStyleCnt="0"/>
      <dgm:spPr/>
    </dgm:pt>
    <dgm:pt modelId="{93CBE613-1938-4722-929F-D095457AFDB8}" type="pres">
      <dgm:prSet presAssocID="{A07E2917-5398-4BE5-8EC4-EA0CF5BA1961}" presName="Parent1" presStyleLbl="node1" presStyleIdx="14" presStyleCnt="18" custLinFactX="-62243" custLinFactY="-200000" custLinFactNeighborX="-100000" custLinFactNeighborY="-226964">
        <dgm:presLayoutVars>
          <dgm:chMax val="1"/>
          <dgm:chPref val="1"/>
          <dgm:bulletEnabled val="1"/>
        </dgm:presLayoutVars>
      </dgm:prSet>
      <dgm:spPr/>
    </dgm:pt>
    <dgm:pt modelId="{6A872506-CF09-4491-8D25-CE46D9951025}" type="pres">
      <dgm:prSet presAssocID="{A07E2917-5398-4BE5-8EC4-EA0CF5BA1961}" presName="Childtext1" presStyleLbl="revTx" presStyleIdx="7" presStyleCnt="9">
        <dgm:presLayoutVars>
          <dgm:chMax val="0"/>
          <dgm:chPref val="0"/>
          <dgm:bulletEnabled val="1"/>
        </dgm:presLayoutVars>
      </dgm:prSet>
      <dgm:spPr/>
    </dgm:pt>
    <dgm:pt modelId="{3A3FEB5C-D877-491F-BADD-652C5885EE37}" type="pres">
      <dgm:prSet presAssocID="{A07E2917-5398-4BE5-8EC4-EA0CF5BA1961}" presName="BalanceSpacing" presStyleCnt="0"/>
      <dgm:spPr/>
    </dgm:pt>
    <dgm:pt modelId="{01F1D74F-7DF9-4BB0-A688-DC70B23AD61D}" type="pres">
      <dgm:prSet presAssocID="{A07E2917-5398-4BE5-8EC4-EA0CF5BA1961}" presName="BalanceSpacing1" presStyleCnt="0"/>
      <dgm:spPr/>
    </dgm:pt>
    <dgm:pt modelId="{C7FC6CC5-2E8A-4669-AC71-8230821F5A51}" type="pres">
      <dgm:prSet presAssocID="{C451E47B-6E49-4D2D-9AB3-87C9C921073B}" presName="Accent1Text" presStyleLbl="node1" presStyleIdx="15" presStyleCnt="18" custLinFactY="-100000" custLinFactNeighborX="56173" custLinFactNeighborY="-154020"/>
      <dgm:spPr/>
    </dgm:pt>
    <dgm:pt modelId="{3C747ABF-A99B-4899-8DE4-B076393F9F54}" type="pres">
      <dgm:prSet presAssocID="{C451E47B-6E49-4D2D-9AB3-87C9C921073B}" presName="spaceBetweenRectangles" presStyleCnt="0"/>
      <dgm:spPr/>
    </dgm:pt>
    <dgm:pt modelId="{2AA1FC09-2D35-441F-8BD0-5F3808F40358}" type="pres">
      <dgm:prSet presAssocID="{1CFB1C09-9228-4B07-9BB9-C8E089DA3A40}" presName="composite" presStyleCnt="0"/>
      <dgm:spPr/>
    </dgm:pt>
    <dgm:pt modelId="{02BBFA24-072C-44AD-86D2-16AF5B53A9A3}" type="pres">
      <dgm:prSet presAssocID="{1CFB1C09-9228-4B07-9BB9-C8E089DA3A40}" presName="Parent1" presStyleLbl="node1" presStyleIdx="16" presStyleCnt="18" custLinFactX="61480" custLinFactY="-100000" custLinFactNeighborX="100000" custLinFactNeighborY="-156893">
        <dgm:presLayoutVars>
          <dgm:chMax val="1"/>
          <dgm:chPref val="1"/>
          <dgm:bulletEnabled val="1"/>
        </dgm:presLayoutVars>
      </dgm:prSet>
      <dgm:spPr/>
    </dgm:pt>
    <dgm:pt modelId="{9DF524F9-2C45-4166-9460-B4FFD191932E}" type="pres">
      <dgm:prSet presAssocID="{1CFB1C09-9228-4B07-9BB9-C8E089DA3A40}" presName="Childtext1" presStyleLbl="revTx" presStyleIdx="8" presStyleCnt="9">
        <dgm:presLayoutVars>
          <dgm:chMax val="0"/>
          <dgm:chPref val="0"/>
          <dgm:bulletEnabled val="1"/>
        </dgm:presLayoutVars>
      </dgm:prSet>
      <dgm:spPr/>
    </dgm:pt>
    <dgm:pt modelId="{FCD9D44B-2F40-41EB-BF46-EC106F6505EA}" type="pres">
      <dgm:prSet presAssocID="{1CFB1C09-9228-4B07-9BB9-C8E089DA3A40}" presName="BalanceSpacing" presStyleCnt="0"/>
      <dgm:spPr/>
    </dgm:pt>
    <dgm:pt modelId="{A657098B-92B2-4ED6-A578-BE52FAC71E23}" type="pres">
      <dgm:prSet presAssocID="{1CFB1C09-9228-4B07-9BB9-C8E089DA3A40}" presName="BalanceSpacing1" presStyleCnt="0"/>
      <dgm:spPr/>
    </dgm:pt>
    <dgm:pt modelId="{CE4445EE-5CF6-4781-B355-960E8AD5161E}" type="pres">
      <dgm:prSet presAssocID="{8C914A83-EF49-4BBC-8B4E-AE0FB53A420E}" presName="Accent1Text" presStyleLbl="node1" presStyleIdx="17" presStyleCnt="18" custLinFactY="-100000" custLinFactNeighborX="-55403" custLinFactNeighborY="-156025"/>
      <dgm:spPr/>
    </dgm:pt>
  </dgm:ptLst>
  <dgm:cxnLst>
    <dgm:cxn modelId="{D1B92B06-D170-436E-A205-C143980DFEC1}" type="presOf" srcId="{A07E2917-5398-4BE5-8EC4-EA0CF5BA1961}" destId="{93CBE613-1938-4722-929F-D095457AFDB8}" srcOrd="0" destOrd="0" presId="urn:microsoft.com/office/officeart/2008/layout/AlternatingHexagons"/>
    <dgm:cxn modelId="{45312107-2C63-43DA-99EA-706C8CFD30F9}" srcId="{761F4E12-CD50-4762-9CBD-DE575E100D5A}" destId="{DD047829-D8B9-41AF-B995-8DBB0DDA0C36}" srcOrd="4" destOrd="0" parTransId="{96F06134-9DEF-4177-8A1E-EFBC1A90C672}" sibTransId="{DAF6FCD8-58E0-4271-ADC4-5B7A6E6E597C}"/>
    <dgm:cxn modelId="{B333060E-0FBD-45DA-AC4B-B778F14671F6}" srcId="{761F4E12-CD50-4762-9CBD-DE575E100D5A}" destId="{4A2D56CE-AD01-4A06-ADC6-9F32D9B52007}" srcOrd="6" destOrd="0" parTransId="{0458B71E-E74D-4B59-94CB-F40FC7CC2551}" sibTransId="{035E1ED5-9D81-4B7F-9E5B-DF666B82E33B}"/>
    <dgm:cxn modelId="{512FB90F-FB5A-404C-95B9-8E49E727CE7B}" srcId="{761F4E12-CD50-4762-9CBD-DE575E100D5A}" destId="{9608CED0-B63A-43E2-9B9F-03A87A5DFE95}" srcOrd="5" destOrd="0" parTransId="{5068BA84-820F-4F93-BB56-0D8B5015B43F}" sibTransId="{4ED117D8-4640-4C0A-A5D9-42F9524531D2}"/>
    <dgm:cxn modelId="{0262E510-871D-4976-B0C8-302EA80BC86A}" type="presOf" srcId="{035E1ED5-9D81-4B7F-9E5B-DF666B82E33B}" destId="{E6D657E5-1031-4177-90B4-02D48C21450B}" srcOrd="0" destOrd="0" presId="urn:microsoft.com/office/officeart/2008/layout/AlternatingHexagons"/>
    <dgm:cxn modelId="{3F85F312-E1DA-46D8-8D03-20C2C5EAEB5A}" type="presOf" srcId="{9608CED0-B63A-43E2-9B9F-03A87A5DFE95}" destId="{FA21C2AC-A128-4128-B066-61B7AE6519D6}" srcOrd="0" destOrd="0" presId="urn:microsoft.com/office/officeart/2008/layout/AlternatingHexagons"/>
    <dgm:cxn modelId="{C9076E19-7A57-46EE-81BE-59F3FDD8575A}" type="presOf" srcId="{761F4E12-CD50-4762-9CBD-DE575E100D5A}" destId="{487BBDBC-0848-41AD-8638-1B9C37D7DE78}" srcOrd="0" destOrd="0" presId="urn:microsoft.com/office/officeart/2008/layout/AlternatingHexagons"/>
    <dgm:cxn modelId="{41B77522-5097-4A19-9178-542ED73C57E8}" type="presOf" srcId="{4ED117D8-4640-4C0A-A5D9-42F9524531D2}" destId="{EC8F3BC3-E0B5-4A7B-91B1-FB68BDB9AA53}" srcOrd="0" destOrd="0" presId="urn:microsoft.com/office/officeart/2008/layout/AlternatingHexagons"/>
    <dgm:cxn modelId="{DE263525-D632-4986-9ABE-AB6B506409BF}" type="presOf" srcId="{AC2E2C7A-5C1A-4A65-9C55-41873320D057}" destId="{CA9590D5-8D0B-4DF4-BD8C-4785232283D2}" srcOrd="0" destOrd="0" presId="urn:microsoft.com/office/officeart/2008/layout/AlternatingHexagons"/>
    <dgm:cxn modelId="{EB32C027-CA78-432C-98A4-6F9CD070838A}" srcId="{761F4E12-CD50-4762-9CBD-DE575E100D5A}" destId="{1CFB1C09-9228-4B07-9BB9-C8E089DA3A40}" srcOrd="8" destOrd="0" parTransId="{0C66316F-8A59-4591-AC49-6380CA4D6CF9}" sibTransId="{8C914A83-EF49-4BBC-8B4E-AE0FB53A420E}"/>
    <dgm:cxn modelId="{D32BA328-614A-47A0-84C1-DFCA32F0C957}" type="presOf" srcId="{4A2D56CE-AD01-4A06-ADC6-9F32D9B52007}" destId="{9DD26967-0142-4497-AA18-3769932B83F5}" srcOrd="0" destOrd="0" presId="urn:microsoft.com/office/officeart/2008/layout/AlternatingHexagons"/>
    <dgm:cxn modelId="{E8C1F436-22D0-462B-9980-079A1E628629}" type="presOf" srcId="{526164AB-B36A-4BBB-BF1E-394380A570C5}" destId="{07102011-163E-451A-9767-899B20B8CB1D}" srcOrd="0" destOrd="0" presId="urn:microsoft.com/office/officeart/2008/layout/AlternatingHexagons"/>
    <dgm:cxn modelId="{07C39248-CE6E-4C32-8AA0-E7B9C072361E}" type="presOf" srcId="{DAF6FCD8-58E0-4271-ADC4-5B7A6E6E597C}" destId="{99176232-2648-496D-B4E0-CA8EBB2AF755}" srcOrd="0" destOrd="0" presId="urn:microsoft.com/office/officeart/2008/layout/AlternatingHexagons"/>
    <dgm:cxn modelId="{DBF6524D-6C28-4916-A5A3-B37B6EBBB466}" type="presOf" srcId="{8C914A83-EF49-4BBC-8B4E-AE0FB53A420E}" destId="{CE4445EE-5CF6-4781-B355-960E8AD5161E}" srcOrd="0" destOrd="0" presId="urn:microsoft.com/office/officeart/2008/layout/AlternatingHexagons"/>
    <dgm:cxn modelId="{21652D56-C244-4C7F-A712-F8B1B18ADFBC}" type="presOf" srcId="{DD047829-D8B9-41AF-B995-8DBB0DDA0C36}" destId="{DCDB5BA9-DF13-474E-A1EC-16137A95F1B6}" srcOrd="0" destOrd="0" presId="urn:microsoft.com/office/officeart/2008/layout/AlternatingHexagons"/>
    <dgm:cxn modelId="{5BEDBD59-904D-4F23-A10B-D950F77E9173}" srcId="{761F4E12-CD50-4762-9CBD-DE575E100D5A}" destId="{A07E2917-5398-4BE5-8EC4-EA0CF5BA1961}" srcOrd="7" destOrd="0" parTransId="{A9140540-D7D0-4678-AA5B-E4C31372EAAE}" sibTransId="{C451E47B-6E49-4D2D-9AB3-87C9C921073B}"/>
    <dgm:cxn modelId="{8EA8BE81-3DCA-433D-B497-EA5D62EA6BDE}" srcId="{761F4E12-CD50-4762-9CBD-DE575E100D5A}" destId="{96439716-B735-40F0-91CC-42902DCD1826}" srcOrd="3" destOrd="0" parTransId="{1A9EACF3-3EF4-4B86-BBA0-C1DA51E97E3C}" sibTransId="{526164AB-B36A-4BBB-BF1E-394380A570C5}"/>
    <dgm:cxn modelId="{90B6688F-9127-4EE9-AD95-54DA18E30E7D}" type="presOf" srcId="{FB7A9E61-71B2-4F9A-B9E3-75EAF43BBBB7}" destId="{C1BE3567-1C58-413E-A561-96B92A1A9601}" srcOrd="0" destOrd="0" presId="urn:microsoft.com/office/officeart/2008/layout/AlternatingHexagons"/>
    <dgm:cxn modelId="{4E215F92-63A8-4328-BEA0-710EF6D543DD}" srcId="{761F4E12-CD50-4762-9CBD-DE575E100D5A}" destId="{AC2E2C7A-5C1A-4A65-9C55-41873320D057}" srcOrd="0" destOrd="0" parTransId="{65C18E60-2237-4D23-937B-492366DEA95A}" sibTransId="{9E2DA1B7-6933-4E9E-BFC4-DCB2D3677B03}"/>
    <dgm:cxn modelId="{58A918A3-FFB9-44C8-93BA-8B1E9A6F7F24}" srcId="{761F4E12-CD50-4762-9CBD-DE575E100D5A}" destId="{AAA55A0C-00EA-475D-92E2-437E65989212}" srcOrd="2" destOrd="0" parTransId="{AD81210A-988B-480E-83D8-93EDCE3231C4}" sibTransId="{BE9DEEDA-E01E-4E2A-B8F7-82432605A5A7}"/>
    <dgm:cxn modelId="{CDE131A5-0B96-4904-883A-1EE86AE2F0C0}" srcId="{761F4E12-CD50-4762-9CBD-DE575E100D5A}" destId="{FB7A9E61-71B2-4F9A-B9E3-75EAF43BBBB7}" srcOrd="1" destOrd="0" parTransId="{DE46AE59-C73D-4FD9-9B43-C59BA680F9DE}" sibTransId="{4E80F412-F851-4CB0-A6A3-AF343482DCA1}"/>
    <dgm:cxn modelId="{565FF1A5-CA1B-42FD-BDF9-26F0CBC83900}" type="presOf" srcId="{1CFB1C09-9228-4B07-9BB9-C8E089DA3A40}" destId="{02BBFA24-072C-44AD-86D2-16AF5B53A9A3}" srcOrd="0" destOrd="0" presId="urn:microsoft.com/office/officeart/2008/layout/AlternatingHexagons"/>
    <dgm:cxn modelId="{28E488B4-379C-46A0-9DAD-EF9BB1AB8535}" type="presOf" srcId="{4E80F412-F851-4CB0-A6A3-AF343482DCA1}" destId="{0B129A2D-46A7-46D9-A61E-186C90133FAB}" srcOrd="0" destOrd="0" presId="urn:microsoft.com/office/officeart/2008/layout/AlternatingHexagons"/>
    <dgm:cxn modelId="{440AD2BF-CF3F-454C-9C75-59FB1DD54589}" type="presOf" srcId="{96439716-B735-40F0-91CC-42902DCD1826}" destId="{D96BF38B-2CA0-4CE4-A48B-BDA8994AF961}" srcOrd="0" destOrd="0" presId="urn:microsoft.com/office/officeart/2008/layout/AlternatingHexagons"/>
    <dgm:cxn modelId="{B956B4C4-FF27-4EB3-884E-06B550614F36}" type="presOf" srcId="{AAA55A0C-00EA-475D-92E2-437E65989212}" destId="{458D29C9-7AB7-4678-BA76-42B7971D3C71}" srcOrd="0" destOrd="0" presId="urn:microsoft.com/office/officeart/2008/layout/AlternatingHexagons"/>
    <dgm:cxn modelId="{4F7B07CD-1D6A-4707-9A6C-4CF2871E5C6B}" type="presOf" srcId="{BE9DEEDA-E01E-4E2A-B8F7-82432605A5A7}" destId="{567996E0-60ED-419E-B1DB-2FB5CB70694E}" srcOrd="0" destOrd="0" presId="urn:microsoft.com/office/officeart/2008/layout/AlternatingHexagons"/>
    <dgm:cxn modelId="{EB26C6E5-4544-4287-912F-7F34C5469B35}" type="presOf" srcId="{9E2DA1B7-6933-4E9E-BFC4-DCB2D3677B03}" destId="{E09F6487-5CDC-4742-9324-941B7FE5AE0F}" srcOrd="0" destOrd="0" presId="urn:microsoft.com/office/officeart/2008/layout/AlternatingHexagons"/>
    <dgm:cxn modelId="{6EDA58E6-95C8-43FF-AED0-DB935A22C96C}" type="presOf" srcId="{C451E47B-6E49-4D2D-9AB3-87C9C921073B}" destId="{C7FC6CC5-2E8A-4669-AC71-8230821F5A51}" srcOrd="0" destOrd="0" presId="urn:microsoft.com/office/officeart/2008/layout/AlternatingHexagons"/>
    <dgm:cxn modelId="{3F21EE34-4DD6-490E-A060-F417EF868F69}" type="presParOf" srcId="{487BBDBC-0848-41AD-8638-1B9C37D7DE78}" destId="{06C78BC4-810D-4B27-9B1C-32AC2286956A}" srcOrd="0" destOrd="0" presId="urn:microsoft.com/office/officeart/2008/layout/AlternatingHexagons"/>
    <dgm:cxn modelId="{B12A045C-78E7-4BD9-B821-FFE17BE31386}" type="presParOf" srcId="{06C78BC4-810D-4B27-9B1C-32AC2286956A}" destId="{CA9590D5-8D0B-4DF4-BD8C-4785232283D2}" srcOrd="0" destOrd="0" presId="urn:microsoft.com/office/officeart/2008/layout/AlternatingHexagons"/>
    <dgm:cxn modelId="{1A5F9B2E-2456-447F-8964-2ADAACA71446}" type="presParOf" srcId="{06C78BC4-810D-4B27-9B1C-32AC2286956A}" destId="{31A85E86-E475-4604-83B5-013FFC805C8C}" srcOrd="1" destOrd="0" presId="urn:microsoft.com/office/officeart/2008/layout/AlternatingHexagons"/>
    <dgm:cxn modelId="{6FF4125E-6C42-444E-A23C-E209742604C5}" type="presParOf" srcId="{06C78BC4-810D-4B27-9B1C-32AC2286956A}" destId="{8E948859-2A04-424F-8AFF-5B598C9189CA}" srcOrd="2" destOrd="0" presId="urn:microsoft.com/office/officeart/2008/layout/AlternatingHexagons"/>
    <dgm:cxn modelId="{EEC1C9FB-6A6E-4949-85DB-5A42FEA05803}" type="presParOf" srcId="{06C78BC4-810D-4B27-9B1C-32AC2286956A}" destId="{B82396E0-C795-41FE-A424-506EB9787C65}" srcOrd="3" destOrd="0" presId="urn:microsoft.com/office/officeart/2008/layout/AlternatingHexagons"/>
    <dgm:cxn modelId="{A99B5831-1670-4652-9BCA-8C9CFBFBC28E}" type="presParOf" srcId="{06C78BC4-810D-4B27-9B1C-32AC2286956A}" destId="{E09F6487-5CDC-4742-9324-941B7FE5AE0F}" srcOrd="4" destOrd="0" presId="urn:microsoft.com/office/officeart/2008/layout/AlternatingHexagons"/>
    <dgm:cxn modelId="{732087C4-7609-49C6-8AD0-0DDFC743FB52}" type="presParOf" srcId="{487BBDBC-0848-41AD-8638-1B9C37D7DE78}" destId="{DF0DD38E-832E-4144-AE5C-91F959D9B0D8}" srcOrd="1" destOrd="0" presId="urn:microsoft.com/office/officeart/2008/layout/AlternatingHexagons"/>
    <dgm:cxn modelId="{C4424491-B692-4450-826B-22D49DC44754}" type="presParOf" srcId="{487BBDBC-0848-41AD-8638-1B9C37D7DE78}" destId="{845074C1-D638-445B-8D71-D41CDF56B9C2}" srcOrd="2" destOrd="0" presId="urn:microsoft.com/office/officeart/2008/layout/AlternatingHexagons"/>
    <dgm:cxn modelId="{654BDA01-A4B2-457C-AFF4-8EC9F30EE64A}" type="presParOf" srcId="{845074C1-D638-445B-8D71-D41CDF56B9C2}" destId="{C1BE3567-1C58-413E-A561-96B92A1A9601}" srcOrd="0" destOrd="0" presId="urn:microsoft.com/office/officeart/2008/layout/AlternatingHexagons"/>
    <dgm:cxn modelId="{41ED9CE1-DDA6-4CC5-B4FD-286AD62BF9DA}" type="presParOf" srcId="{845074C1-D638-445B-8D71-D41CDF56B9C2}" destId="{F713E72D-1115-4F61-9CA3-D046F06460F7}" srcOrd="1" destOrd="0" presId="urn:microsoft.com/office/officeart/2008/layout/AlternatingHexagons"/>
    <dgm:cxn modelId="{10892C8C-77D0-4376-BB11-D9ADF62FB507}" type="presParOf" srcId="{845074C1-D638-445B-8D71-D41CDF56B9C2}" destId="{A3C418DE-8EF0-4730-98D0-8FD6B9DA8C2A}" srcOrd="2" destOrd="0" presId="urn:microsoft.com/office/officeart/2008/layout/AlternatingHexagons"/>
    <dgm:cxn modelId="{E29AC60E-E229-47C7-B44C-154EEAE36C21}" type="presParOf" srcId="{845074C1-D638-445B-8D71-D41CDF56B9C2}" destId="{4513DBEF-19C8-4543-A854-4CD53C844A9D}" srcOrd="3" destOrd="0" presId="urn:microsoft.com/office/officeart/2008/layout/AlternatingHexagons"/>
    <dgm:cxn modelId="{86D3097E-0373-479F-8E77-D1C9E4491CA0}" type="presParOf" srcId="{845074C1-D638-445B-8D71-D41CDF56B9C2}" destId="{0B129A2D-46A7-46D9-A61E-186C90133FAB}" srcOrd="4" destOrd="0" presId="urn:microsoft.com/office/officeart/2008/layout/AlternatingHexagons"/>
    <dgm:cxn modelId="{AD4D7CFB-E504-49D4-B359-C9E018116772}" type="presParOf" srcId="{487BBDBC-0848-41AD-8638-1B9C37D7DE78}" destId="{4536EACE-6AF9-45D5-9F53-8243BBAF4FCF}" srcOrd="3" destOrd="0" presId="urn:microsoft.com/office/officeart/2008/layout/AlternatingHexagons"/>
    <dgm:cxn modelId="{1986D3AE-7B1E-4584-866B-045419C5BF32}" type="presParOf" srcId="{487BBDBC-0848-41AD-8638-1B9C37D7DE78}" destId="{42737CA8-B597-4B4F-873C-0FEEEB1FEB47}" srcOrd="4" destOrd="0" presId="urn:microsoft.com/office/officeart/2008/layout/AlternatingHexagons"/>
    <dgm:cxn modelId="{31AB0BD0-26A4-4459-BA56-E280E47DCABC}" type="presParOf" srcId="{42737CA8-B597-4B4F-873C-0FEEEB1FEB47}" destId="{458D29C9-7AB7-4678-BA76-42B7971D3C71}" srcOrd="0" destOrd="0" presId="urn:microsoft.com/office/officeart/2008/layout/AlternatingHexagons"/>
    <dgm:cxn modelId="{D9FF5D96-4ED6-4E84-A103-8070DE308085}" type="presParOf" srcId="{42737CA8-B597-4B4F-873C-0FEEEB1FEB47}" destId="{09A4D67D-C79B-4E43-91A7-8EE87CEAD242}" srcOrd="1" destOrd="0" presId="urn:microsoft.com/office/officeart/2008/layout/AlternatingHexagons"/>
    <dgm:cxn modelId="{041E200F-52A2-42DF-80AB-895EB1E6A211}" type="presParOf" srcId="{42737CA8-B597-4B4F-873C-0FEEEB1FEB47}" destId="{273A4C70-64A9-47C6-A4B4-20F57E5173C3}" srcOrd="2" destOrd="0" presId="urn:microsoft.com/office/officeart/2008/layout/AlternatingHexagons"/>
    <dgm:cxn modelId="{1E00A507-AC6C-48C1-8D4D-AC0CFE335009}" type="presParOf" srcId="{42737CA8-B597-4B4F-873C-0FEEEB1FEB47}" destId="{58F417A6-10FA-4A08-ACF0-C5510F41F566}" srcOrd="3" destOrd="0" presId="urn:microsoft.com/office/officeart/2008/layout/AlternatingHexagons"/>
    <dgm:cxn modelId="{F6705402-AE95-43FC-82EB-1ECE90BCB13C}" type="presParOf" srcId="{42737CA8-B597-4B4F-873C-0FEEEB1FEB47}" destId="{567996E0-60ED-419E-B1DB-2FB5CB70694E}" srcOrd="4" destOrd="0" presId="urn:microsoft.com/office/officeart/2008/layout/AlternatingHexagons"/>
    <dgm:cxn modelId="{E65F66B3-8B1E-4B10-A176-A0DB9484A628}" type="presParOf" srcId="{487BBDBC-0848-41AD-8638-1B9C37D7DE78}" destId="{C8818099-E933-435A-9ECA-4D72F10C6149}" srcOrd="5" destOrd="0" presId="urn:microsoft.com/office/officeart/2008/layout/AlternatingHexagons"/>
    <dgm:cxn modelId="{7D23789B-D813-4F5A-9554-26D66588306A}" type="presParOf" srcId="{487BBDBC-0848-41AD-8638-1B9C37D7DE78}" destId="{40885D79-8352-4D21-A8B6-0D9911BE9C27}" srcOrd="6" destOrd="0" presId="urn:microsoft.com/office/officeart/2008/layout/AlternatingHexagons"/>
    <dgm:cxn modelId="{94E7385A-231F-43ED-ABDC-A7C9808649BF}" type="presParOf" srcId="{40885D79-8352-4D21-A8B6-0D9911BE9C27}" destId="{D96BF38B-2CA0-4CE4-A48B-BDA8994AF961}" srcOrd="0" destOrd="0" presId="urn:microsoft.com/office/officeart/2008/layout/AlternatingHexagons"/>
    <dgm:cxn modelId="{E12C6D20-A5ED-482B-973C-665F32FE47D3}" type="presParOf" srcId="{40885D79-8352-4D21-A8B6-0D9911BE9C27}" destId="{B1D9B33A-115B-44FB-B545-EF8968131724}" srcOrd="1" destOrd="0" presId="urn:microsoft.com/office/officeart/2008/layout/AlternatingHexagons"/>
    <dgm:cxn modelId="{1B5938D1-07F1-45A5-9465-0E847792D257}" type="presParOf" srcId="{40885D79-8352-4D21-A8B6-0D9911BE9C27}" destId="{9F2D6672-3A58-4DF0-B276-CDEB708020CA}" srcOrd="2" destOrd="0" presId="urn:microsoft.com/office/officeart/2008/layout/AlternatingHexagons"/>
    <dgm:cxn modelId="{1C19B0F5-328A-4D88-84EC-B6474FDC6859}" type="presParOf" srcId="{40885D79-8352-4D21-A8B6-0D9911BE9C27}" destId="{3C3F4FE1-7D33-477D-A1D7-6C3F89D16FCF}" srcOrd="3" destOrd="0" presId="urn:microsoft.com/office/officeart/2008/layout/AlternatingHexagons"/>
    <dgm:cxn modelId="{7583B8CA-9739-40B5-8295-A8F989AADE20}" type="presParOf" srcId="{40885D79-8352-4D21-A8B6-0D9911BE9C27}" destId="{07102011-163E-451A-9767-899B20B8CB1D}" srcOrd="4" destOrd="0" presId="urn:microsoft.com/office/officeart/2008/layout/AlternatingHexagons"/>
    <dgm:cxn modelId="{473482CB-E919-4519-BDED-BD4EF14A33E0}" type="presParOf" srcId="{487BBDBC-0848-41AD-8638-1B9C37D7DE78}" destId="{A5C8EAEE-5DAD-44AC-9A1C-D4BD65BDA614}" srcOrd="7" destOrd="0" presId="urn:microsoft.com/office/officeart/2008/layout/AlternatingHexagons"/>
    <dgm:cxn modelId="{D7044CB7-191A-40EF-93D4-F954E3720557}" type="presParOf" srcId="{487BBDBC-0848-41AD-8638-1B9C37D7DE78}" destId="{036AB466-E6E0-415A-A662-AF00DF29C4F3}" srcOrd="8" destOrd="0" presId="urn:microsoft.com/office/officeart/2008/layout/AlternatingHexagons"/>
    <dgm:cxn modelId="{538B29A6-3875-432B-A33B-75573461C644}" type="presParOf" srcId="{036AB466-E6E0-415A-A662-AF00DF29C4F3}" destId="{DCDB5BA9-DF13-474E-A1EC-16137A95F1B6}" srcOrd="0" destOrd="0" presId="urn:microsoft.com/office/officeart/2008/layout/AlternatingHexagons"/>
    <dgm:cxn modelId="{4B76538C-8F60-4513-9804-5ACCC2DA14B5}" type="presParOf" srcId="{036AB466-E6E0-415A-A662-AF00DF29C4F3}" destId="{3A278FD2-4E38-4F88-BEBE-B4F5454CEE67}" srcOrd="1" destOrd="0" presId="urn:microsoft.com/office/officeart/2008/layout/AlternatingHexagons"/>
    <dgm:cxn modelId="{EC232D0A-BAB0-4E7C-A487-F8F64EF1C48C}" type="presParOf" srcId="{036AB466-E6E0-415A-A662-AF00DF29C4F3}" destId="{079CBB47-36F3-44B2-AC18-8C1CE4152962}" srcOrd="2" destOrd="0" presId="urn:microsoft.com/office/officeart/2008/layout/AlternatingHexagons"/>
    <dgm:cxn modelId="{5976BA68-E024-4839-8323-2216018A5AFA}" type="presParOf" srcId="{036AB466-E6E0-415A-A662-AF00DF29C4F3}" destId="{11D3D533-7DD3-4712-A531-ED8411E75126}" srcOrd="3" destOrd="0" presId="urn:microsoft.com/office/officeart/2008/layout/AlternatingHexagons"/>
    <dgm:cxn modelId="{98209BDF-2DF3-4C66-9429-781675819CDA}" type="presParOf" srcId="{036AB466-E6E0-415A-A662-AF00DF29C4F3}" destId="{99176232-2648-496D-B4E0-CA8EBB2AF755}" srcOrd="4" destOrd="0" presId="urn:microsoft.com/office/officeart/2008/layout/AlternatingHexagons"/>
    <dgm:cxn modelId="{173E1D3F-8ABC-446F-8C83-E65EFA4E56DE}" type="presParOf" srcId="{487BBDBC-0848-41AD-8638-1B9C37D7DE78}" destId="{7B82C9F3-0CBD-4140-89D4-2CE287EB791D}" srcOrd="9" destOrd="0" presId="urn:microsoft.com/office/officeart/2008/layout/AlternatingHexagons"/>
    <dgm:cxn modelId="{82612AFE-5DB3-4AE3-AE24-C8F69997B0E7}" type="presParOf" srcId="{487BBDBC-0848-41AD-8638-1B9C37D7DE78}" destId="{AABA07CA-E449-422A-BF5D-7E736315DB92}" srcOrd="10" destOrd="0" presId="urn:microsoft.com/office/officeart/2008/layout/AlternatingHexagons"/>
    <dgm:cxn modelId="{78064659-A0C5-4BE6-9FBF-6C166963956A}" type="presParOf" srcId="{AABA07CA-E449-422A-BF5D-7E736315DB92}" destId="{FA21C2AC-A128-4128-B066-61B7AE6519D6}" srcOrd="0" destOrd="0" presId="urn:microsoft.com/office/officeart/2008/layout/AlternatingHexagons"/>
    <dgm:cxn modelId="{F471DE7F-B3CA-4554-B2C0-12CD602F458F}" type="presParOf" srcId="{AABA07CA-E449-422A-BF5D-7E736315DB92}" destId="{DDE07299-B4B4-45F0-8C00-98BC0A6CB669}" srcOrd="1" destOrd="0" presId="urn:microsoft.com/office/officeart/2008/layout/AlternatingHexagons"/>
    <dgm:cxn modelId="{1E9A5A69-8E79-4AD2-8540-1E2F0AC3530B}" type="presParOf" srcId="{AABA07CA-E449-422A-BF5D-7E736315DB92}" destId="{53FA0D79-5417-4093-8044-16CFC327B666}" srcOrd="2" destOrd="0" presId="urn:microsoft.com/office/officeart/2008/layout/AlternatingHexagons"/>
    <dgm:cxn modelId="{1620A709-52C1-487B-9E7C-1D2F5A1CFCDE}" type="presParOf" srcId="{AABA07CA-E449-422A-BF5D-7E736315DB92}" destId="{1D6F4958-AEC0-466C-80CB-61FBC61F8AA8}" srcOrd="3" destOrd="0" presId="urn:microsoft.com/office/officeart/2008/layout/AlternatingHexagons"/>
    <dgm:cxn modelId="{8F55FAF7-3A2C-4861-B017-DA282C5CCF94}" type="presParOf" srcId="{AABA07CA-E449-422A-BF5D-7E736315DB92}" destId="{EC8F3BC3-E0B5-4A7B-91B1-FB68BDB9AA53}" srcOrd="4" destOrd="0" presId="urn:microsoft.com/office/officeart/2008/layout/AlternatingHexagons"/>
    <dgm:cxn modelId="{A5C029B6-8000-411A-85B5-BC0886518B03}" type="presParOf" srcId="{487BBDBC-0848-41AD-8638-1B9C37D7DE78}" destId="{E06E40DB-5E95-4043-A750-EA7873FE2329}" srcOrd="11" destOrd="0" presId="urn:microsoft.com/office/officeart/2008/layout/AlternatingHexagons"/>
    <dgm:cxn modelId="{690B63D6-F54D-4EE7-819D-E489FC0D0BFD}" type="presParOf" srcId="{487BBDBC-0848-41AD-8638-1B9C37D7DE78}" destId="{39249CCD-7853-47FC-8F8E-B98DC0EE820D}" srcOrd="12" destOrd="0" presId="urn:microsoft.com/office/officeart/2008/layout/AlternatingHexagons"/>
    <dgm:cxn modelId="{F0F97928-7C43-4A7C-AF4D-0C87DA3AF63B}" type="presParOf" srcId="{39249CCD-7853-47FC-8F8E-B98DC0EE820D}" destId="{9DD26967-0142-4497-AA18-3769932B83F5}" srcOrd="0" destOrd="0" presId="urn:microsoft.com/office/officeart/2008/layout/AlternatingHexagons"/>
    <dgm:cxn modelId="{F9BD8DD5-F2FE-4984-B2EC-DB57DC80EC3B}" type="presParOf" srcId="{39249CCD-7853-47FC-8F8E-B98DC0EE820D}" destId="{E226830C-B648-457A-9045-871B68BF504E}" srcOrd="1" destOrd="0" presId="urn:microsoft.com/office/officeart/2008/layout/AlternatingHexagons"/>
    <dgm:cxn modelId="{1B207CBB-9441-44B8-84FD-7BE5D9EE7914}" type="presParOf" srcId="{39249CCD-7853-47FC-8F8E-B98DC0EE820D}" destId="{B1BE61E2-1956-40E6-B44D-61738B2D0488}" srcOrd="2" destOrd="0" presId="urn:microsoft.com/office/officeart/2008/layout/AlternatingHexagons"/>
    <dgm:cxn modelId="{6A9A0565-802A-4E2C-A52E-9077104D05BA}" type="presParOf" srcId="{39249CCD-7853-47FC-8F8E-B98DC0EE820D}" destId="{0296DDE0-42EF-46E4-B48F-D889DE885797}" srcOrd="3" destOrd="0" presId="urn:microsoft.com/office/officeart/2008/layout/AlternatingHexagons"/>
    <dgm:cxn modelId="{F97CCC29-1E46-4234-BCE1-61F013131E59}" type="presParOf" srcId="{39249CCD-7853-47FC-8F8E-B98DC0EE820D}" destId="{E6D657E5-1031-4177-90B4-02D48C21450B}" srcOrd="4" destOrd="0" presId="urn:microsoft.com/office/officeart/2008/layout/AlternatingHexagons"/>
    <dgm:cxn modelId="{1125DA8F-5390-49CB-9C46-BC7C82D25901}" type="presParOf" srcId="{487BBDBC-0848-41AD-8638-1B9C37D7DE78}" destId="{643585E0-C4AE-4B3A-B455-0D6F616A2456}" srcOrd="13" destOrd="0" presId="urn:microsoft.com/office/officeart/2008/layout/AlternatingHexagons"/>
    <dgm:cxn modelId="{87B5E56A-7E76-4415-9EC5-74A5359D1B86}" type="presParOf" srcId="{487BBDBC-0848-41AD-8638-1B9C37D7DE78}" destId="{988EFCCC-DEA1-4E17-AE52-E63E7C1CD7CA}" srcOrd="14" destOrd="0" presId="urn:microsoft.com/office/officeart/2008/layout/AlternatingHexagons"/>
    <dgm:cxn modelId="{8D6FB696-27A7-48A5-8856-429EB0864594}" type="presParOf" srcId="{988EFCCC-DEA1-4E17-AE52-E63E7C1CD7CA}" destId="{93CBE613-1938-4722-929F-D095457AFDB8}" srcOrd="0" destOrd="0" presId="urn:microsoft.com/office/officeart/2008/layout/AlternatingHexagons"/>
    <dgm:cxn modelId="{9D78C46A-8AA6-415F-AB77-FC6D858711BA}" type="presParOf" srcId="{988EFCCC-DEA1-4E17-AE52-E63E7C1CD7CA}" destId="{6A872506-CF09-4491-8D25-CE46D9951025}" srcOrd="1" destOrd="0" presId="urn:microsoft.com/office/officeart/2008/layout/AlternatingHexagons"/>
    <dgm:cxn modelId="{07BC13D2-EEBF-4D37-BE1C-23C02B8A7B97}" type="presParOf" srcId="{988EFCCC-DEA1-4E17-AE52-E63E7C1CD7CA}" destId="{3A3FEB5C-D877-491F-BADD-652C5885EE37}" srcOrd="2" destOrd="0" presId="urn:microsoft.com/office/officeart/2008/layout/AlternatingHexagons"/>
    <dgm:cxn modelId="{D1DDE3AF-865B-4A9D-A4D7-B66C1844BD1E}" type="presParOf" srcId="{988EFCCC-DEA1-4E17-AE52-E63E7C1CD7CA}" destId="{01F1D74F-7DF9-4BB0-A688-DC70B23AD61D}" srcOrd="3" destOrd="0" presId="urn:microsoft.com/office/officeart/2008/layout/AlternatingHexagons"/>
    <dgm:cxn modelId="{5B727B85-41CF-477B-8060-414E480A5071}" type="presParOf" srcId="{988EFCCC-DEA1-4E17-AE52-E63E7C1CD7CA}" destId="{C7FC6CC5-2E8A-4669-AC71-8230821F5A51}" srcOrd="4" destOrd="0" presId="urn:microsoft.com/office/officeart/2008/layout/AlternatingHexagons"/>
    <dgm:cxn modelId="{F3516D9E-A138-428A-82E4-4DC785881EBD}" type="presParOf" srcId="{487BBDBC-0848-41AD-8638-1B9C37D7DE78}" destId="{3C747ABF-A99B-4899-8DE4-B076393F9F54}" srcOrd="15" destOrd="0" presId="urn:microsoft.com/office/officeart/2008/layout/AlternatingHexagons"/>
    <dgm:cxn modelId="{3504299E-3495-4571-93B9-CE09EE408184}" type="presParOf" srcId="{487BBDBC-0848-41AD-8638-1B9C37D7DE78}" destId="{2AA1FC09-2D35-441F-8BD0-5F3808F40358}" srcOrd="16" destOrd="0" presId="urn:microsoft.com/office/officeart/2008/layout/AlternatingHexagons"/>
    <dgm:cxn modelId="{954BC7E3-5D6D-4803-BDFA-8A2E9C603DEF}" type="presParOf" srcId="{2AA1FC09-2D35-441F-8BD0-5F3808F40358}" destId="{02BBFA24-072C-44AD-86D2-16AF5B53A9A3}" srcOrd="0" destOrd="0" presId="urn:microsoft.com/office/officeart/2008/layout/AlternatingHexagons"/>
    <dgm:cxn modelId="{55C7D834-A6B4-4BB8-A85E-DDC11BC1A337}" type="presParOf" srcId="{2AA1FC09-2D35-441F-8BD0-5F3808F40358}" destId="{9DF524F9-2C45-4166-9460-B4FFD191932E}" srcOrd="1" destOrd="0" presId="urn:microsoft.com/office/officeart/2008/layout/AlternatingHexagons"/>
    <dgm:cxn modelId="{EA97926D-817C-4EF8-90E1-9055C7D98962}" type="presParOf" srcId="{2AA1FC09-2D35-441F-8BD0-5F3808F40358}" destId="{FCD9D44B-2F40-41EB-BF46-EC106F6505EA}" srcOrd="2" destOrd="0" presId="urn:microsoft.com/office/officeart/2008/layout/AlternatingHexagons"/>
    <dgm:cxn modelId="{2B272597-A4B1-4EEF-BFC3-B0FD28471E7C}" type="presParOf" srcId="{2AA1FC09-2D35-441F-8BD0-5F3808F40358}" destId="{A657098B-92B2-4ED6-A578-BE52FAC71E23}" srcOrd="3" destOrd="0" presId="urn:microsoft.com/office/officeart/2008/layout/AlternatingHexagons"/>
    <dgm:cxn modelId="{F68CF9CC-23AE-4F2C-8220-CBC405337525}" type="presParOf" srcId="{2AA1FC09-2D35-441F-8BD0-5F3808F40358}" destId="{CE4445EE-5CF6-4781-B355-960E8AD5161E}"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C077F3-9ABE-4F76-8CFB-EEB4E235B64C}" type="doc">
      <dgm:prSet loTypeId="urn:microsoft.com/office/officeart/2005/8/layout/hChevron3" loCatId="process" qsTypeId="urn:microsoft.com/office/officeart/2005/8/quickstyle/simple1" qsCatId="simple" csTypeId="urn:microsoft.com/office/officeart/2005/8/colors/accent1_3" csCatId="accent1" phldr="1"/>
      <dgm:spPr/>
    </dgm:pt>
    <dgm:pt modelId="{E339F011-3020-4A2D-A04C-5601927502E7}">
      <dgm:prSet phldrT="[Text]" custT="1"/>
      <dgm:spPr/>
      <dgm:t>
        <a:bodyPr/>
        <a:lstStyle/>
        <a:p>
          <a:pPr algn="l"/>
          <a:r>
            <a:rPr lang="sv-SE" sz="1400"/>
            <a:t>Kartläggning masterdata</a:t>
          </a:r>
        </a:p>
        <a:p>
          <a:pPr algn="l"/>
          <a:r>
            <a:rPr lang="sv-SE" sz="1400"/>
            <a:t>(pågående-juli 2024)</a:t>
          </a:r>
        </a:p>
      </dgm:t>
    </dgm:pt>
    <dgm:pt modelId="{99A03CE3-E382-4936-A0FE-77BEDFFDB5F6}" type="parTrans" cxnId="{45E47620-4A9F-467D-988D-9A5952D9F2A1}">
      <dgm:prSet/>
      <dgm:spPr/>
      <dgm:t>
        <a:bodyPr/>
        <a:lstStyle/>
        <a:p>
          <a:endParaRPr lang="sv-SE" sz="1100"/>
        </a:p>
      </dgm:t>
    </dgm:pt>
    <dgm:pt modelId="{057858E2-519F-4B2D-9F57-4A5FEC335963}" type="sibTrans" cxnId="{45E47620-4A9F-467D-988D-9A5952D9F2A1}">
      <dgm:prSet/>
      <dgm:spPr/>
      <dgm:t>
        <a:bodyPr/>
        <a:lstStyle/>
        <a:p>
          <a:endParaRPr lang="sv-SE" sz="1100"/>
        </a:p>
      </dgm:t>
    </dgm:pt>
    <dgm:pt modelId="{7EE88636-2C92-4C1B-B65D-18BC43E9A88C}">
      <dgm:prSet phldrT="[Text]" custT="1"/>
      <dgm:spPr/>
      <dgm:t>
        <a:bodyPr/>
        <a:lstStyle/>
        <a:p>
          <a:pPr algn="ctr"/>
          <a:r>
            <a:rPr lang="sv-SE" sz="1400"/>
            <a:t>Beställning masterdata</a:t>
          </a:r>
        </a:p>
        <a:p>
          <a:pPr algn="ctr"/>
          <a:r>
            <a:rPr lang="sv-SE" sz="1400"/>
            <a:t>(pågående-</a:t>
          </a:r>
          <a:r>
            <a:rPr lang="sv-SE" sz="1400" err="1"/>
            <a:t>sept</a:t>
          </a:r>
          <a:r>
            <a:rPr lang="sv-SE" sz="1400"/>
            <a:t> 2024?)</a:t>
          </a:r>
        </a:p>
      </dgm:t>
    </dgm:pt>
    <dgm:pt modelId="{D9004071-97C1-4734-9234-A31C357D2987}" type="parTrans" cxnId="{E1CBD07F-9B68-4738-BD01-EB8118524394}">
      <dgm:prSet/>
      <dgm:spPr/>
      <dgm:t>
        <a:bodyPr/>
        <a:lstStyle/>
        <a:p>
          <a:endParaRPr lang="sv-SE" sz="1100"/>
        </a:p>
      </dgm:t>
    </dgm:pt>
    <dgm:pt modelId="{C2FF5252-E1A8-49B5-B6FC-F3209EF62486}" type="sibTrans" cxnId="{E1CBD07F-9B68-4738-BD01-EB8118524394}">
      <dgm:prSet/>
      <dgm:spPr/>
      <dgm:t>
        <a:bodyPr/>
        <a:lstStyle/>
        <a:p>
          <a:endParaRPr lang="sv-SE" sz="1100"/>
        </a:p>
      </dgm:t>
    </dgm:pt>
    <dgm:pt modelId="{6CFA1A36-5397-4817-8A1E-6C3EE056EF34}">
      <dgm:prSet phldrT="[Text]" custT="1"/>
      <dgm:spPr/>
      <dgm:t>
        <a:bodyPr/>
        <a:lstStyle/>
        <a:p>
          <a:pPr algn="ctr"/>
          <a:r>
            <a:rPr lang="sv-SE" sz="1400"/>
            <a:t>Kartläggning </a:t>
          </a:r>
          <a:r>
            <a:rPr lang="sv-SE" sz="1400" err="1"/>
            <a:t>affärsdata</a:t>
          </a:r>
          <a:endParaRPr lang="sv-SE" sz="1400"/>
        </a:p>
        <a:p>
          <a:pPr algn="ctr"/>
          <a:r>
            <a:rPr lang="sv-SE" sz="1400"/>
            <a:t>(okt-dec 2024)</a:t>
          </a:r>
        </a:p>
      </dgm:t>
    </dgm:pt>
    <dgm:pt modelId="{48436D7A-859A-45A0-8CE2-408FCB256290}" type="parTrans" cxnId="{EE4A5C73-790E-4F1A-8397-A2648A48E7E4}">
      <dgm:prSet/>
      <dgm:spPr/>
      <dgm:t>
        <a:bodyPr/>
        <a:lstStyle/>
        <a:p>
          <a:endParaRPr lang="sv-SE" sz="1100"/>
        </a:p>
      </dgm:t>
    </dgm:pt>
    <dgm:pt modelId="{1F6EBE0A-7FDB-435A-AE5D-418B6D9C39B4}" type="sibTrans" cxnId="{EE4A5C73-790E-4F1A-8397-A2648A48E7E4}">
      <dgm:prSet/>
      <dgm:spPr/>
      <dgm:t>
        <a:bodyPr/>
        <a:lstStyle/>
        <a:p>
          <a:endParaRPr lang="sv-SE" sz="1100"/>
        </a:p>
      </dgm:t>
    </dgm:pt>
    <dgm:pt modelId="{540CFBD1-6C62-4405-8392-5C7D5D5B2DC8}">
      <dgm:prSet custT="1"/>
      <dgm:spPr/>
      <dgm:t>
        <a:bodyPr/>
        <a:lstStyle/>
        <a:p>
          <a:pPr algn="ctr"/>
          <a:r>
            <a:rPr lang="sv-SE" sz="1400"/>
            <a:t>Uppsättning </a:t>
          </a:r>
          <a:r>
            <a:rPr lang="sv-SE" sz="1400" err="1"/>
            <a:t>affärsdata</a:t>
          </a:r>
          <a:endParaRPr lang="sv-SE" sz="1400"/>
        </a:p>
        <a:p>
          <a:pPr algn="ctr"/>
          <a:r>
            <a:rPr lang="sv-SE" sz="1400"/>
            <a:t>(jan-mars 2025)</a:t>
          </a:r>
        </a:p>
      </dgm:t>
    </dgm:pt>
    <dgm:pt modelId="{31D10A92-C945-4FF6-9516-2B57AA9FB18C}" type="parTrans" cxnId="{E37191C5-B90F-4E2B-8679-B1135E467586}">
      <dgm:prSet/>
      <dgm:spPr/>
      <dgm:t>
        <a:bodyPr/>
        <a:lstStyle/>
        <a:p>
          <a:endParaRPr lang="sv-SE" sz="1100"/>
        </a:p>
      </dgm:t>
    </dgm:pt>
    <dgm:pt modelId="{49A651E8-D28A-4BF2-B94E-776AAF6035A3}" type="sibTrans" cxnId="{E37191C5-B90F-4E2B-8679-B1135E467586}">
      <dgm:prSet/>
      <dgm:spPr/>
      <dgm:t>
        <a:bodyPr/>
        <a:lstStyle/>
        <a:p>
          <a:endParaRPr lang="sv-SE" sz="1100"/>
        </a:p>
      </dgm:t>
    </dgm:pt>
    <dgm:pt modelId="{4C8341FF-C2CE-4F42-96D6-06EE29C9C71D}" type="pres">
      <dgm:prSet presAssocID="{2DC077F3-9ABE-4F76-8CFB-EEB4E235B64C}" presName="Name0" presStyleCnt="0">
        <dgm:presLayoutVars>
          <dgm:dir/>
          <dgm:resizeHandles val="exact"/>
        </dgm:presLayoutVars>
      </dgm:prSet>
      <dgm:spPr/>
    </dgm:pt>
    <dgm:pt modelId="{7C66CE8A-108F-4215-971C-3BB13735996E}" type="pres">
      <dgm:prSet presAssocID="{E339F011-3020-4A2D-A04C-5601927502E7}" presName="parTxOnly" presStyleLbl="node1" presStyleIdx="0" presStyleCnt="4">
        <dgm:presLayoutVars>
          <dgm:bulletEnabled val="1"/>
        </dgm:presLayoutVars>
      </dgm:prSet>
      <dgm:spPr/>
    </dgm:pt>
    <dgm:pt modelId="{BBDCBE2A-0730-48BD-86E9-969A702DC1EE}" type="pres">
      <dgm:prSet presAssocID="{057858E2-519F-4B2D-9F57-4A5FEC335963}" presName="parSpace" presStyleCnt="0"/>
      <dgm:spPr/>
    </dgm:pt>
    <dgm:pt modelId="{3B388455-AEFA-463A-8B36-013F19354FC5}" type="pres">
      <dgm:prSet presAssocID="{7EE88636-2C92-4C1B-B65D-18BC43E9A88C}" presName="parTxOnly" presStyleLbl="node1" presStyleIdx="1" presStyleCnt="4">
        <dgm:presLayoutVars>
          <dgm:bulletEnabled val="1"/>
        </dgm:presLayoutVars>
      </dgm:prSet>
      <dgm:spPr/>
    </dgm:pt>
    <dgm:pt modelId="{21FF3C26-561D-4DD2-8A48-EB52EA62AD26}" type="pres">
      <dgm:prSet presAssocID="{C2FF5252-E1A8-49B5-B6FC-F3209EF62486}" presName="parSpace" presStyleCnt="0"/>
      <dgm:spPr/>
    </dgm:pt>
    <dgm:pt modelId="{4C3724CE-2CA5-46F0-A9C1-603E236114BD}" type="pres">
      <dgm:prSet presAssocID="{6CFA1A36-5397-4817-8A1E-6C3EE056EF34}" presName="parTxOnly" presStyleLbl="node1" presStyleIdx="2" presStyleCnt="4">
        <dgm:presLayoutVars>
          <dgm:bulletEnabled val="1"/>
        </dgm:presLayoutVars>
      </dgm:prSet>
      <dgm:spPr/>
    </dgm:pt>
    <dgm:pt modelId="{BB2FE2F4-C509-4697-88A6-E8E288911EDB}" type="pres">
      <dgm:prSet presAssocID="{1F6EBE0A-7FDB-435A-AE5D-418B6D9C39B4}" presName="parSpace" presStyleCnt="0"/>
      <dgm:spPr/>
    </dgm:pt>
    <dgm:pt modelId="{27401C73-D1B5-49EA-80AC-01079E1741D5}" type="pres">
      <dgm:prSet presAssocID="{540CFBD1-6C62-4405-8392-5C7D5D5B2DC8}" presName="parTxOnly" presStyleLbl="node1" presStyleIdx="3" presStyleCnt="4">
        <dgm:presLayoutVars>
          <dgm:bulletEnabled val="1"/>
        </dgm:presLayoutVars>
      </dgm:prSet>
      <dgm:spPr/>
    </dgm:pt>
  </dgm:ptLst>
  <dgm:cxnLst>
    <dgm:cxn modelId="{8E3C3B07-0054-49C5-A9B1-3F0214B02751}" type="presOf" srcId="{2DC077F3-9ABE-4F76-8CFB-EEB4E235B64C}" destId="{4C8341FF-C2CE-4F42-96D6-06EE29C9C71D}" srcOrd="0" destOrd="0" presId="urn:microsoft.com/office/officeart/2005/8/layout/hChevron3"/>
    <dgm:cxn modelId="{45E47620-4A9F-467D-988D-9A5952D9F2A1}" srcId="{2DC077F3-9ABE-4F76-8CFB-EEB4E235B64C}" destId="{E339F011-3020-4A2D-A04C-5601927502E7}" srcOrd="0" destOrd="0" parTransId="{99A03CE3-E382-4936-A0FE-77BEDFFDB5F6}" sibTransId="{057858E2-519F-4B2D-9F57-4A5FEC335963}"/>
    <dgm:cxn modelId="{5CBFFD2B-3978-4854-B58A-439E46B80803}" type="presOf" srcId="{7EE88636-2C92-4C1B-B65D-18BC43E9A88C}" destId="{3B388455-AEFA-463A-8B36-013F19354FC5}" srcOrd="0" destOrd="0" presId="urn:microsoft.com/office/officeart/2005/8/layout/hChevron3"/>
    <dgm:cxn modelId="{EE4A5C73-790E-4F1A-8397-A2648A48E7E4}" srcId="{2DC077F3-9ABE-4F76-8CFB-EEB4E235B64C}" destId="{6CFA1A36-5397-4817-8A1E-6C3EE056EF34}" srcOrd="2" destOrd="0" parTransId="{48436D7A-859A-45A0-8CE2-408FCB256290}" sibTransId="{1F6EBE0A-7FDB-435A-AE5D-418B6D9C39B4}"/>
    <dgm:cxn modelId="{E1CBD07F-9B68-4738-BD01-EB8118524394}" srcId="{2DC077F3-9ABE-4F76-8CFB-EEB4E235B64C}" destId="{7EE88636-2C92-4C1B-B65D-18BC43E9A88C}" srcOrd="1" destOrd="0" parTransId="{D9004071-97C1-4734-9234-A31C357D2987}" sibTransId="{C2FF5252-E1A8-49B5-B6FC-F3209EF62486}"/>
    <dgm:cxn modelId="{A0D57084-1EEA-4C82-B7F3-084707CEE4F9}" type="presOf" srcId="{6CFA1A36-5397-4817-8A1E-6C3EE056EF34}" destId="{4C3724CE-2CA5-46F0-A9C1-603E236114BD}" srcOrd="0" destOrd="0" presId="urn:microsoft.com/office/officeart/2005/8/layout/hChevron3"/>
    <dgm:cxn modelId="{E37191C5-B90F-4E2B-8679-B1135E467586}" srcId="{2DC077F3-9ABE-4F76-8CFB-EEB4E235B64C}" destId="{540CFBD1-6C62-4405-8392-5C7D5D5B2DC8}" srcOrd="3" destOrd="0" parTransId="{31D10A92-C945-4FF6-9516-2B57AA9FB18C}" sibTransId="{49A651E8-D28A-4BF2-B94E-776AAF6035A3}"/>
    <dgm:cxn modelId="{BD22B5C6-43AC-4CAC-BBAE-ABA0DE8358F6}" type="presOf" srcId="{E339F011-3020-4A2D-A04C-5601927502E7}" destId="{7C66CE8A-108F-4215-971C-3BB13735996E}" srcOrd="0" destOrd="0" presId="urn:microsoft.com/office/officeart/2005/8/layout/hChevron3"/>
    <dgm:cxn modelId="{4F425FE9-2661-4286-87E2-581B1FDBD443}" type="presOf" srcId="{540CFBD1-6C62-4405-8392-5C7D5D5B2DC8}" destId="{27401C73-D1B5-49EA-80AC-01079E1741D5}" srcOrd="0" destOrd="0" presId="urn:microsoft.com/office/officeart/2005/8/layout/hChevron3"/>
    <dgm:cxn modelId="{99A7DB31-9C02-4A71-BF0A-FDFFDA4DBD1A}" type="presParOf" srcId="{4C8341FF-C2CE-4F42-96D6-06EE29C9C71D}" destId="{7C66CE8A-108F-4215-971C-3BB13735996E}" srcOrd="0" destOrd="0" presId="urn:microsoft.com/office/officeart/2005/8/layout/hChevron3"/>
    <dgm:cxn modelId="{775CB649-79BB-473F-8D69-0F8BAEB4F120}" type="presParOf" srcId="{4C8341FF-C2CE-4F42-96D6-06EE29C9C71D}" destId="{BBDCBE2A-0730-48BD-86E9-969A702DC1EE}" srcOrd="1" destOrd="0" presId="urn:microsoft.com/office/officeart/2005/8/layout/hChevron3"/>
    <dgm:cxn modelId="{2E7791B0-A2A5-47E3-B1ED-B8236E681952}" type="presParOf" srcId="{4C8341FF-C2CE-4F42-96D6-06EE29C9C71D}" destId="{3B388455-AEFA-463A-8B36-013F19354FC5}" srcOrd="2" destOrd="0" presId="urn:microsoft.com/office/officeart/2005/8/layout/hChevron3"/>
    <dgm:cxn modelId="{6750837F-67CF-4D7B-BC50-F5DC82A86559}" type="presParOf" srcId="{4C8341FF-C2CE-4F42-96D6-06EE29C9C71D}" destId="{21FF3C26-561D-4DD2-8A48-EB52EA62AD26}" srcOrd="3" destOrd="0" presId="urn:microsoft.com/office/officeart/2005/8/layout/hChevron3"/>
    <dgm:cxn modelId="{6ACECA9C-FBB4-4D7E-8A62-FA275E507AED}" type="presParOf" srcId="{4C8341FF-C2CE-4F42-96D6-06EE29C9C71D}" destId="{4C3724CE-2CA5-46F0-A9C1-603E236114BD}" srcOrd="4" destOrd="0" presId="urn:microsoft.com/office/officeart/2005/8/layout/hChevron3"/>
    <dgm:cxn modelId="{B8F59951-783E-49F1-9E36-86E6161006EC}" type="presParOf" srcId="{4C8341FF-C2CE-4F42-96D6-06EE29C9C71D}" destId="{BB2FE2F4-C509-4697-88A6-E8E288911EDB}" srcOrd="5" destOrd="0" presId="urn:microsoft.com/office/officeart/2005/8/layout/hChevron3"/>
    <dgm:cxn modelId="{99ED6F22-4DE2-4E91-8EAF-6004BB14C860}" type="presParOf" srcId="{4C8341FF-C2CE-4F42-96D6-06EE29C9C71D}" destId="{27401C73-D1B5-49EA-80AC-01079E1741D5}"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C0300-7170-467E-B2D0-5C838FC4688B}">
      <dsp:nvSpPr>
        <dsp:cNvPr id="0" name=""/>
        <dsp:cNvSpPr/>
      </dsp:nvSpPr>
      <dsp:spPr>
        <a:xfrm>
          <a:off x="2331371" y="1253293"/>
          <a:ext cx="105633" cy="1177055"/>
        </a:xfrm>
        <a:custGeom>
          <a:avLst/>
          <a:gdLst/>
          <a:ahLst/>
          <a:cxnLst/>
          <a:rect l="0" t="0" r="0" b="0"/>
          <a:pathLst>
            <a:path>
              <a:moveTo>
                <a:pt x="0" y="0"/>
              </a:moveTo>
              <a:lnTo>
                <a:pt x="0" y="1177055"/>
              </a:lnTo>
              <a:lnTo>
                <a:pt x="105633" y="1177055"/>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919AC6-ECC5-4724-BB0D-ED07C9CE3863}">
      <dsp:nvSpPr>
        <dsp:cNvPr id="0" name=""/>
        <dsp:cNvSpPr/>
      </dsp:nvSpPr>
      <dsp:spPr>
        <a:xfrm>
          <a:off x="2225738" y="1253293"/>
          <a:ext cx="105633" cy="1177055"/>
        </a:xfrm>
        <a:custGeom>
          <a:avLst/>
          <a:gdLst/>
          <a:ahLst/>
          <a:cxnLst/>
          <a:rect l="0" t="0" r="0" b="0"/>
          <a:pathLst>
            <a:path>
              <a:moveTo>
                <a:pt x="105633" y="0"/>
              </a:moveTo>
              <a:lnTo>
                <a:pt x="105633" y="1177055"/>
              </a:lnTo>
              <a:lnTo>
                <a:pt x="0" y="1177055"/>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E33EBC-C2CF-42C4-A682-24C8117C5B7E}">
      <dsp:nvSpPr>
        <dsp:cNvPr id="0" name=""/>
        <dsp:cNvSpPr/>
      </dsp:nvSpPr>
      <dsp:spPr>
        <a:xfrm>
          <a:off x="2331371" y="1253293"/>
          <a:ext cx="105633" cy="462773"/>
        </a:xfrm>
        <a:custGeom>
          <a:avLst/>
          <a:gdLst/>
          <a:ahLst/>
          <a:cxnLst/>
          <a:rect l="0" t="0" r="0" b="0"/>
          <a:pathLst>
            <a:path>
              <a:moveTo>
                <a:pt x="0" y="0"/>
              </a:moveTo>
              <a:lnTo>
                <a:pt x="0" y="462773"/>
              </a:lnTo>
              <a:lnTo>
                <a:pt x="105633" y="462773"/>
              </a:lnTo>
            </a:path>
          </a:pathLst>
        </a:custGeom>
        <a:noFill/>
        <a:ln w="12700" cap="flat" cmpd="sng" algn="ctr">
          <a:solidFill>
            <a:srgbClr val="A0316E"/>
          </a:solidFill>
          <a:prstDash val="sysDash"/>
          <a:miter lim="800000"/>
        </a:ln>
        <a:effectLst/>
      </dsp:spPr>
      <dsp:style>
        <a:lnRef idx="2">
          <a:scrgbClr r="0" g="0" b="0"/>
        </a:lnRef>
        <a:fillRef idx="0">
          <a:scrgbClr r="0" g="0" b="0"/>
        </a:fillRef>
        <a:effectRef idx="0">
          <a:scrgbClr r="0" g="0" b="0"/>
        </a:effectRef>
        <a:fontRef idx="minor"/>
      </dsp:style>
    </dsp:sp>
    <dsp:sp modelId="{CED267BC-5360-4D1D-97F2-102000555C16}">
      <dsp:nvSpPr>
        <dsp:cNvPr id="0" name=""/>
        <dsp:cNvSpPr/>
      </dsp:nvSpPr>
      <dsp:spPr>
        <a:xfrm>
          <a:off x="2225738" y="1253293"/>
          <a:ext cx="105633" cy="462773"/>
        </a:xfrm>
        <a:custGeom>
          <a:avLst/>
          <a:gdLst/>
          <a:ahLst/>
          <a:cxnLst/>
          <a:rect l="0" t="0" r="0" b="0"/>
          <a:pathLst>
            <a:path>
              <a:moveTo>
                <a:pt x="105633" y="0"/>
              </a:moveTo>
              <a:lnTo>
                <a:pt x="105633" y="462773"/>
              </a:lnTo>
              <a:lnTo>
                <a:pt x="0" y="462773"/>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8C7DDF-3BBC-43E3-BA7A-803B21F10B36}">
      <dsp:nvSpPr>
        <dsp:cNvPr id="0" name=""/>
        <dsp:cNvSpPr/>
      </dsp:nvSpPr>
      <dsp:spPr>
        <a:xfrm>
          <a:off x="2331371" y="1253293"/>
          <a:ext cx="1825944" cy="1639828"/>
        </a:xfrm>
        <a:custGeom>
          <a:avLst/>
          <a:gdLst/>
          <a:ahLst/>
          <a:cxnLst/>
          <a:rect l="0" t="0" r="0" b="0"/>
          <a:pathLst>
            <a:path>
              <a:moveTo>
                <a:pt x="0" y="0"/>
              </a:moveTo>
              <a:lnTo>
                <a:pt x="0" y="1534195"/>
              </a:lnTo>
              <a:lnTo>
                <a:pt x="1825944" y="1534195"/>
              </a:lnTo>
              <a:lnTo>
                <a:pt x="1825944" y="1639828"/>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D627C9-AA40-4C97-ADE5-A5916CE608AA}">
      <dsp:nvSpPr>
        <dsp:cNvPr id="0" name=""/>
        <dsp:cNvSpPr/>
      </dsp:nvSpPr>
      <dsp:spPr>
        <a:xfrm>
          <a:off x="2331371" y="1253293"/>
          <a:ext cx="608648" cy="1639828"/>
        </a:xfrm>
        <a:custGeom>
          <a:avLst/>
          <a:gdLst/>
          <a:ahLst/>
          <a:cxnLst/>
          <a:rect l="0" t="0" r="0" b="0"/>
          <a:pathLst>
            <a:path>
              <a:moveTo>
                <a:pt x="0" y="0"/>
              </a:moveTo>
              <a:lnTo>
                <a:pt x="0" y="1534195"/>
              </a:lnTo>
              <a:lnTo>
                <a:pt x="608648" y="1534195"/>
              </a:lnTo>
              <a:lnTo>
                <a:pt x="608648" y="1639828"/>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365D7D-761A-4227-8EF1-C5ECADEF3C82}">
      <dsp:nvSpPr>
        <dsp:cNvPr id="0" name=""/>
        <dsp:cNvSpPr/>
      </dsp:nvSpPr>
      <dsp:spPr>
        <a:xfrm>
          <a:off x="1722723" y="1253293"/>
          <a:ext cx="608648" cy="1639828"/>
        </a:xfrm>
        <a:custGeom>
          <a:avLst/>
          <a:gdLst/>
          <a:ahLst/>
          <a:cxnLst/>
          <a:rect l="0" t="0" r="0" b="0"/>
          <a:pathLst>
            <a:path>
              <a:moveTo>
                <a:pt x="608648" y="0"/>
              </a:moveTo>
              <a:lnTo>
                <a:pt x="608648" y="1534195"/>
              </a:lnTo>
              <a:lnTo>
                <a:pt x="0" y="1534195"/>
              </a:lnTo>
              <a:lnTo>
                <a:pt x="0" y="1639828"/>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EDC646-7DD1-47C7-9865-AF1DAB2CBDF0}">
      <dsp:nvSpPr>
        <dsp:cNvPr id="0" name=""/>
        <dsp:cNvSpPr/>
      </dsp:nvSpPr>
      <dsp:spPr>
        <a:xfrm>
          <a:off x="505426" y="1253293"/>
          <a:ext cx="1825944" cy="1639828"/>
        </a:xfrm>
        <a:custGeom>
          <a:avLst/>
          <a:gdLst/>
          <a:ahLst/>
          <a:cxnLst/>
          <a:rect l="0" t="0" r="0" b="0"/>
          <a:pathLst>
            <a:path>
              <a:moveTo>
                <a:pt x="1825944" y="0"/>
              </a:moveTo>
              <a:lnTo>
                <a:pt x="1825944" y="1534195"/>
              </a:lnTo>
              <a:lnTo>
                <a:pt x="0" y="1534195"/>
              </a:lnTo>
              <a:lnTo>
                <a:pt x="0" y="1639828"/>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6554D5-2BB0-4185-9AF8-9EF89176150B}">
      <dsp:nvSpPr>
        <dsp:cNvPr id="0" name=""/>
        <dsp:cNvSpPr/>
      </dsp:nvSpPr>
      <dsp:spPr>
        <a:xfrm>
          <a:off x="1828356" y="750278"/>
          <a:ext cx="1006030" cy="503015"/>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sv-SE" sz="1050" b="1" kern="1200">
              <a:latin typeface="+mj-lt"/>
            </a:rPr>
            <a:t>Kundservice</a:t>
          </a:r>
        </a:p>
      </dsp:txBody>
      <dsp:txXfrm>
        <a:off x="1828356" y="750278"/>
        <a:ext cx="1006030" cy="503015"/>
      </dsp:txXfrm>
    </dsp:sp>
    <dsp:sp modelId="{BFC40FC7-E4B3-4350-8F2F-0C62572C3A36}">
      <dsp:nvSpPr>
        <dsp:cNvPr id="0" name=""/>
        <dsp:cNvSpPr/>
      </dsp:nvSpPr>
      <dsp:spPr>
        <a:xfrm>
          <a:off x="2411" y="2893122"/>
          <a:ext cx="1006030" cy="503015"/>
        </a:xfrm>
        <a:prstGeom prst="rect">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ts val="10"/>
            </a:spcAft>
            <a:buNone/>
          </a:pPr>
          <a:r>
            <a:rPr lang="sv-SE" sz="900" kern="1200">
              <a:latin typeface="+mj-lt"/>
            </a:rPr>
            <a:t>Produktion</a:t>
          </a:r>
        </a:p>
      </dsp:txBody>
      <dsp:txXfrm>
        <a:off x="2411" y="2893122"/>
        <a:ext cx="1006030" cy="503015"/>
      </dsp:txXfrm>
    </dsp:sp>
    <dsp:sp modelId="{B45549FD-74FD-4CF1-9E6E-817054C46E91}">
      <dsp:nvSpPr>
        <dsp:cNvPr id="0" name=""/>
        <dsp:cNvSpPr/>
      </dsp:nvSpPr>
      <dsp:spPr>
        <a:xfrm>
          <a:off x="1219708" y="2893122"/>
          <a:ext cx="1006030" cy="503015"/>
        </a:xfrm>
        <a:prstGeom prst="rect">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ts val="10"/>
            </a:spcAft>
            <a:buNone/>
          </a:pPr>
          <a:r>
            <a:rPr lang="sv-SE" sz="900" kern="1200">
              <a:latin typeface="+mj-lt"/>
            </a:rPr>
            <a:t>Transport</a:t>
          </a:r>
        </a:p>
      </dsp:txBody>
      <dsp:txXfrm>
        <a:off x="1219708" y="2893122"/>
        <a:ext cx="1006030" cy="503015"/>
      </dsp:txXfrm>
    </dsp:sp>
    <dsp:sp modelId="{0BF77FCD-97DF-4FF5-98B5-AA8F0D166E58}">
      <dsp:nvSpPr>
        <dsp:cNvPr id="0" name=""/>
        <dsp:cNvSpPr/>
      </dsp:nvSpPr>
      <dsp:spPr>
        <a:xfrm>
          <a:off x="2437004" y="2893122"/>
          <a:ext cx="1006030" cy="503015"/>
        </a:xfrm>
        <a:prstGeom prst="rect">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sv-SE" sz="900" b="0" kern="1200">
              <a:latin typeface="+mj-lt"/>
            </a:rPr>
            <a:t>Mätning</a:t>
          </a:r>
        </a:p>
      </dsp:txBody>
      <dsp:txXfrm>
        <a:off x="2437004" y="2893122"/>
        <a:ext cx="1006030" cy="503015"/>
      </dsp:txXfrm>
    </dsp:sp>
    <dsp:sp modelId="{C7F60AB7-345F-433A-AE08-BB350880B238}">
      <dsp:nvSpPr>
        <dsp:cNvPr id="0" name=""/>
        <dsp:cNvSpPr/>
      </dsp:nvSpPr>
      <dsp:spPr>
        <a:xfrm>
          <a:off x="3654301" y="2893122"/>
          <a:ext cx="1006030" cy="503015"/>
        </a:xfrm>
        <a:prstGeom prst="rect">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ts val="10"/>
            </a:spcAft>
            <a:buNone/>
          </a:pPr>
          <a:r>
            <a:rPr lang="sv-SE" sz="900" kern="1200">
              <a:latin typeface="+mj-lt"/>
            </a:rPr>
            <a:t>Redovisning</a:t>
          </a:r>
        </a:p>
      </dsp:txBody>
      <dsp:txXfrm>
        <a:off x="3654301" y="2893122"/>
        <a:ext cx="1006030" cy="503015"/>
      </dsp:txXfrm>
    </dsp:sp>
    <dsp:sp modelId="{4EC09D44-B77F-4E67-89EF-79ABC9EEE30F}">
      <dsp:nvSpPr>
        <dsp:cNvPr id="0" name=""/>
        <dsp:cNvSpPr/>
      </dsp:nvSpPr>
      <dsp:spPr>
        <a:xfrm>
          <a:off x="1219708" y="1464559"/>
          <a:ext cx="1006030" cy="503015"/>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latin typeface="+mj-lt"/>
            </a:rPr>
            <a:t>Verksamhetsutvecklare</a:t>
          </a:r>
        </a:p>
      </dsp:txBody>
      <dsp:txXfrm>
        <a:off x="1219708" y="1464559"/>
        <a:ext cx="1006030" cy="503015"/>
      </dsp:txXfrm>
    </dsp:sp>
    <dsp:sp modelId="{DCB14123-F39A-43EE-A9C7-8A814004097A}">
      <dsp:nvSpPr>
        <dsp:cNvPr id="0" name=""/>
        <dsp:cNvSpPr/>
      </dsp:nvSpPr>
      <dsp:spPr>
        <a:xfrm>
          <a:off x="2437004" y="1464559"/>
          <a:ext cx="1006030" cy="503015"/>
        </a:xfrm>
        <a:prstGeom prst="rect">
          <a:avLst/>
        </a:prstGeom>
        <a:noFill/>
        <a:ln w="28575" cap="flat" cmpd="sng" algn="ctr">
          <a:solidFill>
            <a:srgbClr val="A0316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chemeClr val="tx1"/>
              </a:solidFill>
              <a:latin typeface="+mj-lt"/>
            </a:rPr>
            <a:t>Projektledare</a:t>
          </a:r>
        </a:p>
      </dsp:txBody>
      <dsp:txXfrm>
        <a:off x="2437004" y="1464559"/>
        <a:ext cx="1006030" cy="503015"/>
      </dsp:txXfrm>
    </dsp:sp>
    <dsp:sp modelId="{A7402372-6FA2-4EFF-8C78-B534DA2E7CAE}">
      <dsp:nvSpPr>
        <dsp:cNvPr id="0" name=""/>
        <dsp:cNvSpPr/>
      </dsp:nvSpPr>
      <dsp:spPr>
        <a:xfrm>
          <a:off x="1219708" y="2178841"/>
          <a:ext cx="1006030" cy="503015"/>
        </a:xfrm>
        <a:prstGeom prst="rect">
          <a:avLst/>
        </a:prstGeom>
        <a:noFill/>
        <a:ln w="28575" cap="flat" cmpd="sng" algn="ctr">
          <a:solidFill>
            <a:srgbClr val="A0316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chemeClr val="tx1"/>
              </a:solidFill>
              <a:latin typeface="+mj-lt"/>
            </a:rPr>
            <a:t>Supportsamordnare VIOL 2</a:t>
          </a:r>
        </a:p>
      </dsp:txBody>
      <dsp:txXfrm>
        <a:off x="1219708" y="2178841"/>
        <a:ext cx="1006030" cy="503015"/>
      </dsp:txXfrm>
    </dsp:sp>
    <dsp:sp modelId="{30F091A7-7F62-43A9-824C-D6E0AFD72B2F}">
      <dsp:nvSpPr>
        <dsp:cNvPr id="0" name=""/>
        <dsp:cNvSpPr/>
      </dsp:nvSpPr>
      <dsp:spPr>
        <a:xfrm>
          <a:off x="2437004" y="2178841"/>
          <a:ext cx="1006030" cy="503015"/>
        </a:xfrm>
        <a:prstGeom prst="rect">
          <a:avLst/>
        </a:prstGeom>
        <a:noFill/>
        <a:ln w="28575" cap="flat" cmpd="sng" algn="ctr">
          <a:solidFill>
            <a:srgbClr val="A0316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chemeClr val="tx1"/>
              </a:solidFill>
              <a:latin typeface="+mj-lt"/>
            </a:rPr>
            <a:t>Supportsamordnare VIOL 3</a:t>
          </a:r>
        </a:p>
      </dsp:txBody>
      <dsp:txXfrm>
        <a:off x="2437004" y="2178841"/>
        <a:ext cx="1006030" cy="503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590D5-8D0B-4DF4-BD8C-4785232283D2}">
      <dsp:nvSpPr>
        <dsp:cNvPr id="0" name=""/>
        <dsp:cNvSpPr/>
      </dsp:nvSpPr>
      <dsp:spPr>
        <a:xfrm rot="5400000">
          <a:off x="7479705" y="3053027"/>
          <a:ext cx="1165494" cy="1013980"/>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Egen lösning</a:t>
          </a:r>
        </a:p>
      </dsp:txBody>
      <dsp:txXfrm rot="-5400000">
        <a:off x="7713474" y="3158893"/>
        <a:ext cx="697956" cy="802248"/>
      </dsp:txXfrm>
    </dsp:sp>
    <dsp:sp modelId="{31A85E86-E475-4604-83B5-013FFC805C8C}">
      <dsp:nvSpPr>
        <dsp:cNvPr id="0" name=""/>
        <dsp:cNvSpPr/>
      </dsp:nvSpPr>
      <dsp:spPr>
        <a:xfrm>
          <a:off x="10240011" y="234616"/>
          <a:ext cx="1300692" cy="699296"/>
        </a:xfrm>
        <a:prstGeom prst="rect">
          <a:avLst/>
        </a:prstGeom>
        <a:noFill/>
        <a:ln>
          <a:noFill/>
        </a:ln>
        <a:effectLst/>
      </dsp:spPr>
      <dsp:style>
        <a:lnRef idx="0">
          <a:scrgbClr r="0" g="0" b="0"/>
        </a:lnRef>
        <a:fillRef idx="0">
          <a:scrgbClr r="0" g="0" b="0"/>
        </a:fillRef>
        <a:effectRef idx="0">
          <a:scrgbClr r="0" g="0" b="0"/>
        </a:effectRef>
        <a:fontRef idx="minor"/>
      </dsp:style>
    </dsp:sp>
    <dsp:sp modelId="{E09F6487-5CDC-4742-9324-941B7FE5AE0F}">
      <dsp:nvSpPr>
        <dsp:cNvPr id="0" name=""/>
        <dsp:cNvSpPr/>
      </dsp:nvSpPr>
      <dsp:spPr>
        <a:xfrm rot="5400000">
          <a:off x="10759770" y="3052596"/>
          <a:ext cx="1165494" cy="1013980"/>
        </a:xfrm>
        <a:prstGeom prst="hexagon">
          <a:avLst>
            <a:gd name="adj" fmla="val 25000"/>
            <a:gd name="vf" fmla="val 115470"/>
          </a:avLst>
        </a:prstGeom>
        <a:solidFill>
          <a:schemeClr val="accent2">
            <a:hueOff val="-321261"/>
            <a:satOff val="3412"/>
            <a:lumOff val="-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sv-SE" sz="1000" kern="1200" err="1"/>
            <a:t>Internutbil-dning</a:t>
          </a:r>
          <a:endParaRPr lang="sv-SE" sz="1000" kern="1200"/>
        </a:p>
      </dsp:txBody>
      <dsp:txXfrm rot="-5400000">
        <a:off x="10993539" y="3158462"/>
        <a:ext cx="697956" cy="802248"/>
      </dsp:txXfrm>
    </dsp:sp>
    <dsp:sp modelId="{C1BE3567-1C58-413E-A561-96B92A1A9601}">
      <dsp:nvSpPr>
        <dsp:cNvPr id="0" name=""/>
        <dsp:cNvSpPr/>
      </dsp:nvSpPr>
      <dsp:spPr>
        <a:xfrm rot="5400000">
          <a:off x="8569857" y="1066546"/>
          <a:ext cx="1165494" cy="1013980"/>
        </a:xfrm>
        <a:prstGeom prst="hexagon">
          <a:avLst>
            <a:gd name="adj" fmla="val 25000"/>
            <a:gd name="vf" fmla="val 115470"/>
          </a:avLst>
        </a:prstGeom>
        <a:solidFill>
          <a:schemeClr val="accent2">
            <a:hueOff val="-642523"/>
            <a:satOff val="6823"/>
            <a:lumOff val="-8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Ekipage</a:t>
          </a:r>
        </a:p>
      </dsp:txBody>
      <dsp:txXfrm rot="-5400000">
        <a:off x="8803626" y="1172412"/>
        <a:ext cx="697956" cy="802248"/>
      </dsp:txXfrm>
    </dsp:sp>
    <dsp:sp modelId="{F713E72D-1115-4F61-9CA3-D046F06460F7}">
      <dsp:nvSpPr>
        <dsp:cNvPr id="0" name=""/>
        <dsp:cNvSpPr/>
      </dsp:nvSpPr>
      <dsp:spPr>
        <a:xfrm>
          <a:off x="7344922" y="1223888"/>
          <a:ext cx="1258734" cy="699296"/>
        </a:xfrm>
        <a:prstGeom prst="rect">
          <a:avLst/>
        </a:prstGeom>
        <a:noFill/>
        <a:ln>
          <a:noFill/>
        </a:ln>
        <a:effectLst/>
      </dsp:spPr>
      <dsp:style>
        <a:lnRef idx="0">
          <a:scrgbClr r="0" g="0" b="0"/>
        </a:lnRef>
        <a:fillRef idx="0">
          <a:scrgbClr r="0" g="0" b="0"/>
        </a:fillRef>
        <a:effectRef idx="0">
          <a:scrgbClr r="0" g="0" b="0"/>
        </a:effectRef>
        <a:fontRef idx="minor"/>
      </dsp:style>
    </dsp:sp>
    <dsp:sp modelId="{0B129A2D-46A7-46D9-A61E-186C90133FAB}">
      <dsp:nvSpPr>
        <dsp:cNvPr id="0" name=""/>
        <dsp:cNvSpPr/>
      </dsp:nvSpPr>
      <dsp:spPr>
        <a:xfrm rot="5400000">
          <a:off x="10230980" y="2061657"/>
          <a:ext cx="1165494" cy="1013980"/>
        </a:xfrm>
        <a:prstGeom prst="hexagon">
          <a:avLst>
            <a:gd name="adj" fmla="val 25000"/>
            <a:gd name="vf" fmla="val 115470"/>
          </a:avLst>
        </a:prstGeom>
        <a:solidFill>
          <a:schemeClr val="accent2">
            <a:hueOff val="-963784"/>
            <a:satOff val="10235"/>
            <a:lumOff val="-13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sv-SE" sz="1000" kern="1200" err="1"/>
            <a:t>Mätningsin-struktioner</a:t>
          </a:r>
          <a:endParaRPr lang="sv-SE" sz="1000" kern="1200"/>
        </a:p>
      </dsp:txBody>
      <dsp:txXfrm rot="-5400000">
        <a:off x="10464749" y="2167523"/>
        <a:ext cx="697956" cy="802248"/>
      </dsp:txXfrm>
    </dsp:sp>
    <dsp:sp modelId="{458D29C9-7AB7-4678-BA76-42B7971D3C71}">
      <dsp:nvSpPr>
        <dsp:cNvPr id="0" name=""/>
        <dsp:cNvSpPr/>
      </dsp:nvSpPr>
      <dsp:spPr>
        <a:xfrm rot="5400000">
          <a:off x="9119504" y="2055818"/>
          <a:ext cx="1165494" cy="1013980"/>
        </a:xfrm>
        <a:prstGeom prst="hexagon">
          <a:avLst>
            <a:gd name="adj" fmla="val 25000"/>
            <a:gd name="vf" fmla="val 115470"/>
          </a:avLst>
        </a:prstGeom>
        <a:solidFill>
          <a:schemeClr val="accent2">
            <a:hueOff val="-1285045"/>
            <a:satOff val="13647"/>
            <a:lumOff val="-17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Prislistor</a:t>
          </a:r>
        </a:p>
      </dsp:txBody>
      <dsp:txXfrm rot="-5400000">
        <a:off x="9353273" y="2161684"/>
        <a:ext cx="697956" cy="802248"/>
      </dsp:txXfrm>
    </dsp:sp>
    <dsp:sp modelId="{09A4D67D-C79B-4E43-91A7-8EE87CEAD242}">
      <dsp:nvSpPr>
        <dsp:cNvPr id="0" name=""/>
        <dsp:cNvSpPr/>
      </dsp:nvSpPr>
      <dsp:spPr>
        <a:xfrm>
          <a:off x="10240011" y="2213160"/>
          <a:ext cx="1300692" cy="699296"/>
        </a:xfrm>
        <a:prstGeom prst="rect">
          <a:avLst/>
        </a:prstGeom>
        <a:noFill/>
        <a:ln>
          <a:noFill/>
        </a:ln>
        <a:effectLst/>
      </dsp:spPr>
      <dsp:style>
        <a:lnRef idx="0">
          <a:scrgbClr r="0" g="0" b="0"/>
        </a:lnRef>
        <a:fillRef idx="0">
          <a:scrgbClr r="0" g="0" b="0"/>
        </a:fillRef>
        <a:effectRef idx="0">
          <a:scrgbClr r="0" g="0" b="0"/>
        </a:effectRef>
        <a:fontRef idx="minor"/>
      </dsp:style>
    </dsp:sp>
    <dsp:sp modelId="{567996E0-60ED-419E-B1DB-2FB5CB70694E}">
      <dsp:nvSpPr>
        <dsp:cNvPr id="0" name=""/>
        <dsp:cNvSpPr/>
      </dsp:nvSpPr>
      <dsp:spPr>
        <a:xfrm rot="5400000">
          <a:off x="8024405" y="2055818"/>
          <a:ext cx="1165494" cy="1013980"/>
        </a:xfrm>
        <a:prstGeom prst="hexagon">
          <a:avLst>
            <a:gd name="adj" fmla="val 25000"/>
            <a:gd name="vf" fmla="val 115470"/>
          </a:avLst>
        </a:prstGeom>
        <a:solidFill>
          <a:schemeClr val="accent2">
            <a:hueOff val="-1606307"/>
            <a:satOff val="17059"/>
            <a:lumOff val="-21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sv-SE" sz="1000" kern="1200" err="1"/>
            <a:t>Kommunik-ation</a:t>
          </a:r>
          <a:endParaRPr lang="sv-SE" sz="1000" kern="1200"/>
        </a:p>
      </dsp:txBody>
      <dsp:txXfrm rot="-5400000">
        <a:off x="8258174" y="2161684"/>
        <a:ext cx="697956" cy="802248"/>
      </dsp:txXfrm>
    </dsp:sp>
    <dsp:sp modelId="{D96BF38B-2CA0-4CE4-A48B-BDA8994AF961}">
      <dsp:nvSpPr>
        <dsp:cNvPr id="0" name=""/>
        <dsp:cNvSpPr/>
      </dsp:nvSpPr>
      <dsp:spPr>
        <a:xfrm rot="5400000">
          <a:off x="8569857" y="3045090"/>
          <a:ext cx="1165494" cy="1013980"/>
        </a:xfrm>
        <a:prstGeom prst="hexagon">
          <a:avLst>
            <a:gd name="adj" fmla="val 25000"/>
            <a:gd name="vf" fmla="val 115470"/>
          </a:avLst>
        </a:prstGeom>
        <a:solidFill>
          <a:schemeClr val="accent2">
            <a:hueOff val="-1927568"/>
            <a:satOff val="20470"/>
            <a:lumOff val="-26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Avtal</a:t>
          </a:r>
        </a:p>
      </dsp:txBody>
      <dsp:txXfrm rot="-5400000">
        <a:off x="8803626" y="3150956"/>
        <a:ext cx="697956" cy="802248"/>
      </dsp:txXfrm>
    </dsp:sp>
    <dsp:sp modelId="{B1D9B33A-115B-44FB-B545-EF8968131724}">
      <dsp:nvSpPr>
        <dsp:cNvPr id="0" name=""/>
        <dsp:cNvSpPr/>
      </dsp:nvSpPr>
      <dsp:spPr>
        <a:xfrm>
          <a:off x="7344922" y="3202432"/>
          <a:ext cx="1258734" cy="699296"/>
        </a:xfrm>
        <a:prstGeom prst="rect">
          <a:avLst/>
        </a:prstGeom>
        <a:noFill/>
        <a:ln>
          <a:noFill/>
        </a:ln>
        <a:effectLst/>
      </dsp:spPr>
      <dsp:style>
        <a:lnRef idx="0">
          <a:scrgbClr r="0" g="0" b="0"/>
        </a:lnRef>
        <a:fillRef idx="0">
          <a:scrgbClr r="0" g="0" b="0"/>
        </a:fillRef>
        <a:effectRef idx="0">
          <a:scrgbClr r="0" g="0" b="0"/>
        </a:effectRef>
        <a:fontRef idx="minor"/>
      </dsp:style>
    </dsp:sp>
    <dsp:sp modelId="{07102011-163E-451A-9767-899B20B8CB1D}">
      <dsp:nvSpPr>
        <dsp:cNvPr id="0" name=""/>
        <dsp:cNvSpPr/>
      </dsp:nvSpPr>
      <dsp:spPr>
        <a:xfrm rot="5400000">
          <a:off x="9664956" y="3045090"/>
          <a:ext cx="1165494" cy="1013980"/>
        </a:xfrm>
        <a:prstGeom prst="hexagon">
          <a:avLst>
            <a:gd name="adj" fmla="val 25000"/>
            <a:gd name="vf" fmla="val 115470"/>
          </a:avLst>
        </a:prstGeom>
        <a:solidFill>
          <a:schemeClr val="accent2">
            <a:hueOff val="-2248829"/>
            <a:satOff val="23882"/>
            <a:lumOff val="-30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sv-SE" sz="1000" kern="1200"/>
            <a:t>Förankring organisation</a:t>
          </a:r>
        </a:p>
      </dsp:txBody>
      <dsp:txXfrm rot="-5400000">
        <a:off x="9898725" y="3150956"/>
        <a:ext cx="697956" cy="802248"/>
      </dsp:txXfrm>
    </dsp:sp>
    <dsp:sp modelId="{DCDB5BA9-DF13-474E-A1EC-16137A95F1B6}">
      <dsp:nvSpPr>
        <dsp:cNvPr id="0" name=""/>
        <dsp:cNvSpPr/>
      </dsp:nvSpPr>
      <dsp:spPr>
        <a:xfrm rot="5400000">
          <a:off x="9119504" y="4034362"/>
          <a:ext cx="1165494" cy="1013980"/>
        </a:xfrm>
        <a:prstGeom prst="hexagon">
          <a:avLst>
            <a:gd name="adj" fmla="val 25000"/>
            <a:gd name="vf" fmla="val 115470"/>
          </a:avLst>
        </a:prstGeom>
        <a:solidFill>
          <a:schemeClr val="accent2">
            <a:hueOff val="-2570091"/>
            <a:satOff val="27294"/>
            <a:lumOff val="-35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Mätplatser</a:t>
          </a:r>
        </a:p>
      </dsp:txBody>
      <dsp:txXfrm rot="-5400000">
        <a:off x="9353273" y="4140228"/>
        <a:ext cx="697956" cy="802248"/>
      </dsp:txXfrm>
    </dsp:sp>
    <dsp:sp modelId="{3A278FD2-4E38-4F88-BEBE-B4F5454CEE67}">
      <dsp:nvSpPr>
        <dsp:cNvPr id="0" name=""/>
        <dsp:cNvSpPr/>
      </dsp:nvSpPr>
      <dsp:spPr>
        <a:xfrm>
          <a:off x="10240011" y="4191704"/>
          <a:ext cx="1300692" cy="699296"/>
        </a:xfrm>
        <a:prstGeom prst="rect">
          <a:avLst/>
        </a:prstGeom>
        <a:noFill/>
        <a:ln>
          <a:noFill/>
        </a:ln>
        <a:effectLst/>
      </dsp:spPr>
      <dsp:style>
        <a:lnRef idx="0">
          <a:scrgbClr r="0" g="0" b="0"/>
        </a:lnRef>
        <a:fillRef idx="0">
          <a:scrgbClr r="0" g="0" b="0"/>
        </a:fillRef>
        <a:effectRef idx="0">
          <a:scrgbClr r="0" g="0" b="0"/>
        </a:effectRef>
        <a:fontRef idx="minor"/>
      </dsp:style>
    </dsp:sp>
    <dsp:sp modelId="{99176232-2648-496D-B4E0-CA8EBB2AF755}">
      <dsp:nvSpPr>
        <dsp:cNvPr id="0" name=""/>
        <dsp:cNvSpPr/>
      </dsp:nvSpPr>
      <dsp:spPr>
        <a:xfrm rot="5400000">
          <a:off x="8024405" y="4034362"/>
          <a:ext cx="1165494" cy="1013980"/>
        </a:xfrm>
        <a:prstGeom prst="hexagon">
          <a:avLst>
            <a:gd name="adj" fmla="val 25000"/>
            <a:gd name="vf" fmla="val 115470"/>
          </a:avLst>
        </a:prstGeom>
        <a:solidFill>
          <a:schemeClr val="accent2">
            <a:hueOff val="-2891352"/>
            <a:satOff val="30705"/>
            <a:lumOff val="-39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sv-SE" sz="1000" kern="1200"/>
            <a:t>Brukstrans-ar</a:t>
          </a:r>
        </a:p>
      </dsp:txBody>
      <dsp:txXfrm rot="-5400000">
        <a:off x="8258174" y="4140228"/>
        <a:ext cx="697956" cy="802248"/>
      </dsp:txXfrm>
    </dsp:sp>
    <dsp:sp modelId="{FA21C2AC-A128-4128-B066-61B7AE6519D6}">
      <dsp:nvSpPr>
        <dsp:cNvPr id="0" name=""/>
        <dsp:cNvSpPr/>
      </dsp:nvSpPr>
      <dsp:spPr>
        <a:xfrm rot="5400000">
          <a:off x="8569857" y="5023634"/>
          <a:ext cx="1165494" cy="1013980"/>
        </a:xfrm>
        <a:prstGeom prst="hexagon">
          <a:avLst>
            <a:gd name="adj" fmla="val 25000"/>
            <a:gd name="vf" fmla="val 115470"/>
          </a:avLst>
        </a:prstGeom>
        <a:solidFill>
          <a:schemeClr val="accent2">
            <a:hueOff val="-3212614"/>
            <a:satOff val="34117"/>
            <a:lumOff val="-43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err="1"/>
            <a:t>SenderXC</a:t>
          </a:r>
          <a:endParaRPr lang="sv-SE" sz="1000" kern="1200"/>
        </a:p>
      </dsp:txBody>
      <dsp:txXfrm rot="-5400000">
        <a:off x="8803626" y="5129500"/>
        <a:ext cx="697956" cy="802248"/>
      </dsp:txXfrm>
    </dsp:sp>
    <dsp:sp modelId="{DDE07299-B4B4-45F0-8C00-98BC0A6CB669}">
      <dsp:nvSpPr>
        <dsp:cNvPr id="0" name=""/>
        <dsp:cNvSpPr/>
      </dsp:nvSpPr>
      <dsp:spPr>
        <a:xfrm>
          <a:off x="7344922" y="5180976"/>
          <a:ext cx="1258734" cy="699296"/>
        </a:xfrm>
        <a:prstGeom prst="rect">
          <a:avLst/>
        </a:prstGeom>
        <a:noFill/>
        <a:ln>
          <a:noFill/>
        </a:ln>
        <a:effectLst/>
      </dsp:spPr>
      <dsp:style>
        <a:lnRef idx="0">
          <a:scrgbClr r="0" g="0" b="0"/>
        </a:lnRef>
        <a:fillRef idx="0">
          <a:scrgbClr r="0" g="0" b="0"/>
        </a:fillRef>
        <a:effectRef idx="0">
          <a:scrgbClr r="0" g="0" b="0"/>
        </a:effectRef>
        <a:fontRef idx="minor"/>
      </dsp:style>
    </dsp:sp>
    <dsp:sp modelId="{EC8F3BC3-E0B5-4A7B-91B1-FB68BDB9AA53}">
      <dsp:nvSpPr>
        <dsp:cNvPr id="0" name=""/>
        <dsp:cNvSpPr/>
      </dsp:nvSpPr>
      <dsp:spPr>
        <a:xfrm rot="5400000">
          <a:off x="9664956" y="5023634"/>
          <a:ext cx="1165494" cy="1013980"/>
        </a:xfrm>
        <a:prstGeom prst="hexagon">
          <a:avLst>
            <a:gd name="adj" fmla="val 25000"/>
            <a:gd name="vf" fmla="val 115470"/>
          </a:avLst>
        </a:prstGeom>
        <a:solidFill>
          <a:schemeClr val="accent2">
            <a:hueOff val="-3533875"/>
            <a:satOff val="37529"/>
            <a:lumOff val="-48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sv-SE" sz="1000" kern="1200" err="1"/>
            <a:t>Externutbil-dning</a:t>
          </a:r>
          <a:endParaRPr lang="sv-SE" sz="1000" kern="1200"/>
        </a:p>
      </dsp:txBody>
      <dsp:txXfrm rot="-5400000">
        <a:off x="9898725" y="5129500"/>
        <a:ext cx="697956" cy="802248"/>
      </dsp:txXfrm>
    </dsp:sp>
    <dsp:sp modelId="{9DD26967-0142-4497-AA18-3769932B83F5}">
      <dsp:nvSpPr>
        <dsp:cNvPr id="0" name=""/>
        <dsp:cNvSpPr/>
      </dsp:nvSpPr>
      <dsp:spPr>
        <a:xfrm rot="5400000">
          <a:off x="7477566" y="4988728"/>
          <a:ext cx="1165494" cy="1013980"/>
        </a:xfrm>
        <a:prstGeom prst="hexagon">
          <a:avLst>
            <a:gd name="adj" fmla="val 25000"/>
            <a:gd name="vf" fmla="val 115470"/>
          </a:avLst>
        </a:prstGeom>
        <a:solidFill>
          <a:schemeClr val="accent2">
            <a:hueOff val="-3855136"/>
            <a:satOff val="40940"/>
            <a:lumOff val="-52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Fakturering</a:t>
          </a:r>
        </a:p>
      </dsp:txBody>
      <dsp:txXfrm rot="-5400000">
        <a:off x="7711335" y="5094594"/>
        <a:ext cx="697956" cy="802248"/>
      </dsp:txXfrm>
    </dsp:sp>
    <dsp:sp modelId="{E226830C-B648-457A-9045-871B68BF504E}">
      <dsp:nvSpPr>
        <dsp:cNvPr id="0" name=""/>
        <dsp:cNvSpPr/>
      </dsp:nvSpPr>
      <dsp:spPr>
        <a:xfrm>
          <a:off x="10240011" y="6170248"/>
          <a:ext cx="1300692" cy="699296"/>
        </a:xfrm>
        <a:prstGeom prst="rect">
          <a:avLst/>
        </a:prstGeom>
        <a:noFill/>
        <a:ln>
          <a:noFill/>
        </a:ln>
        <a:effectLst/>
      </dsp:spPr>
      <dsp:style>
        <a:lnRef idx="0">
          <a:scrgbClr r="0" g="0" b="0"/>
        </a:lnRef>
        <a:fillRef idx="0">
          <a:scrgbClr r="0" g="0" b="0"/>
        </a:fillRef>
        <a:effectRef idx="0">
          <a:scrgbClr r="0" g="0" b="0"/>
        </a:effectRef>
        <a:fontRef idx="minor"/>
      </dsp:style>
    </dsp:sp>
    <dsp:sp modelId="{E6D657E5-1031-4177-90B4-02D48C21450B}">
      <dsp:nvSpPr>
        <dsp:cNvPr id="0" name=""/>
        <dsp:cNvSpPr/>
      </dsp:nvSpPr>
      <dsp:spPr>
        <a:xfrm rot="5400000">
          <a:off x="6933758" y="4029106"/>
          <a:ext cx="1165494" cy="1013980"/>
        </a:xfrm>
        <a:prstGeom prst="hexagon">
          <a:avLst>
            <a:gd name="adj" fmla="val 25000"/>
            <a:gd name="vf" fmla="val 115470"/>
          </a:avLst>
        </a:prstGeom>
        <a:solidFill>
          <a:schemeClr val="accent2">
            <a:hueOff val="-4176398"/>
            <a:satOff val="44352"/>
            <a:lumOff val="-5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sv-SE" sz="1000" kern="1200"/>
            <a:t>Åkerier</a:t>
          </a:r>
        </a:p>
      </dsp:txBody>
      <dsp:txXfrm rot="-5400000">
        <a:off x="7167527" y="4134972"/>
        <a:ext cx="697956" cy="802248"/>
      </dsp:txXfrm>
    </dsp:sp>
    <dsp:sp modelId="{93CBE613-1938-4722-929F-D095457AFDB8}">
      <dsp:nvSpPr>
        <dsp:cNvPr id="0" name=""/>
        <dsp:cNvSpPr/>
      </dsp:nvSpPr>
      <dsp:spPr>
        <a:xfrm rot="5400000">
          <a:off x="6924745" y="2025935"/>
          <a:ext cx="1165494" cy="1013980"/>
        </a:xfrm>
        <a:prstGeom prst="hexagon">
          <a:avLst>
            <a:gd name="adj" fmla="val 25000"/>
            <a:gd name="vf" fmla="val 115470"/>
          </a:avLst>
        </a:prstGeom>
        <a:solidFill>
          <a:schemeClr val="accent2">
            <a:hueOff val="-4497659"/>
            <a:satOff val="47764"/>
            <a:lumOff val="-61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Sortiment</a:t>
          </a:r>
        </a:p>
      </dsp:txBody>
      <dsp:txXfrm rot="-5400000">
        <a:off x="7158514" y="2131801"/>
        <a:ext cx="697956" cy="802248"/>
      </dsp:txXfrm>
    </dsp:sp>
    <dsp:sp modelId="{6A872506-CF09-4491-8D25-CE46D9951025}">
      <dsp:nvSpPr>
        <dsp:cNvPr id="0" name=""/>
        <dsp:cNvSpPr/>
      </dsp:nvSpPr>
      <dsp:spPr>
        <a:xfrm>
          <a:off x="7344922" y="7159520"/>
          <a:ext cx="1258734" cy="699296"/>
        </a:xfrm>
        <a:prstGeom prst="rect">
          <a:avLst/>
        </a:prstGeom>
        <a:noFill/>
        <a:ln>
          <a:noFill/>
        </a:ln>
        <a:effectLst/>
      </dsp:spPr>
      <dsp:style>
        <a:lnRef idx="0">
          <a:scrgbClr r="0" g="0" b="0"/>
        </a:lnRef>
        <a:fillRef idx="0">
          <a:scrgbClr r="0" g="0" b="0"/>
        </a:fillRef>
        <a:effectRef idx="0">
          <a:scrgbClr r="0" g="0" b="0"/>
        </a:effectRef>
        <a:fontRef idx="minor"/>
      </dsp:style>
    </dsp:sp>
    <dsp:sp modelId="{C7FC6CC5-2E8A-4669-AC71-8230821F5A51}">
      <dsp:nvSpPr>
        <dsp:cNvPr id="0" name=""/>
        <dsp:cNvSpPr/>
      </dsp:nvSpPr>
      <dsp:spPr>
        <a:xfrm rot="5400000">
          <a:off x="10234539" y="4041588"/>
          <a:ext cx="1165494" cy="1013980"/>
        </a:xfrm>
        <a:prstGeom prst="hexagon">
          <a:avLst>
            <a:gd name="adj" fmla="val 25000"/>
            <a:gd name="vf" fmla="val 115470"/>
          </a:avLst>
        </a:prstGeom>
        <a:solidFill>
          <a:schemeClr val="accent2">
            <a:hueOff val="-4818920"/>
            <a:satOff val="51176"/>
            <a:lumOff val="-65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sv-SE" sz="1000" kern="1200" err="1"/>
            <a:t>Entreprenö-rer</a:t>
          </a:r>
          <a:endParaRPr lang="sv-SE" sz="1000" kern="1200"/>
        </a:p>
      </dsp:txBody>
      <dsp:txXfrm rot="-5400000">
        <a:off x="10468308" y="4147454"/>
        <a:ext cx="697956" cy="802248"/>
      </dsp:txXfrm>
    </dsp:sp>
    <dsp:sp modelId="{02BBFA24-072C-44AD-86D2-16AF5B53A9A3}">
      <dsp:nvSpPr>
        <dsp:cNvPr id="0" name=""/>
        <dsp:cNvSpPr/>
      </dsp:nvSpPr>
      <dsp:spPr>
        <a:xfrm rot="5400000">
          <a:off x="10756880" y="4997376"/>
          <a:ext cx="1165494" cy="1013980"/>
        </a:xfrm>
        <a:prstGeom prst="hexagon">
          <a:avLst>
            <a:gd name="adj" fmla="val 25000"/>
            <a:gd name="vf" fmla="val 115470"/>
          </a:avLst>
        </a:prstGeom>
        <a:solidFill>
          <a:schemeClr val="accent2">
            <a:hueOff val="-5140182"/>
            <a:satOff val="54587"/>
            <a:lumOff val="-70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Plats</a:t>
          </a:r>
        </a:p>
      </dsp:txBody>
      <dsp:txXfrm rot="-5400000">
        <a:off x="10990649" y="5103242"/>
        <a:ext cx="697956" cy="802248"/>
      </dsp:txXfrm>
    </dsp:sp>
    <dsp:sp modelId="{9DF524F9-2C45-4166-9460-B4FFD191932E}">
      <dsp:nvSpPr>
        <dsp:cNvPr id="0" name=""/>
        <dsp:cNvSpPr/>
      </dsp:nvSpPr>
      <dsp:spPr>
        <a:xfrm>
          <a:off x="10240011" y="8148792"/>
          <a:ext cx="1300692" cy="699296"/>
        </a:xfrm>
        <a:prstGeom prst="rect">
          <a:avLst/>
        </a:prstGeom>
        <a:noFill/>
        <a:ln>
          <a:noFill/>
        </a:ln>
        <a:effectLst/>
      </dsp:spPr>
      <dsp:style>
        <a:lnRef idx="0">
          <a:scrgbClr r="0" g="0" b="0"/>
        </a:lnRef>
        <a:fillRef idx="0">
          <a:scrgbClr r="0" g="0" b="0"/>
        </a:fillRef>
        <a:effectRef idx="0">
          <a:scrgbClr r="0" g="0" b="0"/>
        </a:effectRef>
        <a:fontRef idx="minor"/>
      </dsp:style>
    </dsp:sp>
    <dsp:sp modelId="{CE4445EE-5CF6-4781-B355-960E8AD5161E}">
      <dsp:nvSpPr>
        <dsp:cNvPr id="0" name=""/>
        <dsp:cNvSpPr/>
      </dsp:nvSpPr>
      <dsp:spPr>
        <a:xfrm rot="5400000">
          <a:off x="7462630" y="5007492"/>
          <a:ext cx="1165494" cy="1013980"/>
        </a:xfrm>
        <a:prstGeom prst="hexagon">
          <a:avLst>
            <a:gd name="adj" fmla="val 25000"/>
            <a:gd name="vf" fmla="val 115470"/>
          </a:avLst>
        </a:prstGeom>
        <a:solidFill>
          <a:schemeClr val="accent2">
            <a:hueOff val="-5461443"/>
            <a:satOff val="57999"/>
            <a:lumOff val="-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sv-SE" sz="1000" kern="1200" err="1"/>
            <a:t>Mätningsfl</a:t>
          </a:r>
          <a:r>
            <a:rPr lang="sv-SE" sz="1000" kern="1200"/>
            <a:t>-öden</a:t>
          </a:r>
        </a:p>
      </dsp:txBody>
      <dsp:txXfrm rot="-5400000">
        <a:off x="7696399" y="5113358"/>
        <a:ext cx="697956" cy="802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6CE8A-108F-4215-971C-3BB13735996E}">
      <dsp:nvSpPr>
        <dsp:cNvPr id="0" name=""/>
        <dsp:cNvSpPr/>
      </dsp:nvSpPr>
      <dsp:spPr>
        <a:xfrm>
          <a:off x="3020" y="0"/>
          <a:ext cx="3030101" cy="783054"/>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l" defTabSz="622300">
            <a:lnSpc>
              <a:spcPct val="90000"/>
            </a:lnSpc>
            <a:spcBef>
              <a:spcPct val="0"/>
            </a:spcBef>
            <a:spcAft>
              <a:spcPct val="35000"/>
            </a:spcAft>
            <a:buNone/>
          </a:pPr>
          <a:r>
            <a:rPr lang="sv-SE" sz="1400" kern="1200"/>
            <a:t>Kartläggning masterdata</a:t>
          </a:r>
        </a:p>
        <a:p>
          <a:pPr marL="0" lvl="0" indent="0" algn="l" defTabSz="622300">
            <a:lnSpc>
              <a:spcPct val="90000"/>
            </a:lnSpc>
            <a:spcBef>
              <a:spcPct val="0"/>
            </a:spcBef>
            <a:spcAft>
              <a:spcPct val="35000"/>
            </a:spcAft>
            <a:buNone/>
          </a:pPr>
          <a:r>
            <a:rPr lang="sv-SE" sz="1400" kern="1200"/>
            <a:t>(pågående-juli 2024)</a:t>
          </a:r>
        </a:p>
      </dsp:txBody>
      <dsp:txXfrm>
        <a:off x="3020" y="0"/>
        <a:ext cx="2834338" cy="783054"/>
      </dsp:txXfrm>
    </dsp:sp>
    <dsp:sp modelId="{3B388455-AEFA-463A-8B36-013F19354FC5}">
      <dsp:nvSpPr>
        <dsp:cNvPr id="0" name=""/>
        <dsp:cNvSpPr/>
      </dsp:nvSpPr>
      <dsp:spPr>
        <a:xfrm>
          <a:off x="2427100" y="0"/>
          <a:ext cx="3030101" cy="783054"/>
        </a:xfrm>
        <a:prstGeom prst="chevron">
          <a:avLst/>
        </a:prstGeom>
        <a:solidFill>
          <a:schemeClr val="accent1">
            <a:shade val="80000"/>
            <a:hueOff val="17466"/>
            <a:satOff val="4832"/>
            <a:lumOff val="51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sv-SE" sz="1400" kern="1200"/>
            <a:t>Beställning masterdata</a:t>
          </a:r>
        </a:p>
        <a:p>
          <a:pPr marL="0" lvl="0" indent="0" algn="ctr" defTabSz="622300">
            <a:lnSpc>
              <a:spcPct val="90000"/>
            </a:lnSpc>
            <a:spcBef>
              <a:spcPct val="0"/>
            </a:spcBef>
            <a:spcAft>
              <a:spcPct val="35000"/>
            </a:spcAft>
            <a:buNone/>
          </a:pPr>
          <a:r>
            <a:rPr lang="sv-SE" sz="1400" kern="1200"/>
            <a:t>(pågående-</a:t>
          </a:r>
          <a:r>
            <a:rPr lang="sv-SE" sz="1400" kern="1200" err="1"/>
            <a:t>sept</a:t>
          </a:r>
          <a:r>
            <a:rPr lang="sv-SE" sz="1400" kern="1200"/>
            <a:t> 2024?)</a:t>
          </a:r>
        </a:p>
      </dsp:txBody>
      <dsp:txXfrm>
        <a:off x="2818627" y="0"/>
        <a:ext cx="2247047" cy="783054"/>
      </dsp:txXfrm>
    </dsp:sp>
    <dsp:sp modelId="{4C3724CE-2CA5-46F0-A9C1-603E236114BD}">
      <dsp:nvSpPr>
        <dsp:cNvPr id="0" name=""/>
        <dsp:cNvSpPr/>
      </dsp:nvSpPr>
      <dsp:spPr>
        <a:xfrm>
          <a:off x="4851181" y="0"/>
          <a:ext cx="3030101" cy="783054"/>
        </a:xfrm>
        <a:prstGeom prst="chevron">
          <a:avLst/>
        </a:prstGeom>
        <a:solidFill>
          <a:schemeClr val="accent1">
            <a:shade val="80000"/>
            <a:hueOff val="34932"/>
            <a:satOff val="9663"/>
            <a:lumOff val="103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sv-SE" sz="1400" kern="1200"/>
            <a:t>Kartläggning </a:t>
          </a:r>
          <a:r>
            <a:rPr lang="sv-SE" sz="1400" kern="1200" err="1"/>
            <a:t>affärsdata</a:t>
          </a:r>
          <a:endParaRPr lang="sv-SE" sz="1400" kern="1200"/>
        </a:p>
        <a:p>
          <a:pPr marL="0" lvl="0" indent="0" algn="ctr" defTabSz="622300">
            <a:lnSpc>
              <a:spcPct val="90000"/>
            </a:lnSpc>
            <a:spcBef>
              <a:spcPct val="0"/>
            </a:spcBef>
            <a:spcAft>
              <a:spcPct val="35000"/>
            </a:spcAft>
            <a:buNone/>
          </a:pPr>
          <a:r>
            <a:rPr lang="sv-SE" sz="1400" kern="1200"/>
            <a:t>(okt-dec 2024)</a:t>
          </a:r>
        </a:p>
      </dsp:txBody>
      <dsp:txXfrm>
        <a:off x="5242708" y="0"/>
        <a:ext cx="2247047" cy="783054"/>
      </dsp:txXfrm>
    </dsp:sp>
    <dsp:sp modelId="{27401C73-D1B5-49EA-80AC-01079E1741D5}">
      <dsp:nvSpPr>
        <dsp:cNvPr id="0" name=""/>
        <dsp:cNvSpPr/>
      </dsp:nvSpPr>
      <dsp:spPr>
        <a:xfrm>
          <a:off x="7275262" y="0"/>
          <a:ext cx="3030101" cy="783054"/>
        </a:xfrm>
        <a:prstGeom prst="chevron">
          <a:avLst/>
        </a:prstGeom>
        <a:solidFill>
          <a:schemeClr val="accent1">
            <a:shade val="80000"/>
            <a:hueOff val="52398"/>
            <a:satOff val="14495"/>
            <a:lumOff val="155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sv-SE" sz="1400" kern="1200"/>
            <a:t>Uppsättning </a:t>
          </a:r>
          <a:r>
            <a:rPr lang="sv-SE" sz="1400" kern="1200" err="1"/>
            <a:t>affärsdata</a:t>
          </a:r>
          <a:endParaRPr lang="sv-SE" sz="1400" kern="1200"/>
        </a:p>
        <a:p>
          <a:pPr marL="0" lvl="0" indent="0" algn="ctr" defTabSz="622300">
            <a:lnSpc>
              <a:spcPct val="90000"/>
            </a:lnSpc>
            <a:spcBef>
              <a:spcPct val="0"/>
            </a:spcBef>
            <a:spcAft>
              <a:spcPct val="35000"/>
            </a:spcAft>
            <a:buNone/>
          </a:pPr>
          <a:r>
            <a:rPr lang="sv-SE" sz="1400" kern="1200"/>
            <a:t>(jan-mars 2025)</a:t>
          </a:r>
        </a:p>
      </dsp:txBody>
      <dsp:txXfrm>
        <a:off x="7666789" y="0"/>
        <a:ext cx="2247047" cy="78305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B69E530C-47C0-4D94-905F-C87F135AFC58}" type="datetimeFigureOut">
              <a:rPr lang="sv-SE" smtClean="0"/>
              <a:t>2024-06-05</a:t>
            </a:fld>
            <a:endParaRPr lang="sv-SE"/>
          </a:p>
        </p:txBody>
      </p:sp>
      <p:sp>
        <p:nvSpPr>
          <p:cNvPr id="4" name="Platshållare för bildobjekt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45239819-5040-43D5-A12B-AF1AC2783854}" type="slidenum">
              <a:rPr lang="sv-SE" smtClean="0"/>
              <a:t>‹#›</a:t>
            </a:fld>
            <a:endParaRPr lang="sv-SE"/>
          </a:p>
        </p:txBody>
      </p:sp>
    </p:spTree>
    <p:extLst>
      <p:ext uri="{BB962C8B-B14F-4D97-AF65-F5344CB8AC3E}">
        <p14:creationId xmlns:p14="http://schemas.microsoft.com/office/powerpoint/2010/main" val="105309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1</a:t>
            </a:fld>
            <a:endParaRPr lang="sv-SE"/>
          </a:p>
        </p:txBody>
      </p:sp>
    </p:spTree>
    <p:extLst>
      <p:ext uri="{BB962C8B-B14F-4D97-AF65-F5344CB8AC3E}">
        <p14:creationId xmlns:p14="http://schemas.microsoft.com/office/powerpoint/2010/main" val="1987286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EE9C8-9D61-41F8-8F6F-6ED3B7945B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7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556C0-594A-4472-BD28-FE6FF7CE1BC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85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556C0-594A-4472-BD28-FE6FF7CE1BC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871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1B2CE-69C1-1CA5-0CB1-E336600A8C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D8A5EA7-8879-8293-7CFD-5C3BCFEC65D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3714275-75F4-B73A-8CC3-133F2DB9992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A060819-09DF-0734-D86C-69E8BA3172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EE9C8-9D61-41F8-8F6F-6ED3B7945B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805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1B2CE-69C1-1CA5-0CB1-E336600A8C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D8A5EA7-8879-8293-7CFD-5C3BCFEC65D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3714275-75F4-B73A-8CC3-133F2DB9992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A060819-09DF-0734-D86C-69E8BA3172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EE9C8-9D61-41F8-8F6F-6ED3B7945B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323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556C0-594A-4472-BD28-FE6FF7CE1BC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67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556C0-594A-4472-BD28-FE6FF7CE1BC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895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1B2CE-69C1-1CA5-0CB1-E336600A8C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D8A5EA7-8879-8293-7CFD-5C3BCFEC65D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3714275-75F4-B73A-8CC3-133F2DB9992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A060819-09DF-0734-D86C-69E8BA3172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EE9C8-9D61-41F8-8F6F-6ED3B7945B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301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556C0-594A-4472-BD28-FE6FF7CE1BC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0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54AC8-637F-7D7B-1652-472FD556A30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C279787-F3CC-8DDE-073F-4562FB770DC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592DC74-40F8-1B39-6E9C-76DD79BEC598}"/>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9FBCEFEE-1590-EBF2-7B2F-4367B157F8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EE9C8-9D61-41F8-8F6F-6ED3B7945B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485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3</a:t>
            </a:fld>
            <a:endParaRPr lang="sv-SE"/>
          </a:p>
        </p:txBody>
      </p:sp>
    </p:spTree>
    <p:extLst>
      <p:ext uri="{BB962C8B-B14F-4D97-AF65-F5344CB8AC3E}">
        <p14:creationId xmlns:p14="http://schemas.microsoft.com/office/powerpoint/2010/main" val="1631200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556C0-594A-4472-BD28-FE6FF7CE1BC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878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39</a:t>
            </a:fld>
            <a:endParaRPr lang="sv-SE"/>
          </a:p>
        </p:txBody>
      </p:sp>
    </p:spTree>
    <p:extLst>
      <p:ext uri="{BB962C8B-B14F-4D97-AF65-F5344CB8AC3E}">
        <p14:creationId xmlns:p14="http://schemas.microsoft.com/office/powerpoint/2010/main" val="3979241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5CDF7-4BDD-4BF3-87FA-C5406F78541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616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5CDF7-4BDD-4BF3-87FA-C5406F78541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322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42</a:t>
            </a:fld>
            <a:endParaRPr lang="sv-SE"/>
          </a:p>
        </p:txBody>
      </p:sp>
    </p:spTree>
    <p:extLst>
      <p:ext uri="{BB962C8B-B14F-4D97-AF65-F5344CB8AC3E}">
        <p14:creationId xmlns:p14="http://schemas.microsoft.com/office/powerpoint/2010/main" val="4097277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43</a:t>
            </a:fld>
            <a:endParaRPr lang="sv-SE"/>
          </a:p>
        </p:txBody>
      </p:sp>
    </p:spTree>
    <p:extLst>
      <p:ext uri="{BB962C8B-B14F-4D97-AF65-F5344CB8AC3E}">
        <p14:creationId xmlns:p14="http://schemas.microsoft.com/office/powerpoint/2010/main" val="2144792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44</a:t>
            </a:fld>
            <a:endParaRPr lang="sv-SE"/>
          </a:p>
        </p:txBody>
      </p:sp>
    </p:spTree>
    <p:extLst>
      <p:ext uri="{BB962C8B-B14F-4D97-AF65-F5344CB8AC3E}">
        <p14:creationId xmlns:p14="http://schemas.microsoft.com/office/powerpoint/2010/main" val="3347677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45</a:t>
            </a:fld>
            <a:endParaRPr lang="sv-SE"/>
          </a:p>
        </p:txBody>
      </p:sp>
    </p:spTree>
    <p:extLst>
      <p:ext uri="{BB962C8B-B14F-4D97-AF65-F5344CB8AC3E}">
        <p14:creationId xmlns:p14="http://schemas.microsoft.com/office/powerpoint/2010/main" val="933323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46</a:t>
            </a:fld>
            <a:endParaRPr lang="sv-SE"/>
          </a:p>
        </p:txBody>
      </p:sp>
    </p:spTree>
    <p:extLst>
      <p:ext uri="{BB962C8B-B14F-4D97-AF65-F5344CB8AC3E}">
        <p14:creationId xmlns:p14="http://schemas.microsoft.com/office/powerpoint/2010/main" val="3775949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47</a:t>
            </a:fld>
            <a:endParaRPr lang="sv-SE"/>
          </a:p>
        </p:txBody>
      </p:sp>
    </p:spTree>
    <p:extLst>
      <p:ext uri="{BB962C8B-B14F-4D97-AF65-F5344CB8AC3E}">
        <p14:creationId xmlns:p14="http://schemas.microsoft.com/office/powerpoint/2010/main" val="301292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4</a:t>
            </a:fld>
            <a:endParaRPr lang="sv-SE"/>
          </a:p>
        </p:txBody>
      </p:sp>
    </p:spTree>
    <p:extLst>
      <p:ext uri="{BB962C8B-B14F-4D97-AF65-F5344CB8AC3E}">
        <p14:creationId xmlns:p14="http://schemas.microsoft.com/office/powerpoint/2010/main" val="3081945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48</a:t>
            </a:fld>
            <a:endParaRPr lang="sv-SE"/>
          </a:p>
        </p:txBody>
      </p:sp>
    </p:spTree>
    <p:extLst>
      <p:ext uri="{BB962C8B-B14F-4D97-AF65-F5344CB8AC3E}">
        <p14:creationId xmlns:p14="http://schemas.microsoft.com/office/powerpoint/2010/main" val="1632493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49</a:t>
            </a:fld>
            <a:endParaRPr lang="sv-SE"/>
          </a:p>
        </p:txBody>
      </p:sp>
    </p:spTree>
    <p:extLst>
      <p:ext uri="{BB962C8B-B14F-4D97-AF65-F5344CB8AC3E}">
        <p14:creationId xmlns:p14="http://schemas.microsoft.com/office/powerpoint/2010/main" val="763623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50</a:t>
            </a:fld>
            <a:endParaRPr lang="sv-SE"/>
          </a:p>
        </p:txBody>
      </p:sp>
    </p:spTree>
    <p:extLst>
      <p:ext uri="{BB962C8B-B14F-4D97-AF65-F5344CB8AC3E}">
        <p14:creationId xmlns:p14="http://schemas.microsoft.com/office/powerpoint/2010/main" val="3800820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51</a:t>
            </a:fld>
            <a:endParaRPr lang="sv-SE"/>
          </a:p>
        </p:txBody>
      </p:sp>
    </p:spTree>
    <p:extLst>
      <p:ext uri="{BB962C8B-B14F-4D97-AF65-F5344CB8AC3E}">
        <p14:creationId xmlns:p14="http://schemas.microsoft.com/office/powerpoint/2010/main" val="3140140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8FC419-CE12-43A1-A8F5-E9DE704DE95E}" type="slidenum">
              <a:rPr lang="sv-SE" smtClean="0"/>
              <a:t>52</a:t>
            </a:fld>
            <a:endParaRPr lang="sv-SE"/>
          </a:p>
        </p:txBody>
      </p:sp>
    </p:spTree>
    <p:extLst>
      <p:ext uri="{BB962C8B-B14F-4D97-AF65-F5344CB8AC3E}">
        <p14:creationId xmlns:p14="http://schemas.microsoft.com/office/powerpoint/2010/main" val="3697852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a:p>
        </p:txBody>
      </p:sp>
      <p:sp>
        <p:nvSpPr>
          <p:cNvPr id="4" name="Platshållare för bildnummer 3"/>
          <p:cNvSpPr>
            <a:spLocks noGrp="1"/>
          </p:cNvSpPr>
          <p:nvPr>
            <p:ph type="sldNum" sz="quarter" idx="5"/>
          </p:nvPr>
        </p:nvSpPr>
        <p:spPr/>
        <p:txBody>
          <a:bodyPr/>
          <a:lstStyle/>
          <a:p>
            <a:fld id="{45239819-5040-43D5-A12B-AF1AC2783854}" type="slidenum">
              <a:rPr lang="sv-SE" smtClean="0"/>
              <a:t>55</a:t>
            </a:fld>
            <a:endParaRPr lang="sv-SE"/>
          </a:p>
        </p:txBody>
      </p:sp>
    </p:spTree>
    <p:extLst>
      <p:ext uri="{BB962C8B-B14F-4D97-AF65-F5344CB8AC3E}">
        <p14:creationId xmlns:p14="http://schemas.microsoft.com/office/powerpoint/2010/main" val="1578398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5000"/>
              </a:lnSpc>
              <a:spcAft>
                <a:spcPts val="800"/>
              </a:spcAft>
            </a:pPr>
            <a:endParaRPr lang="sv-SE"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3A80CDFE-2D11-4ECC-AC73-8B4FCDE8A5E2}" type="slidenum">
              <a:rPr lang="sv-SE" smtClean="0"/>
              <a:t>56</a:t>
            </a:fld>
            <a:endParaRPr lang="sv-SE"/>
          </a:p>
        </p:txBody>
      </p:sp>
    </p:spTree>
    <p:extLst>
      <p:ext uri="{BB962C8B-B14F-4D97-AF65-F5344CB8AC3E}">
        <p14:creationId xmlns:p14="http://schemas.microsoft.com/office/powerpoint/2010/main" val="1534808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3A80CDFE-2D11-4ECC-AC73-8B4FCDE8A5E2}" type="slidenum">
              <a:rPr lang="sv-SE" smtClean="0"/>
              <a:t>57</a:t>
            </a:fld>
            <a:endParaRPr lang="sv-SE"/>
          </a:p>
        </p:txBody>
      </p:sp>
    </p:spTree>
    <p:extLst>
      <p:ext uri="{BB962C8B-B14F-4D97-AF65-F5344CB8AC3E}">
        <p14:creationId xmlns:p14="http://schemas.microsoft.com/office/powerpoint/2010/main" val="1458748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58</a:t>
            </a:fld>
            <a:endParaRPr lang="sv-SE"/>
          </a:p>
        </p:txBody>
      </p:sp>
    </p:spTree>
    <p:extLst>
      <p:ext uri="{BB962C8B-B14F-4D97-AF65-F5344CB8AC3E}">
        <p14:creationId xmlns:p14="http://schemas.microsoft.com/office/powerpoint/2010/main" val="4283058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fld id="{3A80CDFE-2D11-4ECC-AC73-8B4FCDE8A5E2}" type="slidenum">
              <a:rPr lang="sv-SE" smtClean="0"/>
              <a:t>59</a:t>
            </a:fld>
            <a:endParaRPr lang="sv-SE"/>
          </a:p>
        </p:txBody>
      </p:sp>
    </p:spTree>
    <p:extLst>
      <p:ext uri="{BB962C8B-B14F-4D97-AF65-F5344CB8AC3E}">
        <p14:creationId xmlns:p14="http://schemas.microsoft.com/office/powerpoint/2010/main" val="3814998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EE9C8-9D61-41F8-8F6F-6ED3B7945B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91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60</a:t>
            </a:fld>
            <a:endParaRPr lang="sv-SE"/>
          </a:p>
        </p:txBody>
      </p:sp>
    </p:spTree>
    <p:extLst>
      <p:ext uri="{BB962C8B-B14F-4D97-AF65-F5344CB8AC3E}">
        <p14:creationId xmlns:p14="http://schemas.microsoft.com/office/powerpoint/2010/main" val="1523462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61</a:t>
            </a:fld>
            <a:endParaRPr lang="sv-SE"/>
          </a:p>
        </p:txBody>
      </p:sp>
    </p:spTree>
    <p:extLst>
      <p:ext uri="{BB962C8B-B14F-4D97-AF65-F5344CB8AC3E}">
        <p14:creationId xmlns:p14="http://schemas.microsoft.com/office/powerpoint/2010/main" val="3626170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62</a:t>
            </a:fld>
            <a:endParaRPr lang="sv-SE"/>
          </a:p>
        </p:txBody>
      </p:sp>
    </p:spTree>
    <p:extLst>
      <p:ext uri="{BB962C8B-B14F-4D97-AF65-F5344CB8AC3E}">
        <p14:creationId xmlns:p14="http://schemas.microsoft.com/office/powerpoint/2010/main" val="3488481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63</a:t>
            </a:fld>
            <a:endParaRPr lang="sv-SE"/>
          </a:p>
        </p:txBody>
      </p:sp>
    </p:spTree>
    <p:extLst>
      <p:ext uri="{BB962C8B-B14F-4D97-AF65-F5344CB8AC3E}">
        <p14:creationId xmlns:p14="http://schemas.microsoft.com/office/powerpoint/2010/main" val="4007092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64</a:t>
            </a:fld>
            <a:endParaRPr lang="sv-SE"/>
          </a:p>
        </p:txBody>
      </p:sp>
    </p:spTree>
    <p:extLst>
      <p:ext uri="{BB962C8B-B14F-4D97-AF65-F5344CB8AC3E}">
        <p14:creationId xmlns:p14="http://schemas.microsoft.com/office/powerpoint/2010/main" val="1610716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65</a:t>
            </a:fld>
            <a:endParaRPr lang="sv-SE"/>
          </a:p>
        </p:txBody>
      </p:sp>
    </p:spTree>
    <p:extLst>
      <p:ext uri="{BB962C8B-B14F-4D97-AF65-F5344CB8AC3E}">
        <p14:creationId xmlns:p14="http://schemas.microsoft.com/office/powerpoint/2010/main" val="3449019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Arial" panose="020B0604020202020204" pitchFamily="34" charset="0"/>
              <a:buNone/>
            </a:pPr>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66</a:t>
            </a:fld>
            <a:endParaRPr lang="sv-SE"/>
          </a:p>
        </p:txBody>
      </p:sp>
    </p:spTree>
    <p:extLst>
      <p:ext uri="{BB962C8B-B14F-4D97-AF65-F5344CB8AC3E}">
        <p14:creationId xmlns:p14="http://schemas.microsoft.com/office/powerpoint/2010/main" val="3842894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Arial" panose="020B0604020202020204" pitchFamily="34" charset="0"/>
              <a:buNone/>
            </a:pPr>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67</a:t>
            </a:fld>
            <a:endParaRPr lang="sv-SE"/>
          </a:p>
        </p:txBody>
      </p:sp>
    </p:spTree>
    <p:extLst>
      <p:ext uri="{BB962C8B-B14F-4D97-AF65-F5344CB8AC3E}">
        <p14:creationId xmlns:p14="http://schemas.microsoft.com/office/powerpoint/2010/main" val="3817286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68</a:t>
            </a:fld>
            <a:endParaRPr lang="sv-SE"/>
          </a:p>
        </p:txBody>
      </p:sp>
    </p:spTree>
    <p:extLst>
      <p:ext uri="{BB962C8B-B14F-4D97-AF65-F5344CB8AC3E}">
        <p14:creationId xmlns:p14="http://schemas.microsoft.com/office/powerpoint/2010/main" val="19417889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762" indent="0">
              <a:lnSpc>
                <a:spcPct val="100000"/>
              </a:lnSpc>
              <a:spcBef>
                <a:spcPts val="600"/>
              </a:spcBef>
              <a:spcAft>
                <a:spcPts val="600"/>
              </a:spcAft>
              <a:buNone/>
            </a:pPr>
            <a:endParaRPr lang="sv-SE"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3A80CDFE-2D11-4ECC-AC73-8B4FCDE8A5E2}" type="slidenum">
              <a:rPr lang="sv-SE" smtClean="0"/>
              <a:t>69</a:t>
            </a:fld>
            <a:endParaRPr lang="sv-SE"/>
          </a:p>
        </p:txBody>
      </p:sp>
    </p:spTree>
    <p:extLst>
      <p:ext uri="{BB962C8B-B14F-4D97-AF65-F5344CB8AC3E}">
        <p14:creationId xmlns:p14="http://schemas.microsoft.com/office/powerpoint/2010/main" val="2295677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0A31B-4D2F-48A0-A0DF-99C732E3816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215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70</a:t>
            </a:fld>
            <a:endParaRPr lang="sv-SE"/>
          </a:p>
        </p:txBody>
      </p:sp>
    </p:spTree>
    <p:extLst>
      <p:ext uri="{BB962C8B-B14F-4D97-AF65-F5344CB8AC3E}">
        <p14:creationId xmlns:p14="http://schemas.microsoft.com/office/powerpoint/2010/main" val="42564406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762" indent="0">
              <a:lnSpc>
                <a:spcPct val="100000"/>
              </a:lnSpc>
              <a:spcBef>
                <a:spcPts val="600"/>
              </a:spcBef>
              <a:spcAft>
                <a:spcPts val="600"/>
              </a:spcAft>
              <a:buNone/>
            </a:pPr>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71</a:t>
            </a:fld>
            <a:endParaRPr lang="sv-SE"/>
          </a:p>
        </p:txBody>
      </p:sp>
    </p:spTree>
    <p:extLst>
      <p:ext uri="{BB962C8B-B14F-4D97-AF65-F5344CB8AC3E}">
        <p14:creationId xmlns:p14="http://schemas.microsoft.com/office/powerpoint/2010/main" val="2806567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spcBef>
                <a:spcPts val="600"/>
              </a:spcBef>
              <a:spcAft>
                <a:spcPts val="600"/>
              </a:spcAft>
            </a:pPr>
            <a:endParaRPr lang="sv-SE" sz="1200"/>
          </a:p>
        </p:txBody>
      </p:sp>
      <p:sp>
        <p:nvSpPr>
          <p:cNvPr id="4" name="Platshållare för bildnummer 3"/>
          <p:cNvSpPr>
            <a:spLocks noGrp="1"/>
          </p:cNvSpPr>
          <p:nvPr>
            <p:ph type="sldNum" sz="quarter" idx="5"/>
          </p:nvPr>
        </p:nvSpPr>
        <p:spPr/>
        <p:txBody>
          <a:bodyPr/>
          <a:lstStyle/>
          <a:p>
            <a:fld id="{3A80CDFE-2D11-4ECC-AC73-8B4FCDE8A5E2}" type="slidenum">
              <a:rPr lang="sv-SE" smtClean="0"/>
              <a:t>72</a:t>
            </a:fld>
            <a:endParaRPr lang="sv-SE"/>
          </a:p>
        </p:txBody>
      </p:sp>
    </p:spTree>
    <p:extLst>
      <p:ext uri="{BB962C8B-B14F-4D97-AF65-F5344CB8AC3E}">
        <p14:creationId xmlns:p14="http://schemas.microsoft.com/office/powerpoint/2010/main" val="3258466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73</a:t>
            </a:fld>
            <a:endParaRPr lang="sv-SE"/>
          </a:p>
        </p:txBody>
      </p:sp>
    </p:spTree>
    <p:extLst>
      <p:ext uri="{BB962C8B-B14F-4D97-AF65-F5344CB8AC3E}">
        <p14:creationId xmlns:p14="http://schemas.microsoft.com/office/powerpoint/2010/main" val="4277347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74</a:t>
            </a:fld>
            <a:endParaRPr lang="sv-SE"/>
          </a:p>
        </p:txBody>
      </p:sp>
    </p:spTree>
    <p:extLst>
      <p:ext uri="{BB962C8B-B14F-4D97-AF65-F5344CB8AC3E}">
        <p14:creationId xmlns:p14="http://schemas.microsoft.com/office/powerpoint/2010/main" val="1476836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E0F04-66C2-4CA7-8D91-18E0ED4D5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2649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29FA9-696C-4F9C-A7F0-9B118756B5B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999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7472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Såhär ser tidsplanen kopplat till omläggningen ut - övergripande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E0F04-66C2-4CA7-8D91-18E0ED4D5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7021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ANIMERAD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21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DDD00034-C9C5-4824-AD8A-77C58B386072}" type="slidenum">
              <a:rPr lang="sv-SE" smtClean="0"/>
              <a:t>9</a:t>
            </a:fld>
            <a:endParaRPr lang="sv-SE"/>
          </a:p>
        </p:txBody>
      </p:sp>
    </p:spTree>
    <p:extLst>
      <p:ext uri="{BB962C8B-B14F-4D97-AF65-F5344CB8AC3E}">
        <p14:creationId xmlns:p14="http://schemas.microsoft.com/office/powerpoint/2010/main" val="28234141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936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2DD0CE-9401-420F-A381-69B01FA507C0}"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060927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2DD0CE-9401-420F-A381-69B01FA507C0}"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14577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2DD0CE-9401-420F-A381-69B01FA507C0}"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862539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1F8FD-D415-4FD0-8C04-F454F1F9190A}"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4574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1F8FD-D415-4FD0-8C04-F454F1F9190A}"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7960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1F8FD-D415-4FD0-8C04-F454F1F9190A}"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397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1F8FD-D415-4FD0-8C04-F454F1F9190A}"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0591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1F8FD-D415-4FD0-8C04-F454F1F9190A}"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6194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117</a:t>
            </a:fld>
            <a:endParaRPr lang="sv-SE"/>
          </a:p>
        </p:txBody>
      </p:sp>
    </p:spTree>
    <p:extLst>
      <p:ext uri="{BB962C8B-B14F-4D97-AF65-F5344CB8AC3E}">
        <p14:creationId xmlns:p14="http://schemas.microsoft.com/office/powerpoint/2010/main" val="1916770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DD00034-C9C5-4824-AD8A-77C58B386072}" type="slidenum">
              <a:rPr lang="sv-SE" smtClean="0"/>
              <a:t>10</a:t>
            </a:fld>
            <a:endParaRPr lang="sv-SE"/>
          </a:p>
        </p:txBody>
      </p:sp>
    </p:spTree>
    <p:extLst>
      <p:ext uri="{BB962C8B-B14F-4D97-AF65-F5344CB8AC3E}">
        <p14:creationId xmlns:p14="http://schemas.microsoft.com/office/powerpoint/2010/main" val="13863265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34376231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11633661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124</a:t>
            </a:fld>
            <a:endParaRPr lang="sv-SE"/>
          </a:p>
        </p:txBody>
      </p:sp>
    </p:spTree>
    <p:extLst>
      <p:ext uri="{BB962C8B-B14F-4D97-AF65-F5344CB8AC3E}">
        <p14:creationId xmlns:p14="http://schemas.microsoft.com/office/powerpoint/2010/main" val="28737535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126</a:t>
            </a:fld>
            <a:endParaRPr lang="sv-SE"/>
          </a:p>
        </p:txBody>
      </p:sp>
    </p:spTree>
    <p:extLst>
      <p:ext uri="{BB962C8B-B14F-4D97-AF65-F5344CB8AC3E}">
        <p14:creationId xmlns:p14="http://schemas.microsoft.com/office/powerpoint/2010/main" val="3411430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Platshållare för bildnummer 3"/>
          <p:cNvSpPr>
            <a:spLocks noGrp="1"/>
          </p:cNvSpPr>
          <p:nvPr>
            <p:ph type="sldNum" sz="quarter" idx="5"/>
          </p:nvPr>
        </p:nvSpPr>
        <p:spPr/>
        <p:txBody>
          <a:bodyPr/>
          <a:lstStyle/>
          <a:p>
            <a:fld id="{DDD00034-C9C5-4824-AD8A-77C58B386072}" type="slidenum">
              <a:rPr lang="sv-SE" smtClean="0"/>
              <a:t>11</a:t>
            </a:fld>
            <a:endParaRPr lang="sv-SE"/>
          </a:p>
        </p:txBody>
      </p:sp>
    </p:spTree>
    <p:extLst>
      <p:ext uri="{BB962C8B-B14F-4D97-AF65-F5344CB8AC3E}">
        <p14:creationId xmlns:p14="http://schemas.microsoft.com/office/powerpoint/2010/main" val="2004842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200000"/>
              </a:lnSpc>
            </a:pPr>
            <a:endParaRPr lang="sv-SE"/>
          </a:p>
        </p:txBody>
      </p:sp>
      <p:sp>
        <p:nvSpPr>
          <p:cNvPr id="4" name="Platshållare för bildnummer 3"/>
          <p:cNvSpPr>
            <a:spLocks noGrp="1"/>
          </p:cNvSpPr>
          <p:nvPr>
            <p:ph type="sldNum" sz="quarter" idx="5"/>
          </p:nvPr>
        </p:nvSpPr>
        <p:spPr/>
        <p:txBody>
          <a:bodyPr/>
          <a:lstStyle/>
          <a:p>
            <a:fld id="{45239819-5040-43D5-A12B-AF1AC2783854}" type="slidenum">
              <a:rPr lang="sv-SE" smtClean="0"/>
              <a:t>12</a:t>
            </a:fld>
            <a:endParaRPr lang="sv-SE"/>
          </a:p>
        </p:txBody>
      </p:sp>
    </p:spTree>
    <p:extLst>
      <p:ext uri="{BB962C8B-B14F-4D97-AF65-F5344CB8AC3E}">
        <p14:creationId xmlns:p14="http://schemas.microsoft.com/office/powerpoint/2010/main" val="2001084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0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5.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3.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8.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8.emf"/></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6.bin"/><Relationship Id="rId7" Type="http://schemas.openxmlformats.org/officeDocument/2006/relationships/image" Target="../media/image52.svg"/><Relationship Id="rId2" Type="http://schemas.openxmlformats.org/officeDocument/2006/relationships/slideMaster" Target="../slideMasters/slideMaster5.xml"/><Relationship Id="rId1" Type="http://schemas.openxmlformats.org/officeDocument/2006/relationships/tags" Target="../tags/tag6.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emf"/><Relationship Id="rId9" Type="http://schemas.microsoft.com/office/2007/relationships/hdphoto" Target="../media/hdphoto3.wdp"/></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154017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242449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CEA471F8-9AF6-BEB1-F4BD-5217A41672E9}"/>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42108771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9769702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19387046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587515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411065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4811155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1808764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0410132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9764335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957041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448658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153016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1505465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396557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62439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9086773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5698846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2412489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4453983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9372365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579660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26762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93373760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68069063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42759036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12137586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31203745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28548413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119597590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51157207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213214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866556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98488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229888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468041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0150231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451596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27972139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3308446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7653753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8433651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0647254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939644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1167022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510428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2820781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1490404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7810754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77347987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0683609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1102193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9506081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2" name="Bildobjekt 1">
            <a:extLst>
              <a:ext uri="{FF2B5EF4-FFF2-40B4-BE49-F238E27FC236}">
                <a16:creationId xmlns:a16="http://schemas.microsoft.com/office/drawing/2014/main" id="{1DB32E4F-3972-5F7B-998D-769AFCE30746}"/>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1478561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CEA471F8-9AF6-BEB1-F4BD-5217A41672E9}"/>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689593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2791987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926800"/>
            <a:ext cx="10363200" cy="576000"/>
          </a:xfrm>
        </p:spPr>
        <p:txBody>
          <a:bodyPr/>
          <a:lstStyle>
            <a:lvl1pPr algn="ctr">
              <a:defRPr sz="3600">
                <a:solidFill>
                  <a:schemeClr val="accent1"/>
                </a:solidFill>
              </a:defRPr>
            </a:lvl1pPr>
          </a:lstStyle>
          <a:p>
            <a:r>
              <a:rPr lang="sv-SE"/>
              <a:t>Klicka här för att ändra mall för rubrikformat</a:t>
            </a:r>
          </a:p>
        </p:txBody>
      </p:sp>
      <p:sp>
        <p:nvSpPr>
          <p:cNvPr id="3" name="Underrubrik 2"/>
          <p:cNvSpPr>
            <a:spLocks noGrp="1"/>
          </p:cNvSpPr>
          <p:nvPr>
            <p:ph type="subTitle" idx="1"/>
          </p:nvPr>
        </p:nvSpPr>
        <p:spPr>
          <a:xfrm>
            <a:off x="916800" y="4006800"/>
            <a:ext cx="10363200" cy="504000"/>
          </a:xfrm>
        </p:spPr>
        <p:txBody>
          <a:bodyPr/>
          <a:lstStyle>
            <a:lvl1pPr marL="0" indent="0" algn="ctr">
              <a:buNone/>
              <a:defRPr sz="2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lvl1pPr>
              <a:defRPr>
                <a:solidFill>
                  <a:srgbClr val="898989"/>
                </a:solidFill>
              </a:defRPr>
            </a:lvl1pPr>
          </a:lstStyle>
          <a:p>
            <a:fld id="{E396FBF3-CB47-4D28-9B5E-A9C4AA823E82}" type="datetimeFigureOut">
              <a:rPr lang="sv-SE" smtClean="0"/>
              <a:pPr/>
              <a:t>2024-06-05</a:t>
            </a:fld>
            <a:endParaRPr lang="sv-SE"/>
          </a:p>
        </p:txBody>
      </p:sp>
      <p:sp>
        <p:nvSpPr>
          <p:cNvPr id="5" name="Platshållare för sidfot 4"/>
          <p:cNvSpPr>
            <a:spLocks noGrp="1"/>
          </p:cNvSpPr>
          <p:nvPr>
            <p:ph type="ftr" sz="quarter" idx="11"/>
          </p:nvPr>
        </p:nvSpPr>
        <p:spPr/>
        <p:txBody>
          <a:bodyPr/>
          <a:lstStyle>
            <a:lvl1pPr>
              <a:defRPr>
                <a:solidFill>
                  <a:srgbClr val="898989"/>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898989"/>
                </a:solidFill>
              </a:defRPr>
            </a:lvl1pPr>
          </a:lstStyle>
          <a:p>
            <a:fld id="{224D1305-10F7-4BEC-8964-73354970626C}" type="slidenum">
              <a:rPr lang="sv-SE" smtClean="0"/>
              <a:pPr/>
              <a:t>‹#›</a:t>
            </a:fld>
            <a:endParaRPr lang="sv-SE"/>
          </a:p>
        </p:txBody>
      </p:sp>
    </p:spTree>
    <p:extLst>
      <p:ext uri="{BB962C8B-B14F-4D97-AF65-F5344CB8AC3E}">
        <p14:creationId xmlns:p14="http://schemas.microsoft.com/office/powerpoint/2010/main" val="1847754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396FBF3-CB47-4D28-9B5E-A9C4AA823E82}" type="datetimeFigureOut">
              <a:rPr lang="sv-SE" smtClean="0"/>
              <a:t>2024-06-05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4D1305-10F7-4BEC-8964-73354970626C}" type="slidenum">
              <a:rPr lang="sv-SE" smtClean="0"/>
              <a:t>‹#›</a:t>
            </a:fld>
            <a:endParaRPr lang="sv-SE"/>
          </a:p>
        </p:txBody>
      </p:sp>
      <p:pic>
        <p:nvPicPr>
          <p:cNvPr id="7" name="Bildobjekt 6">
            <a:extLst>
              <a:ext uri="{FF2B5EF4-FFF2-40B4-BE49-F238E27FC236}">
                <a16:creationId xmlns:a16="http://schemas.microsoft.com/office/drawing/2014/main" id="{3D83B854-CF17-480A-9C27-D7EF906E616C}"/>
              </a:ext>
            </a:extLst>
          </p:cNvPr>
          <p:cNvPicPr>
            <a:picLocks noChangeAspect="1"/>
          </p:cNvPicPr>
          <p:nvPr userDrawn="1"/>
        </p:nvPicPr>
        <p:blipFill>
          <a:blip r:embed="rId2"/>
          <a:stretch>
            <a:fillRect/>
          </a:stretch>
        </p:blipFill>
        <p:spPr>
          <a:xfrm>
            <a:off x="11379200" y="6189443"/>
            <a:ext cx="675621" cy="479966"/>
          </a:xfrm>
          <a:prstGeom prst="rect">
            <a:avLst/>
          </a:prstGeom>
        </p:spPr>
      </p:pic>
    </p:spTree>
    <p:extLst>
      <p:ext uri="{BB962C8B-B14F-4D97-AF65-F5344CB8AC3E}">
        <p14:creationId xmlns:p14="http://schemas.microsoft.com/office/powerpoint/2010/main" val="4063389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916800" y="1600199"/>
            <a:ext cx="5078400" cy="4802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199"/>
            <a:ext cx="5078400" cy="4802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E396FBF3-CB47-4D28-9B5E-A9C4AA823E82}" type="datetimeFigureOut">
              <a:rPr lang="sv-SE" smtClean="0"/>
              <a:t>2024-06-05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24D1305-10F7-4BEC-8964-73354970626C}" type="slidenum">
              <a:rPr lang="sv-SE" smtClean="0"/>
              <a:t>‹#›</a:t>
            </a:fld>
            <a:endParaRPr lang="sv-SE"/>
          </a:p>
        </p:txBody>
      </p:sp>
    </p:spTree>
    <p:extLst>
      <p:ext uri="{BB962C8B-B14F-4D97-AF65-F5344CB8AC3E}">
        <p14:creationId xmlns:p14="http://schemas.microsoft.com/office/powerpoint/2010/main" val="3149620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916800" y="1600199"/>
            <a:ext cx="7008000" cy="4802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E396FBF3-CB47-4D28-9B5E-A9C4AA823E82}" type="datetimeFigureOut">
              <a:rPr lang="sv-SE" smtClean="0"/>
              <a:t>2024-06-05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24D1305-10F7-4BEC-8964-73354970626C}" type="slidenum">
              <a:rPr lang="sv-SE" smtClean="0"/>
              <a:t>‹#›</a:t>
            </a:fld>
            <a:endParaRPr lang="sv-SE"/>
          </a:p>
        </p:txBody>
      </p:sp>
      <p:sp>
        <p:nvSpPr>
          <p:cNvPr id="9" name="Platshållare för bild 8"/>
          <p:cNvSpPr>
            <a:spLocks noGrp="1"/>
          </p:cNvSpPr>
          <p:nvPr>
            <p:ph type="pic" sz="quarter" idx="13"/>
          </p:nvPr>
        </p:nvSpPr>
        <p:spPr>
          <a:xfrm>
            <a:off x="8585913" y="1700808"/>
            <a:ext cx="3600000" cy="3888000"/>
          </a:xfrm>
        </p:spPr>
        <p:txBody>
          <a:bodyPr/>
          <a:lstStyle>
            <a:lvl1pPr marL="0" indent="0">
              <a:buNone/>
              <a:defRPr/>
            </a:lvl1pPr>
          </a:lstStyle>
          <a:p>
            <a:r>
              <a:rPr lang="sv-SE"/>
              <a:t>Klicka på ikonen för att lägga till en bild</a:t>
            </a:r>
          </a:p>
        </p:txBody>
      </p:sp>
    </p:spTree>
    <p:extLst>
      <p:ext uri="{BB962C8B-B14F-4D97-AF65-F5344CB8AC3E}">
        <p14:creationId xmlns:p14="http://schemas.microsoft.com/office/powerpoint/2010/main" val="34365927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16800" y="1602000"/>
            <a:ext cx="10363200" cy="381600"/>
          </a:xfrm>
        </p:spPr>
        <p:txBody>
          <a:bodyPr anchor="t"/>
          <a:lstStyle>
            <a:lvl1pPr algn="l">
              <a:defRPr sz="2000" b="0" cap="none" baseline="0"/>
            </a:lvl1pPr>
          </a:lstStyle>
          <a:p>
            <a:r>
              <a:rPr lang="sv-SE"/>
              <a:t>Klicka här för att ändra mall för rubrikformat</a:t>
            </a:r>
          </a:p>
        </p:txBody>
      </p:sp>
      <p:sp>
        <p:nvSpPr>
          <p:cNvPr id="3" name="Platshållare för text 2"/>
          <p:cNvSpPr>
            <a:spLocks noGrp="1"/>
          </p:cNvSpPr>
          <p:nvPr>
            <p:ph type="body" idx="1"/>
          </p:nvPr>
        </p:nvSpPr>
        <p:spPr>
          <a:xfrm>
            <a:off x="916800" y="990000"/>
            <a:ext cx="10363200" cy="457200"/>
          </a:xfrm>
        </p:spPr>
        <p:txBody>
          <a:bodyPr anchor="b"/>
          <a:lstStyle>
            <a:lvl1pPr marL="0" indent="0">
              <a:buNone/>
              <a:defRPr sz="28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E396FBF3-CB47-4D28-9B5E-A9C4AA823E82}" type="datetimeFigureOut">
              <a:rPr lang="sv-SE" smtClean="0"/>
              <a:t>2024-06-05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24D1305-10F7-4BEC-8964-73354970626C}" type="slidenum">
              <a:rPr lang="sv-SE" smtClean="0"/>
              <a:t>‹#›</a:t>
            </a:fld>
            <a:endParaRPr lang="sv-SE"/>
          </a:p>
        </p:txBody>
      </p:sp>
    </p:spTree>
    <p:extLst>
      <p:ext uri="{BB962C8B-B14F-4D97-AF65-F5344CB8AC3E}">
        <p14:creationId xmlns:p14="http://schemas.microsoft.com/office/powerpoint/2010/main" val="30645034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E396FBF3-CB47-4D28-9B5E-A9C4AA823E82}" type="datetimeFigureOut">
              <a:rPr lang="sv-SE" smtClean="0"/>
              <a:t>2024-06-05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24D1305-10F7-4BEC-8964-73354970626C}" type="slidenum">
              <a:rPr lang="sv-SE" smtClean="0"/>
              <a:t>‹#›</a:t>
            </a:fld>
            <a:endParaRPr lang="sv-SE"/>
          </a:p>
        </p:txBody>
      </p:sp>
      <p:pic>
        <p:nvPicPr>
          <p:cNvPr id="6" name="Bildobjekt 5">
            <a:extLst>
              <a:ext uri="{FF2B5EF4-FFF2-40B4-BE49-F238E27FC236}">
                <a16:creationId xmlns:a16="http://schemas.microsoft.com/office/drawing/2014/main" id="{D247CA78-74F3-4F2F-94BD-5EA699A0BD71}"/>
              </a:ext>
            </a:extLst>
          </p:cNvPr>
          <p:cNvPicPr>
            <a:picLocks noChangeAspect="1"/>
          </p:cNvPicPr>
          <p:nvPr userDrawn="1"/>
        </p:nvPicPr>
        <p:blipFill>
          <a:blip r:embed="rId2"/>
          <a:stretch>
            <a:fillRect/>
          </a:stretch>
        </p:blipFill>
        <p:spPr>
          <a:xfrm>
            <a:off x="11379200" y="6189443"/>
            <a:ext cx="675621" cy="479966"/>
          </a:xfrm>
          <a:prstGeom prst="rect">
            <a:avLst/>
          </a:prstGeom>
        </p:spPr>
      </p:pic>
    </p:spTree>
    <p:extLst>
      <p:ext uri="{BB962C8B-B14F-4D97-AF65-F5344CB8AC3E}">
        <p14:creationId xmlns:p14="http://schemas.microsoft.com/office/powerpoint/2010/main" val="9258699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396FBF3-CB47-4D28-9B5E-A9C4AA823E82}" type="datetimeFigureOut">
              <a:rPr lang="sv-SE" smtClean="0"/>
              <a:t>2024-06-05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24D1305-10F7-4BEC-8964-73354970626C}" type="slidenum">
              <a:rPr lang="sv-SE" smtClean="0"/>
              <a:t>‹#›</a:t>
            </a:fld>
            <a:endParaRPr lang="sv-SE"/>
          </a:p>
        </p:txBody>
      </p:sp>
    </p:spTree>
    <p:extLst>
      <p:ext uri="{BB962C8B-B14F-4D97-AF65-F5344CB8AC3E}">
        <p14:creationId xmlns:p14="http://schemas.microsoft.com/office/powerpoint/2010/main" val="34939238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695325" y="333375"/>
            <a:ext cx="10764838" cy="1072286"/>
          </a:xfrm>
          <a:prstGeom prst="rect">
            <a:avLst/>
          </a:prstGeom>
        </p:spPr>
        <p:txBody>
          <a:bodyPr/>
          <a:lstStyle/>
          <a:p>
            <a:endParaRPr lang="sv-SE"/>
          </a:p>
        </p:txBody>
      </p:sp>
      <p:sp>
        <p:nvSpPr>
          <p:cNvPr id="8" name="Content Placeholder 2">
            <a:extLst>
              <a:ext uri="{FF2B5EF4-FFF2-40B4-BE49-F238E27FC236}">
                <a16:creationId xmlns:a16="http://schemas.microsoft.com/office/drawing/2014/main" id="{C38DC67E-964C-3440-AA7D-37003EE58F07}"/>
              </a:ext>
            </a:extLst>
          </p:cNvPr>
          <p:cNvSpPr>
            <a:spLocks noGrp="1"/>
          </p:cNvSpPr>
          <p:nvPr>
            <p:ph sz="half" idx="1"/>
          </p:nvPr>
        </p:nvSpPr>
        <p:spPr>
          <a:xfrm>
            <a:off x="706901" y="1594800"/>
            <a:ext cx="8413287" cy="45345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4186751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mal">
    <p:spTree>
      <p:nvGrpSpPr>
        <p:cNvPr id="1" name=""/>
        <p:cNvGrpSpPr/>
        <p:nvPr/>
      </p:nvGrpSpPr>
      <p:grpSpPr>
        <a:xfrm>
          <a:off x="0" y="0"/>
          <a:ext cx="0" cy="0"/>
          <a:chOff x="0" y="0"/>
          <a:chExt cx="0" cy="0"/>
        </a:xfrm>
      </p:grpSpPr>
      <p:sp>
        <p:nvSpPr>
          <p:cNvPr id="2" name="Title 1"/>
          <p:cNvSpPr>
            <a:spLocks noGrp="1"/>
          </p:cNvSpPr>
          <p:nvPr>
            <p:ph type="title"/>
          </p:nvPr>
        </p:nvSpPr>
        <p:spPr>
          <a:xfrm>
            <a:off x="695325" y="333375"/>
            <a:ext cx="10764838" cy="1072286"/>
          </a:xfrm>
          <a:prstGeom prst="rect">
            <a:avLst/>
          </a:prstGeom>
        </p:spPr>
        <p:txBody>
          <a:bodyPr/>
          <a:lstStyle/>
          <a:p>
            <a:endParaRPr lang="sv-SE"/>
          </a:p>
        </p:txBody>
      </p:sp>
      <p:sp>
        <p:nvSpPr>
          <p:cNvPr id="8" name="Content Placeholder 2">
            <a:extLst>
              <a:ext uri="{FF2B5EF4-FFF2-40B4-BE49-F238E27FC236}">
                <a16:creationId xmlns:a16="http://schemas.microsoft.com/office/drawing/2014/main" id="{C38DC67E-964C-3440-AA7D-37003EE58F07}"/>
              </a:ext>
            </a:extLst>
          </p:cNvPr>
          <p:cNvSpPr>
            <a:spLocks noGrp="1"/>
          </p:cNvSpPr>
          <p:nvPr>
            <p:ph sz="half" idx="1"/>
          </p:nvPr>
        </p:nvSpPr>
        <p:spPr>
          <a:xfrm>
            <a:off x="706901" y="1594800"/>
            <a:ext cx="5389099" cy="45345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404383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 spalt">
    <p:spTree>
      <p:nvGrpSpPr>
        <p:cNvPr id="1" name=""/>
        <p:cNvGrpSpPr/>
        <p:nvPr/>
      </p:nvGrpSpPr>
      <p:grpSpPr>
        <a:xfrm>
          <a:off x="0" y="0"/>
          <a:ext cx="0" cy="0"/>
          <a:chOff x="0" y="0"/>
          <a:chExt cx="0" cy="0"/>
        </a:xfrm>
      </p:grpSpPr>
      <p:sp>
        <p:nvSpPr>
          <p:cNvPr id="2" name="Title 1"/>
          <p:cNvSpPr>
            <a:spLocks noGrp="1"/>
          </p:cNvSpPr>
          <p:nvPr>
            <p:ph type="title"/>
          </p:nvPr>
        </p:nvSpPr>
        <p:spPr>
          <a:xfrm>
            <a:off x="695325" y="333375"/>
            <a:ext cx="10764838" cy="1072286"/>
          </a:xfrm>
          <a:prstGeom prst="rect">
            <a:avLst/>
          </a:prstGeom>
        </p:spPr>
        <p:txBody>
          <a:bodyPr/>
          <a:lstStyle/>
          <a:p>
            <a:endParaRPr lang="sv-SE"/>
          </a:p>
        </p:txBody>
      </p:sp>
      <p:sp>
        <p:nvSpPr>
          <p:cNvPr id="8" name="Content Placeholder 2">
            <a:extLst>
              <a:ext uri="{FF2B5EF4-FFF2-40B4-BE49-F238E27FC236}">
                <a16:creationId xmlns:a16="http://schemas.microsoft.com/office/drawing/2014/main" id="{C38DC67E-964C-3440-AA7D-37003EE58F07}"/>
              </a:ext>
            </a:extLst>
          </p:cNvPr>
          <p:cNvSpPr>
            <a:spLocks noGrp="1"/>
          </p:cNvSpPr>
          <p:nvPr>
            <p:ph sz="half" idx="1"/>
          </p:nvPr>
        </p:nvSpPr>
        <p:spPr>
          <a:xfrm>
            <a:off x="706901" y="1594800"/>
            <a:ext cx="5028737" cy="45345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
        <p:nvSpPr>
          <p:cNvPr id="10" name="Content Placeholder 2">
            <a:extLst>
              <a:ext uri="{FF2B5EF4-FFF2-40B4-BE49-F238E27FC236}">
                <a16:creationId xmlns:a16="http://schemas.microsoft.com/office/drawing/2014/main" id="{4B129AF8-3167-AE41-9122-981C682AEC91}"/>
              </a:ext>
            </a:extLst>
          </p:cNvPr>
          <p:cNvSpPr>
            <a:spLocks noGrp="1"/>
          </p:cNvSpPr>
          <p:nvPr>
            <p:ph sz="half" idx="13"/>
          </p:nvPr>
        </p:nvSpPr>
        <p:spPr>
          <a:xfrm>
            <a:off x="6456364" y="1594799"/>
            <a:ext cx="5003799" cy="4534537"/>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2077042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8515366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4 foto">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56432A72-B952-3B4F-B0BB-8517D3772C89}"/>
              </a:ext>
            </a:extLst>
          </p:cNvPr>
          <p:cNvSpPr>
            <a:spLocks noGrp="1"/>
          </p:cNvSpPr>
          <p:nvPr>
            <p:ph type="pic" sz="quarter" idx="16"/>
          </p:nvPr>
        </p:nvSpPr>
        <p:spPr>
          <a:xfrm>
            <a:off x="9147600" y="1"/>
            <a:ext cx="3049200" cy="6129338"/>
          </a:xfrm>
          <a:prstGeom prst="rect">
            <a:avLst/>
          </a:prstGeom>
          <a:solidFill>
            <a:schemeClr val="accent4">
              <a:lumMod val="90000"/>
            </a:schemeClr>
          </a:solidFill>
        </p:spPr>
        <p:txBody>
          <a:bodyPr/>
          <a:lstStyle>
            <a:lvl1pPr marL="0" indent="0" algn="l">
              <a:buNone/>
              <a:defRPr sz="1200"/>
            </a:lvl1pPr>
          </a:lstStyle>
          <a:p>
            <a:endParaRPr lang="sv-SE"/>
          </a:p>
        </p:txBody>
      </p:sp>
      <p:sp>
        <p:nvSpPr>
          <p:cNvPr id="2" name="Title 1"/>
          <p:cNvSpPr>
            <a:spLocks noGrp="1"/>
          </p:cNvSpPr>
          <p:nvPr>
            <p:ph type="title"/>
          </p:nvPr>
        </p:nvSpPr>
        <p:spPr>
          <a:xfrm>
            <a:off x="695325" y="333375"/>
            <a:ext cx="8064500" cy="1072286"/>
          </a:xfrm>
          <a:prstGeom prst="rect">
            <a:avLst/>
          </a:prstGeom>
        </p:spPr>
        <p:txBody>
          <a:bodyPr/>
          <a:lstStyle/>
          <a:p>
            <a:endParaRPr lang="sv-SE"/>
          </a:p>
        </p:txBody>
      </p:sp>
      <p:sp>
        <p:nvSpPr>
          <p:cNvPr id="8" name="Content Placeholder 2">
            <a:extLst>
              <a:ext uri="{FF2B5EF4-FFF2-40B4-BE49-F238E27FC236}">
                <a16:creationId xmlns:a16="http://schemas.microsoft.com/office/drawing/2014/main" id="{C38DC67E-964C-3440-AA7D-37003EE58F07}"/>
              </a:ext>
            </a:extLst>
          </p:cNvPr>
          <p:cNvSpPr>
            <a:spLocks noGrp="1"/>
          </p:cNvSpPr>
          <p:nvPr>
            <p:ph sz="half" idx="1"/>
          </p:nvPr>
        </p:nvSpPr>
        <p:spPr>
          <a:xfrm>
            <a:off x="706900" y="1594800"/>
            <a:ext cx="8052925" cy="45345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219182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3 foto">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4683E4E8-8001-034A-97A8-6B6DA3DBBF73}"/>
              </a:ext>
            </a:extLst>
          </p:cNvPr>
          <p:cNvSpPr>
            <a:spLocks noGrp="1"/>
          </p:cNvSpPr>
          <p:nvPr>
            <p:ph type="pic" sz="quarter" idx="15"/>
          </p:nvPr>
        </p:nvSpPr>
        <p:spPr>
          <a:xfrm>
            <a:off x="8127601" y="0"/>
            <a:ext cx="4064399" cy="6129338"/>
          </a:xfrm>
          <a:prstGeom prst="rect">
            <a:avLst/>
          </a:prstGeom>
          <a:solidFill>
            <a:schemeClr val="accent4">
              <a:lumMod val="90000"/>
            </a:schemeClr>
          </a:solidFill>
        </p:spPr>
        <p:txBody>
          <a:bodyPr/>
          <a:lstStyle>
            <a:lvl1pPr marL="0" marR="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sz="1200" i="0"/>
            </a:lvl1pPr>
          </a:lstStyle>
          <a:p>
            <a:endParaRPr lang="sv-SE"/>
          </a:p>
        </p:txBody>
      </p:sp>
      <p:sp>
        <p:nvSpPr>
          <p:cNvPr id="2" name="Title 1"/>
          <p:cNvSpPr>
            <a:spLocks noGrp="1"/>
          </p:cNvSpPr>
          <p:nvPr>
            <p:ph type="title"/>
          </p:nvPr>
        </p:nvSpPr>
        <p:spPr>
          <a:xfrm>
            <a:off x="695325" y="333375"/>
            <a:ext cx="7056438" cy="1072286"/>
          </a:xfrm>
          <a:prstGeom prst="rect">
            <a:avLst/>
          </a:prstGeom>
        </p:spPr>
        <p:txBody>
          <a:bodyPr/>
          <a:lstStyle/>
          <a:p>
            <a:endParaRPr lang="sv-SE"/>
          </a:p>
        </p:txBody>
      </p:sp>
      <p:sp>
        <p:nvSpPr>
          <p:cNvPr id="8" name="Content Placeholder 2">
            <a:extLst>
              <a:ext uri="{FF2B5EF4-FFF2-40B4-BE49-F238E27FC236}">
                <a16:creationId xmlns:a16="http://schemas.microsoft.com/office/drawing/2014/main" id="{C38DC67E-964C-3440-AA7D-37003EE58F07}"/>
              </a:ext>
            </a:extLst>
          </p:cNvPr>
          <p:cNvSpPr>
            <a:spLocks noGrp="1"/>
          </p:cNvSpPr>
          <p:nvPr>
            <p:ph sz="half" idx="1"/>
          </p:nvPr>
        </p:nvSpPr>
        <p:spPr>
          <a:xfrm>
            <a:off x="706901" y="1594800"/>
            <a:ext cx="7044862" cy="45345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309815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4883">
          <p15:clr>
            <a:srgbClr val="FBAE40"/>
          </p15:clr>
        </p15:guide>
        <p15:guide id="3" pos="511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2 foto">
    <p:spTree>
      <p:nvGrpSpPr>
        <p:cNvPr id="1" name=""/>
        <p:cNvGrpSpPr/>
        <p:nvPr/>
      </p:nvGrpSpPr>
      <p:grpSpPr>
        <a:xfrm>
          <a:off x="0" y="0"/>
          <a:ext cx="0" cy="0"/>
          <a:chOff x="0" y="0"/>
          <a:chExt cx="0" cy="0"/>
        </a:xfrm>
      </p:grpSpPr>
      <p:sp>
        <p:nvSpPr>
          <p:cNvPr id="2" name="Title 1"/>
          <p:cNvSpPr>
            <a:spLocks noGrp="1"/>
          </p:cNvSpPr>
          <p:nvPr>
            <p:ph type="title"/>
          </p:nvPr>
        </p:nvSpPr>
        <p:spPr>
          <a:xfrm>
            <a:off x="695325" y="333375"/>
            <a:ext cx="5389099" cy="1072286"/>
          </a:xfrm>
          <a:prstGeom prst="rect">
            <a:avLst/>
          </a:prstGeom>
        </p:spPr>
        <p:txBody>
          <a:bodyPr/>
          <a:lstStyle/>
          <a:p>
            <a:endParaRPr lang="sv-SE"/>
          </a:p>
        </p:txBody>
      </p:sp>
      <p:sp>
        <p:nvSpPr>
          <p:cNvPr id="5" name="Slide Number Placeholder 4"/>
          <p:cNvSpPr>
            <a:spLocks noGrp="1"/>
          </p:cNvSpPr>
          <p:nvPr>
            <p:ph type="sldNum" sz="quarter" idx="12"/>
          </p:nvPr>
        </p:nvSpPr>
        <p:spPr>
          <a:xfrm>
            <a:off x="10660284" y="263926"/>
            <a:ext cx="897568" cy="256934"/>
          </a:xfrm>
          <a:prstGeom prst="rect">
            <a:avLst/>
          </a:prstGeom>
        </p:spPr>
        <p:txBody>
          <a:bodyPr/>
          <a:lstStyle/>
          <a:p>
            <a:fld id="{6DF771C7-D0AC-45A7-9CE2-0567CF5509B0}" type="slidenum">
              <a:rPr lang="sv-SE" smtClean="0"/>
              <a:t>‹#›</a:t>
            </a:fld>
            <a:endParaRPr lang="sv-SE"/>
          </a:p>
        </p:txBody>
      </p:sp>
      <p:sp>
        <p:nvSpPr>
          <p:cNvPr id="8" name="Content Placeholder 2">
            <a:extLst>
              <a:ext uri="{FF2B5EF4-FFF2-40B4-BE49-F238E27FC236}">
                <a16:creationId xmlns:a16="http://schemas.microsoft.com/office/drawing/2014/main" id="{C38DC67E-964C-3440-AA7D-37003EE58F07}"/>
              </a:ext>
            </a:extLst>
          </p:cNvPr>
          <p:cNvSpPr>
            <a:spLocks noGrp="1"/>
          </p:cNvSpPr>
          <p:nvPr>
            <p:ph sz="half" idx="1"/>
          </p:nvPr>
        </p:nvSpPr>
        <p:spPr>
          <a:xfrm>
            <a:off x="706901" y="1594800"/>
            <a:ext cx="5389099" cy="4534538"/>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
        <p:nvSpPr>
          <p:cNvPr id="9" name="Picture Placeholder 6">
            <a:extLst>
              <a:ext uri="{FF2B5EF4-FFF2-40B4-BE49-F238E27FC236}">
                <a16:creationId xmlns:a16="http://schemas.microsoft.com/office/drawing/2014/main" id="{4683E4E8-8001-034A-97A8-6B6DA3DBBF73}"/>
              </a:ext>
            </a:extLst>
          </p:cNvPr>
          <p:cNvSpPr>
            <a:spLocks noGrp="1"/>
          </p:cNvSpPr>
          <p:nvPr>
            <p:ph type="pic" sz="quarter" idx="15"/>
          </p:nvPr>
        </p:nvSpPr>
        <p:spPr>
          <a:xfrm>
            <a:off x="6456363" y="0"/>
            <a:ext cx="5735637" cy="6129338"/>
          </a:xfrm>
          <a:prstGeom prst="rect">
            <a:avLst/>
          </a:prstGeom>
          <a:solidFill>
            <a:schemeClr val="accent4">
              <a:lumMod val="90000"/>
            </a:schemeClr>
          </a:solidFill>
        </p:spPr>
        <p:txBody>
          <a:bodyPr/>
          <a:lstStyle>
            <a:lvl1pPr marL="0" marR="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sz="1200" i="0"/>
            </a:lvl1pPr>
          </a:lstStyle>
          <a:p>
            <a:endParaRPr lang="sv-SE"/>
          </a:p>
        </p:txBody>
      </p:sp>
    </p:spTree>
    <p:extLst>
      <p:ext uri="{BB962C8B-B14F-4D97-AF65-F5344CB8AC3E}">
        <p14:creationId xmlns:p14="http://schemas.microsoft.com/office/powerpoint/2010/main" val="545922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406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it lis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5325" y="333375"/>
            <a:ext cx="10764838" cy="1072286"/>
          </a:xfrm>
          <a:prstGeom prst="rect">
            <a:avLst/>
          </a:prstGeom>
        </p:spPr>
        <p:txBody>
          <a:bodyPr/>
          <a:lstStyle/>
          <a:p>
            <a:endParaRPr lang="sv-SE"/>
          </a:p>
        </p:txBody>
      </p:sp>
      <p:sp>
        <p:nvSpPr>
          <p:cNvPr id="3" name="Rectangle 5">
            <a:extLst>
              <a:ext uri="{FF2B5EF4-FFF2-40B4-BE49-F238E27FC236}">
                <a16:creationId xmlns:a16="http://schemas.microsoft.com/office/drawing/2014/main" id="{E3E76700-4F12-3248-B6F2-1F2BAE2918CF}"/>
              </a:ext>
            </a:extLst>
          </p:cNvPr>
          <p:cNvSpPr/>
          <p:nvPr userDrawn="1"/>
        </p:nvSpPr>
        <p:spPr>
          <a:xfrm>
            <a:off x="1" y="1665289"/>
            <a:ext cx="12191999" cy="4464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600"/>
              </a:spcBef>
            </a:pPr>
            <a:endParaRPr lang="sv-SE" sz="2000"/>
          </a:p>
        </p:txBody>
      </p:sp>
      <p:sp>
        <p:nvSpPr>
          <p:cNvPr id="4" name="Content Placeholder 2">
            <a:extLst>
              <a:ext uri="{FF2B5EF4-FFF2-40B4-BE49-F238E27FC236}">
                <a16:creationId xmlns:a16="http://schemas.microsoft.com/office/drawing/2014/main" id="{E37C8F97-5ED7-5945-8D07-06F38F0A0B4C}"/>
              </a:ext>
            </a:extLst>
          </p:cNvPr>
          <p:cNvSpPr>
            <a:spLocks noGrp="1"/>
          </p:cNvSpPr>
          <p:nvPr>
            <p:ph sz="half" idx="1"/>
          </p:nvPr>
        </p:nvSpPr>
        <p:spPr>
          <a:xfrm>
            <a:off x="706901" y="1885162"/>
            <a:ext cx="8413287" cy="3920325"/>
          </a:xfrm>
          <a:prstGeom prst="rect">
            <a:avLst/>
          </a:prstGeom>
        </p:spPr>
        <p:txBody>
          <a:body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3056653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695325" y="333375"/>
            <a:ext cx="10764838" cy="1072286"/>
          </a:xfrm>
          <a:prstGeom prst="rect">
            <a:avLst/>
          </a:prstGeom>
        </p:spPr>
        <p:txBody>
          <a:bodyPr/>
          <a:lstStyle/>
          <a:p>
            <a:endParaRPr lang="sv-SE"/>
          </a:p>
        </p:txBody>
      </p:sp>
    </p:spTree>
    <p:extLst>
      <p:ext uri="{BB962C8B-B14F-4D97-AF65-F5344CB8AC3E}">
        <p14:creationId xmlns:p14="http://schemas.microsoft.com/office/powerpoint/2010/main" val="4070605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833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om vit">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BAE6684A-3890-6B46-945D-78614478A8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61830" y="6356344"/>
            <a:ext cx="1098333" cy="250420"/>
          </a:xfrm>
          <a:prstGeom prst="rect">
            <a:avLst/>
          </a:prstGeom>
        </p:spPr>
      </p:pic>
    </p:spTree>
    <p:extLst>
      <p:ext uri="{BB962C8B-B14F-4D97-AF65-F5344CB8AC3E}">
        <p14:creationId xmlns:p14="http://schemas.microsoft.com/office/powerpoint/2010/main" val="954692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Kapitelbild standard">
    <p:bg>
      <p:bgPr>
        <a:solidFill>
          <a:schemeClr val="accent4"/>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6CF2139-F543-3347-87C5-4890A7A9B734}"/>
              </a:ext>
            </a:extLst>
          </p:cNvPr>
          <p:cNvSpPr/>
          <p:nvPr userDrawn="1"/>
        </p:nvSpPr>
        <p:spPr>
          <a:xfrm>
            <a:off x="-1" y="6129339"/>
            <a:ext cx="12192000" cy="72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600"/>
              </a:spcBef>
            </a:pPr>
            <a:endParaRPr lang="sv-SE" sz="2000"/>
          </a:p>
        </p:txBody>
      </p:sp>
      <p:sp>
        <p:nvSpPr>
          <p:cNvPr id="12" name="Platshållare för text 12">
            <a:extLst>
              <a:ext uri="{FF2B5EF4-FFF2-40B4-BE49-F238E27FC236}">
                <a16:creationId xmlns:a16="http://schemas.microsoft.com/office/drawing/2014/main" id="{8CD55B63-354F-C742-9114-301B7C05886C}"/>
              </a:ext>
            </a:extLst>
          </p:cNvPr>
          <p:cNvSpPr>
            <a:spLocks noGrp="1"/>
          </p:cNvSpPr>
          <p:nvPr>
            <p:ph type="body" sz="quarter" idx="16" hasCustomPrompt="1"/>
          </p:nvPr>
        </p:nvSpPr>
        <p:spPr>
          <a:xfrm>
            <a:off x="695323" y="3485756"/>
            <a:ext cx="7835218" cy="2265736"/>
          </a:xfrm>
        </p:spPr>
        <p:txBody>
          <a:bodyPr/>
          <a:lstStyle>
            <a:lvl1pPr>
              <a:defRPr>
                <a:solidFill>
                  <a:schemeClr val="accent5">
                    <a:lumMod val="10000"/>
                  </a:schemeClr>
                </a:solidFill>
              </a:defRPr>
            </a:lvl1pPr>
          </a:lstStyle>
          <a:p>
            <a:pPr lvl="0"/>
            <a:r>
              <a:rPr lang="sv-SE"/>
              <a:t>Klicka för att lägga till en beskrivning av presentationen</a:t>
            </a:r>
          </a:p>
        </p:txBody>
      </p:sp>
      <p:sp>
        <p:nvSpPr>
          <p:cNvPr id="14" name="Rubrik 2">
            <a:extLst>
              <a:ext uri="{FF2B5EF4-FFF2-40B4-BE49-F238E27FC236}">
                <a16:creationId xmlns:a16="http://schemas.microsoft.com/office/drawing/2014/main" id="{4DA5C3CD-40B4-C24D-93D7-3969988F9D09}"/>
              </a:ext>
            </a:extLst>
          </p:cNvPr>
          <p:cNvSpPr>
            <a:spLocks noGrp="1"/>
          </p:cNvSpPr>
          <p:nvPr>
            <p:ph type="title" hasCustomPrompt="1"/>
          </p:nvPr>
        </p:nvSpPr>
        <p:spPr>
          <a:xfrm>
            <a:off x="695324" y="1280450"/>
            <a:ext cx="9145589" cy="1978853"/>
          </a:xfrm>
        </p:spPr>
        <p:txBody>
          <a:bodyPr/>
          <a:lstStyle>
            <a:lvl1pPr>
              <a:defRPr sz="3200">
                <a:solidFill>
                  <a:schemeClr val="accent5">
                    <a:lumMod val="10000"/>
                  </a:schemeClr>
                </a:solidFill>
              </a:defRPr>
            </a:lvl1pPr>
          </a:lstStyle>
          <a:p>
            <a:r>
              <a:rPr lang="sv-SE"/>
              <a:t>Klicka för att lägga till en kapiteltitel</a:t>
            </a:r>
          </a:p>
        </p:txBody>
      </p:sp>
      <p:pic>
        <p:nvPicPr>
          <p:cNvPr id="19" name="Bild 18" descr="Bokmärke">
            <a:extLst>
              <a:ext uri="{FF2B5EF4-FFF2-40B4-BE49-F238E27FC236}">
                <a16:creationId xmlns:a16="http://schemas.microsoft.com/office/drawing/2014/main" id="{36997804-4BB9-744D-88A9-318F6C15811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6024"/>
          <a:stretch/>
        </p:blipFill>
        <p:spPr>
          <a:xfrm>
            <a:off x="10792880" y="0"/>
            <a:ext cx="914400" cy="493557"/>
          </a:xfrm>
          <a:prstGeom prst="rect">
            <a:avLst/>
          </a:prstGeom>
        </p:spPr>
      </p:pic>
      <p:pic>
        <p:nvPicPr>
          <p:cNvPr id="9" name="Bild 8">
            <a:extLst>
              <a:ext uri="{FF2B5EF4-FFF2-40B4-BE49-F238E27FC236}">
                <a16:creationId xmlns:a16="http://schemas.microsoft.com/office/drawing/2014/main" id="{19318082-D55D-2145-BAA8-3A4F627E4A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61830" y="6356344"/>
            <a:ext cx="1098333" cy="250420"/>
          </a:xfrm>
          <a:prstGeom prst="rect">
            <a:avLst/>
          </a:prstGeom>
        </p:spPr>
      </p:pic>
    </p:spTree>
    <p:extLst>
      <p:ext uri="{BB962C8B-B14F-4D97-AF65-F5344CB8AC3E}">
        <p14:creationId xmlns:p14="http://schemas.microsoft.com/office/powerpoint/2010/main" val="3907608179"/>
      </p:ext>
    </p:extLst>
  </p:cSld>
  <p:clrMapOvr>
    <a:masterClrMapping/>
  </p:clrMapOvr>
  <p:transition spd="slow">
    <p:push dir="u"/>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Agenda">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2" name="Bildobjekt 30" descr="En bild som visar träd, växt&#10;&#10;Automatiskt genererad beskrivning">
            <a:extLst>
              <a:ext uri="{FF2B5EF4-FFF2-40B4-BE49-F238E27FC236}">
                <a16:creationId xmlns:a16="http://schemas.microsoft.com/office/drawing/2014/main" id="{C933F1AD-C65A-0241-86A8-63A0372A618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4" name="Bildobjekt 6" descr="En bild som visar text, clipart&#10;&#10;Automatiskt genererad beskrivning">
            <a:extLst>
              <a:ext uri="{FF2B5EF4-FFF2-40B4-BE49-F238E27FC236}">
                <a16:creationId xmlns:a16="http://schemas.microsoft.com/office/drawing/2014/main" id="{CA079078-985B-D94C-AE6E-F4831C391F57}"/>
              </a:ext>
            </a:extLst>
          </p:cNvPr>
          <p:cNvPicPr>
            <a:picLocks noChangeAspect="1"/>
          </p:cNvPicPr>
          <p:nvPr userDrawn="1"/>
        </p:nvPicPr>
        <p:blipFill>
          <a:blip r:embed="rId6" cstate="email">
            <a:alphaModFix/>
            <a:extLst>
              <a:ext uri="{28A0092B-C50C-407E-A947-70E740481C1C}">
                <a14:useLocalDpi xmlns:a14="http://schemas.microsoft.com/office/drawing/2010/main"/>
              </a:ext>
            </a:extLst>
          </a:blip>
          <a:stretch>
            <a:fillRect/>
          </a:stretch>
        </p:blipFill>
        <p:spPr>
          <a:xfrm>
            <a:off x="10521343" y="6201540"/>
            <a:ext cx="1295400" cy="310896"/>
          </a:xfrm>
          <a:prstGeom prst="rect">
            <a:avLst/>
          </a:prstGeom>
        </p:spPr>
      </p:pic>
    </p:spTree>
    <p:extLst>
      <p:ext uri="{BB962C8B-B14F-4D97-AF65-F5344CB8AC3E}">
        <p14:creationId xmlns:p14="http://schemas.microsoft.com/office/powerpoint/2010/main" val="34373767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728CAC0-4460-4090-9772-584C584D5E27}"/>
              </a:ext>
            </a:extLst>
          </p:cNvPr>
          <p:cNvGraphicFramePr>
            <a:graphicFrameLocks noChangeAspect="1"/>
          </p:cNvGraphicFramePr>
          <p:nvPr userDrawn="1">
            <p:custDataLst>
              <p:tags r:id="rId1"/>
            </p:custDataLst>
            <p:extLst>
              <p:ext uri="{D42A27DB-BD31-4B8C-83A1-F6EECF244321}">
                <p14:modId xmlns:p14="http://schemas.microsoft.com/office/powerpoint/2010/main" val="41579282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7" progId="TCLayout.ActiveDocument.1">
                  <p:embed/>
                </p:oleObj>
              </mc:Choice>
              <mc:Fallback>
                <p:oleObj name="think-cell Slide" r:id="rId3" imgW="353" imgH="357" progId="TCLayout.ActiveDocument.1">
                  <p:embed/>
                  <p:pic>
                    <p:nvPicPr>
                      <p:cNvPr id="3" name="Object 2" hidden="1">
                        <a:extLst>
                          <a:ext uri="{FF2B5EF4-FFF2-40B4-BE49-F238E27FC236}">
                            <a16:creationId xmlns:a16="http://schemas.microsoft.com/office/drawing/2014/main" id="{2728CAC0-4460-4090-9772-584C584D5E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ktangel 9">
            <a:extLst>
              <a:ext uri="{FF2B5EF4-FFF2-40B4-BE49-F238E27FC236}">
                <a16:creationId xmlns:a16="http://schemas.microsoft.com/office/drawing/2014/main" id="{46286A58-CD8F-428F-A001-2CC229F9DAF8}"/>
              </a:ext>
            </a:extLst>
          </p:cNvPr>
          <p:cNvSpPr/>
          <p:nvPr userDrawn="1"/>
        </p:nvSpPr>
        <p:spPr>
          <a:xfrm>
            <a:off x="-1" y="6129340"/>
            <a:ext cx="12192000" cy="728660"/>
          </a:xfrm>
          <a:prstGeom prst="rect">
            <a:avLst/>
          </a:prstGeom>
          <a:solidFill>
            <a:srgbClr val="DDE5E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000" b="0" i="0" u="none" strike="noStrike" kern="0" cap="none" spc="0" normalizeH="0" baseline="0" noProof="0">
              <a:ln>
                <a:noFill/>
              </a:ln>
              <a:solidFill>
                <a:srgbClr val="FFFFFF"/>
              </a:solidFill>
              <a:effectLst/>
              <a:uLnTx/>
              <a:uFillTx/>
              <a:latin typeface="+mn-lt"/>
              <a:ea typeface="+mn-ea"/>
              <a:cs typeface="+mn-cs"/>
            </a:endParaRPr>
          </a:p>
        </p:txBody>
      </p:sp>
      <p:sp>
        <p:nvSpPr>
          <p:cNvPr id="6" name="TextBox 5">
            <a:extLst>
              <a:ext uri="{FF2B5EF4-FFF2-40B4-BE49-F238E27FC236}">
                <a16:creationId xmlns:a16="http://schemas.microsoft.com/office/drawing/2014/main" id="{CA222496-B376-4871-A931-9635ABB6E523}"/>
              </a:ext>
            </a:extLst>
          </p:cNvPr>
          <p:cNvSpPr txBox="1"/>
          <p:nvPr userDrawn="1"/>
        </p:nvSpPr>
        <p:spPr>
          <a:xfrm>
            <a:off x="11762716" y="6407145"/>
            <a:ext cx="229767"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pic>
        <p:nvPicPr>
          <p:cNvPr id="7" name="Bild 6">
            <a:extLst>
              <a:ext uri="{FF2B5EF4-FFF2-40B4-BE49-F238E27FC236}">
                <a16:creationId xmlns:a16="http://schemas.microsoft.com/office/drawing/2014/main" id="{95F4A5AB-F1A6-4DC2-A3C5-1DF1C653936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65016" y="6381320"/>
            <a:ext cx="1098333" cy="250420"/>
          </a:xfrm>
          <a:prstGeom prst="rect">
            <a:avLst/>
          </a:prstGeom>
        </p:spPr>
      </p:pic>
      <p:sp>
        <p:nvSpPr>
          <p:cNvPr id="2" name="Title 1">
            <a:extLst>
              <a:ext uri="{FF2B5EF4-FFF2-40B4-BE49-F238E27FC236}">
                <a16:creationId xmlns:a16="http://schemas.microsoft.com/office/drawing/2014/main" id="{51E78458-61F1-4045-AEE4-187B4120D7FD}"/>
              </a:ext>
            </a:extLst>
          </p:cNvPr>
          <p:cNvSpPr>
            <a:spLocks noGrp="1"/>
          </p:cNvSpPr>
          <p:nvPr>
            <p:ph type="title" hasCustomPrompt="1"/>
          </p:nvPr>
        </p:nvSpPr>
        <p:spPr>
          <a:xfrm>
            <a:off x="695008" y="622800"/>
            <a:ext cx="10762425" cy="332399"/>
          </a:xfrm>
        </p:spPr>
        <p:txBody>
          <a:bodyPr vert="horz"/>
          <a:lstStyle>
            <a:lvl1pPr>
              <a:defRPr/>
            </a:lvl1pPr>
          </a:lstStyle>
          <a:p>
            <a:r>
              <a:rPr lang="en-US"/>
              <a:t>Click to add title</a:t>
            </a:r>
          </a:p>
        </p:txBody>
      </p:sp>
    </p:spTree>
    <p:extLst>
      <p:ext uri="{BB962C8B-B14F-4D97-AF65-F5344CB8AC3E}">
        <p14:creationId xmlns:p14="http://schemas.microsoft.com/office/powerpoint/2010/main" val="25607471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18554009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92FD4E0-D103-41CA-A59A-D8E44A7E7576}"/>
              </a:ext>
            </a:extLst>
          </p:cNvPr>
          <p:cNvGraphicFramePr>
            <a:graphicFrameLocks noChangeAspect="1"/>
          </p:cNvGraphicFramePr>
          <p:nvPr userDrawn="1">
            <p:custDataLst>
              <p:tags r:id="rId1"/>
            </p:custDataLst>
            <p:extLst>
              <p:ext uri="{D42A27DB-BD31-4B8C-83A1-F6EECF244321}">
                <p14:modId xmlns:p14="http://schemas.microsoft.com/office/powerpoint/2010/main" val="4105469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7" progId="TCLayout.ActiveDocument.1">
                  <p:embed/>
                </p:oleObj>
              </mc:Choice>
              <mc:Fallback>
                <p:oleObj name="think-cell Slide" r:id="rId3" imgW="353" imgH="357" progId="TCLayout.ActiveDocument.1">
                  <p:embed/>
                  <p:pic>
                    <p:nvPicPr>
                      <p:cNvPr id="4" name="Object 3" hidden="1">
                        <a:extLst>
                          <a:ext uri="{FF2B5EF4-FFF2-40B4-BE49-F238E27FC236}">
                            <a16:creationId xmlns:a16="http://schemas.microsoft.com/office/drawing/2014/main" id="{692FD4E0-D103-41CA-A59A-D8E44A7E75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Rektangel 9">
            <a:extLst>
              <a:ext uri="{FF2B5EF4-FFF2-40B4-BE49-F238E27FC236}">
                <a16:creationId xmlns:a16="http://schemas.microsoft.com/office/drawing/2014/main" id="{98FF8AEE-91F9-4CC0-BEEB-A26944EC0B69}"/>
              </a:ext>
            </a:extLst>
          </p:cNvPr>
          <p:cNvSpPr/>
          <p:nvPr userDrawn="1"/>
        </p:nvSpPr>
        <p:spPr>
          <a:xfrm>
            <a:off x="-1" y="6129340"/>
            <a:ext cx="12192000" cy="728660"/>
          </a:xfrm>
          <a:prstGeom prst="rect">
            <a:avLst/>
          </a:prstGeom>
          <a:solidFill>
            <a:srgbClr val="DDE5E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000" b="0" i="0" u="none" strike="noStrike" kern="0" cap="none" spc="0" normalizeH="0" baseline="0" noProof="0">
              <a:ln>
                <a:noFill/>
              </a:ln>
              <a:solidFill>
                <a:srgbClr val="FFFFFF"/>
              </a:solidFill>
              <a:effectLst/>
              <a:uLnTx/>
              <a:uFillTx/>
              <a:latin typeface="+mn-lt"/>
              <a:ea typeface="+mn-ea"/>
              <a:cs typeface="+mn-cs"/>
            </a:endParaRPr>
          </a:p>
        </p:txBody>
      </p:sp>
      <p:sp>
        <p:nvSpPr>
          <p:cNvPr id="7" name="TextBox 6">
            <a:extLst>
              <a:ext uri="{FF2B5EF4-FFF2-40B4-BE49-F238E27FC236}">
                <a16:creationId xmlns:a16="http://schemas.microsoft.com/office/drawing/2014/main" id="{8BAF4119-D6C2-4F08-A760-7D448BFE61A9}"/>
              </a:ext>
            </a:extLst>
          </p:cNvPr>
          <p:cNvSpPr txBox="1"/>
          <p:nvPr userDrawn="1"/>
        </p:nvSpPr>
        <p:spPr>
          <a:xfrm>
            <a:off x="11762716" y="6407145"/>
            <a:ext cx="229767"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Trebuchet MS" panose="020B0603020202020204" pitchFamily="34" charset="0"/>
            </a:endParaRPr>
          </a:p>
        </p:txBody>
      </p:sp>
      <p:pic>
        <p:nvPicPr>
          <p:cNvPr id="9" name="Bild 6">
            <a:extLst>
              <a:ext uri="{FF2B5EF4-FFF2-40B4-BE49-F238E27FC236}">
                <a16:creationId xmlns:a16="http://schemas.microsoft.com/office/drawing/2014/main" id="{67E3BDA5-35CB-4D9A-9ADB-4B0A5BC360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65016" y="6381320"/>
            <a:ext cx="1098333" cy="250420"/>
          </a:xfrm>
          <a:prstGeom prst="rect">
            <a:avLst/>
          </a:prstGeom>
        </p:spPr>
      </p:pic>
      <p:sp>
        <p:nvSpPr>
          <p:cNvPr id="3" name="Title 2">
            <a:extLst>
              <a:ext uri="{FF2B5EF4-FFF2-40B4-BE49-F238E27FC236}">
                <a16:creationId xmlns:a16="http://schemas.microsoft.com/office/drawing/2014/main" id="{3E9FEEDA-4DB0-4D52-B71F-085D5FEAA85E}"/>
              </a:ext>
            </a:extLst>
          </p:cNvPr>
          <p:cNvSpPr>
            <a:spLocks noGrp="1"/>
          </p:cNvSpPr>
          <p:nvPr>
            <p:ph type="title" hasCustomPrompt="1"/>
          </p:nvPr>
        </p:nvSpPr>
        <p:spPr>
          <a:xfrm>
            <a:off x="695008" y="622800"/>
            <a:ext cx="10762425" cy="470898"/>
          </a:xfrm>
        </p:spPr>
        <p:txBody>
          <a:bodyPr vert="horz">
            <a:spAutoFit/>
          </a:bodyPr>
          <a:lstStyle>
            <a:lvl1pPr>
              <a:defRPr sz="3400"/>
            </a:lvl1pPr>
          </a:lstStyle>
          <a:p>
            <a:r>
              <a:rPr lang="en-US"/>
              <a:t>Click to add title</a:t>
            </a:r>
          </a:p>
        </p:txBody>
      </p:sp>
    </p:spTree>
    <p:extLst>
      <p:ext uri="{BB962C8B-B14F-4D97-AF65-F5344CB8AC3E}">
        <p14:creationId xmlns:p14="http://schemas.microsoft.com/office/powerpoint/2010/main" val="22518328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cSld name="D. End">
    <p:bg>
      <p:bgPr>
        <a:solidFill>
          <a:srgbClr val="EDF1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2408029C-8BF1-4063-9F62-4C4945C9111F}"/>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10" name="Bild 3">
            <a:extLst>
              <a:ext uri="{FF2B5EF4-FFF2-40B4-BE49-F238E27FC236}">
                <a16:creationId xmlns:a16="http://schemas.microsoft.com/office/drawing/2014/main" id="{5EFEB227-073B-4319-814D-A3D00D96CC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ECF05C67-2263-4D0A-AE4B-E28765A5B339}"/>
              </a:ext>
            </a:extLst>
          </p:cNvPr>
          <p:cNvSpPr txBox="1"/>
          <p:nvPr userDrawn="1"/>
        </p:nvSpPr>
        <p:spPr>
          <a:xfrm>
            <a:off x="879782" y="5901820"/>
            <a:ext cx="826782" cy="27237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200">
                <a:solidFill>
                  <a:schemeClr val="tx1"/>
                </a:solidFill>
                <a:latin typeface="+mn-lt"/>
                <a:ea typeface="+mn-ea"/>
                <a:cs typeface="+mn-cs"/>
              </a:rPr>
              <a:t>Sodra.com</a:t>
            </a:r>
          </a:p>
        </p:txBody>
      </p:sp>
      <p:pic>
        <p:nvPicPr>
          <p:cNvPr id="17" name="Bild 10">
            <a:extLst>
              <a:ext uri="{FF2B5EF4-FFF2-40B4-BE49-F238E27FC236}">
                <a16:creationId xmlns:a16="http://schemas.microsoft.com/office/drawing/2014/main" id="{72C52B60-F88E-45C7-88AB-2ADD32AF7161}"/>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9779298" y="5846390"/>
            <a:ext cx="1680865" cy="383238"/>
          </a:xfrm>
          <a:prstGeom prst="rect">
            <a:avLst/>
          </a:prstGeom>
        </p:spPr>
      </p:pic>
      <p:grpSp>
        <p:nvGrpSpPr>
          <p:cNvPr id="18" name="Group 17">
            <a:extLst>
              <a:ext uri="{FF2B5EF4-FFF2-40B4-BE49-F238E27FC236}">
                <a16:creationId xmlns:a16="http://schemas.microsoft.com/office/drawing/2014/main" id="{F021BD10-4F90-4540-9DFD-30821562DD14}"/>
              </a:ext>
            </a:extLst>
          </p:cNvPr>
          <p:cNvGrpSpPr>
            <a:grpSpLocks noChangeAspect="1"/>
          </p:cNvGrpSpPr>
          <p:nvPr userDrawn="1"/>
        </p:nvGrpSpPr>
        <p:grpSpPr>
          <a:xfrm>
            <a:off x="4495685" y="1828684"/>
            <a:ext cx="3200632" cy="3200632"/>
            <a:chOff x="1131888" y="2946400"/>
            <a:chExt cx="3490913" cy="3490913"/>
          </a:xfrm>
          <a:solidFill>
            <a:srgbClr val="008549"/>
          </a:solidFill>
        </p:grpSpPr>
        <p:sp>
          <p:nvSpPr>
            <p:cNvPr id="19" name="Freeform 11">
              <a:extLst>
                <a:ext uri="{FF2B5EF4-FFF2-40B4-BE49-F238E27FC236}">
                  <a16:creationId xmlns:a16="http://schemas.microsoft.com/office/drawing/2014/main" id="{1C38EEBB-C47D-4AE7-9D79-AB04A53B2F05}"/>
                </a:ext>
              </a:extLst>
            </p:cNvPr>
            <p:cNvSpPr>
              <a:spLocks noEditPoints="1"/>
            </p:cNvSpPr>
            <p:nvPr userDrawn="1"/>
          </p:nvSpPr>
          <p:spPr bwMode="auto">
            <a:xfrm>
              <a:off x="1131888" y="2946400"/>
              <a:ext cx="3490913" cy="3490913"/>
            </a:xfrm>
            <a:custGeom>
              <a:avLst/>
              <a:gdLst>
                <a:gd name="T0" fmla="*/ 1535 w 3070"/>
                <a:gd name="T1" fmla="*/ 201 h 3070"/>
                <a:gd name="T2" fmla="*/ 200 w 3070"/>
                <a:gd name="T3" fmla="*/ 1535 h 3070"/>
                <a:gd name="T4" fmla="*/ 1535 w 3070"/>
                <a:gd name="T5" fmla="*/ 2869 h 3070"/>
                <a:gd name="T6" fmla="*/ 2869 w 3070"/>
                <a:gd name="T7" fmla="*/ 1535 h 3070"/>
                <a:gd name="T8" fmla="*/ 1535 w 3070"/>
                <a:gd name="T9" fmla="*/ 201 h 3070"/>
                <a:gd name="T10" fmla="*/ 1535 w 3070"/>
                <a:gd name="T11" fmla="*/ 3070 h 3070"/>
                <a:gd name="T12" fmla="*/ 0 w 3070"/>
                <a:gd name="T13" fmla="*/ 1535 h 3070"/>
                <a:gd name="T14" fmla="*/ 1535 w 3070"/>
                <a:gd name="T15" fmla="*/ 0 h 3070"/>
                <a:gd name="T16" fmla="*/ 3070 w 3070"/>
                <a:gd name="T17" fmla="*/ 1535 h 3070"/>
                <a:gd name="T18" fmla="*/ 1535 w 3070"/>
                <a:gd name="T19" fmla="*/ 3070 h 3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0" h="3070">
                  <a:moveTo>
                    <a:pt x="1535" y="201"/>
                  </a:moveTo>
                  <a:cubicBezTo>
                    <a:pt x="799" y="201"/>
                    <a:pt x="200" y="799"/>
                    <a:pt x="200" y="1535"/>
                  </a:cubicBezTo>
                  <a:cubicBezTo>
                    <a:pt x="200" y="2271"/>
                    <a:pt x="799" y="2869"/>
                    <a:pt x="1535" y="2869"/>
                  </a:cubicBezTo>
                  <a:cubicBezTo>
                    <a:pt x="2270" y="2869"/>
                    <a:pt x="2869" y="2271"/>
                    <a:pt x="2869" y="1535"/>
                  </a:cubicBezTo>
                  <a:cubicBezTo>
                    <a:pt x="2869" y="799"/>
                    <a:pt x="2270" y="201"/>
                    <a:pt x="1535" y="201"/>
                  </a:cubicBezTo>
                  <a:moveTo>
                    <a:pt x="1535" y="3070"/>
                  </a:moveTo>
                  <a:cubicBezTo>
                    <a:pt x="688" y="3070"/>
                    <a:pt x="0" y="2381"/>
                    <a:pt x="0" y="1535"/>
                  </a:cubicBezTo>
                  <a:cubicBezTo>
                    <a:pt x="0" y="689"/>
                    <a:pt x="688" y="0"/>
                    <a:pt x="1535" y="0"/>
                  </a:cubicBezTo>
                  <a:cubicBezTo>
                    <a:pt x="2381" y="0"/>
                    <a:pt x="3070" y="689"/>
                    <a:pt x="3070" y="1535"/>
                  </a:cubicBezTo>
                  <a:cubicBezTo>
                    <a:pt x="3070" y="2381"/>
                    <a:pt x="2381" y="3070"/>
                    <a:pt x="1535" y="30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000000"/>
                </a:solidFill>
                <a:effectLst/>
                <a:uLnTx/>
                <a:uFillTx/>
                <a:latin typeface="+mn-lt"/>
                <a:ea typeface="+mn-ea"/>
                <a:cs typeface="+mn-cs"/>
              </a:endParaRPr>
            </a:p>
          </p:txBody>
        </p:sp>
        <p:sp>
          <p:nvSpPr>
            <p:cNvPr id="20" name="Freeform 10">
              <a:extLst>
                <a:ext uri="{FF2B5EF4-FFF2-40B4-BE49-F238E27FC236}">
                  <a16:creationId xmlns:a16="http://schemas.microsoft.com/office/drawing/2014/main" id="{27BC8D62-B89E-45FC-A010-DF0874B5A4DD}"/>
                </a:ext>
              </a:extLst>
            </p:cNvPr>
            <p:cNvSpPr>
              <a:spLocks noEditPoints="1"/>
            </p:cNvSpPr>
            <p:nvPr userDrawn="1"/>
          </p:nvSpPr>
          <p:spPr bwMode="auto">
            <a:xfrm>
              <a:off x="1770063" y="3244850"/>
              <a:ext cx="2214563" cy="2400300"/>
            </a:xfrm>
            <a:custGeom>
              <a:avLst/>
              <a:gdLst>
                <a:gd name="T0" fmla="*/ 288 w 1395"/>
                <a:gd name="T1" fmla="*/ 1368 h 1512"/>
                <a:gd name="T2" fmla="*/ 697 w 1395"/>
                <a:gd name="T3" fmla="*/ 825 h 1512"/>
                <a:gd name="T4" fmla="*/ 1106 w 1395"/>
                <a:gd name="T5" fmla="*/ 1368 h 1512"/>
                <a:gd name="T6" fmla="*/ 288 w 1395"/>
                <a:gd name="T7" fmla="*/ 1368 h 1512"/>
                <a:gd name="T8" fmla="*/ 697 w 1395"/>
                <a:gd name="T9" fmla="*/ 238 h 1512"/>
                <a:gd name="T10" fmla="*/ 1023 w 1395"/>
                <a:gd name="T11" fmla="*/ 671 h 1512"/>
                <a:gd name="T12" fmla="*/ 371 w 1395"/>
                <a:gd name="T13" fmla="*/ 671 h 1512"/>
                <a:gd name="T14" fmla="*/ 697 w 1395"/>
                <a:gd name="T15" fmla="*/ 238 h 1512"/>
                <a:gd name="T16" fmla="*/ 1395 w 1395"/>
                <a:gd name="T17" fmla="*/ 1512 h 1512"/>
                <a:gd name="T18" fmla="*/ 869 w 1395"/>
                <a:gd name="T19" fmla="*/ 815 h 1512"/>
                <a:gd name="T20" fmla="*/ 1312 w 1395"/>
                <a:gd name="T21" fmla="*/ 815 h 1512"/>
                <a:gd name="T22" fmla="*/ 697 w 1395"/>
                <a:gd name="T23" fmla="*/ 0 h 1512"/>
                <a:gd name="T24" fmla="*/ 82 w 1395"/>
                <a:gd name="T25" fmla="*/ 815 h 1512"/>
                <a:gd name="T26" fmla="*/ 525 w 1395"/>
                <a:gd name="T27" fmla="*/ 815 h 1512"/>
                <a:gd name="T28" fmla="*/ 0 w 1395"/>
                <a:gd name="T29" fmla="*/ 1512 h 1512"/>
                <a:gd name="T30" fmla="*/ 1395 w 1395"/>
                <a:gd name="T31" fmla="*/ 1512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5" h="1512">
                  <a:moveTo>
                    <a:pt x="288" y="1368"/>
                  </a:moveTo>
                  <a:lnTo>
                    <a:pt x="697" y="825"/>
                  </a:lnTo>
                  <a:lnTo>
                    <a:pt x="1106" y="1368"/>
                  </a:lnTo>
                  <a:lnTo>
                    <a:pt x="288" y="1368"/>
                  </a:lnTo>
                  <a:close/>
                  <a:moveTo>
                    <a:pt x="697" y="238"/>
                  </a:moveTo>
                  <a:lnTo>
                    <a:pt x="1023" y="671"/>
                  </a:lnTo>
                  <a:lnTo>
                    <a:pt x="371" y="671"/>
                  </a:lnTo>
                  <a:lnTo>
                    <a:pt x="697" y="238"/>
                  </a:lnTo>
                  <a:close/>
                  <a:moveTo>
                    <a:pt x="1395" y="1512"/>
                  </a:moveTo>
                  <a:lnTo>
                    <a:pt x="869" y="815"/>
                  </a:lnTo>
                  <a:lnTo>
                    <a:pt x="1312" y="815"/>
                  </a:lnTo>
                  <a:lnTo>
                    <a:pt x="697" y="0"/>
                  </a:lnTo>
                  <a:lnTo>
                    <a:pt x="82" y="815"/>
                  </a:lnTo>
                  <a:lnTo>
                    <a:pt x="525" y="815"/>
                  </a:lnTo>
                  <a:lnTo>
                    <a:pt x="0" y="1512"/>
                  </a:lnTo>
                  <a:lnTo>
                    <a:pt x="1395" y="15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000000"/>
                </a:solidFill>
                <a:effectLst/>
                <a:uLnTx/>
                <a:uFillTx/>
                <a:latin typeface="+mn-lt"/>
                <a:ea typeface="+mn-ea"/>
                <a:cs typeface="+mn-cs"/>
              </a:endParaRPr>
            </a:p>
          </p:txBody>
        </p:sp>
      </p:grpSp>
    </p:spTree>
    <p:extLst>
      <p:ext uri="{BB962C8B-B14F-4D97-AF65-F5344CB8AC3E}">
        <p14:creationId xmlns:p14="http://schemas.microsoft.com/office/powerpoint/2010/main" val="36157922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Startsida - Valfri mörk bild">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FAEB0D8E-2988-46A0-A891-09F241E5EFB7}"/>
              </a:ext>
            </a:extLst>
          </p:cNvPr>
          <p:cNvSpPr>
            <a:spLocks noGrp="1"/>
          </p:cNvSpPr>
          <p:nvPr>
            <p:ph type="pic" sz="quarter" idx="11" hasCustomPrompt="1"/>
          </p:nvPr>
        </p:nvSpPr>
        <p:spPr>
          <a:xfrm>
            <a:off x="0" y="0"/>
            <a:ext cx="12192000" cy="6858000"/>
          </a:xfrm>
          <a:noFill/>
        </p:spPr>
        <p:txBody>
          <a:bodyPr/>
          <a:lstStyle>
            <a:lvl1pPr marL="0" indent="0">
              <a:buNone/>
              <a:defRPr>
                <a:solidFill>
                  <a:schemeClr val="bg1"/>
                </a:solidFill>
              </a:defRPr>
            </a:lvl1pPr>
          </a:lstStyle>
          <a:p>
            <a:r>
              <a:rPr lang="sv-SE"/>
              <a:t>För att infoga en ny helsidesbild. Klicka på Infoga i menyn högst upp och välj Bilder. Denna text syns inte i presentationsläge eller vid utskrift.</a:t>
            </a:r>
          </a:p>
        </p:txBody>
      </p:sp>
      <p:sp>
        <p:nvSpPr>
          <p:cNvPr id="2" name="Rubrik 1"/>
          <p:cNvSpPr>
            <a:spLocks noGrp="1"/>
          </p:cNvSpPr>
          <p:nvPr>
            <p:ph type="ctrTitle" hasCustomPrompt="1"/>
          </p:nvPr>
        </p:nvSpPr>
        <p:spPr>
          <a:xfrm>
            <a:off x="1416050" y="1543710"/>
            <a:ext cx="9359899" cy="2157779"/>
          </a:xfrm>
        </p:spPr>
        <p:txBody>
          <a:bodyPr anchor="b">
            <a:normAutofit/>
          </a:bodyPr>
          <a:lstStyle>
            <a:lvl1pPr algn="ctr">
              <a:defRPr sz="5500">
                <a:solidFill>
                  <a:schemeClr val="bg1"/>
                </a:solidFill>
              </a:defRPr>
            </a:lvl1pPr>
          </a:lstStyle>
          <a:p>
            <a:r>
              <a:rPr lang="sv-SE"/>
              <a:t>Klicka här för att ändra mall för rubrikformat</a:t>
            </a:r>
          </a:p>
        </p:txBody>
      </p:sp>
      <p:sp>
        <p:nvSpPr>
          <p:cNvPr id="3" name="Underrubrik 2"/>
          <p:cNvSpPr>
            <a:spLocks noGrp="1"/>
          </p:cNvSpPr>
          <p:nvPr>
            <p:ph type="subTitle" idx="1" hasCustomPrompt="1"/>
          </p:nvPr>
        </p:nvSpPr>
        <p:spPr>
          <a:xfrm>
            <a:off x="1416049" y="4090627"/>
            <a:ext cx="9359899" cy="1521849"/>
          </a:xfrm>
        </p:spPr>
        <p:txBody>
          <a:bodyPr>
            <a:normAutofit/>
          </a:bodyPr>
          <a:lstStyle>
            <a:lvl1pPr marL="0" indent="0" algn="ctr">
              <a:lnSpc>
                <a:spcPct val="114000"/>
              </a:lnSpc>
              <a:spcBef>
                <a:spcPts val="0"/>
              </a:spcBef>
              <a:buNone/>
              <a:defRPr sz="2000" b="1"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5" name="Platshållare för text 4">
            <a:extLst>
              <a:ext uri="{FF2B5EF4-FFF2-40B4-BE49-F238E27FC236}">
                <a16:creationId xmlns:a16="http://schemas.microsoft.com/office/drawing/2014/main" id="{C783D494-05E3-413A-8587-CEEA65F48C9F}"/>
              </a:ext>
            </a:extLst>
          </p:cNvPr>
          <p:cNvSpPr>
            <a:spLocks noGrp="1" noChangeAspect="1"/>
          </p:cNvSpPr>
          <p:nvPr>
            <p:ph type="body" sz="quarter" idx="10" hasCustomPrompt="1"/>
          </p:nvPr>
        </p:nvSpPr>
        <p:spPr>
          <a:xfrm>
            <a:off x="5650127" y="6180080"/>
            <a:ext cx="891746" cy="297249"/>
          </a:xfrm>
          <a:blipFill>
            <a:blip r:embed="rId3"/>
            <a:stretch>
              <a:fillRect/>
            </a:stretch>
          </a:blipFill>
        </p:spPr>
        <p:txBody>
          <a:bodyPr>
            <a:noAutofit/>
          </a:bodyPr>
          <a:lstStyle>
            <a:lvl1pPr marL="0" indent="0">
              <a:buNone/>
              <a:defRPr sz="100"/>
            </a:lvl1pPr>
            <a:lvl2pPr marL="232200" indent="0">
              <a:buNone/>
              <a:defRPr/>
            </a:lvl2pPr>
            <a:lvl3pPr marL="462600" indent="0">
              <a:buNone/>
              <a:defRPr/>
            </a:lvl3pPr>
            <a:lvl4pPr marL="693000" indent="0">
              <a:buNone/>
              <a:defRPr/>
            </a:lvl4pPr>
            <a:lvl5pPr marL="887400" indent="0">
              <a:buNone/>
              <a:defRPr/>
            </a:lvl5pPr>
          </a:lstStyle>
          <a:p>
            <a:pPr lvl="0"/>
            <a:r>
              <a:rPr lang="sv-SE"/>
              <a:t> </a:t>
            </a:r>
          </a:p>
        </p:txBody>
      </p:sp>
    </p:spTree>
    <p:extLst>
      <p:ext uri="{BB962C8B-B14F-4D97-AF65-F5344CB8AC3E}">
        <p14:creationId xmlns:p14="http://schemas.microsoft.com/office/powerpoint/2010/main" val="32638546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Startsida - Valfri ljus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tshållare för bild 6">
            <a:extLst>
              <a:ext uri="{FF2B5EF4-FFF2-40B4-BE49-F238E27FC236}">
                <a16:creationId xmlns:a16="http://schemas.microsoft.com/office/drawing/2014/main" id="{7E111EB0-945D-4BEF-968D-F24AE3143826}"/>
              </a:ext>
            </a:extLst>
          </p:cNvPr>
          <p:cNvSpPr>
            <a:spLocks noGrp="1"/>
          </p:cNvSpPr>
          <p:nvPr>
            <p:ph type="pic" sz="quarter" idx="11" hasCustomPrompt="1"/>
          </p:nvPr>
        </p:nvSpPr>
        <p:spPr>
          <a:xfrm>
            <a:off x="0" y="0"/>
            <a:ext cx="12192000" cy="6858000"/>
          </a:xfrm>
          <a:noFill/>
        </p:spPr>
        <p:txBody>
          <a:bodyPr/>
          <a:lstStyle>
            <a:lvl1pPr marL="0" indent="0">
              <a:buNone/>
              <a:defRPr>
                <a:solidFill>
                  <a:schemeClr val="tx2"/>
                </a:solidFill>
              </a:defRPr>
            </a:lvl1pPr>
          </a:lstStyle>
          <a:p>
            <a:r>
              <a:rPr lang="sv-SE"/>
              <a:t>För att infoga en ny helsidesbild. Klicka på kanten på den här bildplatshållaren och välj Infoga bild. Denna text syns inte i presentationsläge eller vid utskrift.</a:t>
            </a:r>
          </a:p>
        </p:txBody>
      </p:sp>
      <p:sp>
        <p:nvSpPr>
          <p:cNvPr id="2" name="Rubrik 1"/>
          <p:cNvSpPr>
            <a:spLocks noGrp="1"/>
          </p:cNvSpPr>
          <p:nvPr>
            <p:ph type="ctrTitle" hasCustomPrompt="1"/>
          </p:nvPr>
        </p:nvSpPr>
        <p:spPr>
          <a:xfrm>
            <a:off x="1416050" y="1543711"/>
            <a:ext cx="9359900" cy="2157779"/>
          </a:xfrm>
        </p:spPr>
        <p:txBody>
          <a:bodyPr anchor="b">
            <a:normAutofit/>
          </a:bodyPr>
          <a:lstStyle>
            <a:lvl1pPr algn="ctr">
              <a:defRPr sz="5500">
                <a:solidFill>
                  <a:schemeClr val="tx2"/>
                </a:solidFill>
              </a:defRPr>
            </a:lvl1pPr>
          </a:lstStyle>
          <a:p>
            <a:r>
              <a:rPr lang="sv-SE"/>
              <a:t>Klicka här för att ändra mall för rubrikformat</a:t>
            </a:r>
          </a:p>
        </p:txBody>
      </p:sp>
      <p:sp>
        <p:nvSpPr>
          <p:cNvPr id="3" name="Underrubrik 2"/>
          <p:cNvSpPr>
            <a:spLocks noGrp="1"/>
          </p:cNvSpPr>
          <p:nvPr>
            <p:ph type="subTitle" idx="1" hasCustomPrompt="1"/>
          </p:nvPr>
        </p:nvSpPr>
        <p:spPr>
          <a:xfrm>
            <a:off x="1416049" y="4090627"/>
            <a:ext cx="9359899" cy="1521848"/>
          </a:xfrm>
        </p:spPr>
        <p:txBody>
          <a:bodyPr>
            <a:normAutofit/>
          </a:bodyPr>
          <a:lstStyle>
            <a:lvl1pPr marL="0" indent="0" algn="ctr">
              <a:lnSpc>
                <a:spcPct val="114000"/>
              </a:lnSpc>
              <a:spcBef>
                <a:spcPts val="0"/>
              </a:spcBef>
              <a:buNone/>
              <a:defRPr sz="2000" b="1" cap="none"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7" name="Platshållare för text 4">
            <a:extLst>
              <a:ext uri="{FF2B5EF4-FFF2-40B4-BE49-F238E27FC236}">
                <a16:creationId xmlns:a16="http://schemas.microsoft.com/office/drawing/2014/main" id="{BD011A42-8130-4979-BD36-0867E68CBD48}"/>
              </a:ext>
            </a:extLst>
          </p:cNvPr>
          <p:cNvSpPr>
            <a:spLocks noGrp="1" noChangeAspect="1"/>
          </p:cNvSpPr>
          <p:nvPr>
            <p:ph type="body" sz="quarter" idx="10" hasCustomPrompt="1"/>
          </p:nvPr>
        </p:nvSpPr>
        <p:spPr>
          <a:xfrm>
            <a:off x="5650129" y="6180083"/>
            <a:ext cx="891742" cy="297249"/>
          </a:xfrm>
          <a:blipFill>
            <a:blip r:embed="rId3"/>
            <a:stretch>
              <a:fillRect/>
            </a:stretch>
          </a:blipFill>
        </p:spPr>
        <p:txBody>
          <a:bodyPr>
            <a:noAutofit/>
          </a:bodyPr>
          <a:lstStyle>
            <a:lvl1pPr marL="0" indent="0">
              <a:buNone/>
              <a:defRPr sz="100"/>
            </a:lvl1pPr>
            <a:lvl2pPr marL="232200" indent="0">
              <a:buNone/>
              <a:defRPr/>
            </a:lvl2pPr>
            <a:lvl3pPr marL="462600" indent="0">
              <a:buNone/>
              <a:defRPr/>
            </a:lvl3pPr>
            <a:lvl4pPr marL="693000" indent="0">
              <a:buNone/>
              <a:defRPr/>
            </a:lvl4pPr>
            <a:lvl5pPr marL="887400" indent="0">
              <a:buNone/>
              <a:defRPr/>
            </a:lvl5pPr>
          </a:lstStyle>
          <a:p>
            <a:pPr lvl="0"/>
            <a:r>
              <a:rPr lang="sv-SE"/>
              <a:t> </a:t>
            </a:r>
          </a:p>
        </p:txBody>
      </p:sp>
    </p:spTree>
    <p:extLst>
      <p:ext uri="{BB962C8B-B14F-4D97-AF65-F5344CB8AC3E}">
        <p14:creationId xmlns:p14="http://schemas.microsoft.com/office/powerpoint/2010/main" val="23451626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Startsida Färgplatta">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416050" y="1543711"/>
            <a:ext cx="9359900" cy="2157779"/>
          </a:xfrm>
        </p:spPr>
        <p:txBody>
          <a:bodyPr anchor="b">
            <a:normAutofit/>
          </a:bodyPr>
          <a:lstStyle>
            <a:lvl1pPr algn="ctr">
              <a:defRPr sz="5500">
                <a:solidFill>
                  <a:schemeClr val="bg1"/>
                </a:solidFill>
              </a:defRPr>
            </a:lvl1pPr>
          </a:lstStyle>
          <a:p>
            <a:r>
              <a:rPr lang="sv-SE"/>
              <a:t>Klicka här för att ändra mall för rubrikformat</a:t>
            </a:r>
          </a:p>
        </p:txBody>
      </p:sp>
      <p:sp>
        <p:nvSpPr>
          <p:cNvPr id="3" name="Underrubrik 2"/>
          <p:cNvSpPr>
            <a:spLocks noGrp="1"/>
          </p:cNvSpPr>
          <p:nvPr>
            <p:ph type="subTitle" idx="1" hasCustomPrompt="1"/>
          </p:nvPr>
        </p:nvSpPr>
        <p:spPr>
          <a:xfrm>
            <a:off x="1416049" y="4090627"/>
            <a:ext cx="9359899" cy="1521848"/>
          </a:xfrm>
        </p:spPr>
        <p:txBody>
          <a:bodyPr>
            <a:normAutofit/>
          </a:bodyPr>
          <a:lstStyle>
            <a:lvl1pPr marL="0" indent="0" algn="ctr">
              <a:lnSpc>
                <a:spcPct val="114000"/>
              </a:lnSpc>
              <a:spcBef>
                <a:spcPts val="0"/>
              </a:spcBef>
              <a:buNone/>
              <a:defRPr sz="2000" b="1" cap="none"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5" name="Bildobjekt 4">
            <a:extLst>
              <a:ext uri="{FF2B5EF4-FFF2-40B4-BE49-F238E27FC236}">
                <a16:creationId xmlns:a16="http://schemas.microsoft.com/office/drawing/2014/main" id="{4B1C4F1B-5153-4628-87EB-9067C41D9629}"/>
              </a:ext>
            </a:extLst>
          </p:cNvPr>
          <p:cNvPicPr>
            <a:picLocks noChangeAspect="1"/>
          </p:cNvPicPr>
          <p:nvPr userDrawn="1"/>
        </p:nvPicPr>
        <p:blipFill>
          <a:blip r:embed="rId2"/>
          <a:stretch>
            <a:fillRect/>
          </a:stretch>
        </p:blipFill>
        <p:spPr>
          <a:xfrm>
            <a:off x="5663011" y="6180086"/>
            <a:ext cx="865978" cy="284164"/>
          </a:xfrm>
          <a:prstGeom prst="rect">
            <a:avLst/>
          </a:prstGeom>
        </p:spPr>
      </p:pic>
    </p:spTree>
    <p:extLst>
      <p:ext uri="{BB962C8B-B14F-4D97-AF65-F5344CB8AC3E}">
        <p14:creationId xmlns:p14="http://schemas.microsoft.com/office/powerpoint/2010/main" val="35652564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6050" y="1628775"/>
            <a:ext cx="9359899" cy="3418865"/>
          </a:xfrm>
        </p:spPr>
        <p:txBody>
          <a:bodyPr anchor="ctr" anchorCtr="0">
            <a:normAutofit/>
          </a:bodyPr>
          <a:lstStyle>
            <a:lvl1pPr>
              <a:defRPr sz="5500">
                <a:solidFill>
                  <a:schemeClr val="accent2"/>
                </a:solidFill>
              </a:defRPr>
            </a:lvl1pPr>
          </a:lstStyle>
          <a:p>
            <a:r>
              <a:rPr lang="sv-SE"/>
              <a:t>Klicka här för att ändra mall för rubrikformat</a:t>
            </a:r>
          </a:p>
        </p:txBody>
      </p:sp>
    </p:spTree>
    <p:extLst>
      <p:ext uri="{BB962C8B-B14F-4D97-AF65-F5344CB8AC3E}">
        <p14:creationId xmlns:p14="http://schemas.microsoft.com/office/powerpoint/2010/main" val="12881311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Avsnittsrubrik Färgplatta">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6050" y="1628775"/>
            <a:ext cx="9359900" cy="3418865"/>
          </a:xfrm>
        </p:spPr>
        <p:txBody>
          <a:bodyPr anchor="ctr" anchorCtr="0">
            <a:normAutofit/>
          </a:bodyPr>
          <a:lstStyle>
            <a:lvl1pPr>
              <a:defRPr sz="5500">
                <a:solidFill>
                  <a:schemeClr val="accent1"/>
                </a:solidFill>
              </a:defRPr>
            </a:lvl1pPr>
          </a:lstStyle>
          <a:p>
            <a:r>
              <a:rPr lang="sv-SE"/>
              <a:t>Klicka här för att ändra mall för rubrikformat</a:t>
            </a:r>
          </a:p>
        </p:txBody>
      </p:sp>
      <p:pic>
        <p:nvPicPr>
          <p:cNvPr id="6" name="Picture 5">
            <a:extLst>
              <a:ext uri="{FF2B5EF4-FFF2-40B4-BE49-F238E27FC236}">
                <a16:creationId xmlns:a16="http://schemas.microsoft.com/office/drawing/2014/main" id="{246B5744-2EB8-4A91-A999-BF9A6D415421}"/>
              </a:ext>
            </a:extLst>
          </p:cNvPr>
          <p:cNvPicPr>
            <a:picLocks/>
          </p:cNvPicPr>
          <p:nvPr userDrawn="1"/>
        </p:nvPicPr>
        <p:blipFill>
          <a:blip r:embed="rId2"/>
          <a:stretch>
            <a:fillRect/>
          </a:stretch>
        </p:blipFill>
        <p:spPr>
          <a:xfrm>
            <a:off x="5712600" y="6180086"/>
            <a:ext cx="766800" cy="255600"/>
          </a:xfrm>
          <a:prstGeom prst="rect">
            <a:avLst/>
          </a:prstGeom>
        </p:spPr>
      </p:pic>
    </p:spTree>
    <p:extLst>
      <p:ext uri="{BB962C8B-B14F-4D97-AF65-F5344CB8AC3E}">
        <p14:creationId xmlns:p14="http://schemas.microsoft.com/office/powerpoint/2010/main" val="27610205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671862D-B112-4C75-AB2B-44FA323F8C30}"/>
              </a:ext>
            </a:extLst>
          </p:cNvPr>
          <p:cNvSpPr>
            <a:spLocks noGrp="1"/>
          </p:cNvSpPr>
          <p:nvPr>
            <p:ph type="body" sz="quarter" idx="14" hasCustomPrompt="1"/>
          </p:nvPr>
        </p:nvSpPr>
        <p:spPr>
          <a:xfrm>
            <a:off x="1416050" y="1760583"/>
            <a:ext cx="9359898"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pPr lvl="0"/>
            <a:r>
              <a:rPr lang="sv-SE"/>
              <a:t>Redigera format för bakgrundstext</a:t>
            </a:r>
          </a:p>
        </p:txBody>
      </p:sp>
      <p:sp>
        <p:nvSpPr>
          <p:cNvPr id="2" name="Platshållare för datum 1">
            <a:extLst>
              <a:ext uri="{FF2B5EF4-FFF2-40B4-BE49-F238E27FC236}">
                <a16:creationId xmlns:a16="http://schemas.microsoft.com/office/drawing/2014/main" id="{CAB11663-A087-42CD-83E9-D5F27F62CEDA}"/>
              </a:ext>
            </a:extLst>
          </p:cNvPr>
          <p:cNvSpPr>
            <a:spLocks noGrp="1"/>
          </p:cNvSpPr>
          <p:nvPr>
            <p:ph type="dt" sz="half" idx="15"/>
          </p:nvPr>
        </p:nvSpPr>
        <p:spPr/>
        <p:txBody>
          <a:bodyPr/>
          <a:lstStyle/>
          <a:p>
            <a:fld id="{C92703D6-3B7A-4BA9-8CA4-C5027B734651}" type="datetime1">
              <a:rPr lang="sv-SE" smtClean="0"/>
              <a:t>2024-06-05</a:t>
            </a:fld>
            <a:endParaRPr lang="sv-SE"/>
          </a:p>
        </p:txBody>
      </p:sp>
      <p:sp>
        <p:nvSpPr>
          <p:cNvPr id="4" name="Platshållare för sidfot 3">
            <a:extLst>
              <a:ext uri="{FF2B5EF4-FFF2-40B4-BE49-F238E27FC236}">
                <a16:creationId xmlns:a16="http://schemas.microsoft.com/office/drawing/2014/main" id="{986F16E1-69F3-41F4-BAC4-2F15F86E4CD8}"/>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73A92CAE-E245-49B0-9777-D0573D52286C}"/>
              </a:ext>
            </a:extLst>
          </p:cNvPr>
          <p:cNvSpPr>
            <a:spLocks noGrp="1"/>
          </p:cNvSpPr>
          <p:nvPr>
            <p:ph type="sldNum" sz="quarter" idx="17"/>
          </p:nvPr>
        </p:nvSpPr>
        <p:spPr/>
        <p:txBody>
          <a:bodyPr/>
          <a:lstStyle/>
          <a:p>
            <a:fld id="{E8645303-2AAE-45D1-913A-B06AE6474513}" type="slidenum">
              <a:rPr lang="sv-SE" smtClean="0"/>
              <a:pPr/>
              <a:t>‹#›</a:t>
            </a:fld>
            <a:endParaRPr lang="sv-SE"/>
          </a:p>
        </p:txBody>
      </p:sp>
      <p:sp>
        <p:nvSpPr>
          <p:cNvPr id="14" name="Rubrik 13">
            <a:extLst>
              <a:ext uri="{FF2B5EF4-FFF2-40B4-BE49-F238E27FC236}">
                <a16:creationId xmlns:a16="http://schemas.microsoft.com/office/drawing/2014/main" id="{1588219F-CD8B-4060-8F29-2D8AE6721D68}"/>
              </a:ext>
            </a:extLst>
          </p:cNvPr>
          <p:cNvSpPr>
            <a:spLocks noGrp="1"/>
          </p:cNvSpPr>
          <p:nvPr>
            <p:ph type="title" hasCustomPrompt="1"/>
          </p:nvPr>
        </p:nvSpPr>
        <p:spPr>
          <a:xfrm>
            <a:off x="1416050" y="544708"/>
            <a:ext cx="9359900" cy="1105981"/>
          </a:xfrm>
        </p:spPr>
        <p:txBody>
          <a:bodyPr/>
          <a:lstStyle/>
          <a:p>
            <a:r>
              <a:rPr lang="sv-SE"/>
              <a:t>Klicka här för att ändra mall för rubrikformat</a:t>
            </a:r>
          </a:p>
        </p:txBody>
      </p:sp>
      <p:sp>
        <p:nvSpPr>
          <p:cNvPr id="7" name="Platshållare för innehåll 6">
            <a:extLst>
              <a:ext uri="{FF2B5EF4-FFF2-40B4-BE49-F238E27FC236}">
                <a16:creationId xmlns:a16="http://schemas.microsoft.com/office/drawing/2014/main" id="{11F31271-62B1-4D61-B4A3-1E4129B0F120}"/>
              </a:ext>
            </a:extLst>
          </p:cNvPr>
          <p:cNvSpPr>
            <a:spLocks noGrp="1"/>
          </p:cNvSpPr>
          <p:nvPr>
            <p:ph sz="quarter" idx="18" hasCustomPrompt="1"/>
          </p:nvPr>
        </p:nvSpPr>
        <p:spPr>
          <a:xfrm>
            <a:off x="1416050" y="2241549"/>
            <a:ext cx="9359900" cy="33480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468687314"/>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6050" y="544708"/>
            <a:ext cx="9359900" cy="1105981"/>
          </a:xfrm>
        </p:spPr>
        <p:txBody>
          <a:bodyPr/>
          <a:lstStyle/>
          <a:p>
            <a:r>
              <a:rPr lang="sv-SE"/>
              <a:t>Klicka här för att ändra mall för rubrikformat</a:t>
            </a:r>
          </a:p>
        </p:txBody>
      </p:sp>
      <p:sp>
        <p:nvSpPr>
          <p:cNvPr id="14" name="Platshållare för text 2">
            <a:extLst>
              <a:ext uri="{FF2B5EF4-FFF2-40B4-BE49-F238E27FC236}">
                <a16:creationId xmlns:a16="http://schemas.microsoft.com/office/drawing/2014/main" id="{CE72464D-7427-4164-8185-941B93B2FDC2}"/>
              </a:ext>
            </a:extLst>
          </p:cNvPr>
          <p:cNvSpPr>
            <a:spLocks noGrp="1"/>
          </p:cNvSpPr>
          <p:nvPr>
            <p:ph type="body" sz="quarter" idx="14" hasCustomPrompt="1"/>
          </p:nvPr>
        </p:nvSpPr>
        <p:spPr>
          <a:xfrm>
            <a:off x="1416049" y="1760583"/>
            <a:ext cx="9359899"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pPr lvl="0"/>
            <a:r>
              <a:rPr lang="sv-SE"/>
              <a:t>Redigera format för bakgrundstext</a:t>
            </a:r>
          </a:p>
        </p:txBody>
      </p:sp>
      <p:sp>
        <p:nvSpPr>
          <p:cNvPr id="3" name="Platshållare för innehåll 2"/>
          <p:cNvSpPr>
            <a:spLocks noGrp="1"/>
          </p:cNvSpPr>
          <p:nvPr>
            <p:ph sz="half" idx="1" hasCustomPrompt="1"/>
          </p:nvPr>
        </p:nvSpPr>
        <p:spPr>
          <a:xfrm>
            <a:off x="1416050" y="2241549"/>
            <a:ext cx="4499886" cy="3348039"/>
          </a:xfrm>
        </p:spPr>
        <p:txBody>
          <a:bodyPr numCol="1" spcCol="180000"/>
          <a:lstStyle>
            <a:lvl1pPr marL="0" indent="0">
              <a:lnSpc>
                <a:spcPct val="125000"/>
              </a:lnSpc>
              <a:buNone/>
              <a:defRPr/>
            </a:lvl1pPr>
            <a:lvl2pPr marL="232200" indent="0">
              <a:buNone/>
              <a:defRPr/>
            </a:lvl2pPr>
            <a:lvl3pPr marL="462600" indent="0">
              <a:buNone/>
              <a:defRPr/>
            </a:lvl3pPr>
            <a:lvl4pPr marL="693000" indent="0">
              <a:buNone/>
              <a:defRPr/>
            </a:lvl4pPr>
            <a:lvl5pPr marL="887400" indent="0">
              <a:buNone/>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8" name="Platshållare för innehåll 2"/>
          <p:cNvSpPr>
            <a:spLocks noGrp="1"/>
          </p:cNvSpPr>
          <p:nvPr>
            <p:ph sz="half" idx="13" hasCustomPrompt="1"/>
          </p:nvPr>
        </p:nvSpPr>
        <p:spPr>
          <a:xfrm>
            <a:off x="6276064" y="2241549"/>
            <a:ext cx="4499886" cy="3348039"/>
          </a:xfrm>
        </p:spPr>
        <p:txBody>
          <a:bodyPr numCol="1" spcCol="180000"/>
          <a:lstStyle>
            <a:lvl1pPr marL="0" indent="0">
              <a:buNone/>
              <a:defRPr/>
            </a:lvl1pPr>
            <a:lvl2pPr marL="232200" indent="0">
              <a:buNone/>
              <a:defRPr/>
            </a:lvl2pPr>
            <a:lvl3pPr marL="462600" indent="0">
              <a:buNone/>
              <a:defRPr/>
            </a:lvl3pPr>
            <a:lvl4pPr marL="693000" indent="0">
              <a:buNone/>
              <a:defRPr/>
            </a:lvl4pPr>
            <a:lvl5pPr marL="887400" indent="0">
              <a:buNone/>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0BA1B87-FDDD-442C-9856-B5EB47D1D24C}"/>
              </a:ext>
            </a:extLst>
          </p:cNvPr>
          <p:cNvSpPr>
            <a:spLocks noGrp="1"/>
          </p:cNvSpPr>
          <p:nvPr>
            <p:ph type="dt" sz="half" idx="15"/>
          </p:nvPr>
        </p:nvSpPr>
        <p:spPr/>
        <p:txBody>
          <a:bodyPr/>
          <a:lstStyle/>
          <a:p>
            <a:fld id="{278787E5-08B1-42E2-9DC0-B1014848D942}" type="datetime1">
              <a:rPr lang="sv-SE" smtClean="0"/>
              <a:t>2024-06-05</a:t>
            </a:fld>
            <a:endParaRPr lang="sv-SE"/>
          </a:p>
        </p:txBody>
      </p:sp>
      <p:sp>
        <p:nvSpPr>
          <p:cNvPr id="11" name="Platshållare för sidfot 10">
            <a:extLst>
              <a:ext uri="{FF2B5EF4-FFF2-40B4-BE49-F238E27FC236}">
                <a16:creationId xmlns:a16="http://schemas.microsoft.com/office/drawing/2014/main" id="{11F0361F-5CED-4457-8062-8D4DD81BD2E5}"/>
              </a:ext>
            </a:extLst>
          </p:cNvPr>
          <p:cNvSpPr>
            <a:spLocks noGrp="1"/>
          </p:cNvSpPr>
          <p:nvPr>
            <p:ph type="ftr" sz="quarter" idx="16"/>
          </p:nvPr>
        </p:nvSpPr>
        <p:spPr/>
        <p:txBody>
          <a:bodyPr/>
          <a:lstStyle/>
          <a:p>
            <a:endParaRPr lang="sv-SE"/>
          </a:p>
        </p:txBody>
      </p:sp>
      <p:sp>
        <p:nvSpPr>
          <p:cNvPr id="12" name="Platshållare för bildnummer 11">
            <a:extLst>
              <a:ext uri="{FF2B5EF4-FFF2-40B4-BE49-F238E27FC236}">
                <a16:creationId xmlns:a16="http://schemas.microsoft.com/office/drawing/2014/main" id="{6B339178-9ABB-4821-AEC2-07D52280FE5D}"/>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931790131"/>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En 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6050" y="544708"/>
            <a:ext cx="9359900" cy="1105981"/>
          </a:xfrm>
        </p:spPr>
        <p:txBody>
          <a:bodyPr/>
          <a:lstStyle/>
          <a:p>
            <a:r>
              <a:rPr lang="sv-SE"/>
              <a:t>Klicka här för att ändra mall för rubrikformat</a:t>
            </a:r>
          </a:p>
        </p:txBody>
      </p:sp>
      <p:sp>
        <p:nvSpPr>
          <p:cNvPr id="9" name="Platshållare för text 2">
            <a:extLst>
              <a:ext uri="{FF2B5EF4-FFF2-40B4-BE49-F238E27FC236}">
                <a16:creationId xmlns:a16="http://schemas.microsoft.com/office/drawing/2014/main" id="{1BD9B410-6493-47D2-9D94-90A679E34C65}"/>
              </a:ext>
            </a:extLst>
          </p:cNvPr>
          <p:cNvSpPr>
            <a:spLocks noGrp="1"/>
          </p:cNvSpPr>
          <p:nvPr>
            <p:ph type="body" sz="quarter" idx="16" hasCustomPrompt="1"/>
          </p:nvPr>
        </p:nvSpPr>
        <p:spPr>
          <a:xfrm>
            <a:off x="1416050" y="1760583"/>
            <a:ext cx="9359900"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pPr lvl="0"/>
            <a:r>
              <a:rPr lang="sv-SE"/>
              <a:t>Redigera format för bakgrundstext</a:t>
            </a:r>
          </a:p>
        </p:txBody>
      </p:sp>
      <p:sp>
        <p:nvSpPr>
          <p:cNvPr id="10" name="Platshållare för bild 9"/>
          <p:cNvSpPr>
            <a:spLocks noGrp="1"/>
          </p:cNvSpPr>
          <p:nvPr>
            <p:ph type="pic" sz="quarter" idx="15"/>
          </p:nvPr>
        </p:nvSpPr>
        <p:spPr>
          <a:xfrm>
            <a:off x="1416050" y="2241549"/>
            <a:ext cx="9359900" cy="3348038"/>
          </a:xfrm>
        </p:spPr>
        <p:txBody>
          <a:bodyPr/>
          <a:lstStyle>
            <a:lvl1pPr marL="0" indent="0">
              <a:buFont typeface="Arial" panose="020B0604020202020204" pitchFamily="34" charset="0"/>
              <a:buNone/>
              <a:defRPr/>
            </a:lvl1pPr>
          </a:lstStyle>
          <a:p>
            <a:r>
              <a:rPr lang="sv-SE"/>
              <a:t>Klicka på ikonen för att lägga till en bild</a:t>
            </a:r>
          </a:p>
        </p:txBody>
      </p:sp>
      <p:sp>
        <p:nvSpPr>
          <p:cNvPr id="3" name="Platshållare för datum 2">
            <a:extLst>
              <a:ext uri="{FF2B5EF4-FFF2-40B4-BE49-F238E27FC236}">
                <a16:creationId xmlns:a16="http://schemas.microsoft.com/office/drawing/2014/main" id="{607F7B37-D382-434E-92A1-E9D33E33BC52}"/>
              </a:ext>
            </a:extLst>
          </p:cNvPr>
          <p:cNvSpPr>
            <a:spLocks noGrp="1"/>
          </p:cNvSpPr>
          <p:nvPr>
            <p:ph type="dt" sz="half" idx="17"/>
          </p:nvPr>
        </p:nvSpPr>
        <p:spPr/>
        <p:txBody>
          <a:bodyPr/>
          <a:lstStyle/>
          <a:p>
            <a:fld id="{815DD28F-22C0-4C29-A705-16A7244BA7DD}" type="datetime1">
              <a:rPr lang="sv-SE" smtClean="0"/>
              <a:t>2024-06-05</a:t>
            </a:fld>
            <a:endParaRPr lang="sv-SE"/>
          </a:p>
        </p:txBody>
      </p:sp>
      <p:sp>
        <p:nvSpPr>
          <p:cNvPr id="4" name="Platshållare för sidfot 3">
            <a:extLst>
              <a:ext uri="{FF2B5EF4-FFF2-40B4-BE49-F238E27FC236}">
                <a16:creationId xmlns:a16="http://schemas.microsoft.com/office/drawing/2014/main" id="{AE7FC183-1430-451D-B660-2E5B15B91A81}"/>
              </a:ext>
            </a:extLst>
          </p:cNvPr>
          <p:cNvSpPr>
            <a:spLocks noGrp="1"/>
          </p:cNvSpPr>
          <p:nvPr>
            <p:ph type="ftr" sz="quarter" idx="18"/>
          </p:nvPr>
        </p:nvSpPr>
        <p:spPr/>
        <p:txBody>
          <a:bodyPr/>
          <a:lstStyle/>
          <a:p>
            <a:endParaRPr lang="sv-SE"/>
          </a:p>
        </p:txBody>
      </p:sp>
      <p:sp>
        <p:nvSpPr>
          <p:cNvPr id="11" name="Platshållare för bildnummer 10">
            <a:extLst>
              <a:ext uri="{FF2B5EF4-FFF2-40B4-BE49-F238E27FC236}">
                <a16:creationId xmlns:a16="http://schemas.microsoft.com/office/drawing/2014/main" id="{6ADE6EEF-C8BF-403C-9D10-33B39DF25646}"/>
              </a:ext>
            </a:extLst>
          </p:cNvPr>
          <p:cNvSpPr>
            <a:spLocks noGrp="1"/>
          </p:cNvSpPr>
          <p:nvPr>
            <p:ph type="sldNum" sz="quarter" idx="19"/>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781811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153509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Rubrik, innehåll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79D93A-57A3-4A94-B8DC-B13210DB2A9C}"/>
              </a:ext>
            </a:extLst>
          </p:cNvPr>
          <p:cNvSpPr>
            <a:spLocks noGrp="1"/>
          </p:cNvSpPr>
          <p:nvPr>
            <p:ph type="title" hasCustomPrompt="1"/>
          </p:nvPr>
        </p:nvSpPr>
        <p:spPr>
          <a:xfrm>
            <a:off x="1416050" y="544708"/>
            <a:ext cx="9359900" cy="1105981"/>
          </a:xfrm>
        </p:spPr>
        <p:txBody>
          <a:bodyPr/>
          <a:lstStyle/>
          <a:p>
            <a:r>
              <a:rPr lang="sv-SE"/>
              <a:t>Klicka här för att ändra mall för rubrikformat</a:t>
            </a:r>
          </a:p>
        </p:txBody>
      </p:sp>
      <p:sp>
        <p:nvSpPr>
          <p:cNvPr id="11" name="Platshållare för text 2">
            <a:extLst>
              <a:ext uri="{FF2B5EF4-FFF2-40B4-BE49-F238E27FC236}">
                <a16:creationId xmlns:a16="http://schemas.microsoft.com/office/drawing/2014/main" id="{2EA03E50-29CD-4A1B-8BE6-9B511768C0AB}"/>
              </a:ext>
            </a:extLst>
          </p:cNvPr>
          <p:cNvSpPr>
            <a:spLocks noGrp="1"/>
          </p:cNvSpPr>
          <p:nvPr>
            <p:ph type="body" sz="quarter" idx="17" hasCustomPrompt="1"/>
          </p:nvPr>
        </p:nvSpPr>
        <p:spPr>
          <a:xfrm>
            <a:off x="1416050" y="1760583"/>
            <a:ext cx="9359900"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pPr lvl="0"/>
            <a:r>
              <a:rPr lang="sv-SE"/>
              <a:t>Redigera format för bakgrundstext</a:t>
            </a:r>
          </a:p>
        </p:txBody>
      </p:sp>
      <p:sp>
        <p:nvSpPr>
          <p:cNvPr id="8" name="Platshållare för innehåll 7">
            <a:extLst>
              <a:ext uri="{FF2B5EF4-FFF2-40B4-BE49-F238E27FC236}">
                <a16:creationId xmlns:a16="http://schemas.microsoft.com/office/drawing/2014/main" id="{97743151-7FDA-4328-BD35-ED486F32E746}"/>
              </a:ext>
            </a:extLst>
          </p:cNvPr>
          <p:cNvSpPr>
            <a:spLocks noGrp="1"/>
          </p:cNvSpPr>
          <p:nvPr>
            <p:ph sz="quarter" idx="18" hasCustomPrompt="1"/>
          </p:nvPr>
        </p:nvSpPr>
        <p:spPr>
          <a:xfrm>
            <a:off x="1416050" y="2241549"/>
            <a:ext cx="4498776" cy="334803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BE85B994-5B61-4EEA-8D03-13FA1D9CF945}"/>
              </a:ext>
            </a:extLst>
          </p:cNvPr>
          <p:cNvSpPr>
            <a:spLocks noGrp="1"/>
          </p:cNvSpPr>
          <p:nvPr>
            <p:ph type="pic" sz="quarter" idx="16"/>
          </p:nvPr>
        </p:nvSpPr>
        <p:spPr>
          <a:xfrm>
            <a:off x="6276066" y="2241549"/>
            <a:ext cx="4498776" cy="3348039"/>
          </a:xfrm>
        </p:spPr>
        <p:txBody>
          <a:bodyPr/>
          <a:lstStyle>
            <a:lvl1pPr marL="0" indent="0">
              <a:buNone/>
              <a:defRPr/>
            </a:lvl1pPr>
          </a:lstStyle>
          <a:p>
            <a:r>
              <a:rPr lang="sv-SE"/>
              <a:t>Klicka på ikonen för att lägga till en bild</a:t>
            </a:r>
          </a:p>
        </p:txBody>
      </p:sp>
      <p:sp>
        <p:nvSpPr>
          <p:cNvPr id="3" name="Platshållare för datum 2">
            <a:extLst>
              <a:ext uri="{FF2B5EF4-FFF2-40B4-BE49-F238E27FC236}">
                <a16:creationId xmlns:a16="http://schemas.microsoft.com/office/drawing/2014/main" id="{B98F9A32-BFB9-472F-8D83-6921E3800FEC}"/>
              </a:ext>
            </a:extLst>
          </p:cNvPr>
          <p:cNvSpPr>
            <a:spLocks noGrp="1"/>
          </p:cNvSpPr>
          <p:nvPr>
            <p:ph type="dt" sz="half" idx="10"/>
          </p:nvPr>
        </p:nvSpPr>
        <p:spPr/>
        <p:txBody>
          <a:bodyPr/>
          <a:lstStyle/>
          <a:p>
            <a:fld id="{8E437C75-927F-47EB-8346-E7E2F2A28A94}" type="datetime1">
              <a:rPr lang="sv-SE" smtClean="0"/>
              <a:t>2024-06-05</a:t>
            </a:fld>
            <a:endParaRPr lang="sv-SE"/>
          </a:p>
        </p:txBody>
      </p:sp>
      <p:sp>
        <p:nvSpPr>
          <p:cNvPr id="4" name="Platshållare för sidfot 3">
            <a:extLst>
              <a:ext uri="{FF2B5EF4-FFF2-40B4-BE49-F238E27FC236}">
                <a16:creationId xmlns:a16="http://schemas.microsoft.com/office/drawing/2014/main" id="{E9B3D4FB-C2E7-4ADA-A844-CC600D66F26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C326D83-1A59-4AC9-BF75-DCC7B53ED981}"/>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3608663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vå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79D93A-57A3-4A94-B8DC-B13210DB2A9C}"/>
              </a:ext>
            </a:extLst>
          </p:cNvPr>
          <p:cNvSpPr>
            <a:spLocks noGrp="1"/>
          </p:cNvSpPr>
          <p:nvPr>
            <p:ph type="title" hasCustomPrompt="1"/>
          </p:nvPr>
        </p:nvSpPr>
        <p:spPr>
          <a:xfrm>
            <a:off x="1416050" y="544708"/>
            <a:ext cx="9359899" cy="1105981"/>
          </a:xfrm>
        </p:spPr>
        <p:txBody>
          <a:bodyPr/>
          <a:lstStyle/>
          <a:p>
            <a:r>
              <a:rPr lang="sv-SE"/>
              <a:t>Klicka här för att ändra mall för rubrikformat</a:t>
            </a:r>
          </a:p>
        </p:txBody>
      </p:sp>
      <p:sp>
        <p:nvSpPr>
          <p:cNvPr id="11" name="Platshållare för text 2">
            <a:extLst>
              <a:ext uri="{FF2B5EF4-FFF2-40B4-BE49-F238E27FC236}">
                <a16:creationId xmlns:a16="http://schemas.microsoft.com/office/drawing/2014/main" id="{2EA03E50-29CD-4A1B-8BE6-9B511768C0AB}"/>
              </a:ext>
            </a:extLst>
          </p:cNvPr>
          <p:cNvSpPr>
            <a:spLocks noGrp="1"/>
          </p:cNvSpPr>
          <p:nvPr>
            <p:ph type="body" sz="quarter" idx="17" hasCustomPrompt="1"/>
          </p:nvPr>
        </p:nvSpPr>
        <p:spPr>
          <a:xfrm>
            <a:off x="1416050" y="1760583"/>
            <a:ext cx="9359899"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pPr lvl="0"/>
            <a:r>
              <a:rPr lang="sv-SE"/>
              <a:t>Redigera format för bakgrundstext</a:t>
            </a:r>
          </a:p>
        </p:txBody>
      </p:sp>
      <p:sp>
        <p:nvSpPr>
          <p:cNvPr id="10" name="Platshållare för bild 9">
            <a:extLst>
              <a:ext uri="{FF2B5EF4-FFF2-40B4-BE49-F238E27FC236}">
                <a16:creationId xmlns:a16="http://schemas.microsoft.com/office/drawing/2014/main" id="{BE85B994-5B61-4EEA-8D03-13FA1D9CF945}"/>
              </a:ext>
            </a:extLst>
          </p:cNvPr>
          <p:cNvSpPr>
            <a:spLocks noGrp="1"/>
          </p:cNvSpPr>
          <p:nvPr>
            <p:ph type="pic" sz="quarter" idx="16"/>
          </p:nvPr>
        </p:nvSpPr>
        <p:spPr>
          <a:xfrm>
            <a:off x="1416050" y="2241549"/>
            <a:ext cx="4499885" cy="3348039"/>
          </a:xfrm>
        </p:spPr>
        <p:txBody>
          <a:bodyPr/>
          <a:lstStyle>
            <a:lvl1pPr marL="0" indent="0">
              <a:buNone/>
              <a:defRPr/>
            </a:lvl1pPr>
          </a:lstStyle>
          <a:p>
            <a:r>
              <a:rPr lang="sv-SE"/>
              <a:t>Klicka på ikonen för att lägga till en bild</a:t>
            </a:r>
          </a:p>
        </p:txBody>
      </p:sp>
      <p:sp>
        <p:nvSpPr>
          <p:cNvPr id="8" name="Platshållare för bild 7">
            <a:extLst>
              <a:ext uri="{FF2B5EF4-FFF2-40B4-BE49-F238E27FC236}">
                <a16:creationId xmlns:a16="http://schemas.microsoft.com/office/drawing/2014/main" id="{16DF1E4B-C26D-42C3-B80A-80E87C2F1194}"/>
              </a:ext>
            </a:extLst>
          </p:cNvPr>
          <p:cNvSpPr>
            <a:spLocks noGrp="1"/>
          </p:cNvSpPr>
          <p:nvPr>
            <p:ph type="pic" sz="quarter" idx="18"/>
          </p:nvPr>
        </p:nvSpPr>
        <p:spPr>
          <a:xfrm>
            <a:off x="6276066" y="2241549"/>
            <a:ext cx="4499884" cy="3348039"/>
          </a:xfrm>
        </p:spPr>
        <p:txBody>
          <a:bodyPr/>
          <a:lstStyle>
            <a:lvl1pPr marL="0" indent="0">
              <a:buNone/>
              <a:defRPr/>
            </a:lvl1pPr>
          </a:lstStyle>
          <a:p>
            <a:r>
              <a:rPr lang="sv-SE"/>
              <a:t>Klicka på ikonen för att lägga till en bild</a:t>
            </a:r>
          </a:p>
        </p:txBody>
      </p:sp>
      <p:sp>
        <p:nvSpPr>
          <p:cNvPr id="3" name="Platshållare för datum 2">
            <a:extLst>
              <a:ext uri="{FF2B5EF4-FFF2-40B4-BE49-F238E27FC236}">
                <a16:creationId xmlns:a16="http://schemas.microsoft.com/office/drawing/2014/main" id="{B98F9A32-BFB9-472F-8D83-6921E3800FEC}"/>
              </a:ext>
            </a:extLst>
          </p:cNvPr>
          <p:cNvSpPr>
            <a:spLocks noGrp="1"/>
          </p:cNvSpPr>
          <p:nvPr>
            <p:ph type="dt" sz="half" idx="10"/>
          </p:nvPr>
        </p:nvSpPr>
        <p:spPr/>
        <p:txBody>
          <a:bodyPr/>
          <a:lstStyle/>
          <a:p>
            <a:fld id="{8E437C75-927F-47EB-8346-E7E2F2A28A94}" type="datetime1">
              <a:rPr lang="sv-SE" smtClean="0"/>
              <a:t>2024-06-05</a:t>
            </a:fld>
            <a:endParaRPr lang="sv-SE"/>
          </a:p>
        </p:txBody>
      </p:sp>
      <p:sp>
        <p:nvSpPr>
          <p:cNvPr id="4" name="Platshållare för sidfot 3">
            <a:extLst>
              <a:ext uri="{FF2B5EF4-FFF2-40B4-BE49-F238E27FC236}">
                <a16:creationId xmlns:a16="http://schemas.microsoft.com/office/drawing/2014/main" id="{E9B3D4FB-C2E7-4ADA-A844-CC600D66F26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C326D83-1A59-4AC9-BF75-DCC7B53ED981}"/>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5055131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6050" y="544708"/>
            <a:ext cx="9359900" cy="1105981"/>
          </a:xfrm>
        </p:spPr>
        <p:txBody>
          <a:bodyPr/>
          <a:lstStyle/>
          <a:p>
            <a:r>
              <a:rPr lang="sv-SE"/>
              <a:t>Klicka här för att ändra mall för rubrikformat</a:t>
            </a:r>
          </a:p>
        </p:txBody>
      </p:sp>
      <p:sp>
        <p:nvSpPr>
          <p:cNvPr id="11" name="Platshållare för text 2">
            <a:extLst>
              <a:ext uri="{FF2B5EF4-FFF2-40B4-BE49-F238E27FC236}">
                <a16:creationId xmlns:a16="http://schemas.microsoft.com/office/drawing/2014/main" id="{5A441C69-70BD-4FF5-AC46-EC08181BEB5A}"/>
              </a:ext>
            </a:extLst>
          </p:cNvPr>
          <p:cNvSpPr>
            <a:spLocks noGrp="1"/>
          </p:cNvSpPr>
          <p:nvPr>
            <p:ph type="body" sz="quarter" idx="14" hasCustomPrompt="1"/>
          </p:nvPr>
        </p:nvSpPr>
        <p:spPr>
          <a:xfrm>
            <a:off x="1416050" y="1760583"/>
            <a:ext cx="9359900" cy="396000"/>
          </a:xfrm>
        </p:spPr>
        <p:txBody>
          <a:bodyPr anchor="t" anchorCtr="0">
            <a:normAutofit/>
          </a:bodyPr>
          <a:lstStyle>
            <a:lvl1pPr marL="0" indent="0" algn="ctr">
              <a:lnSpc>
                <a:spcPct val="114000"/>
              </a:lnSpc>
              <a:spcBef>
                <a:spcPts val="0"/>
              </a:spcBef>
              <a:buFont typeface="Arial" panose="020B0604020202020204" pitchFamily="34" charset="0"/>
              <a:buNone/>
              <a:defRPr sz="2000" b="1">
                <a:solidFill>
                  <a:schemeClr val="accent2"/>
                </a:solidFill>
              </a:defRPr>
            </a:lvl1pPr>
            <a:lvl2pPr marL="232200" indent="0">
              <a:buNone/>
              <a:defRPr/>
            </a:lvl2pPr>
            <a:lvl3pPr marL="462600" indent="0">
              <a:buNone/>
              <a:defRPr/>
            </a:lvl3pPr>
            <a:lvl4pPr marL="693000" indent="0">
              <a:buNone/>
              <a:defRPr/>
            </a:lvl4pPr>
            <a:lvl5pPr marL="887400" indent="0">
              <a:buNone/>
              <a:defRPr/>
            </a:lvl5pPr>
          </a:lstStyle>
          <a:p>
            <a:pPr lvl="0"/>
            <a:r>
              <a:rPr lang="sv-SE"/>
              <a:t>Redigera format för bakgrundstext</a:t>
            </a:r>
          </a:p>
        </p:txBody>
      </p:sp>
      <p:sp>
        <p:nvSpPr>
          <p:cNvPr id="8" name="Platshållare för datum 7">
            <a:extLst>
              <a:ext uri="{FF2B5EF4-FFF2-40B4-BE49-F238E27FC236}">
                <a16:creationId xmlns:a16="http://schemas.microsoft.com/office/drawing/2014/main" id="{BFB9544A-7E4E-4020-8AE8-251BAF211446}"/>
              </a:ext>
            </a:extLst>
          </p:cNvPr>
          <p:cNvSpPr>
            <a:spLocks noGrp="1"/>
          </p:cNvSpPr>
          <p:nvPr>
            <p:ph type="dt" sz="half" idx="21"/>
          </p:nvPr>
        </p:nvSpPr>
        <p:spPr/>
        <p:txBody>
          <a:bodyPr/>
          <a:lstStyle/>
          <a:p>
            <a:fld id="{217C641B-244A-4512-939F-FF419BA048DC}" type="datetime1">
              <a:rPr lang="sv-SE" smtClean="0"/>
              <a:t>2024-06-05</a:t>
            </a:fld>
            <a:endParaRPr lang="sv-SE"/>
          </a:p>
        </p:txBody>
      </p:sp>
      <p:sp>
        <p:nvSpPr>
          <p:cNvPr id="9" name="Platshållare för sidfot 8">
            <a:extLst>
              <a:ext uri="{FF2B5EF4-FFF2-40B4-BE49-F238E27FC236}">
                <a16:creationId xmlns:a16="http://schemas.microsoft.com/office/drawing/2014/main" id="{29FD1223-F808-4BE2-BAF8-FD830AAEC884}"/>
              </a:ext>
            </a:extLst>
          </p:cNvPr>
          <p:cNvSpPr>
            <a:spLocks noGrp="1"/>
          </p:cNvSpPr>
          <p:nvPr>
            <p:ph type="ftr" sz="quarter" idx="22"/>
          </p:nvPr>
        </p:nvSpPr>
        <p:spPr/>
        <p:txBody>
          <a:bodyPr/>
          <a:lstStyle/>
          <a:p>
            <a:endParaRPr lang="sv-SE"/>
          </a:p>
        </p:txBody>
      </p:sp>
      <p:sp>
        <p:nvSpPr>
          <p:cNvPr id="10" name="Platshållare för bildnummer 9">
            <a:extLst>
              <a:ext uri="{FF2B5EF4-FFF2-40B4-BE49-F238E27FC236}">
                <a16:creationId xmlns:a16="http://schemas.microsoft.com/office/drawing/2014/main" id="{B6BA1D79-1291-4EA3-8C81-D8462A782C82}"/>
              </a:ext>
            </a:extLst>
          </p:cNvPr>
          <p:cNvSpPr>
            <a:spLocks noGrp="1"/>
          </p:cNvSpPr>
          <p:nvPr>
            <p:ph type="sldNum" sz="quarter" idx="23"/>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8022294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B7EB6B49-1E68-4374-9D92-2E29414F82DD}"/>
              </a:ext>
            </a:extLst>
          </p:cNvPr>
          <p:cNvSpPr>
            <a:spLocks noGrp="1"/>
          </p:cNvSpPr>
          <p:nvPr>
            <p:ph type="dt" sz="half" idx="10"/>
          </p:nvPr>
        </p:nvSpPr>
        <p:spPr/>
        <p:txBody>
          <a:bodyPr/>
          <a:lstStyle/>
          <a:p>
            <a:fld id="{1CF342E2-F8F4-44C0-83F4-3278E47DBD50}" type="datetime1">
              <a:rPr lang="sv-SE" smtClean="0"/>
              <a:t>2024-06-05</a:t>
            </a:fld>
            <a:endParaRPr lang="sv-SE"/>
          </a:p>
        </p:txBody>
      </p:sp>
      <p:sp>
        <p:nvSpPr>
          <p:cNvPr id="6" name="Platshållare för sidfot 5">
            <a:extLst>
              <a:ext uri="{FF2B5EF4-FFF2-40B4-BE49-F238E27FC236}">
                <a16:creationId xmlns:a16="http://schemas.microsoft.com/office/drawing/2014/main" id="{CF1F5223-A584-492F-A993-90D0469B279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8528231-1B46-443D-9AA4-630B83E7E04D}"/>
              </a:ext>
            </a:extLst>
          </p:cNvPr>
          <p:cNvSpPr>
            <a:spLocks noGrp="1"/>
          </p:cNvSpPr>
          <p:nvPr>
            <p:ph type="sldNum" sz="quarter" idx="12"/>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9509205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hasCustomPrompt="1"/>
          </p:nvPr>
        </p:nvSpPr>
        <p:spPr>
          <a:xfrm>
            <a:off x="407987" y="2010606"/>
            <a:ext cx="5543551" cy="4442581"/>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long text</a:t>
            </a:r>
          </a:p>
        </p:txBody>
      </p:sp>
      <p:sp>
        <p:nvSpPr>
          <p:cNvPr id="11" name="Text Placeholder 7">
            <a:extLst>
              <a:ext uri="{FF2B5EF4-FFF2-40B4-BE49-F238E27FC236}">
                <a16:creationId xmlns:a16="http://schemas.microsoft.com/office/drawing/2014/main" id="{4F279807-494A-45DD-A5C6-24F625316B92}"/>
              </a:ext>
            </a:extLst>
          </p:cNvPr>
          <p:cNvSpPr>
            <a:spLocks noGrp="1"/>
          </p:cNvSpPr>
          <p:nvPr>
            <p:ph type="body" sz="quarter" idx="11" hasCustomPrompt="1"/>
          </p:nvPr>
        </p:nvSpPr>
        <p:spPr>
          <a:xfrm>
            <a:off x="6240465" y="2010606"/>
            <a:ext cx="5516444" cy="4441372"/>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long text</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7987" y="1420990"/>
            <a:ext cx="5543551"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240465" y="1420990"/>
            <a:ext cx="5516444"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407988" y="404813"/>
            <a:ext cx="10944596" cy="865054"/>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a:t>Click to insert title</a:t>
            </a:r>
            <a:endParaRPr lang="pt-PT"/>
          </a:p>
        </p:txBody>
      </p:sp>
    </p:spTree>
    <p:extLst>
      <p:ext uri="{BB962C8B-B14F-4D97-AF65-F5344CB8AC3E}">
        <p14:creationId xmlns:p14="http://schemas.microsoft.com/office/powerpoint/2010/main" val="25709573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A810-4EEC-4D0F-B163-DFC963816F74}"/>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61FB6233-FC4F-4628-BA1D-2782F6494517}"/>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F4A1D367-A9C7-46F9-B78E-724D1BEC0650}"/>
              </a:ext>
            </a:extLst>
          </p:cNvPr>
          <p:cNvSpPr>
            <a:spLocks noGrp="1"/>
          </p:cNvSpPr>
          <p:nvPr>
            <p:ph type="sldNum" sz="quarter" idx="11"/>
          </p:nvPr>
        </p:nvSpPr>
        <p:spPr/>
        <p:txBody>
          <a:bodyPr/>
          <a:lstStyle/>
          <a:p>
            <a:fld id="{83ADE164-D45A-44D8-82C5-2E0962BB70DA}" type="slidenum">
              <a:rPr lang="en-US" noProof="0" smtClean="0"/>
              <a:t>‹#›</a:t>
            </a:fld>
            <a:endParaRPr lang="en-US" noProof="0"/>
          </a:p>
        </p:txBody>
      </p:sp>
    </p:spTree>
    <p:extLst>
      <p:ext uri="{BB962C8B-B14F-4D97-AF65-F5344CB8AC3E}">
        <p14:creationId xmlns:p14="http://schemas.microsoft.com/office/powerpoint/2010/main" val="643644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9919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1001674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241900017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5103341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57617501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56274846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27648808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4264953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13564855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285977652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70430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4407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72414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7352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960118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66209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61365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1205284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271532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16854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32014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129434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58590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3258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48482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662842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747279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854581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27474103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089675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25410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73225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2" name="Bildobjekt 1">
            <a:extLst>
              <a:ext uri="{FF2B5EF4-FFF2-40B4-BE49-F238E27FC236}">
                <a16:creationId xmlns:a16="http://schemas.microsoft.com/office/drawing/2014/main" id="{1DB32E4F-3972-5F7B-998D-769AFCE30746}"/>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423870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CEA471F8-9AF6-BEB1-F4BD-5217A41672E9}"/>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68547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2833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Mellansida Rubrik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0F10BEBC-F508-33E1-D47A-872696709E65}"/>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4417AAEF-04C7-C835-A18B-2EA7FCA5C4F5}"/>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A3352554-5283-BDCA-D77F-2FF89DEA6468}"/>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cxnSp>
        <p:nvCxnSpPr>
          <p:cNvPr id="3" name="Rak koppling 2">
            <a:extLst>
              <a:ext uri="{FF2B5EF4-FFF2-40B4-BE49-F238E27FC236}">
                <a16:creationId xmlns:a16="http://schemas.microsoft.com/office/drawing/2014/main" id="{44EAD732-8E5C-9396-FF87-00319608AEEA}"/>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4284330D-BD1F-B093-8FED-4A3EE517B374}"/>
              </a:ext>
            </a:extLst>
          </p:cNvPr>
          <p:cNvSpPr>
            <a:spLocks noGrp="1"/>
          </p:cNvSpPr>
          <p:nvPr>
            <p:ph type="title" hasCustomPrompt="1"/>
          </p:nvPr>
        </p:nvSpPr>
        <p:spPr>
          <a:xfrm>
            <a:off x="838200" y="2595369"/>
            <a:ext cx="8452756" cy="1325563"/>
          </a:xfrm>
        </p:spPr>
        <p:txBody>
          <a:bodyPr anchor="t"/>
          <a:lstStyle>
            <a:lvl1pPr>
              <a:defRPr b="0" i="0" spc="-8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1721862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1_Rubrik och punktlista lav skog">
    <p:bg>
      <p:bgPr>
        <a:solidFill>
          <a:srgbClr val="DFDCD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8A5453-D1D3-EF23-0D70-FB9EA7A908C3}"/>
              </a:ext>
            </a:extLst>
          </p:cNvPr>
          <p:cNvPicPr>
            <a:picLocks noGrp="1" noRot="1" noChangeAspect="1" noMove="1" noResize="1" noEditPoints="1" noAdjustHandles="1" noChangeArrowheads="1" noChangeShapeType="1" noCrop="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5" name="Platshållare för innehåll 2">
            <a:extLst>
              <a:ext uri="{FF2B5EF4-FFF2-40B4-BE49-F238E27FC236}">
                <a16:creationId xmlns:a16="http://schemas.microsoft.com/office/drawing/2014/main" id="{3C96AB0D-CE90-4FB2-01C6-15BABE36026B}"/>
              </a:ext>
            </a:extLst>
          </p:cNvPr>
          <p:cNvSpPr>
            <a:spLocks noGrp="1"/>
          </p:cNvSpPr>
          <p:nvPr>
            <p:ph idx="1"/>
          </p:nvPr>
        </p:nvSpPr>
        <p:spPr>
          <a:xfrm>
            <a:off x="838200" y="1825625"/>
            <a:ext cx="10515600" cy="4351338"/>
          </a:xfrm>
        </p:spPr>
        <p:txBody>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916FE10A-EBA7-BC77-BDB7-71F0987FEE8C}"/>
              </a:ext>
            </a:extLst>
          </p:cNvPr>
          <p:cNvPicPr>
            <a:picLocks noChangeAspect="1"/>
          </p:cNvPicPr>
          <p:nvPr userDrawn="1"/>
        </p:nvPicPr>
        <p:blipFill>
          <a:blip r:embed="rId4"/>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0ABEC7CE-C44F-C594-BB92-E316C3ABEAE2}"/>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F9C09D7A-6B05-58F6-DB0F-FCB9C17FC56D}"/>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48107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2748135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3987593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0386038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972985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1228622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5327708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667865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42417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723088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999797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00520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929079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060971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0712562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856168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370280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4319308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366405346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321215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4771615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8998437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76500663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7384088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381692350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40958544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39925491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87372754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427117145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18083052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14071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142648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4075873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349409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017049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306281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521208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3797052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4202284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7917629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3107017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080195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730242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4549585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8084898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4667343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7484981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633237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95514214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326726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7883004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9370657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2" name="Bildobjekt 1">
            <a:extLst>
              <a:ext uri="{FF2B5EF4-FFF2-40B4-BE49-F238E27FC236}">
                <a16:creationId xmlns:a16="http://schemas.microsoft.com/office/drawing/2014/main" id="{1DB32E4F-3972-5F7B-998D-769AFCE30746}"/>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7730155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theme" Target="../theme/theme2.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image" Target="../media/image38.emf"/><Relationship Id="rId5" Type="http://schemas.openxmlformats.org/officeDocument/2006/relationships/slideLayout" Target="../slideLayouts/slideLayout5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oleObject" Target="../embeddings/oleObject1.bin"/><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tags" Target="../tags/tag1.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slideLayout" Target="../slideLayouts/slideLayout142.xml"/><Relationship Id="rId47" Type="http://schemas.openxmlformats.org/officeDocument/2006/relationships/slideLayout" Target="../slideLayouts/slideLayout147.xml"/><Relationship Id="rId50" Type="http://schemas.openxmlformats.org/officeDocument/2006/relationships/theme" Target="../theme/theme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9" Type="http://schemas.openxmlformats.org/officeDocument/2006/relationships/slideLayout" Target="../slideLayouts/slideLayout129.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45" Type="http://schemas.openxmlformats.org/officeDocument/2006/relationships/slideLayout" Target="../slideLayouts/slideLayout145.xml"/><Relationship Id="rId53" Type="http://schemas.openxmlformats.org/officeDocument/2006/relationships/image" Target="../media/image38.emf"/><Relationship Id="rId5" Type="http://schemas.openxmlformats.org/officeDocument/2006/relationships/slideLayout" Target="../slideLayouts/slideLayout10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4" Type="http://schemas.openxmlformats.org/officeDocument/2006/relationships/slideLayout" Target="../slideLayouts/slideLayout144.xml"/><Relationship Id="rId52" Type="http://schemas.openxmlformats.org/officeDocument/2006/relationships/oleObject" Target="../embeddings/oleObject2.bin"/><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43" Type="http://schemas.openxmlformats.org/officeDocument/2006/relationships/slideLayout" Target="../slideLayouts/slideLayout143.xml"/><Relationship Id="rId48" Type="http://schemas.openxmlformats.org/officeDocument/2006/relationships/slideLayout" Target="../slideLayouts/slideLayout148.xml"/><Relationship Id="rId8" Type="http://schemas.openxmlformats.org/officeDocument/2006/relationships/slideLayout" Target="../slideLayouts/slideLayout108.xml"/><Relationship Id="rId51" Type="http://schemas.openxmlformats.org/officeDocument/2006/relationships/tags" Target="../tags/tag2.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 Id="rId46" Type="http://schemas.openxmlformats.org/officeDocument/2006/relationships/slideLayout" Target="../slideLayouts/slideLayout146.xml"/><Relationship Id="rId20" Type="http://schemas.openxmlformats.org/officeDocument/2006/relationships/slideLayout" Target="../slideLayouts/slideLayout120.xml"/><Relationship Id="rId41" Type="http://schemas.openxmlformats.org/officeDocument/2006/relationships/slideLayout" Target="../slideLayouts/slideLayout141.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49" Type="http://schemas.openxmlformats.org/officeDocument/2006/relationships/slideLayout" Target="../slideLayouts/slideLayout14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5" Type="http://schemas.openxmlformats.org/officeDocument/2006/relationships/slideLayout" Target="../slideLayouts/slideLayout154.xml"/><Relationship Id="rId4" Type="http://schemas.openxmlformats.org/officeDocument/2006/relationships/slideLayout" Target="../slideLayouts/slideLayout153.xml"/><Relationship Id="rId9" Type="http://schemas.openxmlformats.org/officeDocument/2006/relationships/image" Target="../media/image39.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image" Target="../media/image42.sv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image" Target="../media/image41.png"/><Relationship Id="rId2" Type="http://schemas.openxmlformats.org/officeDocument/2006/relationships/slideLayout" Target="../slideLayouts/slideLayout158.xml"/><Relationship Id="rId16" Type="http://schemas.openxmlformats.org/officeDocument/2006/relationships/theme" Target="../theme/theme5.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2024-06-05</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4208705920"/>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649" r:id="rId3"/>
    <p:sldLayoutId id="2147483654" r:id="rId4"/>
    <p:sldLayoutId id="2147483846" r:id="rId5"/>
    <p:sldLayoutId id="2147483678" r:id="rId6"/>
    <p:sldLayoutId id="2147483679" r:id="rId7"/>
    <p:sldLayoutId id="2147483847" r:id="rId8"/>
    <p:sldLayoutId id="2147483848" r:id="rId9"/>
    <p:sldLayoutId id="2147483850" r:id="rId10"/>
    <p:sldLayoutId id="2147483849" r:id="rId11"/>
    <p:sldLayoutId id="2147483854" r:id="rId12"/>
    <p:sldLayoutId id="2147483855" r:id="rId13"/>
    <p:sldLayoutId id="2147483856" r:id="rId14"/>
    <p:sldLayoutId id="2147483650" r:id="rId15"/>
    <p:sldLayoutId id="2147483853" r:id="rId16"/>
    <p:sldLayoutId id="2147483713" r:id="rId17"/>
    <p:sldLayoutId id="2147483671" r:id="rId18"/>
    <p:sldLayoutId id="2147483672" r:id="rId19"/>
    <p:sldLayoutId id="2147483699" r:id="rId20"/>
    <p:sldLayoutId id="2147483689" r:id="rId21"/>
    <p:sldLayoutId id="2147483701" r:id="rId22"/>
    <p:sldLayoutId id="2147483693" r:id="rId23"/>
    <p:sldLayoutId id="2147483704" r:id="rId24"/>
    <p:sldLayoutId id="2147483702" r:id="rId25"/>
    <p:sldLayoutId id="2147483705" r:id="rId26"/>
    <p:sldLayoutId id="2147483703" r:id="rId27"/>
    <p:sldLayoutId id="2147483673" r:id="rId28"/>
    <p:sldLayoutId id="2147483674" r:id="rId29"/>
    <p:sldLayoutId id="2147483675" r:id="rId30"/>
    <p:sldLayoutId id="2147483676" r:id="rId31"/>
    <p:sldLayoutId id="2147483677" r:id="rId32"/>
    <p:sldLayoutId id="2147483711" r:id="rId33"/>
    <p:sldLayoutId id="2147483681" r:id="rId34"/>
    <p:sldLayoutId id="2147483688" r:id="rId35"/>
    <p:sldLayoutId id="2147483709" r:id="rId36"/>
    <p:sldLayoutId id="2147483716" r:id="rId37"/>
    <p:sldLayoutId id="2147483687" r:id="rId38"/>
    <p:sldLayoutId id="2147483710" r:id="rId39"/>
    <p:sldLayoutId id="2147483683" r:id="rId40"/>
    <p:sldLayoutId id="2147483717" r:id="rId41"/>
    <p:sldLayoutId id="2147483685" r:id="rId42"/>
    <p:sldLayoutId id="2147483686" r:id="rId43"/>
    <p:sldLayoutId id="2147483694" r:id="rId44"/>
    <p:sldLayoutId id="2147483712" r:id="rId45"/>
    <p:sldLayoutId id="2147483706" r:id="rId46"/>
    <p:sldLayoutId id="2147483707" r:id="rId47"/>
    <p:sldLayoutId id="2147483708" r:id="rId48"/>
    <p:sldLayoutId id="2147483680" r:id="rId49"/>
    <p:sldLayoutId id="2147483720" r:id="rId50"/>
    <p:sldLayoutId id="2147483821"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5464895-4BC6-1CD6-D57E-5021680155BD}"/>
              </a:ext>
            </a:extLst>
          </p:cNvPr>
          <p:cNvGraphicFramePr>
            <a:graphicFrameLocks noChangeAspect="1"/>
          </p:cNvGraphicFramePr>
          <p:nvPr userDrawn="1">
            <p:custDataLst>
              <p:tags r:id="rId51"/>
            </p:custDataLst>
            <p:extLst>
              <p:ext uri="{D42A27DB-BD31-4B8C-83A1-F6EECF244321}">
                <p14:modId xmlns:p14="http://schemas.microsoft.com/office/powerpoint/2010/main" val="1112288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2" imgW="395" imgH="394" progId="TCLayout.ActiveDocument.1">
                  <p:embed/>
                </p:oleObj>
              </mc:Choice>
              <mc:Fallback>
                <p:oleObj name="think-cell Slide" r:id="rId52" imgW="395" imgH="394" progId="TCLayout.ActiveDocument.1">
                  <p:embed/>
                  <p:pic>
                    <p:nvPicPr>
                      <p:cNvPr id="8" name="think-cell data - do not delete" hidden="1">
                        <a:extLst>
                          <a:ext uri="{FF2B5EF4-FFF2-40B4-BE49-F238E27FC236}">
                            <a16:creationId xmlns:a16="http://schemas.microsoft.com/office/drawing/2014/main" id="{35464895-4BC6-1CD6-D57E-5021680155BD}"/>
                          </a:ext>
                        </a:extLst>
                      </p:cNvPr>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2024-06-05</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20659157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48C801F-8C11-FE1C-96CB-4C9844A179DA}"/>
              </a:ext>
            </a:extLst>
          </p:cNvPr>
          <p:cNvGraphicFramePr>
            <a:graphicFrameLocks noChangeAspect="1"/>
          </p:cNvGraphicFramePr>
          <p:nvPr userDrawn="1">
            <p:custDataLst>
              <p:tags r:id="rId51"/>
            </p:custDataLst>
            <p:extLst>
              <p:ext uri="{D42A27DB-BD31-4B8C-83A1-F6EECF244321}">
                <p14:modId xmlns:p14="http://schemas.microsoft.com/office/powerpoint/2010/main" val="5807863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2" imgW="395" imgH="394" progId="TCLayout.ActiveDocument.1">
                  <p:embed/>
                </p:oleObj>
              </mc:Choice>
              <mc:Fallback>
                <p:oleObj name="think-cell Slide" r:id="rId52" imgW="395" imgH="394" progId="TCLayout.ActiveDocument.1">
                  <p:embed/>
                  <p:pic>
                    <p:nvPicPr>
                      <p:cNvPr id="8" name="think-cell data - do not delete" hidden="1">
                        <a:extLst>
                          <a:ext uri="{FF2B5EF4-FFF2-40B4-BE49-F238E27FC236}">
                            <a16:creationId xmlns:a16="http://schemas.microsoft.com/office/drawing/2014/main" id="{248C801F-8C11-FE1C-96CB-4C9844A179DA}"/>
                          </a:ext>
                        </a:extLst>
                      </p:cNvPr>
                      <p:cNvPicPr/>
                      <p:nvPr/>
                    </p:nvPicPr>
                    <p:blipFill>
                      <a:blip r:embed="rId53"/>
                      <a:stretch>
                        <a:fillRect/>
                      </a:stretch>
                    </p:blipFill>
                    <p:spPr>
                      <a:xfrm>
                        <a:off x="1588" y="1588"/>
                        <a:ext cx="1588" cy="1588"/>
                      </a:xfrm>
                      <a:prstGeom prst="rect">
                        <a:avLst/>
                      </a:prstGeom>
                    </p:spPr>
                  </p:pic>
                </p:oleObj>
              </mc:Fallback>
            </mc:AlternateContent>
          </a:graphicData>
        </a:graphic>
      </p:graphicFrame>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2024-06-05</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216875896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 id="2147483816" r:id="rId45"/>
    <p:sldLayoutId id="2147483817" r:id="rId46"/>
    <p:sldLayoutId id="2147483818" r:id="rId47"/>
    <p:sldLayoutId id="2147483819" r:id="rId48"/>
    <p:sldLayoutId id="2147483820"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916800" y="990000"/>
            <a:ext cx="10363200" cy="457200"/>
          </a:xfrm>
          <a:prstGeom prst="rect">
            <a:avLst/>
          </a:prstGeom>
        </p:spPr>
        <p:txBody>
          <a:bodyPr vert="horz" lIns="91440" tIns="45720" rIns="91440" bIns="45720" rtlCol="0" anchor="ctr">
            <a:noAutofit/>
          </a:bodyPr>
          <a:lstStyle/>
          <a:p>
            <a:r>
              <a:rPr lang="sv-SE"/>
              <a:t>Klicka här för att ändra format</a:t>
            </a:r>
          </a:p>
        </p:txBody>
      </p:sp>
      <p:sp>
        <p:nvSpPr>
          <p:cNvPr id="3" name="Platshållare för text 2"/>
          <p:cNvSpPr>
            <a:spLocks noGrp="1"/>
          </p:cNvSpPr>
          <p:nvPr>
            <p:ph type="body" idx="1"/>
          </p:nvPr>
        </p:nvSpPr>
        <p:spPr>
          <a:xfrm>
            <a:off x="916800" y="1601999"/>
            <a:ext cx="10363200" cy="4802400"/>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916800" y="6552000"/>
            <a:ext cx="2539200" cy="216000"/>
          </a:xfrm>
          <a:prstGeom prst="rect">
            <a:avLst/>
          </a:prstGeom>
        </p:spPr>
        <p:txBody>
          <a:bodyPr vert="horz" lIns="91440" tIns="45720" rIns="91440" bIns="45720" rtlCol="0" anchor="t"/>
          <a:lstStyle>
            <a:lvl1pPr algn="l">
              <a:defRPr sz="900">
                <a:solidFill>
                  <a:schemeClr val="tx1">
                    <a:tint val="75000"/>
                  </a:schemeClr>
                </a:solidFill>
              </a:defRPr>
            </a:lvl1pPr>
          </a:lstStyle>
          <a:p>
            <a:fld id="{E396FBF3-CB47-4D28-9B5E-A9C4AA823E82}" type="datetimeFigureOut">
              <a:rPr lang="sv-SE" smtClean="0"/>
              <a:pPr/>
              <a:t>2024-06-05</a:t>
            </a:fld>
            <a:endParaRPr lang="sv-SE"/>
          </a:p>
        </p:txBody>
      </p:sp>
      <p:sp>
        <p:nvSpPr>
          <p:cNvPr id="5" name="Platshållare för sidfot 4"/>
          <p:cNvSpPr>
            <a:spLocks noGrp="1"/>
          </p:cNvSpPr>
          <p:nvPr>
            <p:ph type="ftr" sz="quarter" idx="3"/>
          </p:nvPr>
        </p:nvSpPr>
        <p:spPr>
          <a:xfrm>
            <a:off x="3556800" y="6552000"/>
            <a:ext cx="5078400" cy="216000"/>
          </a:xfrm>
          <a:prstGeom prst="rect">
            <a:avLst/>
          </a:prstGeom>
        </p:spPr>
        <p:txBody>
          <a:bodyPr vert="horz" lIns="91440" tIns="45720" rIns="91440" bIns="45720" rtlCol="0" anchor="t"/>
          <a:lstStyle>
            <a:lvl1pPr algn="ctr">
              <a:defRPr sz="9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737600" y="6552000"/>
            <a:ext cx="2539200" cy="216000"/>
          </a:xfrm>
          <a:prstGeom prst="rect">
            <a:avLst/>
          </a:prstGeom>
        </p:spPr>
        <p:txBody>
          <a:bodyPr vert="horz" lIns="91440" tIns="45720" rIns="91440" bIns="45720" rtlCol="0" anchor="t"/>
          <a:lstStyle>
            <a:lvl1pPr algn="r">
              <a:defRPr sz="900">
                <a:solidFill>
                  <a:schemeClr val="tx1">
                    <a:tint val="75000"/>
                  </a:schemeClr>
                </a:solidFill>
              </a:defRPr>
            </a:lvl1pPr>
          </a:lstStyle>
          <a:p>
            <a:fld id="{224D1305-10F7-4BEC-8964-73354970626C}" type="slidenum">
              <a:rPr lang="sv-SE" smtClean="0"/>
              <a:pPr/>
              <a:t>‹#›</a:t>
            </a:fld>
            <a:endParaRPr lang="sv-SE"/>
          </a:p>
        </p:txBody>
      </p:sp>
      <p:pic>
        <p:nvPicPr>
          <p:cNvPr id="9" name="Bildobjekt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9600" y="324000"/>
            <a:ext cx="1149406" cy="435577"/>
          </a:xfrm>
          <a:prstGeom prst="rect">
            <a:avLst/>
          </a:prstGeom>
        </p:spPr>
      </p:pic>
    </p:spTree>
    <p:extLst>
      <p:ext uri="{BB962C8B-B14F-4D97-AF65-F5344CB8AC3E}">
        <p14:creationId xmlns:p14="http://schemas.microsoft.com/office/powerpoint/2010/main" val="62819544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Lst>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360000" indent="-360000" algn="l" defTabSz="914400" rtl="0" eaLnBrk="1" latinLnBrk="0" hangingPunct="1">
        <a:spcBef>
          <a:spcPts val="1728"/>
        </a:spcBef>
        <a:buClr>
          <a:schemeClr val="accent1"/>
        </a:buClr>
        <a:buFont typeface="Wingdings 2" pitchFamily="18" charset="2"/>
        <a:buChar char=""/>
        <a:defRPr sz="2400" kern="1200">
          <a:solidFill>
            <a:schemeClr val="tx1"/>
          </a:solidFill>
          <a:latin typeface="+mn-lt"/>
          <a:ea typeface="+mn-ea"/>
          <a:cs typeface="+mn-cs"/>
        </a:defRPr>
      </a:lvl1pPr>
      <a:lvl2pPr marL="682625" indent="-324000" algn="l" defTabSz="914400" rtl="0" eaLnBrk="1" latinLnBrk="0" hangingPunct="1">
        <a:spcBef>
          <a:spcPts val="1440"/>
        </a:spcBef>
        <a:buClr>
          <a:schemeClr val="accent1"/>
        </a:buClr>
        <a:buFont typeface="Arial" pitchFamily="34" charset="0"/>
        <a:buChar char="–"/>
        <a:defRPr sz="2000" kern="1200">
          <a:solidFill>
            <a:schemeClr val="tx1"/>
          </a:solidFill>
          <a:latin typeface="+mn-lt"/>
          <a:ea typeface="+mn-ea"/>
          <a:cs typeface="+mn-cs"/>
        </a:defRPr>
      </a:lvl2pPr>
      <a:lvl3pPr marL="898525" indent="-225425" algn="l" defTabSz="914400" rtl="0" eaLnBrk="1" latinLnBrk="0" hangingPunct="1">
        <a:spcBef>
          <a:spcPts val="1296"/>
        </a:spcBef>
        <a:buClr>
          <a:schemeClr val="accent1"/>
        </a:buClr>
        <a:buFont typeface="Arial" pitchFamily="34" charset="0"/>
        <a:buChar char="•"/>
        <a:defRPr sz="1800" kern="1200">
          <a:solidFill>
            <a:schemeClr val="tx1"/>
          </a:solidFill>
          <a:latin typeface="+mn-lt"/>
          <a:ea typeface="+mn-ea"/>
          <a:cs typeface="+mn-cs"/>
        </a:defRPr>
      </a:lvl3pPr>
      <a:lvl4pPr marL="1169988" indent="-2520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4pPr>
      <a:lvl5pPr marL="1366838" indent="-2159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833AE2B6-3F1F-9A4F-A7BC-FC7E54E3F437}"/>
              </a:ext>
            </a:extLst>
          </p:cNvPr>
          <p:cNvSpPr/>
          <p:nvPr userDrawn="1"/>
        </p:nvSpPr>
        <p:spPr>
          <a:xfrm>
            <a:off x="-1" y="6129339"/>
            <a:ext cx="12192000" cy="728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600"/>
              </a:spcBef>
            </a:pPr>
            <a:endParaRPr lang="sv-SE" sz="2000"/>
          </a:p>
        </p:txBody>
      </p:sp>
      <p:sp>
        <p:nvSpPr>
          <p:cNvPr id="2" name="Title Placeholder 1"/>
          <p:cNvSpPr>
            <a:spLocks noGrp="1"/>
          </p:cNvSpPr>
          <p:nvPr>
            <p:ph type="title"/>
          </p:nvPr>
        </p:nvSpPr>
        <p:spPr>
          <a:xfrm>
            <a:off x="695325" y="344951"/>
            <a:ext cx="10764838" cy="1060710"/>
          </a:xfrm>
          <a:prstGeom prst="rect">
            <a:avLst/>
          </a:prstGeom>
        </p:spPr>
        <p:txBody>
          <a:bodyPr vert="horz" lIns="0" tIns="45720" rIns="91440" bIns="45720" rtlCol="0" anchor="b" anchorCtr="0">
            <a:noAutofit/>
          </a:bodyPr>
          <a:lstStyle/>
          <a:p>
            <a:endParaRPr lang="sv-SE"/>
          </a:p>
        </p:txBody>
      </p:sp>
      <p:sp>
        <p:nvSpPr>
          <p:cNvPr id="9" name="Platshållare för text 8">
            <a:extLst>
              <a:ext uri="{FF2B5EF4-FFF2-40B4-BE49-F238E27FC236}">
                <a16:creationId xmlns:a16="http://schemas.microsoft.com/office/drawing/2014/main" id="{8B4D8A52-14DE-214B-976A-DD37F856FF66}"/>
              </a:ext>
            </a:extLst>
          </p:cNvPr>
          <p:cNvSpPr>
            <a:spLocks noGrp="1"/>
          </p:cNvSpPr>
          <p:nvPr>
            <p:ph type="body" idx="1"/>
          </p:nvPr>
        </p:nvSpPr>
        <p:spPr>
          <a:xfrm>
            <a:off x="695325" y="1594800"/>
            <a:ext cx="8424863" cy="45345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 6">
            <a:extLst>
              <a:ext uri="{FF2B5EF4-FFF2-40B4-BE49-F238E27FC236}">
                <a16:creationId xmlns:a16="http://schemas.microsoft.com/office/drawing/2014/main" id="{229C2D57-98CC-AD41-8B74-754CA3A5266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361830" y="6356344"/>
            <a:ext cx="1098333" cy="250420"/>
          </a:xfrm>
          <a:prstGeom prst="rect">
            <a:avLst/>
          </a:prstGeom>
        </p:spPr>
      </p:pic>
    </p:spTree>
    <p:extLst>
      <p:ext uri="{BB962C8B-B14F-4D97-AF65-F5344CB8AC3E}">
        <p14:creationId xmlns:p14="http://schemas.microsoft.com/office/powerpoint/2010/main" val="162085527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685800" rtl="0" eaLnBrk="1" latinLnBrk="0" hangingPunct="1">
        <a:lnSpc>
          <a:spcPct val="90000"/>
        </a:lnSpc>
        <a:spcBef>
          <a:spcPct val="0"/>
        </a:spcBef>
        <a:buNone/>
        <a:defRPr sz="3000" b="1" i="0" kern="1200">
          <a:solidFill>
            <a:schemeClr val="accent5">
              <a:lumMod val="10000"/>
            </a:schemeClr>
          </a:solidFill>
          <a:latin typeface="Arial" panose="020B0604020202020204" pitchFamily="34" charset="0"/>
          <a:ea typeface="+mj-ea"/>
          <a:cs typeface="Arial" panose="020B0604020202020204" pitchFamily="34" charset="0"/>
        </a:defRPr>
      </a:lvl1pPr>
    </p:titleStyle>
    <p:bodyStyle>
      <a:lvl1pPr marL="182563" indent="-182563" algn="l" defTabSz="685800" rtl="0" eaLnBrk="1" latinLnBrk="0" hangingPunct="1">
        <a:lnSpc>
          <a:spcPct val="90000"/>
        </a:lnSpc>
        <a:spcBef>
          <a:spcPts val="600"/>
        </a:spcBef>
        <a:buFont typeface="Arial" panose="020B0604020202020204" pitchFamily="34" charset="0"/>
        <a:buChar char="•"/>
        <a:defRPr sz="1800" kern="1200">
          <a:solidFill>
            <a:schemeClr val="accent5">
              <a:lumMod val="10000"/>
            </a:schemeClr>
          </a:solidFill>
          <a:latin typeface="+mn-lt"/>
          <a:ea typeface="+mn-ea"/>
          <a:cs typeface="Arial" panose="020B0604020202020204" pitchFamily="34" charset="0"/>
        </a:defRPr>
      </a:lvl1pPr>
      <a:lvl2pPr marL="409575" indent="-217488" algn="l" defTabSz="685800" rtl="0" eaLnBrk="1" latinLnBrk="0" hangingPunct="1">
        <a:lnSpc>
          <a:spcPct val="90000"/>
        </a:lnSpc>
        <a:spcBef>
          <a:spcPts val="600"/>
        </a:spcBef>
        <a:buFont typeface="Arial" panose="020B0604020202020204" pitchFamily="34" charset="0"/>
        <a:buChar char="‒"/>
        <a:defRPr sz="1600" kern="1200">
          <a:solidFill>
            <a:schemeClr val="accent5">
              <a:lumMod val="10000"/>
            </a:schemeClr>
          </a:solidFill>
          <a:latin typeface="+mn-lt"/>
          <a:ea typeface="+mn-ea"/>
          <a:cs typeface="Arial" panose="020B0604020202020204" pitchFamily="34" charset="0"/>
        </a:defRPr>
      </a:lvl2pPr>
      <a:lvl3pPr marL="557213" indent="-165100" algn="l" defTabSz="685800" rtl="0" eaLnBrk="1" latinLnBrk="0" hangingPunct="1">
        <a:lnSpc>
          <a:spcPct val="90000"/>
        </a:lnSpc>
        <a:spcBef>
          <a:spcPts val="600"/>
        </a:spcBef>
        <a:buFont typeface="Arial" panose="020B0604020202020204" pitchFamily="34" charset="0"/>
        <a:buChar char="•"/>
        <a:defRPr sz="1400" kern="1200">
          <a:solidFill>
            <a:schemeClr val="accent5">
              <a:lumMod val="10000"/>
            </a:schemeClr>
          </a:solidFill>
          <a:latin typeface="+mn-lt"/>
          <a:ea typeface="+mn-ea"/>
          <a:cs typeface="Arial" panose="020B0604020202020204" pitchFamily="34" charset="0"/>
        </a:defRPr>
      </a:lvl3pPr>
      <a:lvl4pPr marL="784225" indent="-209550" algn="l" defTabSz="685800" rtl="0" eaLnBrk="1" latinLnBrk="0" hangingPunct="1">
        <a:lnSpc>
          <a:spcPct val="90000"/>
        </a:lnSpc>
        <a:spcBef>
          <a:spcPts val="600"/>
        </a:spcBef>
        <a:buFont typeface="Arial" panose="020B0604020202020204" pitchFamily="34" charset="0"/>
        <a:buChar char="‒"/>
        <a:defRPr sz="1400" kern="1200">
          <a:solidFill>
            <a:schemeClr val="accent5">
              <a:lumMod val="10000"/>
            </a:schemeClr>
          </a:solidFill>
          <a:latin typeface="+mn-lt"/>
          <a:ea typeface="+mn-ea"/>
          <a:cs typeface="Arial" panose="020B0604020202020204" pitchFamily="34" charset="0"/>
        </a:defRPr>
      </a:lvl4pPr>
      <a:lvl5pPr marL="931863" indent="-157163" algn="l" defTabSz="685800" rtl="0" eaLnBrk="1" latinLnBrk="0" hangingPunct="1">
        <a:lnSpc>
          <a:spcPct val="90000"/>
        </a:lnSpc>
        <a:spcBef>
          <a:spcPts val="600"/>
        </a:spcBef>
        <a:buFont typeface="Arial" panose="020B0604020202020204" pitchFamily="34" charset="0"/>
        <a:buChar char="•"/>
        <a:defRPr sz="1400" kern="1200">
          <a:solidFill>
            <a:schemeClr val="accent5">
              <a:lumMod val="10000"/>
            </a:schemeClr>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pos="7219">
          <p15:clr>
            <a:srgbClr val="F26B43"/>
          </p15:clr>
        </p15:guide>
        <p15:guide id="3" orient="horz" pos="1049">
          <p15:clr>
            <a:srgbClr val="F26B43"/>
          </p15:clr>
        </p15:guide>
        <p15:guide id="4" orient="horz" pos="4088">
          <p15:clr>
            <a:srgbClr val="F26B43"/>
          </p15:clr>
        </p15:guide>
        <p15:guide id="5" pos="438">
          <p15:clr>
            <a:srgbClr val="F26B43"/>
          </p15:clr>
        </p15:guide>
        <p15:guide id="7" orient="horz" pos="792">
          <p15:clr>
            <a:srgbClr val="F26B43"/>
          </p15:clr>
        </p15:guide>
        <p15:guide id="8" orient="horz" pos="3861">
          <p15:clr>
            <a:srgbClr val="F26B43"/>
          </p15:clr>
        </p15:guide>
        <p15:guide id="9" pos="7446">
          <p15:clr>
            <a:srgbClr val="F26B43"/>
          </p15:clr>
        </p15:guide>
        <p15:guide id="10" pos="7680">
          <p15:clr>
            <a:srgbClr val="F26B43"/>
          </p15:clr>
        </p15:guide>
        <p15:guide id="11" orient="horz" pos="210">
          <p15:clr>
            <a:srgbClr val="F26B43"/>
          </p15:clr>
        </p15:guide>
        <p15:guide id="12" orient="horz" pos="1979">
          <p15:clr>
            <a:srgbClr val="F26B43"/>
          </p15:clr>
        </p15:guide>
        <p15:guide id="13" pos="3613">
          <p15:clr>
            <a:srgbClr val="F26B43"/>
          </p15:clr>
        </p15:guide>
        <p15:guide id="14">
          <p15:clr>
            <a:srgbClr val="F26B43"/>
          </p15:clr>
        </p15:guide>
        <p15:guide id="16" orient="horz" pos="1797">
          <p15:clr>
            <a:srgbClr val="F26B43"/>
          </p15:clr>
        </p15:guide>
        <p15:guide id="17" pos="5745">
          <p15:clr>
            <a:srgbClr val="F26B43"/>
          </p15:clr>
        </p15:guide>
        <p15:guide id="18" orient="horz" pos="2160">
          <p15:clr>
            <a:srgbClr val="F26B43"/>
          </p15:clr>
        </p15:guide>
        <p15:guide id="19" orient="horz" pos="3657">
          <p15:clr>
            <a:srgbClr val="F26B43"/>
          </p15:clr>
        </p15:guide>
        <p15:guide id="20" orient="horz" pos="527">
          <p15:clr>
            <a:srgbClr val="F26B43"/>
          </p15:clr>
        </p15:guide>
        <p15:guide id="21" pos="4067">
          <p15:clr>
            <a:srgbClr val="F26B43"/>
          </p15:clr>
        </p15:guide>
        <p15:guide id="22" pos="3840">
          <p15:clr>
            <a:srgbClr val="F26B43"/>
          </p15:clr>
        </p15:guide>
        <p15:guide id="23" pos="1912">
          <p15:clr>
            <a:srgbClr val="F26B43"/>
          </p15:clr>
        </p15:guide>
        <p15:guide id="24" pos="2547">
          <p15:clr>
            <a:srgbClr val="F26B43"/>
          </p15:clr>
        </p15:guide>
        <p15:guide id="25" pos="5110">
          <p15:clr>
            <a:srgbClr val="F26B43"/>
          </p15:clr>
        </p15:guide>
        <p15:guide id="26" pos="4883">
          <p15:clr>
            <a:srgbClr val="F26B43"/>
          </p15:clr>
        </p15:guide>
        <p15:guide id="27" pos="5518">
          <p15:clr>
            <a:srgbClr val="F26B43"/>
          </p15:clr>
        </p15:guide>
        <p15:guide id="28" orient="horz" pos="123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416050" y="544708"/>
            <a:ext cx="9359900" cy="1105981"/>
          </a:xfrm>
          <a:prstGeom prst="rect">
            <a:avLst/>
          </a:prstGeom>
        </p:spPr>
        <p:txBody>
          <a:bodyPr vert="horz" lIns="0" tIns="0" rIns="0" bIns="0" rtlCol="0" anchor="t" anchorCtr="0">
            <a:noAutofit/>
          </a:bodyPr>
          <a:lstStyle/>
          <a:p>
            <a:r>
              <a:rPr lang="sv-SE"/>
              <a:t>Klicka här för att ändra format</a:t>
            </a:r>
          </a:p>
        </p:txBody>
      </p:sp>
      <p:sp>
        <p:nvSpPr>
          <p:cNvPr id="3" name="Platshållare för text 2"/>
          <p:cNvSpPr>
            <a:spLocks noGrp="1"/>
          </p:cNvSpPr>
          <p:nvPr>
            <p:ph type="body" idx="1"/>
          </p:nvPr>
        </p:nvSpPr>
        <p:spPr>
          <a:xfrm>
            <a:off x="1416050" y="2241549"/>
            <a:ext cx="9359900" cy="3348037"/>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3373494" y="6285345"/>
            <a:ext cx="684000" cy="162000"/>
          </a:xfrm>
          <a:prstGeom prst="rect">
            <a:avLst/>
          </a:prstGeom>
        </p:spPr>
        <p:txBody>
          <a:bodyPr vert="horz" lIns="0" tIns="0" rIns="0" bIns="0" rtlCol="0" anchor="t" anchorCtr="0"/>
          <a:lstStyle>
            <a:lvl1pPr algn="r">
              <a:defRPr sz="800">
                <a:solidFill>
                  <a:schemeClr val="tx2"/>
                </a:solidFill>
              </a:defRPr>
            </a:lvl1pPr>
          </a:lstStyle>
          <a:p>
            <a:fld id="{0E2B5F8C-1A56-4AE0-8059-92DFDC4974EC}" type="datetime1">
              <a:rPr lang="sv-SE" smtClean="0"/>
              <a:t>2024-06-05</a:t>
            </a:fld>
            <a:endParaRPr lang="sv-SE"/>
          </a:p>
        </p:txBody>
      </p:sp>
      <p:sp>
        <p:nvSpPr>
          <p:cNvPr id="5" name="Platshållare för sidfot 4"/>
          <p:cNvSpPr>
            <a:spLocks noGrp="1"/>
          </p:cNvSpPr>
          <p:nvPr>
            <p:ph type="ftr" sz="quarter" idx="3"/>
          </p:nvPr>
        </p:nvSpPr>
        <p:spPr>
          <a:xfrm>
            <a:off x="701019" y="6285345"/>
            <a:ext cx="2664000" cy="162000"/>
          </a:xfrm>
          <a:prstGeom prst="rect">
            <a:avLst/>
          </a:prstGeom>
        </p:spPr>
        <p:txBody>
          <a:bodyPr vert="horz" lIns="0" tIns="0" rIns="0" bIns="0" rtlCol="0" anchor="t" anchorCtr="0"/>
          <a:lstStyle>
            <a:lvl1pPr algn="l">
              <a:defRPr sz="800" cap="all" baseline="0">
                <a:solidFill>
                  <a:schemeClr val="tx2"/>
                </a:solidFill>
              </a:defRPr>
            </a:lvl1pPr>
          </a:lstStyle>
          <a:p>
            <a:endParaRPr lang="sv-SE"/>
          </a:p>
        </p:txBody>
      </p:sp>
      <p:sp>
        <p:nvSpPr>
          <p:cNvPr id="6" name="Platshållare för bildnummer 5"/>
          <p:cNvSpPr>
            <a:spLocks noGrp="1"/>
          </p:cNvSpPr>
          <p:nvPr>
            <p:ph type="sldNum" sz="quarter" idx="4"/>
          </p:nvPr>
        </p:nvSpPr>
        <p:spPr>
          <a:xfrm>
            <a:off x="11105722" y="6285345"/>
            <a:ext cx="396000" cy="162000"/>
          </a:xfrm>
          <a:prstGeom prst="rect">
            <a:avLst/>
          </a:prstGeom>
        </p:spPr>
        <p:txBody>
          <a:bodyPr vert="horz" lIns="0" tIns="0" rIns="0" bIns="0" rtlCol="0" anchor="t" anchorCtr="0"/>
          <a:lstStyle>
            <a:lvl1pPr algn="r">
              <a:defRPr sz="800">
                <a:solidFill>
                  <a:schemeClr val="tx2"/>
                </a:solidFill>
              </a:defRPr>
            </a:lvl1pPr>
          </a:lstStyle>
          <a:p>
            <a:fld id="{E8645303-2AAE-45D1-913A-B06AE6474513}" type="slidenum">
              <a:rPr lang="sv-SE" smtClean="0"/>
              <a:pPr/>
              <a:t>‹#›</a:t>
            </a:fld>
            <a:endParaRPr lang="sv-SE"/>
          </a:p>
        </p:txBody>
      </p:sp>
      <p:grpSp>
        <p:nvGrpSpPr>
          <p:cNvPr id="10" name="Group 4"/>
          <p:cNvGrpSpPr>
            <a:grpSpLocks noChangeAspect="1"/>
          </p:cNvGrpSpPr>
          <p:nvPr userDrawn="1"/>
        </p:nvGrpSpPr>
        <p:grpSpPr bwMode="auto">
          <a:xfrm>
            <a:off x="5712600" y="6180085"/>
            <a:ext cx="766800" cy="251521"/>
            <a:chOff x="-1021" y="883"/>
            <a:chExt cx="9085" cy="2980"/>
          </a:xfrm>
        </p:grpSpPr>
        <p:sp>
          <p:nvSpPr>
            <p:cNvPr id="11" name="AutoShape 3"/>
            <p:cNvSpPr>
              <a:spLocks noChangeAspect="1" noChangeArrowheads="1" noTextEdit="1"/>
            </p:cNvSpPr>
            <p:nvPr userDrawn="1"/>
          </p:nvSpPr>
          <p:spPr bwMode="auto">
            <a:xfrm>
              <a:off x="-1021" y="883"/>
              <a:ext cx="9085" cy="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5"/>
            <p:cNvSpPr>
              <a:spLocks/>
            </p:cNvSpPr>
            <p:nvPr userDrawn="1"/>
          </p:nvSpPr>
          <p:spPr bwMode="auto">
            <a:xfrm>
              <a:off x="668" y="886"/>
              <a:ext cx="463" cy="667"/>
            </a:xfrm>
            <a:custGeom>
              <a:avLst/>
              <a:gdLst>
                <a:gd name="T0" fmla="*/ 75 w 138"/>
                <a:gd name="T1" fmla="*/ 198 h 198"/>
                <a:gd name="T2" fmla="*/ 138 w 138"/>
                <a:gd name="T3" fmla="*/ 91 h 198"/>
                <a:gd name="T4" fmla="*/ 104 w 138"/>
                <a:gd name="T5" fmla="*/ 31 h 198"/>
                <a:gd name="T6" fmla="*/ 61 w 138"/>
                <a:gd name="T7" fmla="*/ 0 h 198"/>
                <a:gd name="T8" fmla="*/ 25 w 138"/>
                <a:gd name="T9" fmla="*/ 26 h 198"/>
                <a:gd name="T10" fmla="*/ 0 w 138"/>
                <a:gd name="T11" fmla="*/ 68 h 198"/>
                <a:gd name="T12" fmla="*/ 75 w 138"/>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138" h="198">
                  <a:moveTo>
                    <a:pt x="75" y="198"/>
                  </a:moveTo>
                  <a:cubicBezTo>
                    <a:pt x="138" y="91"/>
                    <a:pt x="138" y="91"/>
                    <a:pt x="138" y="91"/>
                  </a:cubicBezTo>
                  <a:cubicBezTo>
                    <a:pt x="104" y="31"/>
                    <a:pt x="104" y="31"/>
                    <a:pt x="104" y="31"/>
                  </a:cubicBezTo>
                  <a:cubicBezTo>
                    <a:pt x="90" y="9"/>
                    <a:pt x="83" y="1"/>
                    <a:pt x="61" y="0"/>
                  </a:cubicBezTo>
                  <a:cubicBezTo>
                    <a:pt x="43" y="1"/>
                    <a:pt x="33" y="12"/>
                    <a:pt x="25" y="26"/>
                  </a:cubicBezTo>
                  <a:cubicBezTo>
                    <a:pt x="0" y="68"/>
                    <a:pt x="0" y="68"/>
                    <a:pt x="0" y="68"/>
                  </a:cubicBezTo>
                  <a:lnTo>
                    <a:pt x="75" y="198"/>
                  </a:ln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3" name="Freeform 6"/>
            <p:cNvSpPr>
              <a:spLocks/>
            </p:cNvSpPr>
            <p:nvPr userDrawn="1"/>
          </p:nvSpPr>
          <p:spPr bwMode="auto">
            <a:xfrm>
              <a:off x="-578" y="1550"/>
              <a:ext cx="1246" cy="2249"/>
            </a:xfrm>
            <a:custGeom>
              <a:avLst/>
              <a:gdLst>
                <a:gd name="T0" fmla="*/ 371 w 371"/>
                <a:gd name="T1" fmla="*/ 130 h 668"/>
                <a:gd name="T2" fmla="*/ 296 w 371"/>
                <a:gd name="T3" fmla="*/ 0 h 668"/>
                <a:gd name="T4" fmla="*/ 12 w 371"/>
                <a:gd name="T5" fmla="*/ 489 h 668"/>
                <a:gd name="T6" fmla="*/ 8 w 371"/>
                <a:gd name="T7" fmla="*/ 535 h 668"/>
                <a:gd name="T8" fmla="*/ 83 w 371"/>
                <a:gd name="T9" fmla="*/ 668 h 668"/>
                <a:gd name="T10" fmla="*/ 88 w 371"/>
                <a:gd name="T11" fmla="*/ 614 h 668"/>
                <a:gd name="T12" fmla="*/ 371 w 371"/>
                <a:gd name="T13" fmla="*/ 130 h 668"/>
              </a:gdLst>
              <a:ahLst/>
              <a:cxnLst>
                <a:cxn ang="0">
                  <a:pos x="T0" y="T1"/>
                </a:cxn>
                <a:cxn ang="0">
                  <a:pos x="T2" y="T3"/>
                </a:cxn>
                <a:cxn ang="0">
                  <a:pos x="T4" y="T5"/>
                </a:cxn>
                <a:cxn ang="0">
                  <a:pos x="T6" y="T7"/>
                </a:cxn>
                <a:cxn ang="0">
                  <a:pos x="T8" y="T9"/>
                </a:cxn>
                <a:cxn ang="0">
                  <a:pos x="T10" y="T11"/>
                </a:cxn>
                <a:cxn ang="0">
                  <a:pos x="T12" y="T13"/>
                </a:cxn>
              </a:cxnLst>
              <a:rect l="0" t="0" r="r" b="b"/>
              <a:pathLst>
                <a:path w="371" h="668">
                  <a:moveTo>
                    <a:pt x="371" y="130"/>
                  </a:moveTo>
                  <a:cubicBezTo>
                    <a:pt x="296" y="0"/>
                    <a:pt x="296" y="0"/>
                    <a:pt x="296" y="0"/>
                  </a:cubicBezTo>
                  <a:cubicBezTo>
                    <a:pt x="12" y="489"/>
                    <a:pt x="12" y="489"/>
                    <a:pt x="12" y="489"/>
                  </a:cubicBezTo>
                  <a:cubicBezTo>
                    <a:pt x="4" y="502"/>
                    <a:pt x="0" y="521"/>
                    <a:pt x="8" y="535"/>
                  </a:cubicBezTo>
                  <a:cubicBezTo>
                    <a:pt x="83" y="668"/>
                    <a:pt x="83" y="668"/>
                    <a:pt x="83" y="668"/>
                  </a:cubicBezTo>
                  <a:cubicBezTo>
                    <a:pt x="73" y="650"/>
                    <a:pt x="78" y="633"/>
                    <a:pt x="88" y="614"/>
                  </a:cubicBezTo>
                  <a:lnTo>
                    <a:pt x="371" y="130"/>
                  </a:ln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Freeform 7"/>
            <p:cNvSpPr>
              <a:spLocks/>
            </p:cNvSpPr>
            <p:nvPr userDrawn="1"/>
          </p:nvSpPr>
          <p:spPr bwMode="auto">
            <a:xfrm>
              <a:off x="873" y="886"/>
              <a:ext cx="1490" cy="1711"/>
            </a:xfrm>
            <a:custGeom>
              <a:avLst/>
              <a:gdLst>
                <a:gd name="T0" fmla="*/ 437 w 444"/>
                <a:gd name="T1" fmla="*/ 488 h 508"/>
                <a:gd name="T2" fmla="*/ 432 w 444"/>
                <a:gd name="T3" fmla="*/ 444 h 508"/>
                <a:gd name="T4" fmla="*/ 190 w 444"/>
                <a:gd name="T5" fmla="*/ 26 h 508"/>
                <a:gd name="T6" fmla="*/ 150 w 444"/>
                <a:gd name="T7" fmla="*/ 0 h 508"/>
                <a:gd name="T8" fmla="*/ 0 w 444"/>
                <a:gd name="T9" fmla="*/ 0 h 508"/>
                <a:gd name="T10" fmla="*/ 43 w 444"/>
                <a:gd name="T11" fmla="*/ 31 h 508"/>
                <a:gd name="T12" fmla="*/ 318 w 444"/>
                <a:gd name="T13" fmla="*/ 508 h 508"/>
                <a:gd name="T14" fmla="*/ 389 w 444"/>
                <a:gd name="T15" fmla="*/ 508 h 508"/>
                <a:gd name="T16" fmla="*/ 437 w 444"/>
                <a:gd name="T17" fmla="*/ 48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508">
                  <a:moveTo>
                    <a:pt x="437" y="488"/>
                  </a:moveTo>
                  <a:cubicBezTo>
                    <a:pt x="444" y="473"/>
                    <a:pt x="440" y="458"/>
                    <a:pt x="432" y="444"/>
                  </a:cubicBezTo>
                  <a:cubicBezTo>
                    <a:pt x="190" y="26"/>
                    <a:pt x="190" y="26"/>
                    <a:pt x="190" y="26"/>
                  </a:cubicBezTo>
                  <a:cubicBezTo>
                    <a:pt x="182" y="13"/>
                    <a:pt x="172" y="0"/>
                    <a:pt x="150" y="0"/>
                  </a:cubicBezTo>
                  <a:cubicBezTo>
                    <a:pt x="0" y="0"/>
                    <a:pt x="0" y="0"/>
                    <a:pt x="0" y="0"/>
                  </a:cubicBezTo>
                  <a:cubicBezTo>
                    <a:pt x="22" y="1"/>
                    <a:pt x="29" y="9"/>
                    <a:pt x="43" y="31"/>
                  </a:cubicBezTo>
                  <a:cubicBezTo>
                    <a:pt x="318" y="508"/>
                    <a:pt x="318" y="508"/>
                    <a:pt x="318" y="508"/>
                  </a:cubicBezTo>
                  <a:cubicBezTo>
                    <a:pt x="389" y="508"/>
                    <a:pt x="389" y="508"/>
                    <a:pt x="389" y="508"/>
                  </a:cubicBezTo>
                  <a:cubicBezTo>
                    <a:pt x="411" y="508"/>
                    <a:pt x="426" y="504"/>
                    <a:pt x="437" y="488"/>
                  </a:cubicBezTo>
                  <a:close/>
                </a:path>
              </a:pathLst>
            </a:custGeom>
            <a:solidFill>
              <a:srgbClr val="43B0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8"/>
            <p:cNvSpPr>
              <a:spLocks/>
            </p:cNvSpPr>
            <p:nvPr userDrawn="1"/>
          </p:nvSpPr>
          <p:spPr bwMode="auto">
            <a:xfrm>
              <a:off x="-54" y="886"/>
              <a:ext cx="1581" cy="1711"/>
            </a:xfrm>
            <a:custGeom>
              <a:avLst/>
              <a:gdLst>
                <a:gd name="T0" fmla="*/ 0 w 471"/>
                <a:gd name="T1" fmla="*/ 0 h 508"/>
                <a:gd name="T2" fmla="*/ 43 w 471"/>
                <a:gd name="T3" fmla="*/ 31 h 508"/>
                <a:gd name="T4" fmla="*/ 321 w 471"/>
                <a:gd name="T5" fmla="*/ 508 h 508"/>
                <a:gd name="T6" fmla="*/ 471 w 471"/>
                <a:gd name="T7" fmla="*/ 508 h 508"/>
                <a:gd name="T8" fmla="*/ 190 w 471"/>
                <a:gd name="T9" fmla="*/ 26 h 508"/>
                <a:gd name="T10" fmla="*/ 150 w 471"/>
                <a:gd name="T11" fmla="*/ 0 h 508"/>
                <a:gd name="T12" fmla="*/ 0 w 471"/>
                <a:gd name="T13" fmla="*/ 0 h 508"/>
              </a:gdLst>
              <a:ahLst/>
              <a:cxnLst>
                <a:cxn ang="0">
                  <a:pos x="T0" y="T1"/>
                </a:cxn>
                <a:cxn ang="0">
                  <a:pos x="T2" y="T3"/>
                </a:cxn>
                <a:cxn ang="0">
                  <a:pos x="T4" y="T5"/>
                </a:cxn>
                <a:cxn ang="0">
                  <a:pos x="T6" y="T7"/>
                </a:cxn>
                <a:cxn ang="0">
                  <a:pos x="T8" y="T9"/>
                </a:cxn>
                <a:cxn ang="0">
                  <a:pos x="T10" y="T11"/>
                </a:cxn>
                <a:cxn ang="0">
                  <a:pos x="T12" y="T13"/>
                </a:cxn>
              </a:cxnLst>
              <a:rect l="0" t="0" r="r" b="b"/>
              <a:pathLst>
                <a:path w="471" h="508">
                  <a:moveTo>
                    <a:pt x="0" y="0"/>
                  </a:moveTo>
                  <a:cubicBezTo>
                    <a:pt x="22" y="1"/>
                    <a:pt x="30" y="10"/>
                    <a:pt x="43" y="31"/>
                  </a:cubicBezTo>
                  <a:cubicBezTo>
                    <a:pt x="321" y="508"/>
                    <a:pt x="321" y="508"/>
                    <a:pt x="321" y="508"/>
                  </a:cubicBezTo>
                  <a:cubicBezTo>
                    <a:pt x="471" y="508"/>
                    <a:pt x="471" y="508"/>
                    <a:pt x="471" y="508"/>
                  </a:cubicBezTo>
                  <a:cubicBezTo>
                    <a:pt x="190" y="26"/>
                    <a:pt x="190" y="26"/>
                    <a:pt x="190" y="26"/>
                  </a:cubicBezTo>
                  <a:cubicBezTo>
                    <a:pt x="183" y="13"/>
                    <a:pt x="172" y="0"/>
                    <a:pt x="150" y="0"/>
                  </a:cubicBezTo>
                  <a:lnTo>
                    <a:pt x="0" y="0"/>
                  </a:lnTo>
                  <a:close/>
                </a:path>
              </a:pathLst>
            </a:custGeom>
            <a:solidFill>
              <a:srgbClr val="43B0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9"/>
            <p:cNvSpPr>
              <a:spLocks/>
            </p:cNvSpPr>
            <p:nvPr userDrawn="1"/>
          </p:nvSpPr>
          <p:spPr bwMode="auto">
            <a:xfrm>
              <a:off x="1282" y="3045"/>
              <a:ext cx="628" cy="377"/>
            </a:xfrm>
            <a:custGeom>
              <a:avLst/>
              <a:gdLst>
                <a:gd name="T0" fmla="*/ 150 w 187"/>
                <a:gd name="T1" fmla="*/ 0 h 112"/>
                <a:gd name="T2" fmla="*/ 0 w 187"/>
                <a:gd name="T3" fmla="*/ 0 h 112"/>
                <a:gd name="T4" fmla="*/ 65 w 187"/>
                <a:gd name="T5" fmla="*/ 112 h 112"/>
                <a:gd name="T6" fmla="*/ 129 w 187"/>
                <a:gd name="T7" fmla="*/ 112 h 112"/>
                <a:gd name="T8" fmla="*/ 178 w 187"/>
                <a:gd name="T9" fmla="*/ 90 h 112"/>
                <a:gd name="T10" fmla="*/ 178 w 187"/>
                <a:gd name="T11" fmla="*/ 90 h 112"/>
                <a:gd name="T12" fmla="*/ 175 w 187"/>
                <a:gd name="T13" fmla="*/ 42 h 112"/>
                <a:gd name="T14" fmla="*/ 150 w 187"/>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12">
                  <a:moveTo>
                    <a:pt x="150" y="0"/>
                  </a:moveTo>
                  <a:cubicBezTo>
                    <a:pt x="0" y="0"/>
                    <a:pt x="0" y="0"/>
                    <a:pt x="0" y="0"/>
                  </a:cubicBezTo>
                  <a:cubicBezTo>
                    <a:pt x="65" y="112"/>
                    <a:pt x="65" y="112"/>
                    <a:pt x="65" y="112"/>
                  </a:cubicBezTo>
                  <a:cubicBezTo>
                    <a:pt x="129" y="112"/>
                    <a:pt x="129" y="112"/>
                    <a:pt x="129" y="112"/>
                  </a:cubicBezTo>
                  <a:cubicBezTo>
                    <a:pt x="153" y="112"/>
                    <a:pt x="166" y="107"/>
                    <a:pt x="178" y="90"/>
                  </a:cubicBezTo>
                  <a:cubicBezTo>
                    <a:pt x="178" y="90"/>
                    <a:pt x="177" y="90"/>
                    <a:pt x="178" y="90"/>
                  </a:cubicBezTo>
                  <a:cubicBezTo>
                    <a:pt x="187" y="73"/>
                    <a:pt x="184" y="57"/>
                    <a:pt x="175" y="42"/>
                  </a:cubicBezTo>
                  <a:lnTo>
                    <a:pt x="150" y="0"/>
                  </a:lnTo>
                  <a:close/>
                </a:path>
              </a:pathLst>
            </a:custGeom>
            <a:solidFill>
              <a:srgbClr val="43B0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0"/>
            <p:cNvSpPr>
              <a:spLocks/>
            </p:cNvSpPr>
            <p:nvPr userDrawn="1"/>
          </p:nvSpPr>
          <p:spPr bwMode="auto">
            <a:xfrm>
              <a:off x="53" y="2530"/>
              <a:ext cx="2287" cy="515"/>
            </a:xfrm>
            <a:custGeom>
              <a:avLst/>
              <a:gdLst>
                <a:gd name="T0" fmla="*/ 633 w 681"/>
                <a:gd name="T1" fmla="*/ 20 h 153"/>
                <a:gd name="T2" fmla="*/ 77 w 681"/>
                <a:gd name="T3" fmla="*/ 20 h 153"/>
                <a:gd name="T4" fmla="*/ 0 w 681"/>
                <a:gd name="T5" fmla="*/ 153 h 153"/>
                <a:gd name="T6" fmla="*/ 562 w 681"/>
                <a:gd name="T7" fmla="*/ 153 h 153"/>
                <a:gd name="T8" fmla="*/ 604 w 681"/>
                <a:gd name="T9" fmla="*/ 133 h 153"/>
                <a:gd name="T10" fmla="*/ 681 w 681"/>
                <a:gd name="T11" fmla="*/ 0 h 153"/>
                <a:gd name="T12" fmla="*/ 633 w 681"/>
                <a:gd name="T13" fmla="*/ 20 h 153"/>
              </a:gdLst>
              <a:ahLst/>
              <a:cxnLst>
                <a:cxn ang="0">
                  <a:pos x="T0" y="T1"/>
                </a:cxn>
                <a:cxn ang="0">
                  <a:pos x="T2" y="T3"/>
                </a:cxn>
                <a:cxn ang="0">
                  <a:pos x="T4" y="T5"/>
                </a:cxn>
                <a:cxn ang="0">
                  <a:pos x="T6" y="T7"/>
                </a:cxn>
                <a:cxn ang="0">
                  <a:pos x="T8" y="T9"/>
                </a:cxn>
                <a:cxn ang="0">
                  <a:pos x="T10" y="T11"/>
                </a:cxn>
                <a:cxn ang="0">
                  <a:pos x="T12" y="T13"/>
                </a:cxn>
              </a:cxnLst>
              <a:rect l="0" t="0" r="r" b="b"/>
              <a:pathLst>
                <a:path w="681" h="153">
                  <a:moveTo>
                    <a:pt x="633" y="20"/>
                  </a:moveTo>
                  <a:cubicBezTo>
                    <a:pt x="77" y="20"/>
                    <a:pt x="77" y="20"/>
                    <a:pt x="77" y="20"/>
                  </a:cubicBezTo>
                  <a:cubicBezTo>
                    <a:pt x="0" y="153"/>
                    <a:pt x="0" y="153"/>
                    <a:pt x="0" y="153"/>
                  </a:cubicBezTo>
                  <a:cubicBezTo>
                    <a:pt x="562" y="153"/>
                    <a:pt x="562" y="153"/>
                    <a:pt x="562" y="153"/>
                  </a:cubicBezTo>
                  <a:cubicBezTo>
                    <a:pt x="580" y="153"/>
                    <a:pt x="596" y="148"/>
                    <a:pt x="604" y="133"/>
                  </a:cubicBezTo>
                  <a:cubicBezTo>
                    <a:pt x="681" y="0"/>
                    <a:pt x="681" y="0"/>
                    <a:pt x="681" y="0"/>
                  </a:cubicBezTo>
                  <a:cubicBezTo>
                    <a:pt x="670" y="16"/>
                    <a:pt x="655" y="20"/>
                    <a:pt x="633" y="20"/>
                  </a:cubicBezTo>
                  <a:close/>
                </a:path>
              </a:pathLst>
            </a:custGeom>
            <a:solidFill>
              <a:srgbClr val="002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1"/>
            <p:cNvSpPr>
              <a:spLocks/>
            </p:cNvSpPr>
            <p:nvPr userDrawn="1"/>
          </p:nvSpPr>
          <p:spPr bwMode="auto">
            <a:xfrm>
              <a:off x="-333" y="3348"/>
              <a:ext cx="2213" cy="515"/>
            </a:xfrm>
            <a:custGeom>
              <a:avLst/>
              <a:gdLst>
                <a:gd name="T0" fmla="*/ 10 w 659"/>
                <a:gd name="T1" fmla="*/ 134 h 153"/>
                <a:gd name="T2" fmla="*/ 51 w 659"/>
                <a:gd name="T3" fmla="*/ 153 h 153"/>
                <a:gd name="T4" fmla="*/ 542 w 659"/>
                <a:gd name="T5" fmla="*/ 153 h 153"/>
                <a:gd name="T6" fmla="*/ 584 w 659"/>
                <a:gd name="T7" fmla="*/ 133 h 153"/>
                <a:gd name="T8" fmla="*/ 659 w 659"/>
                <a:gd name="T9" fmla="*/ 0 h 153"/>
                <a:gd name="T10" fmla="*/ 610 w 659"/>
                <a:gd name="T11" fmla="*/ 22 h 153"/>
                <a:gd name="T12" fmla="*/ 50 w 659"/>
                <a:gd name="T13" fmla="*/ 22 h 153"/>
                <a:gd name="T14" fmla="*/ 15 w 659"/>
                <a:gd name="T15" fmla="*/ 80 h 153"/>
                <a:gd name="T16" fmla="*/ 10 w 659"/>
                <a:gd name="T17" fmla="*/ 13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9" h="153">
                  <a:moveTo>
                    <a:pt x="10" y="134"/>
                  </a:moveTo>
                  <a:cubicBezTo>
                    <a:pt x="20" y="149"/>
                    <a:pt x="35" y="153"/>
                    <a:pt x="51" y="153"/>
                  </a:cubicBezTo>
                  <a:cubicBezTo>
                    <a:pt x="542" y="153"/>
                    <a:pt x="542" y="153"/>
                    <a:pt x="542" y="153"/>
                  </a:cubicBezTo>
                  <a:cubicBezTo>
                    <a:pt x="563" y="153"/>
                    <a:pt x="575" y="148"/>
                    <a:pt x="584" y="133"/>
                  </a:cubicBezTo>
                  <a:cubicBezTo>
                    <a:pt x="659" y="0"/>
                    <a:pt x="659" y="0"/>
                    <a:pt x="659" y="0"/>
                  </a:cubicBezTo>
                  <a:cubicBezTo>
                    <a:pt x="647" y="17"/>
                    <a:pt x="634" y="22"/>
                    <a:pt x="610" y="22"/>
                  </a:cubicBezTo>
                  <a:cubicBezTo>
                    <a:pt x="50" y="22"/>
                    <a:pt x="50" y="22"/>
                    <a:pt x="50" y="22"/>
                  </a:cubicBezTo>
                  <a:cubicBezTo>
                    <a:pt x="15" y="80"/>
                    <a:pt x="15" y="80"/>
                    <a:pt x="15" y="80"/>
                  </a:cubicBezTo>
                  <a:cubicBezTo>
                    <a:pt x="5" y="99"/>
                    <a:pt x="0" y="116"/>
                    <a:pt x="10" y="134"/>
                  </a:cubicBezTo>
                  <a:close/>
                </a:path>
              </a:pathLst>
            </a:custGeom>
            <a:solidFill>
              <a:srgbClr val="002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2"/>
            <p:cNvSpPr>
              <a:spLocks/>
            </p:cNvSpPr>
            <p:nvPr userDrawn="1"/>
          </p:nvSpPr>
          <p:spPr bwMode="auto">
            <a:xfrm>
              <a:off x="-786" y="2597"/>
              <a:ext cx="598" cy="448"/>
            </a:xfrm>
            <a:custGeom>
              <a:avLst/>
              <a:gdLst>
                <a:gd name="T0" fmla="*/ 10 w 178"/>
                <a:gd name="T1" fmla="*/ 117 h 133"/>
                <a:gd name="T2" fmla="*/ 47 w 178"/>
                <a:gd name="T3" fmla="*/ 133 h 133"/>
                <a:gd name="T4" fmla="*/ 101 w 178"/>
                <a:gd name="T5" fmla="*/ 133 h 133"/>
                <a:gd name="T6" fmla="*/ 178 w 178"/>
                <a:gd name="T7" fmla="*/ 0 h 133"/>
                <a:gd name="T8" fmla="*/ 53 w 178"/>
                <a:gd name="T9" fmla="*/ 0 h 133"/>
                <a:gd name="T10" fmla="*/ 22 w 178"/>
                <a:gd name="T11" fmla="*/ 54 h 133"/>
                <a:gd name="T12" fmla="*/ 17 w 178"/>
                <a:gd name="T13" fmla="*/ 63 h 133"/>
                <a:gd name="T14" fmla="*/ 10 w 178"/>
                <a:gd name="T15" fmla="*/ 117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133">
                  <a:moveTo>
                    <a:pt x="10" y="117"/>
                  </a:moveTo>
                  <a:cubicBezTo>
                    <a:pt x="17" y="128"/>
                    <a:pt x="29" y="133"/>
                    <a:pt x="47" y="133"/>
                  </a:cubicBezTo>
                  <a:cubicBezTo>
                    <a:pt x="101" y="133"/>
                    <a:pt x="101" y="133"/>
                    <a:pt x="101" y="133"/>
                  </a:cubicBezTo>
                  <a:cubicBezTo>
                    <a:pt x="178" y="0"/>
                    <a:pt x="178" y="0"/>
                    <a:pt x="178" y="0"/>
                  </a:cubicBezTo>
                  <a:cubicBezTo>
                    <a:pt x="53" y="0"/>
                    <a:pt x="53" y="0"/>
                    <a:pt x="53" y="0"/>
                  </a:cubicBezTo>
                  <a:cubicBezTo>
                    <a:pt x="22" y="54"/>
                    <a:pt x="22" y="54"/>
                    <a:pt x="22" y="54"/>
                  </a:cubicBezTo>
                  <a:cubicBezTo>
                    <a:pt x="17" y="63"/>
                    <a:pt x="17" y="63"/>
                    <a:pt x="17" y="63"/>
                  </a:cubicBezTo>
                  <a:cubicBezTo>
                    <a:pt x="6" y="82"/>
                    <a:pt x="0" y="99"/>
                    <a:pt x="10" y="117"/>
                  </a:cubicBezTo>
                  <a:close/>
                </a:path>
              </a:pathLst>
            </a:custGeom>
            <a:solidFill>
              <a:srgbClr val="002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3"/>
            <p:cNvSpPr>
              <a:spLocks/>
            </p:cNvSpPr>
            <p:nvPr userDrawn="1"/>
          </p:nvSpPr>
          <p:spPr bwMode="auto">
            <a:xfrm>
              <a:off x="-1031" y="886"/>
              <a:ext cx="1235" cy="2105"/>
            </a:xfrm>
            <a:custGeom>
              <a:avLst/>
              <a:gdLst>
                <a:gd name="T0" fmla="*/ 368 w 368"/>
                <a:gd name="T1" fmla="*/ 90 h 625"/>
                <a:gd name="T2" fmla="*/ 334 w 368"/>
                <a:gd name="T3" fmla="*/ 31 h 625"/>
                <a:gd name="T4" fmla="*/ 291 w 368"/>
                <a:gd name="T5" fmla="*/ 0 h 625"/>
                <a:gd name="T6" fmla="*/ 254 w 368"/>
                <a:gd name="T7" fmla="*/ 26 h 625"/>
                <a:gd name="T8" fmla="*/ 12 w 368"/>
                <a:gd name="T9" fmla="*/ 449 h 625"/>
                <a:gd name="T10" fmla="*/ 9 w 368"/>
                <a:gd name="T11" fmla="*/ 495 h 625"/>
                <a:gd name="T12" fmla="*/ 83 w 368"/>
                <a:gd name="T13" fmla="*/ 625 h 625"/>
                <a:gd name="T14" fmla="*/ 90 w 368"/>
                <a:gd name="T15" fmla="*/ 571 h 625"/>
                <a:gd name="T16" fmla="*/ 368 w 368"/>
                <a:gd name="T17" fmla="*/ 9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625">
                  <a:moveTo>
                    <a:pt x="368" y="90"/>
                  </a:moveTo>
                  <a:cubicBezTo>
                    <a:pt x="334" y="31"/>
                    <a:pt x="334" y="31"/>
                    <a:pt x="334" y="31"/>
                  </a:cubicBezTo>
                  <a:cubicBezTo>
                    <a:pt x="321" y="9"/>
                    <a:pt x="313" y="1"/>
                    <a:pt x="291" y="0"/>
                  </a:cubicBezTo>
                  <a:cubicBezTo>
                    <a:pt x="274" y="1"/>
                    <a:pt x="263" y="12"/>
                    <a:pt x="254" y="26"/>
                  </a:cubicBezTo>
                  <a:cubicBezTo>
                    <a:pt x="12" y="449"/>
                    <a:pt x="12" y="449"/>
                    <a:pt x="12" y="449"/>
                  </a:cubicBezTo>
                  <a:cubicBezTo>
                    <a:pt x="4" y="462"/>
                    <a:pt x="0" y="480"/>
                    <a:pt x="9" y="495"/>
                  </a:cubicBezTo>
                  <a:cubicBezTo>
                    <a:pt x="83" y="625"/>
                    <a:pt x="83" y="625"/>
                    <a:pt x="83" y="625"/>
                  </a:cubicBezTo>
                  <a:cubicBezTo>
                    <a:pt x="73" y="607"/>
                    <a:pt x="79" y="590"/>
                    <a:pt x="90" y="571"/>
                  </a:cubicBezTo>
                  <a:lnTo>
                    <a:pt x="368" y="90"/>
                  </a:ln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14"/>
            <p:cNvSpPr>
              <a:spLocks/>
            </p:cNvSpPr>
            <p:nvPr userDrawn="1"/>
          </p:nvSpPr>
          <p:spPr bwMode="auto">
            <a:xfrm>
              <a:off x="2890" y="1472"/>
              <a:ext cx="1357" cy="1805"/>
            </a:xfrm>
            <a:custGeom>
              <a:avLst/>
              <a:gdLst>
                <a:gd name="T0" fmla="*/ 0 w 404"/>
                <a:gd name="T1" fmla="*/ 469 h 536"/>
                <a:gd name="T2" fmla="*/ 207 w 404"/>
                <a:gd name="T3" fmla="*/ 536 h 536"/>
                <a:gd name="T4" fmla="*/ 404 w 404"/>
                <a:gd name="T5" fmla="*/ 374 h 536"/>
                <a:gd name="T6" fmla="*/ 272 w 404"/>
                <a:gd name="T7" fmla="*/ 231 h 536"/>
                <a:gd name="T8" fmla="*/ 182 w 404"/>
                <a:gd name="T9" fmla="*/ 208 h 536"/>
                <a:gd name="T10" fmla="*/ 119 w 404"/>
                <a:gd name="T11" fmla="*/ 144 h 536"/>
                <a:gd name="T12" fmla="*/ 204 w 404"/>
                <a:gd name="T13" fmla="*/ 87 h 536"/>
                <a:gd name="T14" fmla="*/ 285 w 404"/>
                <a:gd name="T15" fmla="*/ 105 h 536"/>
                <a:gd name="T16" fmla="*/ 390 w 404"/>
                <a:gd name="T17" fmla="*/ 63 h 536"/>
                <a:gd name="T18" fmla="*/ 203 w 404"/>
                <a:gd name="T19" fmla="*/ 1 h 536"/>
                <a:gd name="T20" fmla="*/ 20 w 404"/>
                <a:gd name="T21" fmla="*/ 155 h 536"/>
                <a:gd name="T22" fmla="*/ 143 w 404"/>
                <a:gd name="T23" fmla="*/ 295 h 536"/>
                <a:gd name="T24" fmla="*/ 223 w 404"/>
                <a:gd name="T25" fmla="*/ 316 h 536"/>
                <a:gd name="T26" fmla="*/ 305 w 404"/>
                <a:gd name="T27" fmla="*/ 383 h 536"/>
                <a:gd name="T28" fmla="*/ 212 w 404"/>
                <a:gd name="T29" fmla="*/ 450 h 536"/>
                <a:gd name="T30" fmla="*/ 106 w 404"/>
                <a:gd name="T31" fmla="*/ 424 h 536"/>
                <a:gd name="T32" fmla="*/ 0 w 404"/>
                <a:gd name="T33"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4" h="536">
                  <a:moveTo>
                    <a:pt x="0" y="469"/>
                  </a:moveTo>
                  <a:cubicBezTo>
                    <a:pt x="58" y="516"/>
                    <a:pt x="134" y="536"/>
                    <a:pt x="207" y="536"/>
                  </a:cubicBezTo>
                  <a:cubicBezTo>
                    <a:pt x="327" y="534"/>
                    <a:pt x="404" y="469"/>
                    <a:pt x="404" y="374"/>
                  </a:cubicBezTo>
                  <a:cubicBezTo>
                    <a:pt x="404" y="302"/>
                    <a:pt x="366" y="257"/>
                    <a:pt x="272" y="231"/>
                  </a:cubicBezTo>
                  <a:cubicBezTo>
                    <a:pt x="261" y="228"/>
                    <a:pt x="198" y="212"/>
                    <a:pt x="182" y="208"/>
                  </a:cubicBezTo>
                  <a:cubicBezTo>
                    <a:pt x="136" y="195"/>
                    <a:pt x="119" y="174"/>
                    <a:pt x="119" y="144"/>
                  </a:cubicBezTo>
                  <a:cubicBezTo>
                    <a:pt x="120" y="110"/>
                    <a:pt x="157" y="86"/>
                    <a:pt x="204" y="87"/>
                  </a:cubicBezTo>
                  <a:cubicBezTo>
                    <a:pt x="236" y="88"/>
                    <a:pt x="259" y="94"/>
                    <a:pt x="285" y="105"/>
                  </a:cubicBezTo>
                  <a:cubicBezTo>
                    <a:pt x="340" y="128"/>
                    <a:pt x="368" y="108"/>
                    <a:pt x="390" y="63"/>
                  </a:cubicBezTo>
                  <a:cubicBezTo>
                    <a:pt x="341" y="22"/>
                    <a:pt x="282" y="0"/>
                    <a:pt x="203" y="1"/>
                  </a:cubicBezTo>
                  <a:cubicBezTo>
                    <a:pt x="96" y="2"/>
                    <a:pt x="20" y="65"/>
                    <a:pt x="20" y="155"/>
                  </a:cubicBezTo>
                  <a:cubicBezTo>
                    <a:pt x="20" y="230"/>
                    <a:pt x="65" y="272"/>
                    <a:pt x="143" y="295"/>
                  </a:cubicBezTo>
                  <a:cubicBezTo>
                    <a:pt x="159" y="300"/>
                    <a:pt x="215" y="314"/>
                    <a:pt x="223" y="316"/>
                  </a:cubicBezTo>
                  <a:cubicBezTo>
                    <a:pt x="292" y="333"/>
                    <a:pt x="305" y="354"/>
                    <a:pt x="305" y="383"/>
                  </a:cubicBezTo>
                  <a:cubicBezTo>
                    <a:pt x="305" y="421"/>
                    <a:pt x="272" y="449"/>
                    <a:pt x="212" y="450"/>
                  </a:cubicBezTo>
                  <a:cubicBezTo>
                    <a:pt x="174" y="450"/>
                    <a:pt x="141" y="440"/>
                    <a:pt x="106" y="424"/>
                  </a:cubicBezTo>
                  <a:cubicBezTo>
                    <a:pt x="67" y="406"/>
                    <a:pt x="22" y="412"/>
                    <a:pt x="0" y="469"/>
                  </a:cubicBezTo>
                  <a:close/>
                </a:path>
              </a:pathLst>
            </a:custGeom>
            <a:solidFill>
              <a:srgbClr val="002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15"/>
            <p:cNvSpPr>
              <a:spLocks/>
            </p:cNvSpPr>
            <p:nvPr userDrawn="1"/>
          </p:nvSpPr>
          <p:spPr bwMode="auto">
            <a:xfrm>
              <a:off x="4498" y="1476"/>
              <a:ext cx="1599" cy="1801"/>
            </a:xfrm>
            <a:custGeom>
              <a:avLst/>
              <a:gdLst>
                <a:gd name="T0" fmla="*/ 467 w 476"/>
                <a:gd name="T1" fmla="*/ 80 h 535"/>
                <a:gd name="T2" fmla="*/ 267 w 476"/>
                <a:gd name="T3" fmla="*/ 0 h 535"/>
                <a:gd name="T4" fmla="*/ 0 w 476"/>
                <a:gd name="T5" fmla="*/ 268 h 535"/>
                <a:gd name="T6" fmla="*/ 263 w 476"/>
                <a:gd name="T7" fmla="*/ 535 h 535"/>
                <a:gd name="T8" fmla="*/ 476 w 476"/>
                <a:gd name="T9" fmla="*/ 441 h 535"/>
                <a:gd name="T10" fmla="*/ 413 w 476"/>
                <a:gd name="T11" fmla="*/ 377 h 535"/>
                <a:gd name="T12" fmla="*/ 266 w 476"/>
                <a:gd name="T13" fmla="*/ 445 h 535"/>
                <a:gd name="T14" fmla="*/ 102 w 476"/>
                <a:gd name="T15" fmla="*/ 267 h 535"/>
                <a:gd name="T16" fmla="*/ 266 w 476"/>
                <a:gd name="T17" fmla="*/ 90 h 535"/>
                <a:gd name="T18" fmla="*/ 355 w 476"/>
                <a:gd name="T19" fmla="*/ 114 h 535"/>
                <a:gd name="T20" fmla="*/ 467 w 476"/>
                <a:gd name="T21" fmla="*/ 8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535">
                  <a:moveTo>
                    <a:pt x="467" y="80"/>
                  </a:moveTo>
                  <a:cubicBezTo>
                    <a:pt x="421" y="36"/>
                    <a:pt x="368" y="0"/>
                    <a:pt x="267" y="0"/>
                  </a:cubicBezTo>
                  <a:cubicBezTo>
                    <a:pt x="115" y="0"/>
                    <a:pt x="0" y="116"/>
                    <a:pt x="0" y="268"/>
                  </a:cubicBezTo>
                  <a:cubicBezTo>
                    <a:pt x="0" y="412"/>
                    <a:pt x="107" y="535"/>
                    <a:pt x="263" y="535"/>
                  </a:cubicBezTo>
                  <a:cubicBezTo>
                    <a:pt x="349" y="535"/>
                    <a:pt x="420" y="504"/>
                    <a:pt x="476" y="441"/>
                  </a:cubicBezTo>
                  <a:cubicBezTo>
                    <a:pt x="413" y="377"/>
                    <a:pt x="413" y="377"/>
                    <a:pt x="413" y="377"/>
                  </a:cubicBezTo>
                  <a:cubicBezTo>
                    <a:pt x="374" y="419"/>
                    <a:pt x="329" y="445"/>
                    <a:pt x="266" y="445"/>
                  </a:cubicBezTo>
                  <a:cubicBezTo>
                    <a:pt x="172" y="445"/>
                    <a:pt x="102" y="369"/>
                    <a:pt x="102" y="267"/>
                  </a:cubicBezTo>
                  <a:cubicBezTo>
                    <a:pt x="102" y="165"/>
                    <a:pt x="172" y="90"/>
                    <a:pt x="266" y="90"/>
                  </a:cubicBezTo>
                  <a:cubicBezTo>
                    <a:pt x="299" y="90"/>
                    <a:pt x="329" y="98"/>
                    <a:pt x="355" y="114"/>
                  </a:cubicBezTo>
                  <a:cubicBezTo>
                    <a:pt x="397" y="140"/>
                    <a:pt x="441" y="131"/>
                    <a:pt x="467" y="80"/>
                  </a:cubicBezTo>
                  <a:close/>
                </a:path>
              </a:pathLst>
            </a:custGeom>
            <a:solidFill>
              <a:srgbClr val="002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6"/>
            <p:cNvSpPr>
              <a:spLocks noEditPoints="1"/>
            </p:cNvSpPr>
            <p:nvPr userDrawn="1"/>
          </p:nvSpPr>
          <p:spPr bwMode="auto">
            <a:xfrm>
              <a:off x="6238" y="1499"/>
              <a:ext cx="1826" cy="1751"/>
            </a:xfrm>
            <a:custGeom>
              <a:avLst/>
              <a:gdLst>
                <a:gd name="T0" fmla="*/ 318 w 544"/>
                <a:gd name="T1" fmla="*/ 0 h 520"/>
                <a:gd name="T2" fmla="*/ 292 w 544"/>
                <a:gd name="T3" fmla="*/ 0 h 520"/>
                <a:gd name="T4" fmla="*/ 196 w 544"/>
                <a:gd name="T5" fmla="*/ 70 h 520"/>
                <a:gd name="T6" fmla="*/ 0 w 544"/>
                <a:gd name="T7" fmla="*/ 520 h 520"/>
                <a:gd name="T8" fmla="*/ 100 w 544"/>
                <a:gd name="T9" fmla="*/ 520 h 520"/>
                <a:gd name="T10" fmla="*/ 151 w 544"/>
                <a:gd name="T11" fmla="*/ 397 h 520"/>
                <a:gd name="T12" fmla="*/ 387 w 544"/>
                <a:gd name="T13" fmla="*/ 397 h 520"/>
                <a:gd name="T14" fmla="*/ 439 w 544"/>
                <a:gd name="T15" fmla="*/ 520 h 520"/>
                <a:gd name="T16" fmla="*/ 544 w 544"/>
                <a:gd name="T17" fmla="*/ 520 h 520"/>
                <a:gd name="T18" fmla="*/ 318 w 544"/>
                <a:gd name="T19" fmla="*/ 0 h 520"/>
                <a:gd name="T20" fmla="*/ 351 w 544"/>
                <a:gd name="T21" fmla="*/ 311 h 520"/>
                <a:gd name="T22" fmla="*/ 187 w 544"/>
                <a:gd name="T23" fmla="*/ 311 h 520"/>
                <a:gd name="T24" fmla="*/ 270 w 544"/>
                <a:gd name="T25" fmla="*/ 116 h 520"/>
                <a:gd name="T26" fmla="*/ 351 w 544"/>
                <a:gd name="T27" fmla="*/ 311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4" h="520">
                  <a:moveTo>
                    <a:pt x="318" y="0"/>
                  </a:moveTo>
                  <a:cubicBezTo>
                    <a:pt x="292" y="0"/>
                    <a:pt x="292" y="0"/>
                    <a:pt x="292" y="0"/>
                  </a:cubicBezTo>
                  <a:cubicBezTo>
                    <a:pt x="245" y="0"/>
                    <a:pt x="224" y="6"/>
                    <a:pt x="196" y="70"/>
                  </a:cubicBezTo>
                  <a:cubicBezTo>
                    <a:pt x="0" y="520"/>
                    <a:pt x="0" y="520"/>
                    <a:pt x="0" y="520"/>
                  </a:cubicBezTo>
                  <a:cubicBezTo>
                    <a:pt x="100" y="520"/>
                    <a:pt x="100" y="520"/>
                    <a:pt x="100" y="520"/>
                  </a:cubicBezTo>
                  <a:cubicBezTo>
                    <a:pt x="151" y="397"/>
                    <a:pt x="151" y="397"/>
                    <a:pt x="151" y="397"/>
                  </a:cubicBezTo>
                  <a:cubicBezTo>
                    <a:pt x="387" y="397"/>
                    <a:pt x="387" y="397"/>
                    <a:pt x="387" y="397"/>
                  </a:cubicBezTo>
                  <a:cubicBezTo>
                    <a:pt x="439" y="520"/>
                    <a:pt x="439" y="520"/>
                    <a:pt x="439" y="520"/>
                  </a:cubicBezTo>
                  <a:cubicBezTo>
                    <a:pt x="544" y="520"/>
                    <a:pt x="544" y="520"/>
                    <a:pt x="544" y="520"/>
                  </a:cubicBezTo>
                  <a:lnTo>
                    <a:pt x="318" y="0"/>
                  </a:lnTo>
                  <a:close/>
                  <a:moveTo>
                    <a:pt x="351" y="311"/>
                  </a:moveTo>
                  <a:cubicBezTo>
                    <a:pt x="187" y="311"/>
                    <a:pt x="187" y="311"/>
                    <a:pt x="187" y="311"/>
                  </a:cubicBezTo>
                  <a:cubicBezTo>
                    <a:pt x="270" y="116"/>
                    <a:pt x="270" y="116"/>
                    <a:pt x="270" y="116"/>
                  </a:cubicBezTo>
                  <a:lnTo>
                    <a:pt x="351" y="311"/>
                  </a:lnTo>
                  <a:close/>
                </a:path>
              </a:pathLst>
            </a:custGeom>
            <a:solidFill>
              <a:srgbClr val="002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17800322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hf hdr="0" ftr="0" dt="0"/>
  <p:txStyles>
    <p:titleStyle>
      <a:lvl1pPr algn="ctr"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000" kern="1200">
          <a:solidFill>
            <a:schemeClr val="accent2"/>
          </a:solidFill>
          <a:latin typeface="+mn-lt"/>
          <a:ea typeface="+mn-ea"/>
          <a:cs typeface="+mn-cs"/>
        </a:defRPr>
      </a:lvl1pPr>
      <a:lvl2pPr marL="4608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2"/>
          </a:solidFill>
          <a:latin typeface="+mn-lt"/>
          <a:ea typeface="+mn-ea"/>
          <a:cs typeface="+mn-cs"/>
        </a:defRPr>
      </a:lvl2pPr>
      <a:lvl3pPr marL="691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3pPr>
      <a:lvl4pPr marL="9216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11160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3521">
          <p15:clr>
            <a:srgbClr val="F26B43"/>
          </p15:clr>
        </p15:guide>
        <p15:guide id="6" orient="horz" pos="3906">
          <p15:clr>
            <a:srgbClr val="F26B43"/>
          </p15:clr>
        </p15:guide>
        <p15:guide id="7" orient="horz" pos="1026">
          <p15:clr>
            <a:srgbClr val="F26B43"/>
          </p15:clr>
        </p15:guide>
        <p15:guide id="9" orient="horz" pos="346">
          <p15:clr>
            <a:srgbClr val="F26B43"/>
          </p15:clr>
        </p15:guide>
        <p15:guide id="14" pos="892">
          <p15:clr>
            <a:srgbClr val="F26B43"/>
          </p15:clr>
        </p15:guide>
        <p15:guide id="15" pos="6788">
          <p15:clr>
            <a:srgbClr val="F26B43"/>
          </p15:clr>
        </p15:guide>
        <p15:guide id="16" orient="horz" pos="4020">
          <p15:clr>
            <a:srgbClr val="F26B43"/>
          </p15:clr>
        </p15:guide>
        <p15:guide id="17" orient="horz" pos="1412">
          <p15:clr>
            <a:srgbClr val="F26B43"/>
          </p15:clr>
        </p15:guide>
        <p15:guide id="18" pos="2547">
          <p15:clr>
            <a:srgbClr val="F26B43"/>
          </p15:clr>
        </p15:guide>
        <p15:guide id="19" pos="513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B02131-22DB-4754-A433-C2056EBF56D5}"/>
              </a:ext>
            </a:extLst>
          </p:cNvPr>
          <p:cNvSpPr>
            <a:spLocks noGrp="1"/>
          </p:cNvSpPr>
          <p:nvPr>
            <p:ph type="title"/>
          </p:nvPr>
        </p:nvSpPr>
        <p:spPr>
          <a:xfrm>
            <a:off x="432000" y="432000"/>
            <a:ext cx="11340000" cy="540000"/>
          </a:xfrm>
          <a:prstGeom prst="rect">
            <a:avLst/>
          </a:prstGeom>
        </p:spPr>
        <p:txBody>
          <a:bodyPr vert="horz" lIns="0" tIns="0" rIns="0" bIns="0" rtlCol="0" anchor="t">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C0150D3D-41CA-4DC7-907E-3C00ACD28A37}"/>
              </a:ext>
            </a:extLst>
          </p:cNvPr>
          <p:cNvSpPr>
            <a:spLocks noGrp="1"/>
          </p:cNvSpPr>
          <p:nvPr>
            <p:ph type="body" idx="1"/>
          </p:nvPr>
        </p:nvSpPr>
        <p:spPr>
          <a:xfrm>
            <a:off x="431999" y="1224000"/>
            <a:ext cx="11339999" cy="485874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7806C7A0-E91C-4A95-B866-B5D3FEE09319}"/>
              </a:ext>
            </a:extLst>
          </p:cNvPr>
          <p:cNvSpPr>
            <a:spLocks noGrp="1"/>
          </p:cNvSpPr>
          <p:nvPr>
            <p:ph type="ftr" sz="quarter" idx="3"/>
          </p:nvPr>
        </p:nvSpPr>
        <p:spPr>
          <a:xfrm>
            <a:off x="431999"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42F51BA1-B199-498E-8F99-F7D1F5869B9F}"/>
              </a:ext>
            </a:extLst>
          </p:cNvPr>
          <p:cNvSpPr>
            <a:spLocks noGrp="1"/>
          </p:cNvSpPr>
          <p:nvPr>
            <p:ph type="sldNum" sz="quarter" idx="4"/>
          </p:nvPr>
        </p:nvSpPr>
        <p:spPr>
          <a:xfrm>
            <a:off x="902879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DE164-D45A-44D8-82C5-2E0962BB70DA}" type="slidenum">
              <a:rPr lang="en-US" noProof="0" smtClean="0"/>
              <a:t>‹#›</a:t>
            </a:fld>
            <a:endParaRPr lang="en-US" noProof="0"/>
          </a:p>
        </p:txBody>
      </p:sp>
    </p:spTree>
    <p:extLst>
      <p:ext uri="{BB962C8B-B14F-4D97-AF65-F5344CB8AC3E}">
        <p14:creationId xmlns:p14="http://schemas.microsoft.com/office/powerpoint/2010/main" val="3661069993"/>
      </p:ext>
    </p:extLst>
  </p:cSld>
  <p:clrMap bg1="lt1" tx1="dk1" bg2="lt2" tx2="dk2" accent1="accent1" accent2="accent2" accent3="accent3" accent4="accent4" accent5="accent5" accent6="accent6" hlink="hlink" folHlink="folHlink"/>
  <p:sldLayoutIdLst>
    <p:sldLayoutId id="2147483872" r:id="rId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100.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svg"/><Relationship Id="rId2" Type="http://schemas.openxmlformats.org/officeDocument/2006/relationships/notesSlide" Target="../notesSlides/notesSlide61.xml"/><Relationship Id="rId1" Type="http://schemas.openxmlformats.org/officeDocument/2006/relationships/slideLayout" Target="../slideLayouts/slideLayout155.xml"/><Relationship Id="rId6" Type="http://schemas.openxmlformats.org/officeDocument/2006/relationships/image" Target="../media/image159.png"/><Relationship Id="rId5" Type="http://schemas.openxmlformats.org/officeDocument/2006/relationships/image" Target="../media/image158.svg"/><Relationship Id="rId4" Type="http://schemas.openxmlformats.org/officeDocument/2006/relationships/image" Target="../media/image157.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5.xml"/></Relationships>
</file>

<file path=ppt/slides/_rels/slide10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3.xml"/><Relationship Id="rId1" Type="http://schemas.openxmlformats.org/officeDocument/2006/relationships/slideLayout" Target="../slideLayouts/slideLayout155.xml"/><Relationship Id="rId4" Type="http://schemas.openxmlformats.org/officeDocument/2006/relationships/image" Target="../media/image162.png"/></Relationships>
</file>

<file path=ppt/slides/_rels/slide103.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151.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svg"/></Relationships>
</file>

<file path=ppt/slides/_rels/slide1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55.xml"/><Relationship Id="rId4" Type="http://schemas.openxmlformats.org/officeDocument/2006/relationships/image" Target="../media/image16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68.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71.emf"/><Relationship Id="rId5" Type="http://schemas.openxmlformats.org/officeDocument/2006/relationships/oleObject" Target="../embeddings/oleObject10.bin"/><Relationship Id="rId4" Type="http://schemas.openxmlformats.org/officeDocument/2006/relationships/notesSlide" Target="../notesSlides/notesSlide6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5.xml"/><Relationship Id="rId1" Type="http://schemas.openxmlformats.org/officeDocument/2006/relationships/slideLayout" Target="../slideLayouts/slideLayout16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6.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7.xml"/><Relationship Id="rId1" Type="http://schemas.openxmlformats.org/officeDocument/2006/relationships/slideLayout" Target="../slideLayouts/slideLayout16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6.xml"/></Relationships>
</file>

<file path=ppt/slides/_rels/slide117.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69.xml"/><Relationship Id="rId1" Type="http://schemas.openxmlformats.org/officeDocument/2006/relationships/slideLayout" Target="../slideLayouts/slideLayout158.xml"/><Relationship Id="rId6" Type="http://schemas.openxmlformats.org/officeDocument/2006/relationships/image" Target="../media/image175.svg"/><Relationship Id="rId5" Type="http://schemas.openxmlformats.org/officeDocument/2006/relationships/image" Target="../media/image174.png"/><Relationship Id="rId4" Type="http://schemas.openxmlformats.org/officeDocument/2006/relationships/image" Target="../media/image173.sv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1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69.xml"/><Relationship Id="rId7" Type="http://schemas.openxmlformats.org/officeDocument/2006/relationships/image" Target="../media/image181.sv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80.png"/><Relationship Id="rId5" Type="http://schemas.openxmlformats.org/officeDocument/2006/relationships/image" Target="../media/image179.emf"/><Relationship Id="rId4" Type="http://schemas.openxmlformats.org/officeDocument/2006/relationships/oleObject" Target="../embeddings/oleObject11.bin"/></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7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79.emf"/><Relationship Id="rId5" Type="http://schemas.openxmlformats.org/officeDocument/2006/relationships/oleObject" Target="../embeddings/oleObject12.bin"/><Relationship Id="rId4" Type="http://schemas.openxmlformats.org/officeDocument/2006/relationships/notesSlide" Target="../notesSlides/notesSlide70.xml"/></Relationships>
</file>

<file path=ppt/slides/_rels/slide12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tags" Target="../tags/tag18.xml"/><Relationship Id="rId7" Type="http://schemas.openxmlformats.org/officeDocument/2006/relationships/image" Target="../media/image179.emf"/><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oleObject" Target="../embeddings/oleObject13.bin"/><Relationship Id="rId5" Type="http://schemas.openxmlformats.org/officeDocument/2006/relationships/notesSlide" Target="../notesSlides/notesSlide71.xml"/><Relationship Id="rId4" Type="http://schemas.openxmlformats.org/officeDocument/2006/relationships/slideLayout" Target="../slideLayouts/slideLayout170.xml"/><Relationship Id="rId9" Type="http://schemas.openxmlformats.org/officeDocument/2006/relationships/image" Target="../media/image181.sv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biometria.se/media/ii3psukn/introduktionsdokument.pdf" TargetMode="External"/><Relationship Id="rId7" Type="http://schemas.openxmlformats.org/officeDocument/2006/relationships/hyperlink" Target="https://www.biometria.se/viol-3/din-resa-mot-viol-3/bestaellning-av-data-till-produktionsmiljoen/" TargetMode="External"/><Relationship Id="rId2" Type="http://schemas.openxmlformats.org/officeDocument/2006/relationships/hyperlink" Target="https://www.biometria.se/viol-3/om-viol-3/kundorganisationen-forest-storm/kundgrupp-blaa/" TargetMode="External"/><Relationship Id="rId1" Type="http://schemas.openxmlformats.org/officeDocument/2006/relationships/slideLayout" Target="../slideLayouts/slideLayout34.xml"/><Relationship Id="rId6" Type="http://schemas.openxmlformats.org/officeDocument/2006/relationships/hyperlink" Target="https://www.biometria.se/media/4vfgrjwm/dialogpaket-2-transport.pdf" TargetMode="External"/><Relationship Id="rId11" Type="http://schemas.openxmlformats.org/officeDocument/2006/relationships/hyperlink" Target="https://www.biometria.se/viol-3/anvaendardokumentation/" TargetMode="External"/><Relationship Id="rId5" Type="http://schemas.openxmlformats.org/officeDocument/2006/relationships/hyperlink" Target="https://www.biometria.se/media/pr2f1klu/dialogpaket-2-master.pdf" TargetMode="External"/><Relationship Id="rId10" Type="http://schemas.openxmlformats.org/officeDocument/2006/relationships/hyperlink" Target="https://www.biometria.se/media/yihel4ky/viol-3-10-funktioner-version-2.pdf" TargetMode="External"/><Relationship Id="rId4" Type="http://schemas.openxmlformats.org/officeDocument/2006/relationships/hyperlink" Target="https://utbildning.biometria.se/open_courses/?course=A0E59FE3-9CB5-1CB8-18BC-AE6AFAB81C32" TargetMode="External"/><Relationship Id="rId9" Type="http://schemas.openxmlformats.org/officeDocument/2006/relationships/hyperlink" Target="https://www.biometria.se/media/uzajoiq1/nyttor-med-viol-3.pd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7.xml"/><Relationship Id="rId1" Type="http://schemas.openxmlformats.org/officeDocument/2006/relationships/tags" Target="../tags/tag7.xml"/><Relationship Id="rId5" Type="http://schemas.openxmlformats.org/officeDocument/2006/relationships/image" Target="../media/image38.em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hyperlink" Target="https://www.biometria.se/viol-3/aktuellt/nyheter-viol-3/2024/03/information-om-bestaellning-av-grunduppsaettning-av-data-till-produktionsmiljoen/" TargetMode="External"/><Relationship Id="rId2" Type="http://schemas.openxmlformats.org/officeDocument/2006/relationships/image" Target="../media/image70.pn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8.xml"/><Relationship Id="rId1" Type="http://schemas.openxmlformats.org/officeDocument/2006/relationships/tags" Target="../tags/tag8.xml"/><Relationship Id="rId6" Type="http://schemas.openxmlformats.org/officeDocument/2006/relationships/hyperlink" Target="https://www.biometria.se/media/dxee5r43/plan_milstolpe7a-plus-7b-30.xlsx" TargetMode="External"/><Relationship Id="rId5" Type="http://schemas.openxmlformats.org/officeDocument/2006/relationships/image" Target="../media/image38.emf"/><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4.xml"/><Relationship Id="rId1" Type="http://schemas.openxmlformats.org/officeDocument/2006/relationships/tags" Target="../tags/tag9.xml"/><Relationship Id="rId4" Type="http://schemas.openxmlformats.org/officeDocument/2006/relationships/image" Target="../media/image38.emf"/></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image" Target="../media/image71.png"/><Relationship Id="rId1" Type="http://schemas.openxmlformats.org/officeDocument/2006/relationships/slideLayout" Target="../slideLayouts/slideLayout71.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84.jpe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05.sv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9.jpe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111.png"/><Relationship Id="rId11" Type="http://schemas.openxmlformats.org/officeDocument/2006/relationships/image" Target="../media/image116.png"/><Relationship Id="rId5" Type="http://schemas.microsoft.com/office/2007/relationships/hdphoto" Target="../media/hdphoto4.wdp"/><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png"/></Relationships>
</file>

<file path=ppt/slides/_rels/slide5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122.png"/><Relationship Id="rId11" Type="http://schemas.openxmlformats.org/officeDocument/2006/relationships/image" Target="../media/image115.png"/><Relationship Id="rId5" Type="http://schemas.openxmlformats.org/officeDocument/2006/relationships/image" Target="../media/image121.png"/><Relationship Id="rId10" Type="http://schemas.openxmlformats.org/officeDocument/2006/relationships/image" Target="../media/image125.png"/><Relationship Id="rId4" Type="http://schemas.openxmlformats.org/officeDocument/2006/relationships/image" Target="../media/image120.png"/><Relationship Id="rId9"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9.jpe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111.png"/><Relationship Id="rId11" Type="http://schemas.openxmlformats.org/officeDocument/2006/relationships/image" Target="../media/image116.png"/><Relationship Id="rId5" Type="http://schemas.microsoft.com/office/2007/relationships/hdphoto" Target="../media/hdphoto4.wdp"/><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111.png"/><Relationship Id="rId5" Type="http://schemas.microsoft.com/office/2007/relationships/hdphoto" Target="../media/hdphoto4.wdp"/><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9.jpe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111.png"/><Relationship Id="rId11" Type="http://schemas.openxmlformats.org/officeDocument/2006/relationships/image" Target="../media/image116.png"/><Relationship Id="rId5" Type="http://schemas.microsoft.com/office/2007/relationships/hdphoto" Target="../media/hdphoto4.wdp"/><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111.png"/><Relationship Id="rId5" Type="http://schemas.microsoft.com/office/2007/relationships/hdphoto" Target="../media/hdphoto4.wdp"/><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9.jpe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111.png"/><Relationship Id="rId11" Type="http://schemas.openxmlformats.org/officeDocument/2006/relationships/image" Target="../media/image116.png"/><Relationship Id="rId5" Type="http://schemas.microsoft.com/office/2007/relationships/hdphoto" Target="../media/hdphoto4.wdp"/><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115.png"/><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15.png"/><Relationship Id="rId4" Type="http://schemas.openxmlformats.org/officeDocument/2006/relationships/image" Target="../media/image114.png"/></Relationships>
</file>

<file path=ppt/slides/_rels/slide6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9.jpe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image" Target="../media/image111.png"/><Relationship Id="rId11" Type="http://schemas.openxmlformats.org/officeDocument/2006/relationships/image" Target="../media/image116.png"/><Relationship Id="rId5" Type="http://schemas.microsoft.com/office/2007/relationships/hdphoto" Target="../media/hdphoto4.wdp"/><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9.jpe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111.png"/><Relationship Id="rId11" Type="http://schemas.openxmlformats.org/officeDocument/2006/relationships/image" Target="../media/image116.png"/><Relationship Id="rId5" Type="http://schemas.microsoft.com/office/2007/relationships/hdphoto" Target="../media/hdphoto4.wdp"/><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18.png"/><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image" Target="../media/image118.png"/><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40.xml"/><Relationship Id="rId6" Type="http://schemas.openxmlformats.org/officeDocument/2006/relationships/image" Target="../media/image125.png"/><Relationship Id="rId5" Type="http://schemas.openxmlformats.org/officeDocument/2006/relationships/image" Target="../media/image121.png"/><Relationship Id="rId4" Type="http://schemas.openxmlformats.org/officeDocument/2006/relationships/image" Target="../media/image130.png"/><Relationship Id="rId9" Type="http://schemas.openxmlformats.org/officeDocument/2006/relationships/image" Target="../media/image115.png"/></Relationships>
</file>

<file path=ppt/slides/_rels/slide7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9.jpe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111.png"/><Relationship Id="rId11" Type="http://schemas.openxmlformats.org/officeDocument/2006/relationships/image" Target="../media/image116.png"/><Relationship Id="rId5" Type="http://schemas.microsoft.com/office/2007/relationships/hdphoto" Target="../media/hdphoto4.wdp"/><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8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56.xml"/><Relationship Id="rId1" Type="http://schemas.openxmlformats.org/officeDocument/2006/relationships/slideLayout" Target="../slideLayouts/slideLayout183.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png"/></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83.xml"/><Relationship Id="rId5" Type="http://schemas.openxmlformats.org/officeDocument/2006/relationships/image" Target="../media/image141.png"/><Relationship Id="rId4" Type="http://schemas.openxmlformats.org/officeDocument/2006/relationships/image" Target="../media/image14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4.xml"/></Relationships>
</file>

<file path=ppt/slides/_rels/slide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file:///C:\Users\jbjorkma\OneDrive%20-%20Capgemini\Desktop\Oml&#228;ggningen,%20Viol%202%20blir%20Viol%203.png" TargetMode="External"/><Relationship Id="rId1" Type="http://schemas.openxmlformats.org/officeDocument/2006/relationships/slideLayout" Target="../slideLayouts/slideLayout184.xml"/></Relationships>
</file>

<file path=ppt/slides/_rels/slide8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83.xml"/></Relationships>
</file>

<file path=ppt/slides/_rels/slide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8.xml"/><Relationship Id="rId1" Type="http://schemas.openxmlformats.org/officeDocument/2006/relationships/slideLayout" Target="../slideLayouts/slideLayout185.xml"/></Relationships>
</file>

<file path=ppt/slides/_rels/slide8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85.xml"/></Relationships>
</file>

<file path=ppt/slides/_rels/slide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9.xml"/><Relationship Id="rId1" Type="http://schemas.openxmlformats.org/officeDocument/2006/relationships/slideLayout" Target="../slideLayouts/slideLayout185.xml"/><Relationship Id="rId4" Type="http://schemas.openxmlformats.org/officeDocument/2006/relationships/image" Target="../media/image145.png"/></Relationships>
</file>

<file path=ppt/slides/_rels/slide8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8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85.xml"/></Relationships>
</file>

<file path=ppt/slides/_rels/slide9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83.xml"/></Relationships>
</file>

<file path=ppt/slides/_rels/slide9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83.xml"/></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32.png"/><Relationship Id="rId1" Type="http://schemas.openxmlformats.org/officeDocument/2006/relationships/slideLayout" Target="../slideLayouts/slideLayout183.xml"/></Relationships>
</file>

<file path=ppt/slides/_rels/slide9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32.png"/><Relationship Id="rId1" Type="http://schemas.openxmlformats.org/officeDocument/2006/relationships/slideLayout" Target="../slideLayouts/slideLayout183.xml"/></Relationships>
</file>

<file path=ppt/slides/_rels/slide9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32.png"/><Relationship Id="rId1" Type="http://schemas.openxmlformats.org/officeDocument/2006/relationships/slideLayout" Target="../slideLayouts/slideLayout183.xml"/></Relationships>
</file>

<file path=ppt/slides/_rels/slide9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83.xml"/></Relationships>
</file>

<file path=ppt/slides/_rels/slide97.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18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2.xml"/></Relationships>
</file>

<file path=ppt/slides/_rels/slide9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67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01AE7CA-4804-09E2-2037-4ABA1AAB5ACA}"/>
              </a:ext>
            </a:extLst>
          </p:cNvPr>
          <p:cNvSpPr>
            <a:spLocks noGrp="1"/>
          </p:cNvSpPr>
          <p:nvPr>
            <p:ph type="title"/>
          </p:nvPr>
        </p:nvSpPr>
        <p:spPr/>
        <p:txBody>
          <a:bodyPr/>
          <a:lstStyle/>
          <a:p>
            <a:r>
              <a:rPr lang="sv-SE" b="1"/>
              <a:t>FOREST STORM </a:t>
            </a:r>
            <a:r>
              <a:rPr lang="sv-SE" sz="2400" spc="0">
                <a:latin typeface="Open Sans" panose="020B0606030504020204" pitchFamily="34" charset="0"/>
                <a:ea typeface="Open Sans" panose="020B0606030504020204" pitchFamily="34" charset="0"/>
                <a:cs typeface="Open Sans" panose="020B0606030504020204" pitchFamily="34" charset="0"/>
              </a:rPr>
              <a:t>| FOREST STORM GO LIVE-PLAN</a:t>
            </a:r>
            <a:r>
              <a:rPr lang="sv-SE"/>
              <a:t> </a:t>
            </a:r>
          </a:p>
        </p:txBody>
      </p:sp>
      <p:pic>
        <p:nvPicPr>
          <p:cNvPr id="4" name="Bildobjekt 3" descr="En bild som visar Grafik, clipart, cirkel, symbol&#10;&#10;Automatiskt genererad beskrivning">
            <a:extLst>
              <a:ext uri="{FF2B5EF4-FFF2-40B4-BE49-F238E27FC236}">
                <a16:creationId xmlns:a16="http://schemas.microsoft.com/office/drawing/2014/main" id="{F11A1F8A-BF02-8BB8-7073-1E8A2C3C2787}"/>
              </a:ext>
            </a:extLst>
          </p:cNvPr>
          <p:cNvPicPr>
            <a:picLocks noChangeAspect="1"/>
          </p:cNvPicPr>
          <p:nvPr/>
        </p:nvPicPr>
        <p:blipFill>
          <a:blip r:embed="rId3"/>
          <a:stretch>
            <a:fillRect/>
          </a:stretch>
        </p:blipFill>
        <p:spPr>
          <a:xfrm>
            <a:off x="1782779" y="1406022"/>
            <a:ext cx="960575" cy="1000599"/>
          </a:xfrm>
          <a:prstGeom prst="rect">
            <a:avLst/>
          </a:prstGeom>
        </p:spPr>
      </p:pic>
      <p:sp>
        <p:nvSpPr>
          <p:cNvPr id="5" name="Rektangel: diagonala rundade hörn 4">
            <a:extLst>
              <a:ext uri="{FF2B5EF4-FFF2-40B4-BE49-F238E27FC236}">
                <a16:creationId xmlns:a16="http://schemas.microsoft.com/office/drawing/2014/main" id="{C16C46D0-CAE6-BDF8-AC6F-F4E20EA72C57}"/>
              </a:ext>
            </a:extLst>
          </p:cNvPr>
          <p:cNvSpPr/>
          <p:nvPr/>
        </p:nvSpPr>
        <p:spPr>
          <a:xfrm>
            <a:off x="506428" y="3697090"/>
            <a:ext cx="3442250" cy="628869"/>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a:solidFill>
                  <a:schemeClr val="tx1"/>
                </a:solidFill>
                <a:latin typeface="Open Sans"/>
                <a:ea typeface="Open Sans"/>
                <a:cs typeface="Open Sans"/>
              </a:rPr>
              <a:t>Kunden behöver ha en dialog med en ev. systemleverantör</a:t>
            </a:r>
          </a:p>
        </p:txBody>
      </p:sp>
      <p:sp>
        <p:nvSpPr>
          <p:cNvPr id="6" name="Rektangel: diagonala rundade hörn 5">
            <a:extLst>
              <a:ext uri="{FF2B5EF4-FFF2-40B4-BE49-F238E27FC236}">
                <a16:creationId xmlns:a16="http://schemas.microsoft.com/office/drawing/2014/main" id="{00CFA720-220B-8716-F8B5-078033990C3A}"/>
              </a:ext>
            </a:extLst>
          </p:cNvPr>
          <p:cNvSpPr/>
          <p:nvPr/>
        </p:nvSpPr>
        <p:spPr>
          <a:xfrm>
            <a:off x="506429" y="2470429"/>
            <a:ext cx="3442250" cy="1107644"/>
          </a:xfrm>
          <a:prstGeom prst="round2DiagRect">
            <a:avLst/>
          </a:prstGeom>
          <a:solidFill>
            <a:srgbClr val="578C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Open Sans"/>
                <a:ea typeface="Open Sans"/>
                <a:cs typeface="Open Sans"/>
              </a:rPr>
              <a:t>Kunderna</a:t>
            </a:r>
            <a:r>
              <a:rPr lang="sv-SE" sz="1600">
                <a:solidFill>
                  <a:schemeClr val="bg1"/>
                </a:solidFill>
                <a:latin typeface="Open Sans"/>
                <a:ea typeface="Open Sans"/>
                <a:cs typeface="Open Sans"/>
              </a:rPr>
              <a:t> behöver fatta en </a:t>
            </a:r>
            <a:r>
              <a:rPr lang="sv-SE" sz="1600" b="1">
                <a:solidFill>
                  <a:schemeClr val="bg1"/>
                </a:solidFill>
                <a:latin typeface="Open Sans"/>
                <a:ea typeface="Open Sans"/>
                <a:cs typeface="Open Sans"/>
              </a:rPr>
              <a:t>rad</a:t>
            </a:r>
            <a:r>
              <a:rPr lang="sv-SE" sz="1600">
                <a:solidFill>
                  <a:schemeClr val="bg1"/>
                </a:solidFill>
                <a:latin typeface="Open Sans"/>
                <a:ea typeface="Open Sans"/>
                <a:cs typeface="Open Sans"/>
              </a:rPr>
              <a:t> olika </a:t>
            </a:r>
            <a:r>
              <a:rPr lang="sv-SE" sz="1600" b="1">
                <a:solidFill>
                  <a:schemeClr val="bg1"/>
                </a:solidFill>
                <a:latin typeface="Open Sans"/>
                <a:ea typeface="Open Sans"/>
                <a:cs typeface="Open Sans"/>
              </a:rPr>
              <a:t>beslut</a:t>
            </a:r>
            <a:r>
              <a:rPr lang="sv-SE" sz="1600">
                <a:solidFill>
                  <a:schemeClr val="bg1"/>
                </a:solidFill>
                <a:latin typeface="Open Sans"/>
                <a:ea typeface="Open Sans"/>
                <a:cs typeface="Open Sans"/>
              </a:rPr>
              <a:t> för att kunna förbereda den egna </a:t>
            </a:r>
            <a:r>
              <a:rPr lang="sv-SE" sz="1600" b="1">
                <a:solidFill>
                  <a:schemeClr val="bg1"/>
                </a:solidFill>
                <a:latin typeface="Open Sans"/>
                <a:ea typeface="Open Sans"/>
                <a:cs typeface="Open Sans"/>
              </a:rPr>
              <a:t>verksamheten</a:t>
            </a:r>
            <a:r>
              <a:rPr lang="sv-SE" sz="1600">
                <a:solidFill>
                  <a:schemeClr val="bg1"/>
                </a:solidFill>
                <a:latin typeface="Open Sans"/>
                <a:ea typeface="Open Sans"/>
                <a:cs typeface="Open Sans"/>
              </a:rPr>
              <a:t> till VIOL 3</a:t>
            </a:r>
            <a:endParaRPr lang="sv-SE" sz="1600">
              <a:solidFill>
                <a:schemeClr val="bg1"/>
              </a:solidFill>
            </a:endParaRPr>
          </a:p>
        </p:txBody>
      </p:sp>
      <p:sp>
        <p:nvSpPr>
          <p:cNvPr id="7" name="Rektangel: diagonala rundade hörn 6">
            <a:extLst>
              <a:ext uri="{FF2B5EF4-FFF2-40B4-BE49-F238E27FC236}">
                <a16:creationId xmlns:a16="http://schemas.microsoft.com/office/drawing/2014/main" id="{A9896C81-3753-0C34-1DB5-9B109B7746F7}"/>
              </a:ext>
            </a:extLst>
          </p:cNvPr>
          <p:cNvSpPr/>
          <p:nvPr/>
        </p:nvSpPr>
        <p:spPr>
          <a:xfrm>
            <a:off x="502805" y="4490790"/>
            <a:ext cx="3442250" cy="1004591"/>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a:solidFill>
                  <a:schemeClr val="tx1"/>
                </a:solidFill>
                <a:latin typeface="Open Sans"/>
                <a:ea typeface="Open Sans"/>
                <a:cs typeface="Open Sans"/>
              </a:rPr>
              <a:t>Ta ställning till hur ex. organisations-, plats-, sortimentsstrukturen ska se ut i VIOL 3</a:t>
            </a:r>
          </a:p>
        </p:txBody>
      </p:sp>
      <p:sp>
        <p:nvSpPr>
          <p:cNvPr id="9" name="Rektangel: diagonala rundade hörn 8">
            <a:extLst>
              <a:ext uri="{FF2B5EF4-FFF2-40B4-BE49-F238E27FC236}">
                <a16:creationId xmlns:a16="http://schemas.microsoft.com/office/drawing/2014/main" id="{A63979A6-B7D3-1D90-F1E9-297AF824507A}"/>
              </a:ext>
            </a:extLst>
          </p:cNvPr>
          <p:cNvSpPr/>
          <p:nvPr/>
        </p:nvSpPr>
        <p:spPr>
          <a:xfrm>
            <a:off x="502805" y="5628673"/>
            <a:ext cx="3445873" cy="1004591"/>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a:solidFill>
                  <a:schemeClr val="tx1"/>
                </a:solidFill>
                <a:latin typeface="Open Sans"/>
                <a:ea typeface="Open Sans"/>
                <a:cs typeface="Open Sans"/>
              </a:rPr>
              <a:t>Förstå hur förändringarna i VIOL 3 påverkar den egna verksamheten, ex. arbetssätt och interna system</a:t>
            </a:r>
          </a:p>
        </p:txBody>
      </p:sp>
      <p:pic>
        <p:nvPicPr>
          <p:cNvPr id="11" name="Bildobjekt 10">
            <a:extLst>
              <a:ext uri="{FF2B5EF4-FFF2-40B4-BE49-F238E27FC236}">
                <a16:creationId xmlns:a16="http://schemas.microsoft.com/office/drawing/2014/main" id="{C1375D5A-1E96-4560-B021-3701FBF77E21}"/>
              </a:ext>
            </a:extLst>
          </p:cNvPr>
          <p:cNvPicPr>
            <a:picLocks noChangeAspect="1"/>
          </p:cNvPicPr>
          <p:nvPr/>
        </p:nvPicPr>
        <p:blipFill>
          <a:blip r:embed="rId4"/>
          <a:stretch>
            <a:fillRect/>
          </a:stretch>
        </p:blipFill>
        <p:spPr>
          <a:xfrm>
            <a:off x="4794309" y="1372986"/>
            <a:ext cx="2603382" cy="990566"/>
          </a:xfrm>
          <a:prstGeom prst="rect">
            <a:avLst/>
          </a:prstGeom>
          <a:ln>
            <a:noFill/>
          </a:ln>
          <a:effectLst>
            <a:outerShdw blurRad="50800" dist="38100" dir="2700000" algn="tl" rotWithShape="0">
              <a:prstClr val="black">
                <a:alpha val="40000"/>
              </a:prstClr>
            </a:outerShdw>
          </a:effectLst>
        </p:spPr>
      </p:pic>
      <p:sp>
        <p:nvSpPr>
          <p:cNvPr id="12" name="Rektangel: diagonala rundade hörn 11">
            <a:extLst>
              <a:ext uri="{FF2B5EF4-FFF2-40B4-BE49-F238E27FC236}">
                <a16:creationId xmlns:a16="http://schemas.microsoft.com/office/drawing/2014/main" id="{5346BB54-DD74-CFE8-FFC4-FBBF3C0D5D30}"/>
              </a:ext>
            </a:extLst>
          </p:cNvPr>
          <p:cNvSpPr/>
          <p:nvPr/>
        </p:nvSpPr>
        <p:spPr>
          <a:xfrm>
            <a:off x="4485674" y="2470429"/>
            <a:ext cx="3325373" cy="1107644"/>
          </a:xfrm>
          <a:prstGeom prst="round2DiagRect">
            <a:avLst/>
          </a:prstGeom>
          <a:solidFill>
            <a:srgbClr val="578C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a:solidFill>
                  <a:schemeClr val="bg1"/>
                </a:solidFill>
                <a:latin typeface="Open Sans"/>
                <a:ea typeface="Open Sans"/>
                <a:cs typeface="Open Sans"/>
              </a:rPr>
              <a:t>Via </a:t>
            </a:r>
            <a:r>
              <a:rPr lang="sv-SE" sz="1600" b="1">
                <a:solidFill>
                  <a:schemeClr val="bg1"/>
                </a:solidFill>
                <a:latin typeface="Open Sans"/>
                <a:ea typeface="Open Sans"/>
                <a:cs typeface="Open Sans"/>
              </a:rPr>
              <a:t>FS Go-Live plan </a:t>
            </a:r>
            <a:r>
              <a:rPr lang="sv-SE" sz="1600">
                <a:solidFill>
                  <a:schemeClr val="bg1"/>
                </a:solidFill>
                <a:latin typeface="Open Sans"/>
                <a:ea typeface="Open Sans"/>
                <a:cs typeface="Open Sans"/>
              </a:rPr>
              <a:t>möjliggörs en </a:t>
            </a:r>
            <a:r>
              <a:rPr lang="sv-SE" sz="1600" b="1">
                <a:solidFill>
                  <a:schemeClr val="bg1"/>
                </a:solidFill>
                <a:latin typeface="Open Sans"/>
                <a:ea typeface="Open Sans"/>
                <a:cs typeface="Open Sans"/>
              </a:rPr>
              <a:t>kontroll</a:t>
            </a:r>
            <a:r>
              <a:rPr lang="sv-SE" sz="1600">
                <a:solidFill>
                  <a:schemeClr val="bg1"/>
                </a:solidFill>
                <a:latin typeface="Open Sans"/>
                <a:ea typeface="Open Sans"/>
                <a:cs typeface="Open Sans"/>
              </a:rPr>
              <a:t> &amp; </a:t>
            </a:r>
            <a:r>
              <a:rPr lang="sv-SE" sz="1600" b="1">
                <a:solidFill>
                  <a:schemeClr val="bg1"/>
                </a:solidFill>
                <a:latin typeface="Open Sans"/>
                <a:ea typeface="Open Sans"/>
                <a:cs typeface="Open Sans"/>
              </a:rPr>
              <a:t>bedömning</a:t>
            </a:r>
            <a:r>
              <a:rPr lang="sv-SE" sz="1600">
                <a:solidFill>
                  <a:schemeClr val="bg1"/>
                </a:solidFill>
                <a:latin typeface="Open Sans"/>
                <a:ea typeface="Open Sans"/>
                <a:cs typeface="Open Sans"/>
              </a:rPr>
              <a:t> hur </a:t>
            </a:r>
            <a:r>
              <a:rPr lang="sv-SE" sz="1600" i="1">
                <a:solidFill>
                  <a:schemeClr val="bg1"/>
                </a:solidFill>
                <a:latin typeface="Open Sans"/>
                <a:ea typeface="Open Sans"/>
                <a:cs typeface="Open Sans"/>
              </a:rPr>
              <a:t>kunderna</a:t>
            </a:r>
            <a:r>
              <a:rPr lang="sv-SE" sz="1600">
                <a:solidFill>
                  <a:schemeClr val="bg1"/>
                </a:solidFill>
                <a:latin typeface="Open Sans"/>
                <a:ea typeface="Open Sans"/>
                <a:cs typeface="Open Sans"/>
              </a:rPr>
              <a:t> ligger till</a:t>
            </a:r>
            <a:endParaRPr lang="sv-SE" sz="1600">
              <a:solidFill>
                <a:schemeClr val="bg1"/>
              </a:solidFill>
            </a:endParaRPr>
          </a:p>
        </p:txBody>
      </p:sp>
      <p:sp>
        <p:nvSpPr>
          <p:cNvPr id="13" name="Rektangel: diagonala rundade hörn 12">
            <a:extLst>
              <a:ext uri="{FF2B5EF4-FFF2-40B4-BE49-F238E27FC236}">
                <a16:creationId xmlns:a16="http://schemas.microsoft.com/office/drawing/2014/main" id="{F10A4E3B-F02A-E249-1FB2-7D065F87F3FE}"/>
              </a:ext>
            </a:extLst>
          </p:cNvPr>
          <p:cNvSpPr/>
          <p:nvPr/>
        </p:nvSpPr>
        <p:spPr>
          <a:xfrm>
            <a:off x="4485675" y="3694526"/>
            <a:ext cx="3325372" cy="809131"/>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a:solidFill>
                  <a:schemeClr val="tx1"/>
                </a:solidFill>
                <a:latin typeface="Open Sans"/>
                <a:ea typeface="Open Sans"/>
                <a:cs typeface="Open Sans"/>
              </a:rPr>
              <a:t>FS tar fram verktyg till milstolpar för att stötta kunderna i genomförandet.</a:t>
            </a:r>
          </a:p>
        </p:txBody>
      </p:sp>
      <p:sp>
        <p:nvSpPr>
          <p:cNvPr id="15" name="Rektangel: diagonala rundade hörn 14">
            <a:extLst>
              <a:ext uri="{FF2B5EF4-FFF2-40B4-BE49-F238E27FC236}">
                <a16:creationId xmlns:a16="http://schemas.microsoft.com/office/drawing/2014/main" id="{516841E1-776F-8093-9111-E739825A4EF1}"/>
              </a:ext>
            </a:extLst>
          </p:cNvPr>
          <p:cNvSpPr/>
          <p:nvPr/>
        </p:nvSpPr>
        <p:spPr>
          <a:xfrm>
            <a:off x="4485675" y="4630299"/>
            <a:ext cx="3325372" cy="925064"/>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a:solidFill>
                  <a:schemeClr val="tx1"/>
                </a:solidFill>
                <a:latin typeface="Open Sans"/>
                <a:ea typeface="Open Sans"/>
                <a:cs typeface="Open Sans"/>
              </a:rPr>
              <a:t>Varje kundprojekt registreras och följs upp per milstolpe o </a:t>
            </a:r>
            <a:r>
              <a:rPr lang="sv-SE" sz="1600" err="1">
                <a:solidFill>
                  <a:schemeClr val="tx1"/>
                </a:solidFill>
                <a:latin typeface="Open Sans"/>
                <a:ea typeface="Open Sans"/>
                <a:cs typeface="Open Sans"/>
              </a:rPr>
              <a:t>SalesForce</a:t>
            </a:r>
            <a:endParaRPr lang="sv-SE" sz="1600">
              <a:solidFill>
                <a:schemeClr val="tx1"/>
              </a:solidFill>
              <a:latin typeface="Open Sans"/>
              <a:ea typeface="Open Sans"/>
              <a:cs typeface="Open Sans"/>
            </a:endParaRPr>
          </a:p>
        </p:txBody>
      </p:sp>
      <p:grpSp>
        <p:nvGrpSpPr>
          <p:cNvPr id="2" name="Grupp 1">
            <a:extLst>
              <a:ext uri="{FF2B5EF4-FFF2-40B4-BE49-F238E27FC236}">
                <a16:creationId xmlns:a16="http://schemas.microsoft.com/office/drawing/2014/main" id="{675BCF1A-A0DC-5DE9-49C3-09AB9B8A5F8E}"/>
              </a:ext>
            </a:extLst>
          </p:cNvPr>
          <p:cNvGrpSpPr/>
          <p:nvPr/>
        </p:nvGrpSpPr>
        <p:grpSpPr>
          <a:xfrm>
            <a:off x="9515344" y="1305191"/>
            <a:ext cx="1107645" cy="1107645"/>
            <a:chOff x="9793496" y="1830162"/>
            <a:chExt cx="1107645" cy="1107645"/>
          </a:xfrm>
        </p:grpSpPr>
        <p:sp>
          <p:nvSpPr>
            <p:cNvPr id="17" name="Ellips 16">
              <a:extLst>
                <a:ext uri="{FF2B5EF4-FFF2-40B4-BE49-F238E27FC236}">
                  <a16:creationId xmlns:a16="http://schemas.microsoft.com/office/drawing/2014/main" id="{9E2E97CA-3EC1-B6FF-F517-9FACF678DDA3}"/>
                </a:ext>
              </a:extLst>
            </p:cNvPr>
            <p:cNvSpPr/>
            <p:nvPr/>
          </p:nvSpPr>
          <p:spPr>
            <a:xfrm>
              <a:off x="10210781" y="1969700"/>
              <a:ext cx="273074" cy="273074"/>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 17" descr="Trafikljus med hel fyllning">
              <a:extLst>
                <a:ext uri="{FF2B5EF4-FFF2-40B4-BE49-F238E27FC236}">
                  <a16:creationId xmlns:a16="http://schemas.microsoft.com/office/drawing/2014/main" id="{8A0776F1-FBE2-BF0E-470B-27B63F3EA1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3496" y="1830162"/>
              <a:ext cx="1107645" cy="1107645"/>
            </a:xfrm>
            <a:prstGeom prst="rect">
              <a:avLst/>
            </a:prstGeom>
          </p:spPr>
        </p:pic>
      </p:grpSp>
      <p:sp>
        <p:nvSpPr>
          <p:cNvPr id="19" name="Rektangel: diagonala rundade hörn 18">
            <a:extLst>
              <a:ext uri="{FF2B5EF4-FFF2-40B4-BE49-F238E27FC236}">
                <a16:creationId xmlns:a16="http://schemas.microsoft.com/office/drawing/2014/main" id="{E69D4AA6-D500-A744-A500-F87B0823BAFE}"/>
              </a:ext>
            </a:extLst>
          </p:cNvPr>
          <p:cNvSpPr/>
          <p:nvPr/>
        </p:nvSpPr>
        <p:spPr>
          <a:xfrm>
            <a:off x="8348042" y="2470429"/>
            <a:ext cx="3441577" cy="1107644"/>
          </a:xfrm>
          <a:prstGeom prst="round2DiagRect">
            <a:avLst/>
          </a:prstGeom>
          <a:solidFill>
            <a:srgbClr val="578C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a:solidFill>
                  <a:schemeClr val="bg1"/>
                </a:solidFill>
                <a:latin typeface="Open Sans"/>
                <a:ea typeface="Open Sans"/>
                <a:cs typeface="Open Sans"/>
              </a:rPr>
              <a:t>FS </a:t>
            </a:r>
            <a:r>
              <a:rPr lang="sv-SE" sz="1600" b="1">
                <a:solidFill>
                  <a:schemeClr val="bg1"/>
                </a:solidFill>
                <a:latin typeface="Open Sans"/>
                <a:ea typeface="Open Sans"/>
                <a:cs typeface="Open Sans"/>
              </a:rPr>
              <a:t>bedömer</a:t>
            </a:r>
            <a:r>
              <a:rPr lang="sv-SE" sz="1600">
                <a:solidFill>
                  <a:schemeClr val="bg1"/>
                </a:solidFill>
                <a:latin typeface="Open Sans"/>
                <a:ea typeface="Open Sans"/>
                <a:cs typeface="Open Sans"/>
              </a:rPr>
              <a:t> status på </a:t>
            </a:r>
            <a:r>
              <a:rPr lang="sv-SE" sz="1600" b="1">
                <a:solidFill>
                  <a:schemeClr val="bg1"/>
                </a:solidFill>
                <a:latin typeface="Open Sans"/>
                <a:ea typeface="Open Sans"/>
                <a:cs typeface="Open Sans"/>
              </a:rPr>
              <a:t>kundprojekten</a:t>
            </a:r>
            <a:r>
              <a:rPr lang="sv-SE" sz="1600">
                <a:solidFill>
                  <a:schemeClr val="bg1"/>
                </a:solidFill>
                <a:latin typeface="Open Sans"/>
                <a:ea typeface="Open Sans"/>
                <a:cs typeface="Open Sans"/>
              </a:rPr>
              <a:t> utifrån hur de ligger till i förhållande till </a:t>
            </a:r>
            <a:r>
              <a:rPr lang="sv-SE" sz="1600" b="1">
                <a:solidFill>
                  <a:schemeClr val="bg1"/>
                </a:solidFill>
                <a:latin typeface="Open Sans"/>
                <a:ea typeface="Open Sans"/>
                <a:cs typeface="Open Sans"/>
              </a:rPr>
              <a:t>milstolparna</a:t>
            </a:r>
            <a:r>
              <a:rPr lang="sv-SE" sz="1600">
                <a:solidFill>
                  <a:schemeClr val="bg1"/>
                </a:solidFill>
                <a:latin typeface="Open Sans"/>
                <a:ea typeface="Open Sans"/>
                <a:cs typeface="Open Sans"/>
              </a:rPr>
              <a:t> i FS Go-Live plan.</a:t>
            </a:r>
            <a:endParaRPr lang="sv-SE" sz="1600">
              <a:solidFill>
                <a:schemeClr val="bg1"/>
              </a:solidFill>
            </a:endParaRPr>
          </a:p>
        </p:txBody>
      </p:sp>
      <p:sp>
        <p:nvSpPr>
          <p:cNvPr id="20" name="Rektangel: diagonala rundade hörn 19">
            <a:extLst>
              <a:ext uri="{FF2B5EF4-FFF2-40B4-BE49-F238E27FC236}">
                <a16:creationId xmlns:a16="http://schemas.microsoft.com/office/drawing/2014/main" id="{1E341597-519E-56E4-80F6-07833852A3A3}"/>
              </a:ext>
            </a:extLst>
          </p:cNvPr>
          <p:cNvSpPr/>
          <p:nvPr/>
        </p:nvSpPr>
        <p:spPr>
          <a:xfrm>
            <a:off x="8348042" y="3703437"/>
            <a:ext cx="3441577" cy="498174"/>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a:solidFill>
                  <a:schemeClr val="tx1"/>
                </a:solidFill>
                <a:latin typeface="Open Sans"/>
                <a:ea typeface="Open Sans"/>
                <a:cs typeface="Open Sans"/>
              </a:rPr>
              <a:t>Bedömningen är subjektiv.</a:t>
            </a:r>
          </a:p>
        </p:txBody>
      </p:sp>
      <p:sp>
        <p:nvSpPr>
          <p:cNvPr id="21" name="Rektangel: diagonala rundade hörn 20">
            <a:extLst>
              <a:ext uri="{FF2B5EF4-FFF2-40B4-BE49-F238E27FC236}">
                <a16:creationId xmlns:a16="http://schemas.microsoft.com/office/drawing/2014/main" id="{16E7D37F-546B-E338-2CFF-BE0F770A2FAD}"/>
              </a:ext>
            </a:extLst>
          </p:cNvPr>
          <p:cNvSpPr/>
          <p:nvPr/>
        </p:nvSpPr>
        <p:spPr>
          <a:xfrm>
            <a:off x="8348042" y="4357814"/>
            <a:ext cx="3442250" cy="905123"/>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a:solidFill>
                  <a:schemeClr val="tx1"/>
                </a:solidFill>
                <a:latin typeface="Open Sans"/>
                <a:ea typeface="Open Sans"/>
                <a:cs typeface="Open Sans"/>
              </a:rPr>
              <a:t>Vid ett antal tillfällen gör kunden själv en bedömning utifrån uppsatta kriterier. </a:t>
            </a:r>
          </a:p>
        </p:txBody>
      </p:sp>
    </p:spTree>
    <p:extLst>
      <p:ext uri="{BB962C8B-B14F-4D97-AF65-F5344CB8AC3E}">
        <p14:creationId xmlns:p14="http://schemas.microsoft.com/office/powerpoint/2010/main" val="28980125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BAAB73D-5CA8-BFFC-95AB-B9D2BD6CB854}"/>
              </a:ext>
            </a:extLst>
          </p:cNvPr>
          <p:cNvSpPr/>
          <p:nvPr/>
        </p:nvSpPr>
        <p:spPr>
          <a:xfrm>
            <a:off x="323549" y="5021922"/>
            <a:ext cx="3766803" cy="1496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pic>
        <p:nvPicPr>
          <p:cNvPr id="11" name="Bildobjekt 10">
            <a:extLst>
              <a:ext uri="{FF2B5EF4-FFF2-40B4-BE49-F238E27FC236}">
                <a16:creationId xmlns:a16="http://schemas.microsoft.com/office/drawing/2014/main" id="{F47FB691-CA5A-4003-BE6A-FABFD2AEDA7B}"/>
              </a:ext>
            </a:extLst>
          </p:cNvPr>
          <p:cNvPicPr>
            <a:picLocks noChangeAspect="1"/>
          </p:cNvPicPr>
          <p:nvPr/>
        </p:nvPicPr>
        <p:blipFill>
          <a:blip r:embed="rId3"/>
          <a:stretch>
            <a:fillRect/>
          </a:stretch>
        </p:blipFill>
        <p:spPr>
          <a:xfrm>
            <a:off x="0" y="1175191"/>
            <a:ext cx="2070367" cy="3545298"/>
          </a:xfrm>
          <a:prstGeom prst="rect">
            <a:avLst/>
          </a:prstGeom>
        </p:spPr>
      </p:pic>
      <p:sp>
        <p:nvSpPr>
          <p:cNvPr id="27" name="Rubrik 1">
            <a:extLst>
              <a:ext uri="{FF2B5EF4-FFF2-40B4-BE49-F238E27FC236}">
                <a16:creationId xmlns:a16="http://schemas.microsoft.com/office/drawing/2014/main" id="{A3442935-BF84-425F-BEFC-81A98734941A}"/>
              </a:ext>
            </a:extLst>
          </p:cNvPr>
          <p:cNvSpPr>
            <a:spLocks noGrp="1"/>
          </p:cNvSpPr>
          <p:nvPr>
            <p:ph type="title"/>
          </p:nvPr>
        </p:nvSpPr>
        <p:spPr>
          <a:xfrm>
            <a:off x="2537027" y="294950"/>
            <a:ext cx="3995000" cy="457200"/>
          </a:xfrm>
        </p:spPr>
        <p:txBody>
          <a:bodyPr/>
          <a:lstStyle/>
          <a:p>
            <a:r>
              <a:rPr lang="sv-SE"/>
              <a:t>Förutsättningar</a:t>
            </a:r>
          </a:p>
        </p:txBody>
      </p:sp>
      <p:sp>
        <p:nvSpPr>
          <p:cNvPr id="4" name="textruta 3">
            <a:extLst>
              <a:ext uri="{FF2B5EF4-FFF2-40B4-BE49-F238E27FC236}">
                <a16:creationId xmlns:a16="http://schemas.microsoft.com/office/drawing/2014/main" id="{4242AC3C-8E13-4204-BB8C-D5FFBBBF978B}"/>
              </a:ext>
            </a:extLst>
          </p:cNvPr>
          <p:cNvSpPr txBox="1"/>
          <p:nvPr/>
        </p:nvSpPr>
        <p:spPr>
          <a:xfrm>
            <a:off x="2251269" y="2140351"/>
            <a:ext cx="1901418" cy="1200329"/>
          </a:xfrm>
          <a:prstGeom prst="rect">
            <a:avLst/>
          </a:prstGeom>
          <a:solidFill>
            <a:schemeClr val="accent4">
              <a:lumMod val="20000"/>
              <a:lumOff val="80000"/>
            </a:schemeClr>
          </a:solid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Kunder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Sortiment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Anskaffningsformer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Affärsled</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8" name="Rak koppling 7">
            <a:extLst>
              <a:ext uri="{FF2B5EF4-FFF2-40B4-BE49-F238E27FC236}">
                <a16:creationId xmlns:a16="http://schemas.microsoft.com/office/drawing/2014/main" id="{111ACE25-9952-40BC-8BEA-AF0088DDD68C}"/>
              </a:ext>
            </a:extLst>
          </p:cNvPr>
          <p:cNvCxnSpPr/>
          <p:nvPr/>
        </p:nvCxnSpPr>
        <p:spPr>
          <a:xfrm>
            <a:off x="1691497" y="1909614"/>
            <a:ext cx="537141" cy="461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8BE5827A-5EA9-411A-9334-8F76B071C2BD}"/>
              </a:ext>
            </a:extLst>
          </p:cNvPr>
          <p:cNvCxnSpPr>
            <a:cxnSpLocks/>
            <a:endCxn id="4" idx="1"/>
          </p:cNvCxnSpPr>
          <p:nvPr/>
        </p:nvCxnSpPr>
        <p:spPr>
          <a:xfrm>
            <a:off x="1361520" y="2441784"/>
            <a:ext cx="889749" cy="298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1D10DA13-A718-44BC-91D1-C36493817CA7}"/>
              </a:ext>
            </a:extLst>
          </p:cNvPr>
          <p:cNvCxnSpPr>
            <a:cxnSpLocks/>
          </p:cNvCxnSpPr>
          <p:nvPr/>
        </p:nvCxnSpPr>
        <p:spPr>
          <a:xfrm flipV="1">
            <a:off x="1031543" y="2740820"/>
            <a:ext cx="1228926" cy="233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0C4F224B-4AFA-475E-8B1A-D71E220FE8A0}"/>
              </a:ext>
            </a:extLst>
          </p:cNvPr>
          <p:cNvCxnSpPr>
            <a:cxnSpLocks/>
          </p:cNvCxnSpPr>
          <p:nvPr/>
        </p:nvCxnSpPr>
        <p:spPr>
          <a:xfrm flipV="1">
            <a:off x="869243" y="2857387"/>
            <a:ext cx="1382026" cy="978397"/>
          </a:xfrm>
          <a:prstGeom prst="line">
            <a:avLst/>
          </a:prstGeom>
        </p:spPr>
        <p:style>
          <a:lnRef idx="1">
            <a:schemeClr val="accent1"/>
          </a:lnRef>
          <a:fillRef idx="0">
            <a:schemeClr val="accent1"/>
          </a:fillRef>
          <a:effectRef idx="0">
            <a:schemeClr val="accent1"/>
          </a:effectRef>
          <a:fontRef idx="minor">
            <a:schemeClr val="tx1"/>
          </a:fontRef>
        </p:style>
      </p:cxnSp>
      <p:pic>
        <p:nvPicPr>
          <p:cNvPr id="3" name="Bild 2" descr="Internet med hel fyllning">
            <a:extLst>
              <a:ext uri="{FF2B5EF4-FFF2-40B4-BE49-F238E27FC236}">
                <a16:creationId xmlns:a16="http://schemas.microsoft.com/office/drawing/2014/main" id="{02E7FC75-AAFE-A929-2186-80C265BC53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1175" y="5058752"/>
            <a:ext cx="914400" cy="914400"/>
          </a:xfrm>
          <a:prstGeom prst="rect">
            <a:avLst/>
          </a:prstGeom>
        </p:spPr>
      </p:pic>
      <p:pic>
        <p:nvPicPr>
          <p:cNvPr id="9" name="Bild 8" descr="Användare kontur">
            <a:extLst>
              <a:ext uri="{FF2B5EF4-FFF2-40B4-BE49-F238E27FC236}">
                <a16:creationId xmlns:a16="http://schemas.microsoft.com/office/drawing/2014/main" id="{1908B417-BBE3-2389-435A-6AAC5F98BB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3212" y="5021923"/>
            <a:ext cx="914400" cy="914400"/>
          </a:xfrm>
          <a:prstGeom prst="rect">
            <a:avLst/>
          </a:prstGeom>
        </p:spPr>
      </p:pic>
      <p:sp>
        <p:nvSpPr>
          <p:cNvPr id="22" name="textruta 21">
            <a:extLst>
              <a:ext uri="{FF2B5EF4-FFF2-40B4-BE49-F238E27FC236}">
                <a16:creationId xmlns:a16="http://schemas.microsoft.com/office/drawing/2014/main" id="{07795260-D086-FC7A-0D99-46A8B4BCFAA9}"/>
              </a:ext>
            </a:extLst>
          </p:cNvPr>
          <p:cNvSpPr txBox="1"/>
          <p:nvPr/>
        </p:nvSpPr>
        <p:spPr>
          <a:xfrm>
            <a:off x="2366637" y="5936323"/>
            <a:ext cx="1223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err="1">
                <a:ln>
                  <a:noFill/>
                </a:ln>
                <a:solidFill>
                  <a:prstClr val="black"/>
                </a:solidFill>
                <a:effectLst/>
                <a:uLnTx/>
                <a:uFillTx/>
                <a:latin typeface="Arial"/>
                <a:ea typeface="+mn-ea"/>
                <a:cs typeface="+mn-cs"/>
              </a:rPr>
              <a:t>IT-System</a:t>
            </a: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textruta 24">
            <a:extLst>
              <a:ext uri="{FF2B5EF4-FFF2-40B4-BE49-F238E27FC236}">
                <a16:creationId xmlns:a16="http://schemas.microsoft.com/office/drawing/2014/main" id="{40D8F77E-F613-F2C0-45A6-204F0CAE4CA1}"/>
              </a:ext>
            </a:extLst>
          </p:cNvPr>
          <p:cNvSpPr txBox="1"/>
          <p:nvPr/>
        </p:nvSpPr>
        <p:spPr>
          <a:xfrm>
            <a:off x="638906" y="5936323"/>
            <a:ext cx="14030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Verksamhet</a:t>
            </a:r>
          </a:p>
        </p:txBody>
      </p:sp>
      <p:sp>
        <p:nvSpPr>
          <p:cNvPr id="30" name="Platshållare för innehåll 120">
            <a:extLst>
              <a:ext uri="{FF2B5EF4-FFF2-40B4-BE49-F238E27FC236}">
                <a16:creationId xmlns:a16="http://schemas.microsoft.com/office/drawing/2014/main" id="{47D78E69-B558-BA44-6A0E-4C6ECE7A019F}"/>
              </a:ext>
            </a:extLst>
          </p:cNvPr>
          <p:cNvSpPr txBox="1">
            <a:spLocks/>
          </p:cNvSpPr>
          <p:nvPr/>
        </p:nvSpPr>
        <p:spPr>
          <a:xfrm>
            <a:off x="5451872" y="1106900"/>
            <a:ext cx="6145148" cy="5014089"/>
          </a:xfrm>
          <a:prstGeom prst="rect">
            <a:avLst/>
          </a:prstGeom>
        </p:spPr>
        <p:txBody>
          <a:bodyPr/>
          <a:lstStyle>
            <a:lvl1pPr marL="360000" indent="-360000" algn="l" defTabSz="914400" rtl="0" eaLnBrk="1" latinLnBrk="0" hangingPunct="1">
              <a:spcBef>
                <a:spcPts val="1728"/>
              </a:spcBef>
              <a:buClr>
                <a:schemeClr val="accent1"/>
              </a:buClr>
              <a:buFont typeface="Wingdings 2" pitchFamily="18" charset="2"/>
              <a:buChar char=""/>
              <a:defRPr sz="2400" kern="1200">
                <a:solidFill>
                  <a:schemeClr val="tx1"/>
                </a:solidFill>
                <a:latin typeface="+mn-lt"/>
                <a:ea typeface="+mn-ea"/>
                <a:cs typeface="+mn-cs"/>
              </a:defRPr>
            </a:lvl1pPr>
            <a:lvl2pPr marL="682625" indent="-324000" algn="l" defTabSz="914400" rtl="0" eaLnBrk="1" latinLnBrk="0" hangingPunct="1">
              <a:spcBef>
                <a:spcPts val="1440"/>
              </a:spcBef>
              <a:buClr>
                <a:schemeClr val="accent1"/>
              </a:buClr>
              <a:buFont typeface="Arial" pitchFamily="34" charset="0"/>
              <a:buChar char="–"/>
              <a:defRPr sz="2000" kern="1200">
                <a:solidFill>
                  <a:schemeClr val="tx1"/>
                </a:solidFill>
                <a:latin typeface="+mn-lt"/>
                <a:ea typeface="+mn-ea"/>
                <a:cs typeface="+mn-cs"/>
              </a:defRPr>
            </a:lvl2pPr>
            <a:lvl3pPr marL="898525" indent="-225425" algn="l" defTabSz="914400" rtl="0" eaLnBrk="1" latinLnBrk="0" hangingPunct="1">
              <a:spcBef>
                <a:spcPts val="1296"/>
              </a:spcBef>
              <a:buClr>
                <a:schemeClr val="accent1"/>
              </a:buClr>
              <a:buFont typeface="Arial" pitchFamily="34" charset="0"/>
              <a:buChar char="•"/>
              <a:defRPr sz="1800" kern="1200">
                <a:solidFill>
                  <a:schemeClr val="tx1"/>
                </a:solidFill>
                <a:latin typeface="+mn-lt"/>
                <a:ea typeface="+mn-ea"/>
                <a:cs typeface="+mn-cs"/>
              </a:defRPr>
            </a:lvl3pPr>
            <a:lvl4pPr marL="1169988" indent="-2520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4pPr>
            <a:lvl5pPr marL="1366838" indent="-2159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Brett spektrum av olika affärer och skogliga förutsättningar eftersom vi verkar över hela landet</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Inga egna industrier – vi är beroende av samverkan med våra kunder för tester och produktionsförberedelser</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Majoriteten av IT-användarna ska inte märka av övergången till VIOL 3</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Endast Virkesekonomi kommer att använda VIOL 3 klienten</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Stora delar av VIOL 3 anpassningarna är redan driftsatta men </a:t>
            </a:r>
            <a:r>
              <a:rPr kumimoji="0" lang="sv-SE"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avtogglade</a:t>
            </a: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 kommer att hantera VIOL 3 parallellt med VIOL 2</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 gick över till Handelssortiment 2018 </a:t>
            </a: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(mappning sortimentskoder till Handelssortiment)</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VIOL 3 övergången märks framför allt i hur vi gör våra affärer för Transport och Råvara samt sortiment</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Kund- och leverantörsansvariga</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Produktions- och virkesvärdestekniker</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Virkesekonomi</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Logistiker</a:t>
            </a:r>
          </a:p>
          <a:p>
            <a:pPr marL="0" marR="0" lvl="0" indent="0" algn="l" defTabSz="914400" rtl="0" eaLnBrk="1" fontAlgn="auto" latinLnBrk="0" hangingPunct="1">
              <a:lnSpc>
                <a:spcPct val="100000"/>
              </a:lnSpc>
              <a:spcBef>
                <a:spcPts val="1728"/>
              </a:spcBef>
              <a:spcAft>
                <a:spcPts val="0"/>
              </a:spcAft>
              <a:buClr>
                <a:srgbClr val="004655"/>
              </a:buClr>
              <a:buSzTx/>
              <a:buFont typeface="Wingdings 2" pitchFamily="18" charset="2"/>
              <a:buNone/>
              <a:tabLst/>
              <a:defRPr/>
            </a:pPr>
            <a:endPar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ruta 6">
            <a:extLst>
              <a:ext uri="{FF2B5EF4-FFF2-40B4-BE49-F238E27FC236}">
                <a16:creationId xmlns:a16="http://schemas.microsoft.com/office/drawing/2014/main" id="{93D97162-B850-82BF-A047-5ECBCC73300D}"/>
              </a:ext>
            </a:extLst>
          </p:cNvPr>
          <p:cNvSpPr txBox="1"/>
          <p:nvPr/>
        </p:nvSpPr>
        <p:spPr>
          <a:xfrm>
            <a:off x="1946835" y="5250897"/>
            <a:ext cx="4251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a:ln>
                  <a:noFill/>
                </a:ln>
                <a:solidFill>
                  <a:prstClr val="black"/>
                </a:solidFill>
                <a:effectLst/>
                <a:uLnTx/>
                <a:uFillTx/>
                <a:latin typeface="Arial"/>
                <a:ea typeface="+mn-ea"/>
                <a:cs typeface="+mn-cs"/>
              </a:rPr>
              <a:t>+</a:t>
            </a:r>
          </a:p>
        </p:txBody>
      </p:sp>
    </p:spTree>
    <p:extLst>
      <p:ext uri="{BB962C8B-B14F-4D97-AF65-F5344CB8AC3E}">
        <p14:creationId xmlns:p14="http://schemas.microsoft.com/office/powerpoint/2010/main" val="12412840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ktangel 70">
            <a:extLst>
              <a:ext uri="{FF2B5EF4-FFF2-40B4-BE49-F238E27FC236}">
                <a16:creationId xmlns:a16="http://schemas.microsoft.com/office/drawing/2014/main" id="{F4FA85A7-91B7-9670-5474-4810C461BAD4}"/>
              </a:ext>
            </a:extLst>
          </p:cNvPr>
          <p:cNvSpPr/>
          <p:nvPr/>
        </p:nvSpPr>
        <p:spPr>
          <a:xfrm>
            <a:off x="98368" y="4185162"/>
            <a:ext cx="11911857" cy="23233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C82BA895-E323-3741-823C-96DE2101F9F4}"/>
              </a:ext>
            </a:extLst>
          </p:cNvPr>
          <p:cNvSpPr>
            <a:spLocks noGrp="1"/>
          </p:cNvSpPr>
          <p:nvPr>
            <p:ph type="title"/>
          </p:nvPr>
        </p:nvSpPr>
        <p:spPr>
          <a:xfrm>
            <a:off x="2869308" y="288580"/>
            <a:ext cx="7731582" cy="457200"/>
          </a:xfrm>
        </p:spPr>
        <p:txBody>
          <a:bodyPr/>
          <a:lstStyle/>
          <a:p>
            <a:r>
              <a:rPr lang="sv-SE"/>
              <a:t>Planen – urval av rubriker på hög nivå</a:t>
            </a:r>
          </a:p>
        </p:txBody>
      </p:sp>
      <p:sp>
        <p:nvSpPr>
          <p:cNvPr id="38" name="textruta 37">
            <a:extLst>
              <a:ext uri="{FF2B5EF4-FFF2-40B4-BE49-F238E27FC236}">
                <a16:creationId xmlns:a16="http://schemas.microsoft.com/office/drawing/2014/main" id="{E43AD7F8-54EB-AD45-2875-B7A1174BFF9E}"/>
              </a:ext>
            </a:extLst>
          </p:cNvPr>
          <p:cNvSpPr txBox="1"/>
          <p:nvPr/>
        </p:nvSpPr>
        <p:spPr>
          <a:xfrm>
            <a:off x="4535100" y="4344219"/>
            <a:ext cx="3318537"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Virkesekonomi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Priskomponenter och prislistor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err="1">
                <a:ln>
                  <a:noFill/>
                </a:ln>
                <a:solidFill>
                  <a:prstClr val="black"/>
                </a:solidFill>
                <a:effectLst/>
                <a:uLnTx/>
                <a:uFillTx/>
                <a:latin typeface="Arial"/>
                <a:ea typeface="+mn-ea"/>
                <a:cs typeface="+mn-cs"/>
              </a:rPr>
              <a:t>Köparekontrakt</a:t>
            </a:r>
            <a:r>
              <a:rPr kumimoji="0" lang="sv-SE" sz="1400" b="0" i="0" u="none" strike="noStrike" kern="1200" cap="none" spc="0" normalizeH="0" baseline="0" noProof="0">
                <a:ln>
                  <a:noFill/>
                </a:ln>
                <a:solidFill>
                  <a:prstClr val="black"/>
                </a:solidFill>
                <a:effectLst/>
                <a:uLnTx/>
                <a:uFillTx/>
                <a:latin typeface="Arial"/>
                <a:ea typeface="+mn-ea"/>
                <a:cs typeface="+mn-cs"/>
              </a:rPr>
              <a:t> och Kontraktskedjor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Befraktarkontrakt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Redovisningshänvisningar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prstClr val="black"/>
              </a:solidFill>
              <a:effectLst/>
              <a:uLnTx/>
              <a:uFillTx/>
              <a:latin typeface="Arial"/>
              <a:ea typeface="+mn-ea"/>
              <a:cs typeface="+mn-cs"/>
            </a:endParaRPr>
          </a:p>
        </p:txBody>
      </p:sp>
      <p:sp>
        <p:nvSpPr>
          <p:cNvPr id="39" name="textruta 38">
            <a:extLst>
              <a:ext uri="{FF2B5EF4-FFF2-40B4-BE49-F238E27FC236}">
                <a16:creationId xmlns:a16="http://schemas.microsoft.com/office/drawing/2014/main" id="{2E50C33C-630E-7982-0A31-6777CAE01B49}"/>
              </a:ext>
            </a:extLst>
          </p:cNvPr>
          <p:cNvSpPr txBox="1"/>
          <p:nvPr/>
        </p:nvSpPr>
        <p:spPr>
          <a:xfrm>
            <a:off x="477754" y="4344219"/>
            <a:ext cx="37191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Kund- och Leverantörsansvariga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Dialog om de förändringar VIOL 3 medför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Säkerställa kontrakt och prismodeller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Städning</a:t>
            </a:r>
          </a:p>
        </p:txBody>
      </p:sp>
      <p:sp>
        <p:nvSpPr>
          <p:cNvPr id="40" name="textruta 39">
            <a:extLst>
              <a:ext uri="{FF2B5EF4-FFF2-40B4-BE49-F238E27FC236}">
                <a16:creationId xmlns:a16="http://schemas.microsoft.com/office/drawing/2014/main" id="{6A77979D-7209-AE65-C0F2-111FAB51B221}"/>
              </a:ext>
            </a:extLst>
          </p:cNvPr>
          <p:cNvSpPr txBox="1"/>
          <p:nvPr/>
        </p:nvSpPr>
        <p:spPr>
          <a:xfrm>
            <a:off x="4596507" y="5703605"/>
            <a:ext cx="2412840"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Virkesvärdestekniker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Sortiment och mätflöden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Städning</a:t>
            </a:r>
          </a:p>
        </p:txBody>
      </p:sp>
      <p:sp>
        <p:nvSpPr>
          <p:cNvPr id="41" name="textruta 40">
            <a:extLst>
              <a:ext uri="{FF2B5EF4-FFF2-40B4-BE49-F238E27FC236}">
                <a16:creationId xmlns:a16="http://schemas.microsoft.com/office/drawing/2014/main" id="{42E026C9-A462-FE45-932F-3D16FA8BE760}"/>
              </a:ext>
            </a:extLst>
          </p:cNvPr>
          <p:cNvSpPr txBox="1"/>
          <p:nvPr/>
        </p:nvSpPr>
        <p:spPr>
          <a:xfrm>
            <a:off x="8262340" y="4251060"/>
            <a:ext cx="344748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Integration mot VIOL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Driftsätta anpassningar i samtliga berörda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Utbilda IT-support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400" b="0" i="0" u="none" strike="noStrike" kern="1200" cap="none" spc="0" normalizeH="0" baseline="0" noProof="0">
              <a:ln>
                <a:noFill/>
              </a:ln>
              <a:solidFill>
                <a:prstClr val="black"/>
              </a:solidFill>
              <a:effectLst/>
              <a:uLnTx/>
              <a:uFillTx/>
              <a:latin typeface="Arial"/>
              <a:ea typeface="+mn-ea"/>
              <a:cs typeface="+mn-cs"/>
            </a:endParaRPr>
          </a:p>
        </p:txBody>
      </p:sp>
      <p:sp>
        <p:nvSpPr>
          <p:cNvPr id="42" name="textruta 41">
            <a:extLst>
              <a:ext uri="{FF2B5EF4-FFF2-40B4-BE49-F238E27FC236}">
                <a16:creationId xmlns:a16="http://schemas.microsoft.com/office/drawing/2014/main" id="{D1A64CFD-7315-2443-553B-F8712977DE85}"/>
              </a:ext>
            </a:extLst>
          </p:cNvPr>
          <p:cNvSpPr txBox="1"/>
          <p:nvPr/>
        </p:nvSpPr>
        <p:spPr>
          <a:xfrm>
            <a:off x="508054" y="5457383"/>
            <a:ext cx="3196709"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Produktionstekniker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Apteringar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Integrationer för produktionsflöden</a:t>
            </a:r>
          </a:p>
        </p:txBody>
      </p:sp>
      <p:cxnSp>
        <p:nvCxnSpPr>
          <p:cNvPr id="4" name="Rak koppling 3">
            <a:extLst>
              <a:ext uri="{FF2B5EF4-FFF2-40B4-BE49-F238E27FC236}">
                <a16:creationId xmlns:a16="http://schemas.microsoft.com/office/drawing/2014/main" id="{762E94CC-EA16-8516-22FA-047C409CA809}"/>
              </a:ext>
            </a:extLst>
          </p:cNvPr>
          <p:cNvCxnSpPr/>
          <p:nvPr/>
        </p:nvCxnSpPr>
        <p:spPr>
          <a:xfrm>
            <a:off x="1815306" y="3406781"/>
            <a:ext cx="1405719"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435DC97C-0310-4F92-53D7-5D18F8D98773}"/>
              </a:ext>
            </a:extLst>
          </p:cNvPr>
          <p:cNvSpPr txBox="1"/>
          <p:nvPr/>
        </p:nvSpPr>
        <p:spPr>
          <a:xfrm>
            <a:off x="2304805" y="3406781"/>
            <a:ext cx="4267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Q2</a:t>
            </a:r>
          </a:p>
        </p:txBody>
      </p:sp>
      <p:cxnSp>
        <p:nvCxnSpPr>
          <p:cNvPr id="6" name="Rak koppling 5">
            <a:extLst>
              <a:ext uri="{FF2B5EF4-FFF2-40B4-BE49-F238E27FC236}">
                <a16:creationId xmlns:a16="http://schemas.microsoft.com/office/drawing/2014/main" id="{0178D5E2-5E0E-868E-DA4E-3529F91F7C05}"/>
              </a:ext>
            </a:extLst>
          </p:cNvPr>
          <p:cNvCxnSpPr/>
          <p:nvPr/>
        </p:nvCxnSpPr>
        <p:spPr>
          <a:xfrm>
            <a:off x="3252415" y="3406781"/>
            <a:ext cx="140571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F95C900A-67C4-F7A8-5EB0-D37F3484506E}"/>
              </a:ext>
            </a:extLst>
          </p:cNvPr>
          <p:cNvSpPr txBox="1"/>
          <p:nvPr/>
        </p:nvSpPr>
        <p:spPr>
          <a:xfrm>
            <a:off x="3741914" y="3406781"/>
            <a:ext cx="4267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Q3</a:t>
            </a:r>
          </a:p>
        </p:txBody>
      </p:sp>
      <p:cxnSp>
        <p:nvCxnSpPr>
          <p:cNvPr id="8" name="Rak koppling 7">
            <a:extLst>
              <a:ext uri="{FF2B5EF4-FFF2-40B4-BE49-F238E27FC236}">
                <a16:creationId xmlns:a16="http://schemas.microsoft.com/office/drawing/2014/main" id="{0FD34C52-3749-93C0-9393-09690215A8AA}"/>
              </a:ext>
            </a:extLst>
          </p:cNvPr>
          <p:cNvCxnSpPr/>
          <p:nvPr/>
        </p:nvCxnSpPr>
        <p:spPr>
          <a:xfrm>
            <a:off x="4689523" y="3406781"/>
            <a:ext cx="1405719"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5B5B0141-167D-421F-E8B0-4550EE762B38}"/>
              </a:ext>
            </a:extLst>
          </p:cNvPr>
          <p:cNvSpPr txBox="1"/>
          <p:nvPr/>
        </p:nvSpPr>
        <p:spPr>
          <a:xfrm>
            <a:off x="5179022" y="3406781"/>
            <a:ext cx="4267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Q4</a:t>
            </a:r>
          </a:p>
        </p:txBody>
      </p:sp>
      <p:cxnSp>
        <p:nvCxnSpPr>
          <p:cNvPr id="11" name="Rak koppling 10">
            <a:extLst>
              <a:ext uri="{FF2B5EF4-FFF2-40B4-BE49-F238E27FC236}">
                <a16:creationId xmlns:a16="http://schemas.microsoft.com/office/drawing/2014/main" id="{DE13E264-A88C-CB01-6162-8F747F1F8D36}"/>
              </a:ext>
            </a:extLst>
          </p:cNvPr>
          <p:cNvCxnSpPr/>
          <p:nvPr/>
        </p:nvCxnSpPr>
        <p:spPr>
          <a:xfrm>
            <a:off x="6126631" y="3406781"/>
            <a:ext cx="140571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A3783503-B9C9-2C67-E0C3-1F38FFC05C61}"/>
              </a:ext>
            </a:extLst>
          </p:cNvPr>
          <p:cNvSpPr txBox="1"/>
          <p:nvPr/>
        </p:nvSpPr>
        <p:spPr>
          <a:xfrm>
            <a:off x="6616130" y="3406781"/>
            <a:ext cx="4267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Q1</a:t>
            </a:r>
          </a:p>
        </p:txBody>
      </p:sp>
      <p:cxnSp>
        <p:nvCxnSpPr>
          <p:cNvPr id="13" name="Rak koppling 12">
            <a:extLst>
              <a:ext uri="{FF2B5EF4-FFF2-40B4-BE49-F238E27FC236}">
                <a16:creationId xmlns:a16="http://schemas.microsoft.com/office/drawing/2014/main" id="{9A700132-826B-022C-B338-0E888698C3DA}"/>
              </a:ext>
            </a:extLst>
          </p:cNvPr>
          <p:cNvCxnSpPr/>
          <p:nvPr/>
        </p:nvCxnSpPr>
        <p:spPr>
          <a:xfrm>
            <a:off x="7563739" y="3406781"/>
            <a:ext cx="140571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CCEA8CAF-925A-32BF-C635-0F82C536F4BB}"/>
              </a:ext>
            </a:extLst>
          </p:cNvPr>
          <p:cNvSpPr txBox="1"/>
          <p:nvPr/>
        </p:nvSpPr>
        <p:spPr>
          <a:xfrm>
            <a:off x="8053238" y="3406781"/>
            <a:ext cx="4267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Q2</a:t>
            </a:r>
          </a:p>
        </p:txBody>
      </p:sp>
      <p:cxnSp>
        <p:nvCxnSpPr>
          <p:cNvPr id="15" name="Rak koppling 14">
            <a:extLst>
              <a:ext uri="{FF2B5EF4-FFF2-40B4-BE49-F238E27FC236}">
                <a16:creationId xmlns:a16="http://schemas.microsoft.com/office/drawing/2014/main" id="{CBB29F6A-1780-216F-DEA0-5D263D881EEC}"/>
              </a:ext>
            </a:extLst>
          </p:cNvPr>
          <p:cNvCxnSpPr/>
          <p:nvPr/>
        </p:nvCxnSpPr>
        <p:spPr>
          <a:xfrm>
            <a:off x="9000847" y="3406781"/>
            <a:ext cx="1405719"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ruta 15">
            <a:extLst>
              <a:ext uri="{FF2B5EF4-FFF2-40B4-BE49-F238E27FC236}">
                <a16:creationId xmlns:a16="http://schemas.microsoft.com/office/drawing/2014/main" id="{96AD7791-FB12-F9EE-9510-460CAB4C3DA7}"/>
              </a:ext>
            </a:extLst>
          </p:cNvPr>
          <p:cNvSpPr txBox="1"/>
          <p:nvPr/>
        </p:nvSpPr>
        <p:spPr>
          <a:xfrm>
            <a:off x="9490346" y="3406781"/>
            <a:ext cx="4267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Q3</a:t>
            </a:r>
          </a:p>
        </p:txBody>
      </p:sp>
      <p:sp>
        <p:nvSpPr>
          <p:cNvPr id="50" name="textruta 49">
            <a:extLst>
              <a:ext uri="{FF2B5EF4-FFF2-40B4-BE49-F238E27FC236}">
                <a16:creationId xmlns:a16="http://schemas.microsoft.com/office/drawing/2014/main" id="{6779EB5F-6290-748D-BD80-FE04325320EF}"/>
              </a:ext>
            </a:extLst>
          </p:cNvPr>
          <p:cNvSpPr txBox="1"/>
          <p:nvPr/>
        </p:nvSpPr>
        <p:spPr>
          <a:xfrm>
            <a:off x="1131967" y="2070747"/>
            <a:ext cx="2001653" cy="52322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Interna system och beställningar klara</a:t>
            </a:r>
          </a:p>
        </p:txBody>
      </p:sp>
      <p:sp>
        <p:nvSpPr>
          <p:cNvPr id="57" name="textruta 56">
            <a:extLst>
              <a:ext uri="{FF2B5EF4-FFF2-40B4-BE49-F238E27FC236}">
                <a16:creationId xmlns:a16="http://schemas.microsoft.com/office/drawing/2014/main" id="{332C4957-F0DF-157E-38A5-77B1EE08D4A6}"/>
              </a:ext>
            </a:extLst>
          </p:cNvPr>
          <p:cNvSpPr txBox="1"/>
          <p:nvPr/>
        </p:nvSpPr>
        <p:spPr>
          <a:xfrm>
            <a:off x="2951689" y="3663136"/>
            <a:ext cx="6014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2024</a:t>
            </a:r>
          </a:p>
        </p:txBody>
      </p:sp>
      <p:sp>
        <p:nvSpPr>
          <p:cNvPr id="58" name="textruta 57">
            <a:extLst>
              <a:ext uri="{FF2B5EF4-FFF2-40B4-BE49-F238E27FC236}">
                <a16:creationId xmlns:a16="http://schemas.microsoft.com/office/drawing/2014/main" id="{597EF9E9-775C-4F54-68E9-30DED22ECFA3}"/>
              </a:ext>
            </a:extLst>
          </p:cNvPr>
          <p:cNvSpPr txBox="1"/>
          <p:nvPr/>
        </p:nvSpPr>
        <p:spPr>
          <a:xfrm>
            <a:off x="8767888" y="3663136"/>
            <a:ext cx="6014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2025</a:t>
            </a:r>
          </a:p>
        </p:txBody>
      </p:sp>
      <p:sp>
        <p:nvSpPr>
          <p:cNvPr id="64" name="textruta 63">
            <a:extLst>
              <a:ext uri="{FF2B5EF4-FFF2-40B4-BE49-F238E27FC236}">
                <a16:creationId xmlns:a16="http://schemas.microsoft.com/office/drawing/2014/main" id="{C3347690-0B8F-D15D-BC50-825F2AB5730D}"/>
              </a:ext>
            </a:extLst>
          </p:cNvPr>
          <p:cNvSpPr txBox="1"/>
          <p:nvPr/>
        </p:nvSpPr>
        <p:spPr>
          <a:xfrm>
            <a:off x="7666066" y="3038973"/>
            <a:ext cx="1552325" cy="307777"/>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Kör in VIOL 2</a:t>
            </a:r>
          </a:p>
        </p:txBody>
      </p:sp>
      <p:sp>
        <p:nvSpPr>
          <p:cNvPr id="51" name="textruta 50">
            <a:extLst>
              <a:ext uri="{FF2B5EF4-FFF2-40B4-BE49-F238E27FC236}">
                <a16:creationId xmlns:a16="http://schemas.microsoft.com/office/drawing/2014/main" id="{B945E213-94C1-C67E-053E-28D9496D129C}"/>
              </a:ext>
            </a:extLst>
          </p:cNvPr>
          <p:cNvSpPr txBox="1"/>
          <p:nvPr/>
        </p:nvSpPr>
        <p:spPr>
          <a:xfrm>
            <a:off x="5152421" y="2684413"/>
            <a:ext cx="1674398" cy="52322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Skarp drift isolerade affärer</a:t>
            </a:r>
          </a:p>
        </p:txBody>
      </p:sp>
      <p:sp>
        <p:nvSpPr>
          <p:cNvPr id="69" name="textruta 68">
            <a:extLst>
              <a:ext uri="{FF2B5EF4-FFF2-40B4-BE49-F238E27FC236}">
                <a16:creationId xmlns:a16="http://schemas.microsoft.com/office/drawing/2014/main" id="{E4FFBC87-9364-3F62-005B-A76E88C09340}"/>
              </a:ext>
            </a:extLst>
          </p:cNvPr>
          <p:cNvSpPr txBox="1"/>
          <p:nvPr/>
        </p:nvSpPr>
        <p:spPr>
          <a:xfrm>
            <a:off x="1134447" y="2691468"/>
            <a:ext cx="1999722" cy="52322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Dialog med leverantörer och kunder</a:t>
            </a:r>
          </a:p>
        </p:txBody>
      </p:sp>
      <p:sp>
        <p:nvSpPr>
          <p:cNvPr id="3" name="textruta 2">
            <a:extLst>
              <a:ext uri="{FF2B5EF4-FFF2-40B4-BE49-F238E27FC236}">
                <a16:creationId xmlns:a16="http://schemas.microsoft.com/office/drawing/2014/main" id="{374C1BEC-B8A6-56A9-E5CC-94795E8867CC}"/>
              </a:ext>
            </a:extLst>
          </p:cNvPr>
          <p:cNvSpPr txBox="1"/>
          <p:nvPr/>
        </p:nvSpPr>
        <p:spPr>
          <a:xfrm>
            <a:off x="8262341" y="5565104"/>
            <a:ext cx="36567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Logistiker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Dialog med Transportörer om de förändringar VIOL 3 medför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400" b="0" i="0" u="none" strike="noStrike" kern="1200" cap="none" spc="0" normalizeH="0" baseline="0" noProof="0">
              <a:ln>
                <a:noFill/>
              </a:ln>
              <a:solidFill>
                <a:prstClr val="black"/>
              </a:solidFill>
              <a:effectLst/>
              <a:uLnTx/>
              <a:uFillTx/>
              <a:latin typeface="Arial"/>
              <a:ea typeface="+mn-ea"/>
              <a:cs typeface="+mn-cs"/>
            </a:endParaRPr>
          </a:p>
        </p:txBody>
      </p:sp>
      <p:sp>
        <p:nvSpPr>
          <p:cNvPr id="17" name="textruta 16">
            <a:extLst>
              <a:ext uri="{FF2B5EF4-FFF2-40B4-BE49-F238E27FC236}">
                <a16:creationId xmlns:a16="http://schemas.microsoft.com/office/drawing/2014/main" id="{CBE53243-49DF-E9D5-2735-21409A292BF0}"/>
              </a:ext>
            </a:extLst>
          </p:cNvPr>
          <p:cNvSpPr txBox="1"/>
          <p:nvPr/>
        </p:nvSpPr>
        <p:spPr>
          <a:xfrm>
            <a:off x="3197908" y="2070747"/>
            <a:ext cx="1879946" cy="52322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Konfiguration produktion</a:t>
            </a:r>
          </a:p>
        </p:txBody>
      </p:sp>
      <p:sp>
        <p:nvSpPr>
          <p:cNvPr id="19" name="textruta 18">
            <a:extLst>
              <a:ext uri="{FF2B5EF4-FFF2-40B4-BE49-F238E27FC236}">
                <a16:creationId xmlns:a16="http://schemas.microsoft.com/office/drawing/2014/main" id="{2E3A4114-074A-AB84-8CDE-532DD13A1B9D}"/>
              </a:ext>
            </a:extLst>
          </p:cNvPr>
          <p:cNvSpPr txBox="1"/>
          <p:nvPr/>
        </p:nvSpPr>
        <p:spPr>
          <a:xfrm>
            <a:off x="3185862" y="2696436"/>
            <a:ext cx="1891992" cy="52322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VIOL 3 kontrakt för hösten 2025</a:t>
            </a:r>
          </a:p>
        </p:txBody>
      </p:sp>
      <p:sp>
        <p:nvSpPr>
          <p:cNvPr id="20" name="textruta 19">
            <a:extLst>
              <a:ext uri="{FF2B5EF4-FFF2-40B4-BE49-F238E27FC236}">
                <a16:creationId xmlns:a16="http://schemas.microsoft.com/office/drawing/2014/main" id="{0C09F846-2F21-2E24-100A-F79F146ED02A}"/>
              </a:ext>
            </a:extLst>
          </p:cNvPr>
          <p:cNvSpPr txBox="1"/>
          <p:nvPr/>
        </p:nvSpPr>
        <p:spPr>
          <a:xfrm>
            <a:off x="6913434" y="2701262"/>
            <a:ext cx="1674398" cy="307777"/>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Gradvis utökning</a:t>
            </a:r>
          </a:p>
        </p:txBody>
      </p:sp>
      <p:sp>
        <p:nvSpPr>
          <p:cNvPr id="21" name="Romb 20">
            <a:extLst>
              <a:ext uri="{FF2B5EF4-FFF2-40B4-BE49-F238E27FC236}">
                <a16:creationId xmlns:a16="http://schemas.microsoft.com/office/drawing/2014/main" id="{9E3046C0-5B3C-7A61-D4F9-E6C0CBC30D86}"/>
              </a:ext>
            </a:extLst>
          </p:cNvPr>
          <p:cNvSpPr/>
          <p:nvPr/>
        </p:nvSpPr>
        <p:spPr>
          <a:xfrm>
            <a:off x="9136460" y="1564077"/>
            <a:ext cx="232875" cy="232875"/>
          </a:xfrm>
          <a:prstGeom prst="diamon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sp>
        <p:nvSpPr>
          <p:cNvPr id="22" name="textruta 21">
            <a:extLst>
              <a:ext uri="{FF2B5EF4-FFF2-40B4-BE49-F238E27FC236}">
                <a16:creationId xmlns:a16="http://schemas.microsoft.com/office/drawing/2014/main" id="{D6EE319C-8DCE-3586-239F-2123755C1406}"/>
              </a:ext>
            </a:extLst>
          </p:cNvPr>
          <p:cNvSpPr txBox="1"/>
          <p:nvPr/>
        </p:nvSpPr>
        <p:spPr>
          <a:xfrm>
            <a:off x="5142142" y="2066276"/>
            <a:ext cx="1674398" cy="52322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Parallell drift VIOL 2 VIOL 3</a:t>
            </a:r>
          </a:p>
        </p:txBody>
      </p:sp>
      <p:sp>
        <p:nvSpPr>
          <p:cNvPr id="23" name="Romb 22">
            <a:extLst>
              <a:ext uri="{FF2B5EF4-FFF2-40B4-BE49-F238E27FC236}">
                <a16:creationId xmlns:a16="http://schemas.microsoft.com/office/drawing/2014/main" id="{C7CF95CF-F034-0B9B-574D-71EF487DD898}"/>
              </a:ext>
            </a:extLst>
          </p:cNvPr>
          <p:cNvSpPr/>
          <p:nvPr/>
        </p:nvSpPr>
        <p:spPr>
          <a:xfrm>
            <a:off x="7809303" y="1564076"/>
            <a:ext cx="232875" cy="232875"/>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sp>
        <p:nvSpPr>
          <p:cNvPr id="24" name="Romb 23">
            <a:extLst>
              <a:ext uri="{FF2B5EF4-FFF2-40B4-BE49-F238E27FC236}">
                <a16:creationId xmlns:a16="http://schemas.microsoft.com/office/drawing/2014/main" id="{4E1B240E-DB20-6DB5-135F-991CF4F62689}"/>
              </a:ext>
            </a:extLst>
          </p:cNvPr>
          <p:cNvSpPr/>
          <p:nvPr/>
        </p:nvSpPr>
        <p:spPr>
          <a:xfrm>
            <a:off x="5631884" y="1564075"/>
            <a:ext cx="232875" cy="232875"/>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sp>
        <p:nvSpPr>
          <p:cNvPr id="25" name="textruta 24">
            <a:extLst>
              <a:ext uri="{FF2B5EF4-FFF2-40B4-BE49-F238E27FC236}">
                <a16:creationId xmlns:a16="http://schemas.microsoft.com/office/drawing/2014/main" id="{CD2DEA2B-173A-CC68-12CD-3ADDF857043D}"/>
              </a:ext>
            </a:extLst>
          </p:cNvPr>
          <p:cNvSpPr txBox="1"/>
          <p:nvPr/>
        </p:nvSpPr>
        <p:spPr>
          <a:xfrm>
            <a:off x="4784863" y="878915"/>
            <a:ext cx="18799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Sveaskog påbörjar VIOL 3 produktion tillsammans med 3 kunder 2024-11</a:t>
            </a:r>
          </a:p>
        </p:txBody>
      </p:sp>
      <p:sp>
        <p:nvSpPr>
          <p:cNvPr id="28" name="textruta 27">
            <a:extLst>
              <a:ext uri="{FF2B5EF4-FFF2-40B4-BE49-F238E27FC236}">
                <a16:creationId xmlns:a16="http://schemas.microsoft.com/office/drawing/2014/main" id="{1B02F93B-866A-77B1-2F3A-A05E6CA872DC}"/>
              </a:ext>
            </a:extLst>
          </p:cNvPr>
          <p:cNvSpPr txBox="1"/>
          <p:nvPr/>
        </p:nvSpPr>
        <p:spPr>
          <a:xfrm>
            <a:off x="7279262" y="859421"/>
            <a:ext cx="1154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Go Live VIOL 3 2025-05-02</a:t>
            </a:r>
          </a:p>
        </p:txBody>
      </p:sp>
      <p:sp>
        <p:nvSpPr>
          <p:cNvPr id="29" name="textruta 28">
            <a:extLst>
              <a:ext uri="{FF2B5EF4-FFF2-40B4-BE49-F238E27FC236}">
                <a16:creationId xmlns:a16="http://schemas.microsoft.com/office/drawing/2014/main" id="{0E3DEF7F-C57B-E038-009C-652A589A0E74}"/>
              </a:ext>
            </a:extLst>
          </p:cNvPr>
          <p:cNvSpPr txBox="1"/>
          <p:nvPr/>
        </p:nvSpPr>
        <p:spPr>
          <a:xfrm>
            <a:off x="8580364" y="859421"/>
            <a:ext cx="14057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VIOL 2 stängs för inmätning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2025-10-31</a:t>
            </a:r>
          </a:p>
        </p:txBody>
      </p:sp>
    </p:spTree>
    <p:extLst>
      <p:ext uri="{BB962C8B-B14F-4D97-AF65-F5344CB8AC3E}">
        <p14:creationId xmlns:p14="http://schemas.microsoft.com/office/powerpoint/2010/main" val="36281057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44BC478-7003-69D3-80EF-6083CF362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963" y="1127601"/>
            <a:ext cx="185224" cy="165817"/>
          </a:xfrm>
          <a:prstGeom prst="rect">
            <a:avLst/>
          </a:prstGeom>
        </p:spPr>
      </p:pic>
      <p:pic>
        <p:nvPicPr>
          <p:cNvPr id="6" name="Bildobjekt 5">
            <a:extLst>
              <a:ext uri="{FF2B5EF4-FFF2-40B4-BE49-F238E27FC236}">
                <a16:creationId xmlns:a16="http://schemas.microsoft.com/office/drawing/2014/main" id="{93B51FB2-1B2C-36C5-9021-43A3DDC39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575" y="1667738"/>
            <a:ext cx="185224" cy="165817"/>
          </a:xfrm>
          <a:prstGeom prst="rect">
            <a:avLst/>
          </a:prstGeom>
        </p:spPr>
      </p:pic>
      <p:pic>
        <p:nvPicPr>
          <p:cNvPr id="7" name="Bildobjekt 6">
            <a:extLst>
              <a:ext uri="{FF2B5EF4-FFF2-40B4-BE49-F238E27FC236}">
                <a16:creationId xmlns:a16="http://schemas.microsoft.com/office/drawing/2014/main" id="{1BF9C3F2-7521-B718-008E-517B36189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187" y="1293418"/>
            <a:ext cx="185224" cy="165817"/>
          </a:xfrm>
          <a:prstGeom prst="rect">
            <a:avLst/>
          </a:prstGeom>
        </p:spPr>
      </p:pic>
      <p:pic>
        <p:nvPicPr>
          <p:cNvPr id="8" name="Bildobjekt 7">
            <a:extLst>
              <a:ext uri="{FF2B5EF4-FFF2-40B4-BE49-F238E27FC236}">
                <a16:creationId xmlns:a16="http://schemas.microsoft.com/office/drawing/2014/main" id="{67B43EB6-414F-2388-E531-A9E62A86D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928" y="1886815"/>
            <a:ext cx="185224" cy="165817"/>
          </a:xfrm>
          <a:prstGeom prst="rect">
            <a:avLst/>
          </a:prstGeom>
        </p:spPr>
      </p:pic>
      <p:pic>
        <p:nvPicPr>
          <p:cNvPr id="9" name="Bildobjekt 8">
            <a:extLst>
              <a:ext uri="{FF2B5EF4-FFF2-40B4-BE49-F238E27FC236}">
                <a16:creationId xmlns:a16="http://schemas.microsoft.com/office/drawing/2014/main" id="{5C762800-0B59-05CD-BA1D-65B6096BB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4885" y="2009100"/>
            <a:ext cx="185224" cy="165817"/>
          </a:xfrm>
          <a:prstGeom prst="rect">
            <a:avLst/>
          </a:prstGeom>
        </p:spPr>
      </p:pic>
      <p:pic>
        <p:nvPicPr>
          <p:cNvPr id="10" name="Bildobjekt 9">
            <a:extLst>
              <a:ext uri="{FF2B5EF4-FFF2-40B4-BE49-F238E27FC236}">
                <a16:creationId xmlns:a16="http://schemas.microsoft.com/office/drawing/2014/main" id="{D762AEF9-74D8-E4C2-EB85-A7BD938CC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327" y="1002465"/>
            <a:ext cx="185224" cy="165817"/>
          </a:xfrm>
          <a:prstGeom prst="rect">
            <a:avLst/>
          </a:prstGeom>
        </p:spPr>
      </p:pic>
      <p:pic>
        <p:nvPicPr>
          <p:cNvPr id="11" name="Bildobjekt 10">
            <a:extLst>
              <a:ext uri="{FF2B5EF4-FFF2-40B4-BE49-F238E27FC236}">
                <a16:creationId xmlns:a16="http://schemas.microsoft.com/office/drawing/2014/main" id="{60926C45-8413-C95D-E851-E0BD87184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68" y="3579255"/>
            <a:ext cx="503338" cy="179865"/>
          </a:xfrm>
          <a:prstGeom prst="rect">
            <a:avLst/>
          </a:prstGeom>
        </p:spPr>
      </p:pic>
      <p:sp>
        <p:nvSpPr>
          <p:cNvPr id="12" name="Rektangel: rundade hörn 11">
            <a:extLst>
              <a:ext uri="{FF2B5EF4-FFF2-40B4-BE49-F238E27FC236}">
                <a16:creationId xmlns:a16="http://schemas.microsoft.com/office/drawing/2014/main" id="{0E0C9772-5DE2-E786-D187-0AD71EB4BBDE}"/>
              </a:ext>
            </a:extLst>
          </p:cNvPr>
          <p:cNvSpPr/>
          <p:nvPr/>
        </p:nvSpPr>
        <p:spPr>
          <a:xfrm>
            <a:off x="1893784" y="2516305"/>
            <a:ext cx="1209676" cy="266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Bränsleved</a:t>
            </a:r>
          </a:p>
        </p:txBody>
      </p:sp>
      <p:pic>
        <p:nvPicPr>
          <p:cNvPr id="13" name="Bildobjekt 12">
            <a:extLst>
              <a:ext uri="{FF2B5EF4-FFF2-40B4-BE49-F238E27FC236}">
                <a16:creationId xmlns:a16="http://schemas.microsoft.com/office/drawing/2014/main" id="{0135E6A5-6A43-E048-5BE9-6A752330C4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8804" y="803596"/>
            <a:ext cx="185224" cy="165817"/>
          </a:xfrm>
          <a:prstGeom prst="rect">
            <a:avLst/>
          </a:prstGeom>
        </p:spPr>
      </p:pic>
      <p:pic>
        <p:nvPicPr>
          <p:cNvPr id="14" name="Bildobjekt 13">
            <a:extLst>
              <a:ext uri="{FF2B5EF4-FFF2-40B4-BE49-F238E27FC236}">
                <a16:creationId xmlns:a16="http://schemas.microsoft.com/office/drawing/2014/main" id="{C8DC371A-EAC7-587C-F509-F5A9ACDA98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8844" y="810003"/>
            <a:ext cx="185224" cy="165817"/>
          </a:xfrm>
          <a:prstGeom prst="rect">
            <a:avLst/>
          </a:prstGeom>
        </p:spPr>
      </p:pic>
      <p:pic>
        <p:nvPicPr>
          <p:cNvPr id="15" name="Bildobjekt 14">
            <a:extLst>
              <a:ext uri="{FF2B5EF4-FFF2-40B4-BE49-F238E27FC236}">
                <a16:creationId xmlns:a16="http://schemas.microsoft.com/office/drawing/2014/main" id="{C26D58BA-68AF-C95B-5C1D-7FAE53991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9527" y="1459665"/>
            <a:ext cx="185224" cy="165817"/>
          </a:xfrm>
          <a:prstGeom prst="rect">
            <a:avLst/>
          </a:prstGeom>
        </p:spPr>
      </p:pic>
      <p:pic>
        <p:nvPicPr>
          <p:cNvPr id="16" name="Bildobjekt 15">
            <a:extLst>
              <a:ext uri="{FF2B5EF4-FFF2-40B4-BE49-F238E27FC236}">
                <a16:creationId xmlns:a16="http://schemas.microsoft.com/office/drawing/2014/main" id="{3E082AF6-1678-DED8-866B-468E490BB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8477" y="919556"/>
            <a:ext cx="185224" cy="165817"/>
          </a:xfrm>
          <a:prstGeom prst="rect">
            <a:avLst/>
          </a:prstGeom>
        </p:spPr>
      </p:pic>
      <p:cxnSp>
        <p:nvCxnSpPr>
          <p:cNvPr id="18" name="Rak koppling 17">
            <a:extLst>
              <a:ext uri="{FF2B5EF4-FFF2-40B4-BE49-F238E27FC236}">
                <a16:creationId xmlns:a16="http://schemas.microsoft.com/office/drawing/2014/main" id="{008E1BFC-B6A7-90D2-3452-D7839502461D}"/>
              </a:ext>
            </a:extLst>
          </p:cNvPr>
          <p:cNvCxnSpPr>
            <a:cxnSpLocks/>
            <a:stCxn id="12" idx="3"/>
            <a:endCxn id="13" idx="2"/>
          </p:cNvCxnSpPr>
          <p:nvPr/>
        </p:nvCxnSpPr>
        <p:spPr>
          <a:xfrm flipV="1">
            <a:off x="3103460" y="969413"/>
            <a:ext cx="637956" cy="16802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01E97A1F-F04E-ED7A-D9C2-050D54B57B2F}"/>
              </a:ext>
            </a:extLst>
          </p:cNvPr>
          <p:cNvCxnSpPr>
            <a:cxnSpLocks/>
            <a:stCxn id="12" idx="3"/>
            <a:endCxn id="14" idx="2"/>
          </p:cNvCxnSpPr>
          <p:nvPr/>
        </p:nvCxnSpPr>
        <p:spPr>
          <a:xfrm flipV="1">
            <a:off x="3103460" y="975820"/>
            <a:ext cx="977996" cy="1673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10E89EF8-3D6B-C0DD-F896-A8D6A7B29F5D}"/>
              </a:ext>
            </a:extLst>
          </p:cNvPr>
          <p:cNvCxnSpPr>
            <a:cxnSpLocks/>
            <a:stCxn id="12" idx="3"/>
            <a:endCxn id="16" idx="2"/>
          </p:cNvCxnSpPr>
          <p:nvPr/>
        </p:nvCxnSpPr>
        <p:spPr>
          <a:xfrm flipV="1">
            <a:off x="3103460" y="1085373"/>
            <a:ext cx="1287629" cy="156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43EC1420-8052-8F3B-B0FC-638638C9942A}"/>
              </a:ext>
            </a:extLst>
          </p:cNvPr>
          <p:cNvCxnSpPr>
            <a:cxnSpLocks/>
            <a:stCxn id="12" idx="3"/>
            <a:endCxn id="10" idx="2"/>
          </p:cNvCxnSpPr>
          <p:nvPr/>
        </p:nvCxnSpPr>
        <p:spPr>
          <a:xfrm flipV="1">
            <a:off x="3103460" y="1168282"/>
            <a:ext cx="1611479" cy="14813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734BE01A-F43C-062E-491B-70680C50F0CF}"/>
              </a:ext>
            </a:extLst>
          </p:cNvPr>
          <p:cNvCxnSpPr>
            <a:cxnSpLocks/>
            <a:stCxn id="12" idx="3"/>
            <a:endCxn id="5" idx="1"/>
          </p:cNvCxnSpPr>
          <p:nvPr/>
        </p:nvCxnSpPr>
        <p:spPr>
          <a:xfrm flipV="1">
            <a:off x="3103460" y="1210510"/>
            <a:ext cx="1720503" cy="14391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E01A10F6-971B-0655-668A-35D0C5CD4157}"/>
              </a:ext>
            </a:extLst>
          </p:cNvPr>
          <p:cNvCxnSpPr>
            <a:cxnSpLocks/>
            <a:stCxn id="12" idx="3"/>
            <a:endCxn id="7" idx="1"/>
          </p:cNvCxnSpPr>
          <p:nvPr/>
        </p:nvCxnSpPr>
        <p:spPr>
          <a:xfrm flipV="1">
            <a:off x="3103460" y="1376327"/>
            <a:ext cx="1905727" cy="1273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F07E6B8F-99CA-6574-46EA-1654A9A88D26}"/>
              </a:ext>
            </a:extLst>
          </p:cNvPr>
          <p:cNvCxnSpPr>
            <a:cxnSpLocks/>
            <a:stCxn id="12" idx="3"/>
            <a:endCxn id="15" idx="1"/>
          </p:cNvCxnSpPr>
          <p:nvPr/>
        </p:nvCxnSpPr>
        <p:spPr>
          <a:xfrm flipV="1">
            <a:off x="3103460" y="1542574"/>
            <a:ext cx="1976067" cy="1107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Rak koppling 35">
            <a:extLst>
              <a:ext uri="{FF2B5EF4-FFF2-40B4-BE49-F238E27FC236}">
                <a16:creationId xmlns:a16="http://schemas.microsoft.com/office/drawing/2014/main" id="{40947090-61C7-9527-10F4-DA1A18A5C3D7}"/>
              </a:ext>
            </a:extLst>
          </p:cNvPr>
          <p:cNvCxnSpPr>
            <a:cxnSpLocks/>
            <a:stCxn id="12" idx="3"/>
            <a:endCxn id="6" idx="1"/>
          </p:cNvCxnSpPr>
          <p:nvPr/>
        </p:nvCxnSpPr>
        <p:spPr>
          <a:xfrm flipV="1">
            <a:off x="3103460" y="1750647"/>
            <a:ext cx="1813115" cy="899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50FB97B8-F590-C1BC-9FAC-BC7AC45340E4}"/>
              </a:ext>
            </a:extLst>
          </p:cNvPr>
          <p:cNvCxnSpPr>
            <a:cxnSpLocks/>
            <a:stCxn id="12" idx="3"/>
            <a:endCxn id="8" idx="1"/>
          </p:cNvCxnSpPr>
          <p:nvPr/>
        </p:nvCxnSpPr>
        <p:spPr>
          <a:xfrm flipV="1">
            <a:off x="3103460" y="1969724"/>
            <a:ext cx="1656468" cy="679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B80AF60D-75A2-D9D8-AD53-61A30F18A026}"/>
              </a:ext>
            </a:extLst>
          </p:cNvPr>
          <p:cNvCxnSpPr>
            <a:cxnSpLocks/>
            <a:stCxn id="12" idx="3"/>
            <a:endCxn id="9" idx="1"/>
          </p:cNvCxnSpPr>
          <p:nvPr/>
        </p:nvCxnSpPr>
        <p:spPr>
          <a:xfrm flipV="1">
            <a:off x="3103460" y="2092009"/>
            <a:ext cx="1461425" cy="557646"/>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ktangel: rundade hörn 44">
            <a:extLst>
              <a:ext uri="{FF2B5EF4-FFF2-40B4-BE49-F238E27FC236}">
                <a16:creationId xmlns:a16="http://schemas.microsoft.com/office/drawing/2014/main" id="{3A1186CB-5F56-AB2C-CE7B-8C89DBCB6BB5}"/>
              </a:ext>
            </a:extLst>
          </p:cNvPr>
          <p:cNvSpPr/>
          <p:nvPr/>
        </p:nvSpPr>
        <p:spPr>
          <a:xfrm>
            <a:off x="1893784" y="2941690"/>
            <a:ext cx="1209676" cy="266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Lövmav</a:t>
            </a:r>
            <a:endParaRPr kumimoji="0" lang="sv-SE" sz="1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Bildobjekt 45">
            <a:extLst>
              <a:ext uri="{FF2B5EF4-FFF2-40B4-BE49-F238E27FC236}">
                <a16:creationId xmlns:a16="http://schemas.microsoft.com/office/drawing/2014/main" id="{788D755B-7849-10CC-6E54-0698940EA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666" y="2409659"/>
            <a:ext cx="185224" cy="165817"/>
          </a:xfrm>
          <a:prstGeom prst="rect">
            <a:avLst/>
          </a:prstGeom>
        </p:spPr>
      </p:pic>
      <p:pic>
        <p:nvPicPr>
          <p:cNvPr id="47" name="Bildobjekt 46">
            <a:extLst>
              <a:ext uri="{FF2B5EF4-FFF2-40B4-BE49-F238E27FC236}">
                <a16:creationId xmlns:a16="http://schemas.microsoft.com/office/drawing/2014/main" id="{0D7214A3-9E78-B549-C0C8-EECBAD56D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6915" y="2118031"/>
            <a:ext cx="185224" cy="165817"/>
          </a:xfrm>
          <a:prstGeom prst="rect">
            <a:avLst/>
          </a:prstGeom>
        </p:spPr>
      </p:pic>
      <p:pic>
        <p:nvPicPr>
          <p:cNvPr id="48" name="Bildobjekt 47">
            <a:extLst>
              <a:ext uri="{FF2B5EF4-FFF2-40B4-BE49-F238E27FC236}">
                <a16:creationId xmlns:a16="http://schemas.microsoft.com/office/drawing/2014/main" id="{4DC0F24C-807D-820E-C231-1B5D38C59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7525" y="2628090"/>
            <a:ext cx="185224" cy="165817"/>
          </a:xfrm>
          <a:prstGeom prst="rect">
            <a:avLst/>
          </a:prstGeom>
        </p:spPr>
      </p:pic>
      <p:pic>
        <p:nvPicPr>
          <p:cNvPr id="49" name="Bildobjekt 48">
            <a:extLst>
              <a:ext uri="{FF2B5EF4-FFF2-40B4-BE49-F238E27FC236}">
                <a16:creationId xmlns:a16="http://schemas.microsoft.com/office/drawing/2014/main" id="{C68FAD7C-D542-E402-2585-A82F1C4D1F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2649" y="2766404"/>
            <a:ext cx="185224" cy="165817"/>
          </a:xfrm>
          <a:prstGeom prst="rect">
            <a:avLst/>
          </a:prstGeom>
        </p:spPr>
      </p:pic>
      <p:pic>
        <p:nvPicPr>
          <p:cNvPr id="50" name="Bildobjekt 49">
            <a:extLst>
              <a:ext uri="{FF2B5EF4-FFF2-40B4-BE49-F238E27FC236}">
                <a16:creationId xmlns:a16="http://schemas.microsoft.com/office/drawing/2014/main" id="{F99C16E9-8ACA-E833-7E08-B83F8B3C6E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6885" y="2251120"/>
            <a:ext cx="185224" cy="165817"/>
          </a:xfrm>
          <a:prstGeom prst="rect">
            <a:avLst/>
          </a:prstGeom>
        </p:spPr>
      </p:pic>
      <p:cxnSp>
        <p:nvCxnSpPr>
          <p:cNvPr id="51" name="Rak koppling 50">
            <a:extLst>
              <a:ext uri="{FF2B5EF4-FFF2-40B4-BE49-F238E27FC236}">
                <a16:creationId xmlns:a16="http://schemas.microsoft.com/office/drawing/2014/main" id="{91C510FD-E3A2-82EA-D3C4-AE4AD3ECC890}"/>
              </a:ext>
            </a:extLst>
          </p:cNvPr>
          <p:cNvCxnSpPr>
            <a:cxnSpLocks/>
            <a:stCxn id="45" idx="3"/>
            <a:endCxn id="49" idx="1"/>
          </p:cNvCxnSpPr>
          <p:nvPr/>
        </p:nvCxnSpPr>
        <p:spPr>
          <a:xfrm flipV="1">
            <a:off x="3103460" y="2849313"/>
            <a:ext cx="2269189" cy="225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Rak koppling 53">
            <a:extLst>
              <a:ext uri="{FF2B5EF4-FFF2-40B4-BE49-F238E27FC236}">
                <a16:creationId xmlns:a16="http://schemas.microsoft.com/office/drawing/2014/main" id="{4C79EB8B-6A12-8561-8857-DA058E56AA30}"/>
              </a:ext>
            </a:extLst>
          </p:cNvPr>
          <p:cNvCxnSpPr>
            <a:cxnSpLocks/>
            <a:stCxn id="45" idx="3"/>
            <a:endCxn id="48" idx="1"/>
          </p:cNvCxnSpPr>
          <p:nvPr/>
        </p:nvCxnSpPr>
        <p:spPr>
          <a:xfrm flipV="1">
            <a:off x="3103460" y="2710999"/>
            <a:ext cx="3044065" cy="3640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Rak koppling 56">
            <a:extLst>
              <a:ext uri="{FF2B5EF4-FFF2-40B4-BE49-F238E27FC236}">
                <a16:creationId xmlns:a16="http://schemas.microsoft.com/office/drawing/2014/main" id="{C835C809-601D-E18D-FB7A-8B68CC6B2778}"/>
              </a:ext>
            </a:extLst>
          </p:cNvPr>
          <p:cNvCxnSpPr>
            <a:cxnSpLocks/>
            <a:stCxn id="45" idx="3"/>
            <a:endCxn id="46" idx="1"/>
          </p:cNvCxnSpPr>
          <p:nvPr/>
        </p:nvCxnSpPr>
        <p:spPr>
          <a:xfrm flipV="1">
            <a:off x="3103460" y="2492568"/>
            <a:ext cx="3129206" cy="582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Rak koppling 58">
            <a:extLst>
              <a:ext uri="{FF2B5EF4-FFF2-40B4-BE49-F238E27FC236}">
                <a16:creationId xmlns:a16="http://schemas.microsoft.com/office/drawing/2014/main" id="{21944294-4365-69AD-1874-6E1D19F74AE8}"/>
              </a:ext>
            </a:extLst>
          </p:cNvPr>
          <p:cNvCxnSpPr>
            <a:cxnSpLocks/>
            <a:stCxn id="45" idx="3"/>
            <a:endCxn id="50" idx="1"/>
          </p:cNvCxnSpPr>
          <p:nvPr/>
        </p:nvCxnSpPr>
        <p:spPr>
          <a:xfrm flipV="1">
            <a:off x="3103460" y="2334029"/>
            <a:ext cx="2893425" cy="741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Rak koppling 60">
            <a:extLst>
              <a:ext uri="{FF2B5EF4-FFF2-40B4-BE49-F238E27FC236}">
                <a16:creationId xmlns:a16="http://schemas.microsoft.com/office/drawing/2014/main" id="{773843EF-CC10-3C29-3CB2-FD2784BC7B87}"/>
              </a:ext>
            </a:extLst>
          </p:cNvPr>
          <p:cNvCxnSpPr>
            <a:cxnSpLocks/>
            <a:stCxn id="45" idx="3"/>
            <a:endCxn id="47" idx="1"/>
          </p:cNvCxnSpPr>
          <p:nvPr/>
        </p:nvCxnSpPr>
        <p:spPr>
          <a:xfrm flipV="1">
            <a:off x="3103460" y="2200940"/>
            <a:ext cx="2553455" cy="874100"/>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ktangel: rundade hörn 63">
            <a:extLst>
              <a:ext uri="{FF2B5EF4-FFF2-40B4-BE49-F238E27FC236}">
                <a16:creationId xmlns:a16="http://schemas.microsoft.com/office/drawing/2014/main" id="{6DBD0BBB-4413-8C62-2D69-66585BC7BE97}"/>
              </a:ext>
            </a:extLst>
          </p:cNvPr>
          <p:cNvSpPr/>
          <p:nvPr/>
        </p:nvSpPr>
        <p:spPr>
          <a:xfrm>
            <a:off x="1893784" y="3810327"/>
            <a:ext cx="1209676" cy="266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Barrmav</a:t>
            </a:r>
            <a:endParaRPr kumimoji="0" lang="sv-SE" sz="1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5" name="Bildobjekt 64">
            <a:extLst>
              <a:ext uri="{FF2B5EF4-FFF2-40B4-BE49-F238E27FC236}">
                <a16:creationId xmlns:a16="http://schemas.microsoft.com/office/drawing/2014/main" id="{BC3E1CFD-0499-7CA5-036D-BAA3C9C6A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4926" y="3384842"/>
            <a:ext cx="185224" cy="165817"/>
          </a:xfrm>
          <a:prstGeom prst="rect">
            <a:avLst/>
          </a:prstGeom>
        </p:spPr>
      </p:pic>
      <p:pic>
        <p:nvPicPr>
          <p:cNvPr id="66" name="Bildobjekt 65">
            <a:extLst>
              <a:ext uri="{FF2B5EF4-FFF2-40B4-BE49-F238E27FC236}">
                <a16:creationId xmlns:a16="http://schemas.microsoft.com/office/drawing/2014/main" id="{0F50E3A7-E448-83E4-4B9F-EB975A315B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538" y="3924979"/>
            <a:ext cx="185224" cy="165817"/>
          </a:xfrm>
          <a:prstGeom prst="rect">
            <a:avLst/>
          </a:prstGeom>
        </p:spPr>
      </p:pic>
      <p:pic>
        <p:nvPicPr>
          <p:cNvPr id="67" name="Bildobjekt 66">
            <a:extLst>
              <a:ext uri="{FF2B5EF4-FFF2-40B4-BE49-F238E27FC236}">
                <a16:creationId xmlns:a16="http://schemas.microsoft.com/office/drawing/2014/main" id="{008C24B1-1E28-4BF5-5FFD-D9F5C0B77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150" y="3550659"/>
            <a:ext cx="185224" cy="165817"/>
          </a:xfrm>
          <a:prstGeom prst="rect">
            <a:avLst/>
          </a:prstGeom>
        </p:spPr>
      </p:pic>
      <p:pic>
        <p:nvPicPr>
          <p:cNvPr id="68" name="Bildobjekt 67">
            <a:extLst>
              <a:ext uri="{FF2B5EF4-FFF2-40B4-BE49-F238E27FC236}">
                <a16:creationId xmlns:a16="http://schemas.microsoft.com/office/drawing/2014/main" id="{577060D3-4315-7F98-7051-486B9AD6B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0891" y="4144056"/>
            <a:ext cx="185224" cy="165817"/>
          </a:xfrm>
          <a:prstGeom prst="rect">
            <a:avLst/>
          </a:prstGeom>
        </p:spPr>
      </p:pic>
      <p:pic>
        <p:nvPicPr>
          <p:cNvPr id="70" name="Bildobjekt 69">
            <a:extLst>
              <a:ext uri="{FF2B5EF4-FFF2-40B4-BE49-F238E27FC236}">
                <a16:creationId xmlns:a16="http://schemas.microsoft.com/office/drawing/2014/main" id="{694E0C72-AD52-F4A2-101D-DE86FC4EC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3290" y="3259706"/>
            <a:ext cx="185224" cy="165817"/>
          </a:xfrm>
          <a:prstGeom prst="rect">
            <a:avLst/>
          </a:prstGeom>
        </p:spPr>
      </p:pic>
      <p:pic>
        <p:nvPicPr>
          <p:cNvPr id="71" name="Bildobjekt 70">
            <a:extLst>
              <a:ext uri="{FF2B5EF4-FFF2-40B4-BE49-F238E27FC236}">
                <a16:creationId xmlns:a16="http://schemas.microsoft.com/office/drawing/2014/main" id="{31E5C865-72DD-8BBA-3445-F5A23B517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767" y="3060837"/>
            <a:ext cx="185224" cy="165817"/>
          </a:xfrm>
          <a:prstGeom prst="rect">
            <a:avLst/>
          </a:prstGeom>
        </p:spPr>
      </p:pic>
      <p:pic>
        <p:nvPicPr>
          <p:cNvPr id="72" name="Bildobjekt 71">
            <a:extLst>
              <a:ext uri="{FF2B5EF4-FFF2-40B4-BE49-F238E27FC236}">
                <a16:creationId xmlns:a16="http://schemas.microsoft.com/office/drawing/2014/main" id="{9C5B87BD-93FC-1CB6-2B11-63A88E5C8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9807" y="3067244"/>
            <a:ext cx="185224" cy="165817"/>
          </a:xfrm>
          <a:prstGeom prst="rect">
            <a:avLst/>
          </a:prstGeom>
        </p:spPr>
      </p:pic>
      <p:pic>
        <p:nvPicPr>
          <p:cNvPr id="73" name="Bildobjekt 72">
            <a:extLst>
              <a:ext uri="{FF2B5EF4-FFF2-40B4-BE49-F238E27FC236}">
                <a16:creationId xmlns:a16="http://schemas.microsoft.com/office/drawing/2014/main" id="{A9009E12-1C7A-C7A6-5905-08CAE18957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0490" y="3716906"/>
            <a:ext cx="185224" cy="165817"/>
          </a:xfrm>
          <a:prstGeom prst="rect">
            <a:avLst/>
          </a:prstGeom>
        </p:spPr>
      </p:pic>
      <p:pic>
        <p:nvPicPr>
          <p:cNvPr id="74" name="Bildobjekt 73">
            <a:extLst>
              <a:ext uri="{FF2B5EF4-FFF2-40B4-BE49-F238E27FC236}">
                <a16:creationId xmlns:a16="http://schemas.microsoft.com/office/drawing/2014/main" id="{9F11152E-7720-3C28-E110-76713CE0D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9440" y="3176797"/>
            <a:ext cx="185224" cy="165817"/>
          </a:xfrm>
          <a:prstGeom prst="rect">
            <a:avLst/>
          </a:prstGeom>
        </p:spPr>
      </p:pic>
      <p:cxnSp>
        <p:nvCxnSpPr>
          <p:cNvPr id="75" name="Rak koppling 74">
            <a:extLst>
              <a:ext uri="{FF2B5EF4-FFF2-40B4-BE49-F238E27FC236}">
                <a16:creationId xmlns:a16="http://schemas.microsoft.com/office/drawing/2014/main" id="{5EE14204-2652-01EF-1920-B14ECD8CB712}"/>
              </a:ext>
            </a:extLst>
          </p:cNvPr>
          <p:cNvCxnSpPr>
            <a:cxnSpLocks/>
            <a:stCxn id="64" idx="3"/>
            <a:endCxn id="71" idx="2"/>
          </p:cNvCxnSpPr>
          <p:nvPr/>
        </p:nvCxnSpPr>
        <p:spPr>
          <a:xfrm flipV="1">
            <a:off x="3103460" y="3226654"/>
            <a:ext cx="2028919" cy="717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Rak koppling 77">
            <a:extLst>
              <a:ext uri="{FF2B5EF4-FFF2-40B4-BE49-F238E27FC236}">
                <a16:creationId xmlns:a16="http://schemas.microsoft.com/office/drawing/2014/main" id="{285826EB-EBDD-42F2-C43F-0A3599864D7E}"/>
              </a:ext>
            </a:extLst>
          </p:cNvPr>
          <p:cNvCxnSpPr>
            <a:cxnSpLocks/>
            <a:stCxn id="64" idx="3"/>
            <a:endCxn id="72" idx="2"/>
          </p:cNvCxnSpPr>
          <p:nvPr/>
        </p:nvCxnSpPr>
        <p:spPr>
          <a:xfrm flipV="1">
            <a:off x="3103460" y="3233061"/>
            <a:ext cx="2368959" cy="71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Rak koppling 80">
            <a:extLst>
              <a:ext uri="{FF2B5EF4-FFF2-40B4-BE49-F238E27FC236}">
                <a16:creationId xmlns:a16="http://schemas.microsoft.com/office/drawing/2014/main" id="{A2833FC7-3215-A668-98BB-01C109C2D3D8}"/>
              </a:ext>
            </a:extLst>
          </p:cNvPr>
          <p:cNvCxnSpPr>
            <a:cxnSpLocks/>
            <a:stCxn id="64" idx="3"/>
            <a:endCxn id="70" idx="2"/>
          </p:cNvCxnSpPr>
          <p:nvPr/>
        </p:nvCxnSpPr>
        <p:spPr>
          <a:xfrm flipV="1">
            <a:off x="3103460" y="3425523"/>
            <a:ext cx="3002442" cy="518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Rak koppling 82">
            <a:extLst>
              <a:ext uri="{FF2B5EF4-FFF2-40B4-BE49-F238E27FC236}">
                <a16:creationId xmlns:a16="http://schemas.microsoft.com/office/drawing/2014/main" id="{BDF0385B-48AF-BED2-0E8A-7F5613FBE63B}"/>
              </a:ext>
            </a:extLst>
          </p:cNvPr>
          <p:cNvCxnSpPr>
            <a:cxnSpLocks/>
            <a:stCxn id="64" idx="3"/>
            <a:endCxn id="74" idx="2"/>
          </p:cNvCxnSpPr>
          <p:nvPr/>
        </p:nvCxnSpPr>
        <p:spPr>
          <a:xfrm flipV="1">
            <a:off x="3103460" y="3342614"/>
            <a:ext cx="2678592" cy="601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Rak koppling 85">
            <a:extLst>
              <a:ext uri="{FF2B5EF4-FFF2-40B4-BE49-F238E27FC236}">
                <a16:creationId xmlns:a16="http://schemas.microsoft.com/office/drawing/2014/main" id="{A5934030-F2AC-E376-34E5-3EB0707B439A}"/>
              </a:ext>
            </a:extLst>
          </p:cNvPr>
          <p:cNvCxnSpPr>
            <a:cxnSpLocks/>
            <a:stCxn id="64" idx="3"/>
            <a:endCxn id="65" idx="1"/>
          </p:cNvCxnSpPr>
          <p:nvPr/>
        </p:nvCxnSpPr>
        <p:spPr>
          <a:xfrm flipV="1">
            <a:off x="3103460" y="3467751"/>
            <a:ext cx="3111466" cy="475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Rak koppling 88">
            <a:extLst>
              <a:ext uri="{FF2B5EF4-FFF2-40B4-BE49-F238E27FC236}">
                <a16:creationId xmlns:a16="http://schemas.microsoft.com/office/drawing/2014/main" id="{9ECB1BF9-F00A-C273-798C-8EAC451408C8}"/>
              </a:ext>
            </a:extLst>
          </p:cNvPr>
          <p:cNvCxnSpPr>
            <a:cxnSpLocks/>
            <a:stCxn id="64" idx="3"/>
            <a:endCxn id="67" idx="1"/>
          </p:cNvCxnSpPr>
          <p:nvPr/>
        </p:nvCxnSpPr>
        <p:spPr>
          <a:xfrm flipV="1">
            <a:off x="3103460" y="3633568"/>
            <a:ext cx="3296690" cy="310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Rak koppling 92">
            <a:extLst>
              <a:ext uri="{FF2B5EF4-FFF2-40B4-BE49-F238E27FC236}">
                <a16:creationId xmlns:a16="http://schemas.microsoft.com/office/drawing/2014/main" id="{6AC2CEDE-05FE-DA08-9DC9-79DC561EB4CF}"/>
              </a:ext>
            </a:extLst>
          </p:cNvPr>
          <p:cNvCxnSpPr>
            <a:cxnSpLocks/>
            <a:stCxn id="64" idx="3"/>
            <a:endCxn id="73" idx="1"/>
          </p:cNvCxnSpPr>
          <p:nvPr/>
        </p:nvCxnSpPr>
        <p:spPr>
          <a:xfrm flipV="1">
            <a:off x="3103460" y="3799815"/>
            <a:ext cx="3367030" cy="143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Rak koppling 95">
            <a:extLst>
              <a:ext uri="{FF2B5EF4-FFF2-40B4-BE49-F238E27FC236}">
                <a16:creationId xmlns:a16="http://schemas.microsoft.com/office/drawing/2014/main" id="{64F2B962-7252-CEE9-F957-EF32A101C15C}"/>
              </a:ext>
            </a:extLst>
          </p:cNvPr>
          <p:cNvCxnSpPr>
            <a:cxnSpLocks/>
            <a:stCxn id="64" idx="3"/>
            <a:endCxn id="66" idx="1"/>
          </p:cNvCxnSpPr>
          <p:nvPr/>
        </p:nvCxnSpPr>
        <p:spPr>
          <a:xfrm>
            <a:off x="3103460" y="3943677"/>
            <a:ext cx="3204078" cy="64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Rak koppling 97">
            <a:extLst>
              <a:ext uri="{FF2B5EF4-FFF2-40B4-BE49-F238E27FC236}">
                <a16:creationId xmlns:a16="http://schemas.microsoft.com/office/drawing/2014/main" id="{B39F590F-2ED0-229D-D42D-1F1BC2E719D3}"/>
              </a:ext>
            </a:extLst>
          </p:cNvPr>
          <p:cNvCxnSpPr>
            <a:cxnSpLocks/>
            <a:stCxn id="64" idx="3"/>
            <a:endCxn id="68" idx="1"/>
          </p:cNvCxnSpPr>
          <p:nvPr/>
        </p:nvCxnSpPr>
        <p:spPr>
          <a:xfrm>
            <a:off x="3103460" y="3943677"/>
            <a:ext cx="3047431" cy="283288"/>
          </a:xfrm>
          <a:prstGeom prst="line">
            <a:avLst/>
          </a:prstGeom>
        </p:spPr>
        <p:style>
          <a:lnRef idx="1">
            <a:schemeClr val="accent1"/>
          </a:lnRef>
          <a:fillRef idx="0">
            <a:schemeClr val="accent1"/>
          </a:fillRef>
          <a:effectRef idx="0">
            <a:schemeClr val="accent1"/>
          </a:effectRef>
          <a:fontRef idx="minor">
            <a:schemeClr val="tx1"/>
          </a:fontRef>
        </p:style>
      </p:cxnSp>
      <p:sp>
        <p:nvSpPr>
          <p:cNvPr id="100" name="Rektangel: rundade hörn 99">
            <a:extLst>
              <a:ext uri="{FF2B5EF4-FFF2-40B4-BE49-F238E27FC236}">
                <a16:creationId xmlns:a16="http://schemas.microsoft.com/office/drawing/2014/main" id="{2E90035A-A1F2-8128-AE4B-0714A7E511D4}"/>
              </a:ext>
            </a:extLst>
          </p:cNvPr>
          <p:cNvSpPr/>
          <p:nvPr/>
        </p:nvSpPr>
        <p:spPr>
          <a:xfrm>
            <a:off x="1890680" y="4219084"/>
            <a:ext cx="1209676" cy="266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Granmav</a:t>
            </a:r>
            <a:endParaRPr kumimoji="0" lang="sv-SE" sz="1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1" name="Bildobjekt 100">
            <a:extLst>
              <a:ext uri="{FF2B5EF4-FFF2-40B4-BE49-F238E27FC236}">
                <a16:creationId xmlns:a16="http://schemas.microsoft.com/office/drawing/2014/main" id="{0B4203EC-7E57-F4E6-C91C-1AEDEBD27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0651" y="4269525"/>
            <a:ext cx="185224" cy="165817"/>
          </a:xfrm>
          <a:prstGeom prst="rect">
            <a:avLst/>
          </a:prstGeom>
        </p:spPr>
      </p:pic>
      <p:pic>
        <p:nvPicPr>
          <p:cNvPr id="102" name="Bildobjekt 101">
            <a:extLst>
              <a:ext uri="{FF2B5EF4-FFF2-40B4-BE49-F238E27FC236}">
                <a16:creationId xmlns:a16="http://schemas.microsoft.com/office/drawing/2014/main" id="{DD9D28F8-4DBE-9F5C-DFFE-456794A66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004" y="4402875"/>
            <a:ext cx="185224" cy="165817"/>
          </a:xfrm>
          <a:prstGeom prst="rect">
            <a:avLst/>
          </a:prstGeom>
        </p:spPr>
      </p:pic>
      <p:pic>
        <p:nvPicPr>
          <p:cNvPr id="103" name="Bildobjekt 102">
            <a:extLst>
              <a:ext uri="{FF2B5EF4-FFF2-40B4-BE49-F238E27FC236}">
                <a16:creationId xmlns:a16="http://schemas.microsoft.com/office/drawing/2014/main" id="{2BAE4275-D6C7-C1E2-E125-7BFA616F4C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5026" y="4136087"/>
            <a:ext cx="185224" cy="165817"/>
          </a:xfrm>
          <a:prstGeom prst="rect">
            <a:avLst/>
          </a:prstGeom>
        </p:spPr>
      </p:pic>
      <p:cxnSp>
        <p:nvCxnSpPr>
          <p:cNvPr id="104" name="Rak koppling 103">
            <a:extLst>
              <a:ext uri="{FF2B5EF4-FFF2-40B4-BE49-F238E27FC236}">
                <a16:creationId xmlns:a16="http://schemas.microsoft.com/office/drawing/2014/main" id="{14D1F41A-9B34-1696-9C33-7073576C14E5}"/>
              </a:ext>
            </a:extLst>
          </p:cNvPr>
          <p:cNvCxnSpPr>
            <a:cxnSpLocks/>
            <a:stCxn id="100" idx="3"/>
            <a:endCxn id="103" idx="1"/>
          </p:cNvCxnSpPr>
          <p:nvPr/>
        </p:nvCxnSpPr>
        <p:spPr>
          <a:xfrm flipV="1">
            <a:off x="3100356" y="4218996"/>
            <a:ext cx="954670" cy="133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Rak koppling 106">
            <a:extLst>
              <a:ext uri="{FF2B5EF4-FFF2-40B4-BE49-F238E27FC236}">
                <a16:creationId xmlns:a16="http://schemas.microsoft.com/office/drawing/2014/main" id="{506583D0-0F72-01E1-352E-A25F5A75DF6E}"/>
              </a:ext>
            </a:extLst>
          </p:cNvPr>
          <p:cNvCxnSpPr>
            <a:cxnSpLocks/>
            <a:stCxn id="100" idx="3"/>
            <a:endCxn id="101" idx="1"/>
          </p:cNvCxnSpPr>
          <p:nvPr/>
        </p:nvCxnSpPr>
        <p:spPr>
          <a:xfrm>
            <a:off x="3100356" y="4352434"/>
            <a:ext cx="8202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Rak koppling 109">
            <a:extLst>
              <a:ext uri="{FF2B5EF4-FFF2-40B4-BE49-F238E27FC236}">
                <a16:creationId xmlns:a16="http://schemas.microsoft.com/office/drawing/2014/main" id="{099E3F35-E3A5-76D3-0CFB-92ACA07C2A77}"/>
              </a:ext>
            </a:extLst>
          </p:cNvPr>
          <p:cNvCxnSpPr>
            <a:cxnSpLocks/>
            <a:stCxn id="100" idx="3"/>
            <a:endCxn id="102" idx="1"/>
          </p:cNvCxnSpPr>
          <p:nvPr/>
        </p:nvCxnSpPr>
        <p:spPr>
          <a:xfrm>
            <a:off x="3100356" y="4352434"/>
            <a:ext cx="663648" cy="133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Rak koppling 130">
            <a:extLst>
              <a:ext uri="{FF2B5EF4-FFF2-40B4-BE49-F238E27FC236}">
                <a16:creationId xmlns:a16="http://schemas.microsoft.com/office/drawing/2014/main" id="{F8BBB4FB-A1FD-67A6-401D-B5D9F23943AE}"/>
              </a:ext>
            </a:extLst>
          </p:cNvPr>
          <p:cNvCxnSpPr>
            <a:cxnSpLocks/>
            <a:stCxn id="11" idx="3"/>
            <a:endCxn id="12" idx="1"/>
          </p:cNvCxnSpPr>
          <p:nvPr/>
        </p:nvCxnSpPr>
        <p:spPr>
          <a:xfrm flipV="1">
            <a:off x="1076006" y="2649655"/>
            <a:ext cx="817778" cy="1019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Rak koppling 131">
            <a:extLst>
              <a:ext uri="{FF2B5EF4-FFF2-40B4-BE49-F238E27FC236}">
                <a16:creationId xmlns:a16="http://schemas.microsoft.com/office/drawing/2014/main" id="{E96C2A82-3FA3-E1B0-DFAE-9EF5283907DD}"/>
              </a:ext>
            </a:extLst>
          </p:cNvPr>
          <p:cNvCxnSpPr>
            <a:cxnSpLocks/>
            <a:stCxn id="11" idx="3"/>
            <a:endCxn id="45" idx="1"/>
          </p:cNvCxnSpPr>
          <p:nvPr/>
        </p:nvCxnSpPr>
        <p:spPr>
          <a:xfrm flipV="1">
            <a:off x="1076006" y="3075040"/>
            <a:ext cx="817778" cy="59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Rak koppling 134">
            <a:extLst>
              <a:ext uri="{FF2B5EF4-FFF2-40B4-BE49-F238E27FC236}">
                <a16:creationId xmlns:a16="http://schemas.microsoft.com/office/drawing/2014/main" id="{4A6AA390-E9DF-AFAA-9ED7-2F1A59C9911D}"/>
              </a:ext>
            </a:extLst>
          </p:cNvPr>
          <p:cNvCxnSpPr>
            <a:cxnSpLocks/>
            <a:stCxn id="11" idx="3"/>
            <a:endCxn id="64" idx="1"/>
          </p:cNvCxnSpPr>
          <p:nvPr/>
        </p:nvCxnSpPr>
        <p:spPr>
          <a:xfrm>
            <a:off x="1076006" y="3669188"/>
            <a:ext cx="817778" cy="2744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Rak koppling 137">
            <a:extLst>
              <a:ext uri="{FF2B5EF4-FFF2-40B4-BE49-F238E27FC236}">
                <a16:creationId xmlns:a16="http://schemas.microsoft.com/office/drawing/2014/main" id="{57E347D0-551D-B0E3-0827-A681DBF23FAC}"/>
              </a:ext>
            </a:extLst>
          </p:cNvPr>
          <p:cNvCxnSpPr>
            <a:cxnSpLocks/>
            <a:stCxn id="11" idx="3"/>
            <a:endCxn id="100" idx="1"/>
          </p:cNvCxnSpPr>
          <p:nvPr/>
        </p:nvCxnSpPr>
        <p:spPr>
          <a:xfrm>
            <a:off x="1076006" y="3669188"/>
            <a:ext cx="814674" cy="683246"/>
          </a:xfrm>
          <a:prstGeom prst="line">
            <a:avLst/>
          </a:prstGeom>
        </p:spPr>
        <p:style>
          <a:lnRef idx="1">
            <a:schemeClr val="accent1"/>
          </a:lnRef>
          <a:fillRef idx="0">
            <a:schemeClr val="accent1"/>
          </a:fillRef>
          <a:effectRef idx="0">
            <a:schemeClr val="accent1"/>
          </a:effectRef>
          <a:fontRef idx="minor">
            <a:schemeClr val="tx1"/>
          </a:fontRef>
        </p:style>
      </p:cxnSp>
      <p:pic>
        <p:nvPicPr>
          <p:cNvPr id="141" name="Bildobjekt 140">
            <a:extLst>
              <a:ext uri="{FF2B5EF4-FFF2-40B4-BE49-F238E27FC236}">
                <a16:creationId xmlns:a16="http://schemas.microsoft.com/office/drawing/2014/main" id="{F0D19DF0-8B73-DFCF-48BA-FEFDDB1E1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152" y="4078488"/>
            <a:ext cx="185224" cy="165817"/>
          </a:xfrm>
          <a:prstGeom prst="rect">
            <a:avLst/>
          </a:prstGeom>
        </p:spPr>
      </p:pic>
      <p:cxnSp>
        <p:nvCxnSpPr>
          <p:cNvPr id="142" name="Rak koppling 141">
            <a:extLst>
              <a:ext uri="{FF2B5EF4-FFF2-40B4-BE49-F238E27FC236}">
                <a16:creationId xmlns:a16="http://schemas.microsoft.com/office/drawing/2014/main" id="{1AAA01E1-3C29-D67E-EA65-DF737C7A7F2F}"/>
              </a:ext>
            </a:extLst>
          </p:cNvPr>
          <p:cNvCxnSpPr>
            <a:cxnSpLocks/>
            <a:stCxn id="100" idx="3"/>
            <a:endCxn id="141" idx="1"/>
          </p:cNvCxnSpPr>
          <p:nvPr/>
        </p:nvCxnSpPr>
        <p:spPr>
          <a:xfrm flipV="1">
            <a:off x="3100356" y="4161397"/>
            <a:ext cx="534796" cy="191037"/>
          </a:xfrm>
          <a:prstGeom prst="line">
            <a:avLst/>
          </a:prstGeom>
        </p:spPr>
        <p:style>
          <a:lnRef idx="1">
            <a:schemeClr val="accent1"/>
          </a:lnRef>
          <a:fillRef idx="0">
            <a:schemeClr val="accent1"/>
          </a:fillRef>
          <a:effectRef idx="0">
            <a:schemeClr val="accent1"/>
          </a:effectRef>
          <a:fontRef idx="minor">
            <a:schemeClr val="tx1"/>
          </a:fontRef>
        </p:style>
      </p:cxnSp>
      <p:sp>
        <p:nvSpPr>
          <p:cNvPr id="146" name="Rektangel: rundade hörn 145">
            <a:extLst>
              <a:ext uri="{FF2B5EF4-FFF2-40B4-BE49-F238E27FC236}">
                <a16:creationId xmlns:a16="http://schemas.microsoft.com/office/drawing/2014/main" id="{054A0ED4-7DE4-AC3E-BEF8-EADCB0598C7B}"/>
              </a:ext>
            </a:extLst>
          </p:cNvPr>
          <p:cNvSpPr/>
          <p:nvPr/>
        </p:nvSpPr>
        <p:spPr>
          <a:xfrm>
            <a:off x="1890680" y="5021028"/>
            <a:ext cx="1209676" cy="266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Klentimmer gran-1</a:t>
            </a:r>
          </a:p>
        </p:txBody>
      </p:sp>
      <p:sp>
        <p:nvSpPr>
          <p:cNvPr id="179" name="Rektangel: rundade hörn 178">
            <a:extLst>
              <a:ext uri="{FF2B5EF4-FFF2-40B4-BE49-F238E27FC236}">
                <a16:creationId xmlns:a16="http://schemas.microsoft.com/office/drawing/2014/main" id="{E628AD02-63C4-7C1E-6695-B21C1CAFD9C1}"/>
              </a:ext>
            </a:extLst>
          </p:cNvPr>
          <p:cNvSpPr/>
          <p:nvPr/>
        </p:nvSpPr>
        <p:spPr>
          <a:xfrm>
            <a:off x="1890680" y="4608703"/>
            <a:ext cx="1209676" cy="266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Klentimmer tall-1</a:t>
            </a:r>
          </a:p>
        </p:txBody>
      </p:sp>
      <p:pic>
        <p:nvPicPr>
          <p:cNvPr id="180" name="Bildobjekt 179">
            <a:extLst>
              <a:ext uri="{FF2B5EF4-FFF2-40B4-BE49-F238E27FC236}">
                <a16:creationId xmlns:a16="http://schemas.microsoft.com/office/drawing/2014/main" id="{B1621794-C09C-DAA6-0D03-684796392B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146" y="5075327"/>
            <a:ext cx="185224" cy="165817"/>
          </a:xfrm>
          <a:prstGeom prst="rect">
            <a:avLst/>
          </a:prstGeom>
        </p:spPr>
      </p:pic>
      <p:pic>
        <p:nvPicPr>
          <p:cNvPr id="182" name="Bildobjekt 181">
            <a:extLst>
              <a:ext uri="{FF2B5EF4-FFF2-40B4-BE49-F238E27FC236}">
                <a16:creationId xmlns:a16="http://schemas.microsoft.com/office/drawing/2014/main" id="{BCF98D07-8651-EBAC-06D7-339F22242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5521" y="4941889"/>
            <a:ext cx="185224" cy="165817"/>
          </a:xfrm>
          <a:prstGeom prst="rect">
            <a:avLst/>
          </a:prstGeom>
        </p:spPr>
      </p:pic>
      <p:cxnSp>
        <p:nvCxnSpPr>
          <p:cNvPr id="183" name="Rak koppling 182">
            <a:extLst>
              <a:ext uri="{FF2B5EF4-FFF2-40B4-BE49-F238E27FC236}">
                <a16:creationId xmlns:a16="http://schemas.microsoft.com/office/drawing/2014/main" id="{14E06CA4-DA3C-2538-2F8B-B52E042D09F4}"/>
              </a:ext>
            </a:extLst>
          </p:cNvPr>
          <p:cNvCxnSpPr>
            <a:cxnSpLocks/>
            <a:endCxn id="182" idx="1"/>
          </p:cNvCxnSpPr>
          <p:nvPr/>
        </p:nvCxnSpPr>
        <p:spPr>
          <a:xfrm flipV="1">
            <a:off x="3100851" y="5024798"/>
            <a:ext cx="954670" cy="133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Rak koppling 183">
            <a:extLst>
              <a:ext uri="{FF2B5EF4-FFF2-40B4-BE49-F238E27FC236}">
                <a16:creationId xmlns:a16="http://schemas.microsoft.com/office/drawing/2014/main" id="{20170F36-D513-14A9-4564-B9B317329197}"/>
              </a:ext>
            </a:extLst>
          </p:cNvPr>
          <p:cNvCxnSpPr>
            <a:cxnSpLocks/>
            <a:endCxn id="180" idx="1"/>
          </p:cNvCxnSpPr>
          <p:nvPr/>
        </p:nvCxnSpPr>
        <p:spPr>
          <a:xfrm>
            <a:off x="3100851" y="5158236"/>
            <a:ext cx="820295" cy="0"/>
          </a:xfrm>
          <a:prstGeom prst="line">
            <a:avLst/>
          </a:prstGeom>
        </p:spPr>
        <p:style>
          <a:lnRef idx="1">
            <a:schemeClr val="accent1"/>
          </a:lnRef>
          <a:fillRef idx="0">
            <a:schemeClr val="accent1"/>
          </a:fillRef>
          <a:effectRef idx="0">
            <a:schemeClr val="accent1"/>
          </a:effectRef>
          <a:fontRef idx="minor">
            <a:schemeClr val="tx1"/>
          </a:fontRef>
        </p:style>
      </p:cxnSp>
      <p:pic>
        <p:nvPicPr>
          <p:cNvPr id="186" name="Bildobjekt 185">
            <a:extLst>
              <a:ext uri="{FF2B5EF4-FFF2-40B4-BE49-F238E27FC236}">
                <a16:creationId xmlns:a16="http://schemas.microsoft.com/office/drawing/2014/main" id="{B5D2B258-2FD8-8CAC-1B1E-F2BA305C6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647" y="4884290"/>
            <a:ext cx="185224" cy="165817"/>
          </a:xfrm>
          <a:prstGeom prst="rect">
            <a:avLst/>
          </a:prstGeom>
        </p:spPr>
      </p:pic>
      <p:cxnSp>
        <p:nvCxnSpPr>
          <p:cNvPr id="187" name="Rak koppling 186">
            <a:extLst>
              <a:ext uri="{FF2B5EF4-FFF2-40B4-BE49-F238E27FC236}">
                <a16:creationId xmlns:a16="http://schemas.microsoft.com/office/drawing/2014/main" id="{CB2B9C50-977C-0618-9A3A-ADCFDE6B9F94}"/>
              </a:ext>
            </a:extLst>
          </p:cNvPr>
          <p:cNvCxnSpPr>
            <a:cxnSpLocks/>
            <a:stCxn id="146" idx="3"/>
            <a:endCxn id="186" idx="1"/>
          </p:cNvCxnSpPr>
          <p:nvPr/>
        </p:nvCxnSpPr>
        <p:spPr>
          <a:xfrm flipV="1">
            <a:off x="3100356" y="4967199"/>
            <a:ext cx="535291" cy="187179"/>
          </a:xfrm>
          <a:prstGeom prst="line">
            <a:avLst/>
          </a:prstGeom>
        </p:spPr>
        <p:style>
          <a:lnRef idx="1">
            <a:schemeClr val="accent1"/>
          </a:lnRef>
          <a:fillRef idx="0">
            <a:schemeClr val="accent1"/>
          </a:fillRef>
          <a:effectRef idx="0">
            <a:schemeClr val="accent1"/>
          </a:effectRef>
          <a:fontRef idx="minor">
            <a:schemeClr val="tx1"/>
          </a:fontRef>
        </p:style>
      </p:cxnSp>
      <p:pic>
        <p:nvPicPr>
          <p:cNvPr id="189" name="Bildobjekt 188">
            <a:extLst>
              <a:ext uri="{FF2B5EF4-FFF2-40B4-BE49-F238E27FC236}">
                <a16:creationId xmlns:a16="http://schemas.microsoft.com/office/drawing/2014/main" id="{50E1455C-CE82-40C5-3706-7F8412F8F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9928" y="4602373"/>
            <a:ext cx="185224" cy="165817"/>
          </a:xfrm>
          <a:prstGeom prst="rect">
            <a:avLst/>
          </a:prstGeom>
        </p:spPr>
      </p:pic>
      <p:cxnSp>
        <p:nvCxnSpPr>
          <p:cNvPr id="190" name="Rak koppling 189">
            <a:extLst>
              <a:ext uri="{FF2B5EF4-FFF2-40B4-BE49-F238E27FC236}">
                <a16:creationId xmlns:a16="http://schemas.microsoft.com/office/drawing/2014/main" id="{4119EFBB-1461-F9E6-4B96-8ACE35769041}"/>
              </a:ext>
            </a:extLst>
          </p:cNvPr>
          <p:cNvCxnSpPr>
            <a:cxnSpLocks/>
            <a:stCxn id="179" idx="3"/>
            <a:endCxn id="189" idx="1"/>
          </p:cNvCxnSpPr>
          <p:nvPr/>
        </p:nvCxnSpPr>
        <p:spPr>
          <a:xfrm flipV="1">
            <a:off x="3100356" y="4685282"/>
            <a:ext cx="349572" cy="56771"/>
          </a:xfrm>
          <a:prstGeom prst="line">
            <a:avLst/>
          </a:prstGeom>
        </p:spPr>
        <p:style>
          <a:lnRef idx="1">
            <a:schemeClr val="accent1"/>
          </a:lnRef>
          <a:fillRef idx="0">
            <a:schemeClr val="accent1"/>
          </a:fillRef>
          <a:effectRef idx="0">
            <a:schemeClr val="accent1"/>
          </a:effectRef>
          <a:fontRef idx="minor">
            <a:schemeClr val="tx1"/>
          </a:fontRef>
        </p:style>
      </p:cxnSp>
      <p:sp>
        <p:nvSpPr>
          <p:cNvPr id="193" name="Rektangel: rundade hörn 192">
            <a:extLst>
              <a:ext uri="{FF2B5EF4-FFF2-40B4-BE49-F238E27FC236}">
                <a16:creationId xmlns:a16="http://schemas.microsoft.com/office/drawing/2014/main" id="{925C49A3-B11F-5489-0427-7BBDFAB01067}"/>
              </a:ext>
            </a:extLst>
          </p:cNvPr>
          <p:cNvSpPr/>
          <p:nvPr/>
        </p:nvSpPr>
        <p:spPr>
          <a:xfrm>
            <a:off x="1890680" y="5420902"/>
            <a:ext cx="1209676" cy="266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Björktimmer-1</a:t>
            </a:r>
          </a:p>
        </p:txBody>
      </p:sp>
      <p:pic>
        <p:nvPicPr>
          <p:cNvPr id="194" name="Bildobjekt 193">
            <a:extLst>
              <a:ext uri="{FF2B5EF4-FFF2-40B4-BE49-F238E27FC236}">
                <a16:creationId xmlns:a16="http://schemas.microsoft.com/office/drawing/2014/main" id="{AA9CBF86-637A-4FE7-1967-DA59B8505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0376" y="5389329"/>
            <a:ext cx="185224" cy="165817"/>
          </a:xfrm>
          <a:prstGeom prst="rect">
            <a:avLst/>
          </a:prstGeom>
        </p:spPr>
      </p:pic>
      <p:cxnSp>
        <p:nvCxnSpPr>
          <p:cNvPr id="195" name="Rak koppling 194">
            <a:extLst>
              <a:ext uri="{FF2B5EF4-FFF2-40B4-BE49-F238E27FC236}">
                <a16:creationId xmlns:a16="http://schemas.microsoft.com/office/drawing/2014/main" id="{99C5EA2C-895F-7E59-5DDD-A6E42F6B9D51}"/>
              </a:ext>
            </a:extLst>
          </p:cNvPr>
          <p:cNvCxnSpPr>
            <a:cxnSpLocks/>
            <a:stCxn id="193" idx="3"/>
            <a:endCxn id="194" idx="1"/>
          </p:cNvCxnSpPr>
          <p:nvPr/>
        </p:nvCxnSpPr>
        <p:spPr>
          <a:xfrm flipV="1">
            <a:off x="3100356" y="5472238"/>
            <a:ext cx="720020" cy="82014"/>
          </a:xfrm>
          <a:prstGeom prst="line">
            <a:avLst/>
          </a:prstGeom>
        </p:spPr>
        <p:style>
          <a:lnRef idx="1">
            <a:schemeClr val="accent1"/>
          </a:lnRef>
          <a:fillRef idx="0">
            <a:schemeClr val="accent1"/>
          </a:fillRef>
          <a:effectRef idx="0">
            <a:schemeClr val="accent1"/>
          </a:effectRef>
          <a:fontRef idx="minor">
            <a:schemeClr val="tx1"/>
          </a:fontRef>
        </p:style>
      </p:cxnSp>
      <p:sp>
        <p:nvSpPr>
          <p:cNvPr id="201" name="Rektangel: rundade hörn 200">
            <a:extLst>
              <a:ext uri="{FF2B5EF4-FFF2-40B4-BE49-F238E27FC236}">
                <a16:creationId xmlns:a16="http://schemas.microsoft.com/office/drawing/2014/main" id="{3C3F6D4D-E63B-2922-9B2A-84BFCC35D809}"/>
              </a:ext>
            </a:extLst>
          </p:cNvPr>
          <p:cNvSpPr/>
          <p:nvPr/>
        </p:nvSpPr>
        <p:spPr>
          <a:xfrm>
            <a:off x="1890680" y="5770511"/>
            <a:ext cx="1209676" cy="266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Grantimmer-1</a:t>
            </a:r>
          </a:p>
        </p:txBody>
      </p:sp>
      <p:pic>
        <p:nvPicPr>
          <p:cNvPr id="202" name="Bildobjekt 201">
            <a:extLst>
              <a:ext uri="{FF2B5EF4-FFF2-40B4-BE49-F238E27FC236}">
                <a16:creationId xmlns:a16="http://schemas.microsoft.com/office/drawing/2014/main" id="{1D97D477-B89E-0DAB-6AD3-03637CBE39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152" y="5651317"/>
            <a:ext cx="185224" cy="165817"/>
          </a:xfrm>
          <a:prstGeom prst="rect">
            <a:avLst/>
          </a:prstGeom>
        </p:spPr>
      </p:pic>
      <p:cxnSp>
        <p:nvCxnSpPr>
          <p:cNvPr id="203" name="Rak koppling 202">
            <a:extLst>
              <a:ext uri="{FF2B5EF4-FFF2-40B4-BE49-F238E27FC236}">
                <a16:creationId xmlns:a16="http://schemas.microsoft.com/office/drawing/2014/main" id="{34D71492-1979-5856-7836-FBAF82466346}"/>
              </a:ext>
            </a:extLst>
          </p:cNvPr>
          <p:cNvCxnSpPr>
            <a:cxnSpLocks/>
            <a:endCxn id="202" idx="1"/>
          </p:cNvCxnSpPr>
          <p:nvPr/>
        </p:nvCxnSpPr>
        <p:spPr>
          <a:xfrm flipV="1">
            <a:off x="2762732" y="5734226"/>
            <a:ext cx="872420" cy="279223"/>
          </a:xfrm>
          <a:prstGeom prst="line">
            <a:avLst/>
          </a:prstGeom>
        </p:spPr>
        <p:style>
          <a:lnRef idx="1">
            <a:schemeClr val="accent1"/>
          </a:lnRef>
          <a:fillRef idx="0">
            <a:schemeClr val="accent1"/>
          </a:fillRef>
          <a:effectRef idx="0">
            <a:schemeClr val="accent1"/>
          </a:effectRef>
          <a:fontRef idx="minor">
            <a:schemeClr val="tx1"/>
          </a:fontRef>
        </p:style>
      </p:cxnSp>
      <p:sp>
        <p:nvSpPr>
          <p:cNvPr id="205" name="Rektangel: rundade hörn 204">
            <a:extLst>
              <a:ext uri="{FF2B5EF4-FFF2-40B4-BE49-F238E27FC236}">
                <a16:creationId xmlns:a16="http://schemas.microsoft.com/office/drawing/2014/main" id="{7A21E310-AD3C-0355-A34E-345BF86B33B4}"/>
              </a:ext>
            </a:extLst>
          </p:cNvPr>
          <p:cNvSpPr/>
          <p:nvPr/>
        </p:nvSpPr>
        <p:spPr>
          <a:xfrm>
            <a:off x="1890680" y="6120120"/>
            <a:ext cx="1209676" cy="266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Grantimmer-2</a:t>
            </a:r>
          </a:p>
        </p:txBody>
      </p:sp>
      <p:pic>
        <p:nvPicPr>
          <p:cNvPr id="206" name="Bildobjekt 205">
            <a:extLst>
              <a:ext uri="{FF2B5EF4-FFF2-40B4-BE49-F238E27FC236}">
                <a16:creationId xmlns:a16="http://schemas.microsoft.com/office/drawing/2014/main" id="{E0EDF13D-29AD-BDAD-DAE3-91DEB6F9FA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152" y="6000926"/>
            <a:ext cx="185224" cy="165817"/>
          </a:xfrm>
          <a:prstGeom prst="rect">
            <a:avLst/>
          </a:prstGeom>
        </p:spPr>
      </p:pic>
      <p:cxnSp>
        <p:nvCxnSpPr>
          <p:cNvPr id="207" name="Rak koppling 206">
            <a:extLst>
              <a:ext uri="{FF2B5EF4-FFF2-40B4-BE49-F238E27FC236}">
                <a16:creationId xmlns:a16="http://schemas.microsoft.com/office/drawing/2014/main" id="{47B89908-6515-AFEF-B52E-717382BF227B}"/>
              </a:ext>
            </a:extLst>
          </p:cNvPr>
          <p:cNvCxnSpPr>
            <a:cxnSpLocks/>
            <a:stCxn id="205" idx="3"/>
            <a:endCxn id="206" idx="1"/>
          </p:cNvCxnSpPr>
          <p:nvPr/>
        </p:nvCxnSpPr>
        <p:spPr>
          <a:xfrm flipV="1">
            <a:off x="3100356" y="6083835"/>
            <a:ext cx="534796" cy="169635"/>
          </a:xfrm>
          <a:prstGeom prst="line">
            <a:avLst/>
          </a:prstGeom>
        </p:spPr>
        <p:style>
          <a:lnRef idx="1">
            <a:schemeClr val="accent1"/>
          </a:lnRef>
          <a:fillRef idx="0">
            <a:schemeClr val="accent1"/>
          </a:fillRef>
          <a:effectRef idx="0">
            <a:schemeClr val="accent1"/>
          </a:effectRef>
          <a:fontRef idx="minor">
            <a:schemeClr val="tx1"/>
          </a:fontRef>
        </p:style>
      </p:cxnSp>
      <p:pic>
        <p:nvPicPr>
          <p:cNvPr id="208" name="Bildobjekt 207">
            <a:extLst>
              <a:ext uri="{FF2B5EF4-FFF2-40B4-BE49-F238E27FC236}">
                <a16:creationId xmlns:a16="http://schemas.microsoft.com/office/drawing/2014/main" id="{97B5355A-4978-F1B3-0F9B-9F9E5A5B25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988" y="6095716"/>
            <a:ext cx="185224" cy="165817"/>
          </a:xfrm>
          <a:prstGeom prst="rect">
            <a:avLst/>
          </a:prstGeom>
        </p:spPr>
      </p:pic>
      <p:cxnSp>
        <p:nvCxnSpPr>
          <p:cNvPr id="209" name="Rak koppling 208">
            <a:extLst>
              <a:ext uri="{FF2B5EF4-FFF2-40B4-BE49-F238E27FC236}">
                <a16:creationId xmlns:a16="http://schemas.microsoft.com/office/drawing/2014/main" id="{5DF78DE1-11C4-EA1D-9851-4B462730B191}"/>
              </a:ext>
            </a:extLst>
          </p:cNvPr>
          <p:cNvCxnSpPr>
            <a:cxnSpLocks/>
            <a:stCxn id="205" idx="3"/>
            <a:endCxn id="208" idx="1"/>
          </p:cNvCxnSpPr>
          <p:nvPr/>
        </p:nvCxnSpPr>
        <p:spPr>
          <a:xfrm flipV="1">
            <a:off x="3100356" y="6178625"/>
            <a:ext cx="812632" cy="74845"/>
          </a:xfrm>
          <a:prstGeom prst="line">
            <a:avLst/>
          </a:prstGeom>
        </p:spPr>
        <p:style>
          <a:lnRef idx="1">
            <a:schemeClr val="accent1"/>
          </a:lnRef>
          <a:fillRef idx="0">
            <a:schemeClr val="accent1"/>
          </a:fillRef>
          <a:effectRef idx="0">
            <a:schemeClr val="accent1"/>
          </a:effectRef>
          <a:fontRef idx="minor">
            <a:schemeClr val="tx1"/>
          </a:fontRef>
        </p:style>
      </p:cxnSp>
      <p:pic>
        <p:nvPicPr>
          <p:cNvPr id="212" name="Bildobjekt 211">
            <a:extLst>
              <a:ext uri="{FF2B5EF4-FFF2-40B4-BE49-F238E27FC236}">
                <a16:creationId xmlns:a16="http://schemas.microsoft.com/office/drawing/2014/main" id="{75073A4F-1A18-7EDC-7656-64D21D216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824" y="6190506"/>
            <a:ext cx="185224" cy="165817"/>
          </a:xfrm>
          <a:prstGeom prst="rect">
            <a:avLst/>
          </a:prstGeom>
        </p:spPr>
      </p:pic>
      <p:cxnSp>
        <p:nvCxnSpPr>
          <p:cNvPr id="213" name="Rak koppling 212">
            <a:extLst>
              <a:ext uri="{FF2B5EF4-FFF2-40B4-BE49-F238E27FC236}">
                <a16:creationId xmlns:a16="http://schemas.microsoft.com/office/drawing/2014/main" id="{A00BEBF2-FD7A-7B26-CE6D-4387EF4CAF21}"/>
              </a:ext>
            </a:extLst>
          </p:cNvPr>
          <p:cNvCxnSpPr>
            <a:cxnSpLocks/>
            <a:stCxn id="205" idx="3"/>
            <a:endCxn id="212" idx="1"/>
          </p:cNvCxnSpPr>
          <p:nvPr/>
        </p:nvCxnSpPr>
        <p:spPr>
          <a:xfrm>
            <a:off x="3100356" y="6253470"/>
            <a:ext cx="1090468" cy="19945"/>
          </a:xfrm>
          <a:prstGeom prst="line">
            <a:avLst/>
          </a:prstGeom>
        </p:spPr>
        <p:style>
          <a:lnRef idx="1">
            <a:schemeClr val="accent1"/>
          </a:lnRef>
          <a:fillRef idx="0">
            <a:schemeClr val="accent1"/>
          </a:fillRef>
          <a:effectRef idx="0">
            <a:schemeClr val="accent1"/>
          </a:effectRef>
          <a:fontRef idx="minor">
            <a:schemeClr val="tx1"/>
          </a:fontRef>
        </p:style>
      </p:cxnSp>
      <p:sp>
        <p:nvSpPr>
          <p:cNvPr id="216" name="Rektangel: rundade hörn 215">
            <a:extLst>
              <a:ext uri="{FF2B5EF4-FFF2-40B4-BE49-F238E27FC236}">
                <a16:creationId xmlns:a16="http://schemas.microsoft.com/office/drawing/2014/main" id="{EE18667F-6A9E-83FF-CA8A-59D7C0C4AC48}"/>
              </a:ext>
            </a:extLst>
          </p:cNvPr>
          <p:cNvSpPr/>
          <p:nvPr/>
        </p:nvSpPr>
        <p:spPr>
          <a:xfrm>
            <a:off x="1892194" y="6469729"/>
            <a:ext cx="1209676" cy="266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Talltimmer-1</a:t>
            </a:r>
          </a:p>
        </p:txBody>
      </p:sp>
      <p:pic>
        <p:nvPicPr>
          <p:cNvPr id="217" name="Bildobjekt 216">
            <a:extLst>
              <a:ext uri="{FF2B5EF4-FFF2-40B4-BE49-F238E27FC236}">
                <a16:creationId xmlns:a16="http://schemas.microsoft.com/office/drawing/2014/main" id="{6E487BE1-4063-D78E-4D79-9BCBE7533E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7943" y="6446706"/>
            <a:ext cx="185224" cy="165817"/>
          </a:xfrm>
          <a:prstGeom prst="rect">
            <a:avLst/>
          </a:prstGeom>
        </p:spPr>
      </p:pic>
      <p:pic>
        <p:nvPicPr>
          <p:cNvPr id="218" name="Bildobjekt 217">
            <a:extLst>
              <a:ext uri="{FF2B5EF4-FFF2-40B4-BE49-F238E27FC236}">
                <a16:creationId xmlns:a16="http://schemas.microsoft.com/office/drawing/2014/main" id="{42844A56-9072-8FCB-D88C-8F00BF975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5779" y="6541496"/>
            <a:ext cx="185224" cy="165817"/>
          </a:xfrm>
          <a:prstGeom prst="rect">
            <a:avLst/>
          </a:prstGeom>
        </p:spPr>
      </p:pic>
      <p:cxnSp>
        <p:nvCxnSpPr>
          <p:cNvPr id="219" name="Rak koppling 218">
            <a:extLst>
              <a:ext uri="{FF2B5EF4-FFF2-40B4-BE49-F238E27FC236}">
                <a16:creationId xmlns:a16="http://schemas.microsoft.com/office/drawing/2014/main" id="{CE2C2447-E72A-804D-8CF3-503FEF7C2192}"/>
              </a:ext>
            </a:extLst>
          </p:cNvPr>
          <p:cNvCxnSpPr>
            <a:cxnSpLocks/>
            <a:stCxn id="216" idx="3"/>
            <a:endCxn id="217" idx="1"/>
          </p:cNvCxnSpPr>
          <p:nvPr/>
        </p:nvCxnSpPr>
        <p:spPr>
          <a:xfrm flipV="1">
            <a:off x="3101870" y="6529615"/>
            <a:ext cx="376073" cy="73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Rak koppling 221">
            <a:extLst>
              <a:ext uri="{FF2B5EF4-FFF2-40B4-BE49-F238E27FC236}">
                <a16:creationId xmlns:a16="http://schemas.microsoft.com/office/drawing/2014/main" id="{96656A4C-6A9D-CC8A-C47D-FA1E15211892}"/>
              </a:ext>
            </a:extLst>
          </p:cNvPr>
          <p:cNvCxnSpPr>
            <a:cxnSpLocks/>
            <a:stCxn id="216" idx="3"/>
            <a:endCxn id="218" idx="1"/>
          </p:cNvCxnSpPr>
          <p:nvPr/>
        </p:nvCxnSpPr>
        <p:spPr>
          <a:xfrm>
            <a:off x="3101870" y="6603079"/>
            <a:ext cx="653909" cy="21326"/>
          </a:xfrm>
          <a:prstGeom prst="line">
            <a:avLst/>
          </a:prstGeom>
        </p:spPr>
        <p:style>
          <a:lnRef idx="1">
            <a:schemeClr val="accent1"/>
          </a:lnRef>
          <a:fillRef idx="0">
            <a:schemeClr val="accent1"/>
          </a:fillRef>
          <a:effectRef idx="0">
            <a:schemeClr val="accent1"/>
          </a:effectRef>
          <a:fontRef idx="minor">
            <a:schemeClr val="tx1"/>
          </a:fontRef>
        </p:style>
      </p:cxnSp>
      <p:sp>
        <p:nvSpPr>
          <p:cNvPr id="225" name="textruta 224">
            <a:extLst>
              <a:ext uri="{FF2B5EF4-FFF2-40B4-BE49-F238E27FC236}">
                <a16:creationId xmlns:a16="http://schemas.microsoft.com/office/drawing/2014/main" id="{4782E32F-7C25-9281-5367-95E418A40A59}"/>
              </a:ext>
            </a:extLst>
          </p:cNvPr>
          <p:cNvSpPr txBox="1"/>
          <p:nvPr/>
        </p:nvSpPr>
        <p:spPr>
          <a:xfrm>
            <a:off x="5398476" y="1042075"/>
            <a:ext cx="1600075" cy="6463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Industri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Terminal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Terminal </a:t>
            </a:r>
            <a:r>
              <a:rPr kumimoji="0" lang="sv-SE" sz="1200" b="0"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Jvg</a:t>
            </a:r>
            <a:endPar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6" name="textruta 225">
            <a:extLst>
              <a:ext uri="{FF2B5EF4-FFF2-40B4-BE49-F238E27FC236}">
                <a16:creationId xmlns:a16="http://schemas.microsoft.com/office/drawing/2014/main" id="{F596A8F9-36F5-7C78-7E41-3A2F902A0B6D}"/>
              </a:ext>
            </a:extLst>
          </p:cNvPr>
          <p:cNvSpPr txBox="1"/>
          <p:nvPr/>
        </p:nvSpPr>
        <p:spPr>
          <a:xfrm>
            <a:off x="96813" y="2636753"/>
            <a:ext cx="1657106" cy="83099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Exempel för </a:t>
            </a:r>
            <a:r>
              <a:rPr kumimoji="0" lang="sv-SE" sz="12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ett </a:t>
            </a:r>
            <a:r>
              <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avtalsobjekt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Egen resurs eller virkesköp</a:t>
            </a: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231" name="Rak koppling 230">
            <a:extLst>
              <a:ext uri="{FF2B5EF4-FFF2-40B4-BE49-F238E27FC236}">
                <a16:creationId xmlns:a16="http://schemas.microsoft.com/office/drawing/2014/main" id="{DAF287FD-2812-70B0-63B7-78EA9B8FE545}"/>
              </a:ext>
            </a:extLst>
          </p:cNvPr>
          <p:cNvCxnSpPr>
            <a:cxnSpLocks/>
            <a:stCxn id="11" idx="3"/>
            <a:endCxn id="179" idx="1"/>
          </p:cNvCxnSpPr>
          <p:nvPr/>
        </p:nvCxnSpPr>
        <p:spPr>
          <a:xfrm>
            <a:off x="1076006" y="3669188"/>
            <a:ext cx="814674" cy="1072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Rak koppling 233">
            <a:extLst>
              <a:ext uri="{FF2B5EF4-FFF2-40B4-BE49-F238E27FC236}">
                <a16:creationId xmlns:a16="http://schemas.microsoft.com/office/drawing/2014/main" id="{3E81EA3F-2384-49CA-E762-4DC8660EB1A9}"/>
              </a:ext>
            </a:extLst>
          </p:cNvPr>
          <p:cNvCxnSpPr>
            <a:cxnSpLocks/>
            <a:endCxn id="146" idx="1"/>
          </p:cNvCxnSpPr>
          <p:nvPr/>
        </p:nvCxnSpPr>
        <p:spPr>
          <a:xfrm>
            <a:off x="1074416" y="3695231"/>
            <a:ext cx="816264" cy="1459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 name="Rak koppling 235">
            <a:extLst>
              <a:ext uri="{FF2B5EF4-FFF2-40B4-BE49-F238E27FC236}">
                <a16:creationId xmlns:a16="http://schemas.microsoft.com/office/drawing/2014/main" id="{5ADC0A5E-2A50-80AF-9032-B1B678A1001E}"/>
              </a:ext>
            </a:extLst>
          </p:cNvPr>
          <p:cNvCxnSpPr>
            <a:cxnSpLocks/>
            <a:endCxn id="193" idx="1"/>
          </p:cNvCxnSpPr>
          <p:nvPr/>
        </p:nvCxnSpPr>
        <p:spPr>
          <a:xfrm>
            <a:off x="1081297" y="3676103"/>
            <a:ext cx="809383" cy="1878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 name="Rak koppling 237">
            <a:extLst>
              <a:ext uri="{FF2B5EF4-FFF2-40B4-BE49-F238E27FC236}">
                <a16:creationId xmlns:a16="http://schemas.microsoft.com/office/drawing/2014/main" id="{9F4EC6FE-9469-BC36-D448-EDAA5A5B40E1}"/>
              </a:ext>
            </a:extLst>
          </p:cNvPr>
          <p:cNvCxnSpPr>
            <a:cxnSpLocks/>
            <a:endCxn id="201" idx="1"/>
          </p:cNvCxnSpPr>
          <p:nvPr/>
        </p:nvCxnSpPr>
        <p:spPr>
          <a:xfrm>
            <a:off x="1082887" y="3695231"/>
            <a:ext cx="807793" cy="2208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Rak koppling 239">
            <a:extLst>
              <a:ext uri="{FF2B5EF4-FFF2-40B4-BE49-F238E27FC236}">
                <a16:creationId xmlns:a16="http://schemas.microsoft.com/office/drawing/2014/main" id="{D644DAD4-AC59-5233-5F84-85BC1D895EAC}"/>
              </a:ext>
            </a:extLst>
          </p:cNvPr>
          <p:cNvCxnSpPr>
            <a:cxnSpLocks/>
            <a:endCxn id="205" idx="1"/>
          </p:cNvCxnSpPr>
          <p:nvPr/>
        </p:nvCxnSpPr>
        <p:spPr>
          <a:xfrm>
            <a:off x="1084477" y="3684600"/>
            <a:ext cx="806203" cy="2568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2" name="Rak koppling 241">
            <a:extLst>
              <a:ext uri="{FF2B5EF4-FFF2-40B4-BE49-F238E27FC236}">
                <a16:creationId xmlns:a16="http://schemas.microsoft.com/office/drawing/2014/main" id="{24A00107-43BA-BFF6-09BB-89E2E662467E}"/>
              </a:ext>
            </a:extLst>
          </p:cNvPr>
          <p:cNvCxnSpPr>
            <a:cxnSpLocks/>
            <a:endCxn id="216" idx="1"/>
          </p:cNvCxnSpPr>
          <p:nvPr/>
        </p:nvCxnSpPr>
        <p:spPr>
          <a:xfrm>
            <a:off x="1086067" y="3643145"/>
            <a:ext cx="806127" cy="2959934"/>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E8397A11-57EB-DB79-780C-54CF45320B25}"/>
              </a:ext>
            </a:extLst>
          </p:cNvPr>
          <p:cNvSpPr txBox="1"/>
          <p:nvPr/>
        </p:nvSpPr>
        <p:spPr>
          <a:xfrm>
            <a:off x="4998608" y="4618216"/>
            <a:ext cx="16571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Industrier och affärer med unika förutsättningar</a:t>
            </a: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Rubrik 1">
            <a:extLst>
              <a:ext uri="{FF2B5EF4-FFF2-40B4-BE49-F238E27FC236}">
                <a16:creationId xmlns:a16="http://schemas.microsoft.com/office/drawing/2014/main" id="{5FF1D701-C66F-9D75-7E4C-93789EABF907}"/>
              </a:ext>
            </a:extLst>
          </p:cNvPr>
          <p:cNvSpPr>
            <a:spLocks noGrp="1"/>
          </p:cNvSpPr>
          <p:nvPr>
            <p:ph type="title"/>
          </p:nvPr>
        </p:nvSpPr>
        <p:spPr>
          <a:xfrm>
            <a:off x="2579763" y="193873"/>
            <a:ext cx="6589802" cy="457200"/>
          </a:xfrm>
        </p:spPr>
        <p:txBody>
          <a:bodyPr/>
          <a:lstStyle/>
          <a:p>
            <a:r>
              <a:rPr lang="sv-SE"/>
              <a:t>Förberedelser och tester</a:t>
            </a:r>
          </a:p>
        </p:txBody>
      </p:sp>
      <p:sp>
        <p:nvSpPr>
          <p:cNvPr id="3" name="Rektangel 2">
            <a:extLst>
              <a:ext uri="{FF2B5EF4-FFF2-40B4-BE49-F238E27FC236}">
                <a16:creationId xmlns:a16="http://schemas.microsoft.com/office/drawing/2014/main" id="{7DA230F9-CF4F-59F1-5E23-8B50B4629144}"/>
              </a:ext>
            </a:extLst>
          </p:cNvPr>
          <p:cNvSpPr/>
          <p:nvPr/>
        </p:nvSpPr>
        <p:spPr>
          <a:xfrm>
            <a:off x="5448498" y="5544850"/>
            <a:ext cx="4245996" cy="10779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sp>
        <p:nvSpPr>
          <p:cNvPr id="4" name="Rektangel: rundade hörn 3">
            <a:extLst>
              <a:ext uri="{FF2B5EF4-FFF2-40B4-BE49-F238E27FC236}">
                <a16:creationId xmlns:a16="http://schemas.microsoft.com/office/drawing/2014/main" id="{105B6393-8BF0-0D4C-AA87-5FDFD3A7D896}"/>
              </a:ext>
            </a:extLst>
          </p:cNvPr>
          <p:cNvSpPr/>
          <p:nvPr/>
        </p:nvSpPr>
        <p:spPr>
          <a:xfrm>
            <a:off x="5705840" y="5891510"/>
            <a:ext cx="3744417" cy="4572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sp>
        <p:nvSpPr>
          <p:cNvPr id="17" name="textruta 16">
            <a:extLst>
              <a:ext uri="{FF2B5EF4-FFF2-40B4-BE49-F238E27FC236}">
                <a16:creationId xmlns:a16="http://schemas.microsoft.com/office/drawing/2014/main" id="{BCB73DEA-A293-B732-EEB2-5CF9C77C4EEF}"/>
              </a:ext>
            </a:extLst>
          </p:cNvPr>
          <p:cNvSpPr txBox="1"/>
          <p:nvPr/>
        </p:nvSpPr>
        <p:spPr>
          <a:xfrm>
            <a:off x="5849856" y="5744972"/>
            <a:ext cx="849913"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Anskaffning</a:t>
            </a:r>
          </a:p>
        </p:txBody>
      </p:sp>
      <p:sp>
        <p:nvSpPr>
          <p:cNvPr id="20" name="textruta 19">
            <a:extLst>
              <a:ext uri="{FF2B5EF4-FFF2-40B4-BE49-F238E27FC236}">
                <a16:creationId xmlns:a16="http://schemas.microsoft.com/office/drawing/2014/main" id="{72FA7E39-4B87-BAC6-ECD7-86F97A695511}"/>
              </a:ext>
            </a:extLst>
          </p:cNvPr>
          <p:cNvSpPr txBox="1"/>
          <p:nvPr/>
        </p:nvSpPr>
        <p:spPr>
          <a:xfrm>
            <a:off x="6785960" y="5748437"/>
            <a:ext cx="723275"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Planering</a:t>
            </a:r>
          </a:p>
        </p:txBody>
      </p:sp>
      <p:sp>
        <p:nvSpPr>
          <p:cNvPr id="23" name="textruta 22">
            <a:extLst>
              <a:ext uri="{FF2B5EF4-FFF2-40B4-BE49-F238E27FC236}">
                <a16:creationId xmlns:a16="http://schemas.microsoft.com/office/drawing/2014/main" id="{5ACE3B2C-A85B-04E7-D043-D88A3B6B3CEF}"/>
              </a:ext>
            </a:extLst>
          </p:cNvPr>
          <p:cNvSpPr txBox="1"/>
          <p:nvPr/>
        </p:nvSpPr>
        <p:spPr>
          <a:xfrm>
            <a:off x="7622811" y="5760003"/>
            <a:ext cx="793807"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Produktion</a:t>
            </a:r>
          </a:p>
        </p:txBody>
      </p:sp>
      <p:sp>
        <p:nvSpPr>
          <p:cNvPr id="25" name="textruta 24">
            <a:extLst>
              <a:ext uri="{FF2B5EF4-FFF2-40B4-BE49-F238E27FC236}">
                <a16:creationId xmlns:a16="http://schemas.microsoft.com/office/drawing/2014/main" id="{6F5674C8-E362-FAFB-D01C-9A7A19823A4E}"/>
              </a:ext>
            </a:extLst>
          </p:cNvPr>
          <p:cNvSpPr txBox="1"/>
          <p:nvPr/>
        </p:nvSpPr>
        <p:spPr>
          <a:xfrm>
            <a:off x="8500259" y="5768399"/>
            <a:ext cx="731290"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Transport</a:t>
            </a:r>
          </a:p>
        </p:txBody>
      </p:sp>
      <p:sp>
        <p:nvSpPr>
          <p:cNvPr id="26" name="textruta 25">
            <a:extLst>
              <a:ext uri="{FF2B5EF4-FFF2-40B4-BE49-F238E27FC236}">
                <a16:creationId xmlns:a16="http://schemas.microsoft.com/office/drawing/2014/main" id="{7BC65777-F94F-CC2F-5715-4F1EDE59E527}"/>
              </a:ext>
            </a:extLst>
          </p:cNvPr>
          <p:cNvSpPr txBox="1"/>
          <p:nvPr/>
        </p:nvSpPr>
        <p:spPr>
          <a:xfrm>
            <a:off x="7757007" y="6193759"/>
            <a:ext cx="744114"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Inmätning</a:t>
            </a:r>
          </a:p>
        </p:txBody>
      </p:sp>
      <p:sp>
        <p:nvSpPr>
          <p:cNvPr id="28" name="textruta 27">
            <a:extLst>
              <a:ext uri="{FF2B5EF4-FFF2-40B4-BE49-F238E27FC236}">
                <a16:creationId xmlns:a16="http://schemas.microsoft.com/office/drawing/2014/main" id="{B355EF33-746C-F5FC-4E80-5E0214B0C012}"/>
              </a:ext>
            </a:extLst>
          </p:cNvPr>
          <p:cNvSpPr txBox="1"/>
          <p:nvPr/>
        </p:nvSpPr>
        <p:spPr>
          <a:xfrm>
            <a:off x="6593715" y="6193758"/>
            <a:ext cx="822661"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Uppföljning</a:t>
            </a:r>
          </a:p>
        </p:txBody>
      </p:sp>
      <p:cxnSp>
        <p:nvCxnSpPr>
          <p:cNvPr id="29" name="Rak pilkoppling 28">
            <a:extLst>
              <a:ext uri="{FF2B5EF4-FFF2-40B4-BE49-F238E27FC236}">
                <a16:creationId xmlns:a16="http://schemas.microsoft.com/office/drawing/2014/main" id="{722F3067-1AB5-2A40-A7EA-BCD046260731}"/>
              </a:ext>
            </a:extLst>
          </p:cNvPr>
          <p:cNvCxnSpPr>
            <a:cxnSpLocks/>
          </p:cNvCxnSpPr>
          <p:nvPr/>
        </p:nvCxnSpPr>
        <p:spPr>
          <a:xfrm flipH="1">
            <a:off x="5953328" y="6343842"/>
            <a:ext cx="101257"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Rak pilkoppling 30">
            <a:extLst>
              <a:ext uri="{FF2B5EF4-FFF2-40B4-BE49-F238E27FC236}">
                <a16:creationId xmlns:a16="http://schemas.microsoft.com/office/drawing/2014/main" id="{F8BCE78F-AC3D-9A90-8E2D-5C644187D5BF}"/>
              </a:ext>
            </a:extLst>
          </p:cNvPr>
          <p:cNvCxnSpPr>
            <a:cxnSpLocks/>
          </p:cNvCxnSpPr>
          <p:nvPr/>
        </p:nvCxnSpPr>
        <p:spPr>
          <a:xfrm flipH="1">
            <a:off x="8793891" y="6343842"/>
            <a:ext cx="105473"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Platshållare för innehåll 120">
            <a:extLst>
              <a:ext uri="{FF2B5EF4-FFF2-40B4-BE49-F238E27FC236}">
                <a16:creationId xmlns:a16="http://schemas.microsoft.com/office/drawing/2014/main" id="{5B6E4F53-09F7-27DF-4124-9468C7A67F15}"/>
              </a:ext>
            </a:extLst>
          </p:cNvPr>
          <p:cNvSpPr txBox="1">
            <a:spLocks/>
          </p:cNvSpPr>
          <p:nvPr/>
        </p:nvSpPr>
        <p:spPr>
          <a:xfrm>
            <a:off x="7128008" y="823695"/>
            <a:ext cx="4750275" cy="4284011"/>
          </a:xfrm>
          <a:prstGeom prst="rect">
            <a:avLst/>
          </a:prstGeom>
        </p:spPr>
        <p:txBody>
          <a:bodyPr/>
          <a:lstStyle>
            <a:lvl1pPr marL="360000" indent="-360000" algn="l" defTabSz="914400" rtl="0" eaLnBrk="1" latinLnBrk="0" hangingPunct="1">
              <a:spcBef>
                <a:spcPts val="1728"/>
              </a:spcBef>
              <a:buClr>
                <a:schemeClr val="accent1"/>
              </a:buClr>
              <a:buFont typeface="Wingdings 2" pitchFamily="18" charset="2"/>
              <a:buChar char=""/>
              <a:defRPr sz="2400" kern="1200">
                <a:solidFill>
                  <a:schemeClr val="tx1"/>
                </a:solidFill>
                <a:latin typeface="+mn-lt"/>
                <a:ea typeface="+mn-ea"/>
                <a:cs typeface="+mn-cs"/>
              </a:defRPr>
            </a:lvl1pPr>
            <a:lvl2pPr marL="682625" indent="-324000" algn="l" defTabSz="914400" rtl="0" eaLnBrk="1" latinLnBrk="0" hangingPunct="1">
              <a:spcBef>
                <a:spcPts val="1440"/>
              </a:spcBef>
              <a:buClr>
                <a:schemeClr val="accent1"/>
              </a:buClr>
              <a:buFont typeface="Arial" pitchFamily="34" charset="0"/>
              <a:buChar char="–"/>
              <a:defRPr sz="2000" kern="1200">
                <a:solidFill>
                  <a:schemeClr val="tx1"/>
                </a:solidFill>
                <a:latin typeface="+mn-lt"/>
                <a:ea typeface="+mn-ea"/>
                <a:cs typeface="+mn-cs"/>
              </a:defRPr>
            </a:lvl2pPr>
            <a:lvl3pPr marL="898525" indent="-225425" algn="l" defTabSz="914400" rtl="0" eaLnBrk="1" latinLnBrk="0" hangingPunct="1">
              <a:spcBef>
                <a:spcPts val="1296"/>
              </a:spcBef>
              <a:buClr>
                <a:schemeClr val="accent1"/>
              </a:buClr>
              <a:buFont typeface="Arial" pitchFamily="34" charset="0"/>
              <a:buChar char="•"/>
              <a:defRPr sz="1800" kern="1200">
                <a:solidFill>
                  <a:schemeClr val="tx1"/>
                </a:solidFill>
                <a:latin typeface="+mn-lt"/>
                <a:ea typeface="+mn-ea"/>
                <a:cs typeface="+mn-cs"/>
              </a:defRPr>
            </a:lvl3pPr>
            <a:lvl4pPr marL="1169988" indent="-2520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4pPr>
            <a:lvl5pPr marL="1366838" indent="-2159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VIOL 2 har funnits under många år – vi märker att det finns lösningar och antaganden som ingen entydigt kan förklara</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 tester för det mesta hela flöden där samtliga integrerade system är involverade</a:t>
            </a:r>
          </a:p>
          <a:p>
            <a:pPr marL="682625" marR="0" lvl="1" indent="-324000" algn="l" defTabSz="914400" rtl="0" eaLnBrk="1" fontAlgn="auto" latinLnBrk="0" hangingPunct="1">
              <a:lnSpc>
                <a:spcPct val="100000"/>
              </a:lnSpc>
              <a:spcBef>
                <a:spcPts val="144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Använder VIOL 2 baserade underlag och jämför resultaten i interna system mot VIOL 3</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Samtester med kunder tillför viktiga insikter</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Går på djupet gällande detaljer av VIOL 3 som annars lätt förbises </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Tydliggör kundens ansvar för mätflöden och sortiment som fungerar för samtliga leverantörer</a:t>
            </a:r>
          </a:p>
        </p:txBody>
      </p:sp>
    </p:spTree>
    <p:extLst>
      <p:ext uri="{BB962C8B-B14F-4D97-AF65-F5344CB8AC3E}">
        <p14:creationId xmlns:p14="http://schemas.microsoft.com/office/powerpoint/2010/main" val="25139755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D108FA-5D9E-2738-C543-D2FF903D105D}"/>
              </a:ext>
            </a:extLst>
          </p:cNvPr>
          <p:cNvSpPr>
            <a:spLocks noGrp="1"/>
          </p:cNvSpPr>
          <p:nvPr>
            <p:ph type="title"/>
          </p:nvPr>
        </p:nvSpPr>
        <p:spPr>
          <a:xfrm>
            <a:off x="3480571" y="611806"/>
            <a:ext cx="6313276" cy="435578"/>
          </a:xfrm>
        </p:spPr>
        <p:txBody>
          <a:bodyPr/>
          <a:lstStyle/>
          <a:p>
            <a:r>
              <a:rPr lang="sv-SE"/>
              <a:t>Metodik för samtester</a:t>
            </a:r>
            <a:br>
              <a:rPr lang="sv-SE"/>
            </a:br>
            <a:endParaRPr lang="sv-SE"/>
          </a:p>
        </p:txBody>
      </p:sp>
      <p:sp>
        <p:nvSpPr>
          <p:cNvPr id="4" name="Ellips 3">
            <a:extLst>
              <a:ext uri="{FF2B5EF4-FFF2-40B4-BE49-F238E27FC236}">
                <a16:creationId xmlns:a16="http://schemas.microsoft.com/office/drawing/2014/main" id="{830B92CF-8073-59A7-ADE9-60618F4E7F39}"/>
              </a:ext>
            </a:extLst>
          </p:cNvPr>
          <p:cNvSpPr/>
          <p:nvPr/>
        </p:nvSpPr>
        <p:spPr>
          <a:xfrm>
            <a:off x="270259" y="1331724"/>
            <a:ext cx="353291" cy="3532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1</a:t>
            </a:r>
          </a:p>
        </p:txBody>
      </p:sp>
      <p:sp>
        <p:nvSpPr>
          <p:cNvPr id="7" name="textruta 6">
            <a:extLst>
              <a:ext uri="{FF2B5EF4-FFF2-40B4-BE49-F238E27FC236}">
                <a16:creationId xmlns:a16="http://schemas.microsoft.com/office/drawing/2014/main" id="{14A0DDE9-82E3-868F-0F48-BEDE1BC8C722}"/>
              </a:ext>
            </a:extLst>
          </p:cNvPr>
          <p:cNvSpPr txBox="1"/>
          <p:nvPr/>
        </p:nvSpPr>
        <p:spPr>
          <a:xfrm>
            <a:off x="732420" y="1219713"/>
            <a:ext cx="14421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Utgå från VO </a:t>
            </a:r>
            <a:b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 VIOL 2</a:t>
            </a:r>
          </a:p>
        </p:txBody>
      </p:sp>
      <p:pic>
        <p:nvPicPr>
          <p:cNvPr id="11" name="Bildobjekt 10">
            <a:extLst>
              <a:ext uri="{FF2B5EF4-FFF2-40B4-BE49-F238E27FC236}">
                <a16:creationId xmlns:a16="http://schemas.microsoft.com/office/drawing/2014/main" id="{67E1076E-9DC5-9595-D279-56421433AD86}"/>
              </a:ext>
            </a:extLst>
          </p:cNvPr>
          <p:cNvPicPr>
            <a:picLocks noChangeAspect="1"/>
          </p:cNvPicPr>
          <p:nvPr/>
        </p:nvPicPr>
        <p:blipFill>
          <a:blip r:embed="rId2"/>
          <a:stretch>
            <a:fillRect/>
          </a:stretch>
        </p:blipFill>
        <p:spPr>
          <a:xfrm>
            <a:off x="270259" y="3264624"/>
            <a:ext cx="2425825" cy="520727"/>
          </a:xfrm>
          <a:prstGeom prst="rect">
            <a:avLst/>
          </a:prstGeom>
        </p:spPr>
      </p:pic>
      <p:sp>
        <p:nvSpPr>
          <p:cNvPr id="12" name="Pil: nedåt 11">
            <a:extLst>
              <a:ext uri="{FF2B5EF4-FFF2-40B4-BE49-F238E27FC236}">
                <a16:creationId xmlns:a16="http://schemas.microsoft.com/office/drawing/2014/main" id="{F92B37BD-14C5-1F19-E7A8-F61C870943AF}"/>
              </a:ext>
            </a:extLst>
          </p:cNvPr>
          <p:cNvSpPr/>
          <p:nvPr/>
        </p:nvSpPr>
        <p:spPr>
          <a:xfrm>
            <a:off x="563543" y="2845804"/>
            <a:ext cx="285516" cy="3390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ruta 12">
            <a:extLst>
              <a:ext uri="{FF2B5EF4-FFF2-40B4-BE49-F238E27FC236}">
                <a16:creationId xmlns:a16="http://schemas.microsoft.com/office/drawing/2014/main" id="{8940015F-F480-56A2-487E-3EA414E76613}"/>
              </a:ext>
            </a:extLst>
          </p:cNvPr>
          <p:cNvSpPr txBox="1"/>
          <p:nvPr/>
        </p:nvSpPr>
        <p:spPr>
          <a:xfrm>
            <a:off x="987855" y="2822729"/>
            <a:ext cx="13751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Mät in i MPS</a:t>
            </a:r>
          </a:p>
        </p:txBody>
      </p:sp>
      <p:sp>
        <p:nvSpPr>
          <p:cNvPr id="14" name="Ellips 13">
            <a:extLst>
              <a:ext uri="{FF2B5EF4-FFF2-40B4-BE49-F238E27FC236}">
                <a16:creationId xmlns:a16="http://schemas.microsoft.com/office/drawing/2014/main" id="{6024396C-9BF0-EA48-82D9-D3DE3C0BDD16}"/>
              </a:ext>
            </a:extLst>
          </p:cNvPr>
          <p:cNvSpPr/>
          <p:nvPr/>
        </p:nvSpPr>
        <p:spPr>
          <a:xfrm>
            <a:off x="270259" y="4426139"/>
            <a:ext cx="353291" cy="3532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2</a:t>
            </a:r>
          </a:p>
        </p:txBody>
      </p:sp>
      <p:sp>
        <p:nvSpPr>
          <p:cNvPr id="15" name="textruta 14">
            <a:extLst>
              <a:ext uri="{FF2B5EF4-FFF2-40B4-BE49-F238E27FC236}">
                <a16:creationId xmlns:a16="http://schemas.microsoft.com/office/drawing/2014/main" id="{8480D8A2-C411-9002-C3C3-BA52C4323B04}"/>
              </a:ext>
            </a:extLst>
          </p:cNvPr>
          <p:cNvSpPr txBox="1"/>
          <p:nvPr/>
        </p:nvSpPr>
        <p:spPr>
          <a:xfrm>
            <a:off x="732420" y="4181936"/>
            <a:ext cx="2497992"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Jämför resultat </a:t>
            </a:r>
            <a:b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VIOL 2 mot VIOL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Interna system mot VIOL 3</a:t>
            </a:r>
          </a:p>
        </p:txBody>
      </p:sp>
      <p:sp>
        <p:nvSpPr>
          <p:cNvPr id="16" name="Ellips 15">
            <a:extLst>
              <a:ext uri="{FF2B5EF4-FFF2-40B4-BE49-F238E27FC236}">
                <a16:creationId xmlns:a16="http://schemas.microsoft.com/office/drawing/2014/main" id="{62ED72E5-DCB3-47CB-3249-26CF7F09F09C}"/>
              </a:ext>
            </a:extLst>
          </p:cNvPr>
          <p:cNvSpPr/>
          <p:nvPr/>
        </p:nvSpPr>
        <p:spPr>
          <a:xfrm>
            <a:off x="3919989" y="1590998"/>
            <a:ext cx="353291" cy="3532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3</a:t>
            </a:r>
          </a:p>
        </p:txBody>
      </p:sp>
      <p:sp>
        <p:nvSpPr>
          <p:cNvPr id="17" name="textruta 16">
            <a:extLst>
              <a:ext uri="{FF2B5EF4-FFF2-40B4-BE49-F238E27FC236}">
                <a16:creationId xmlns:a16="http://schemas.microsoft.com/office/drawing/2014/main" id="{C6250A4F-32CF-E5BE-690A-D3190F5BCD31}"/>
              </a:ext>
            </a:extLst>
          </p:cNvPr>
          <p:cNvSpPr txBox="1"/>
          <p:nvPr/>
        </p:nvSpPr>
        <p:spPr>
          <a:xfrm>
            <a:off x="4382150" y="1478987"/>
            <a:ext cx="25490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Analysera resultaten i VIOL 3 rapporterna </a:t>
            </a:r>
          </a:p>
        </p:txBody>
      </p:sp>
      <p:sp>
        <p:nvSpPr>
          <p:cNvPr id="18" name="Ellips 17">
            <a:extLst>
              <a:ext uri="{FF2B5EF4-FFF2-40B4-BE49-F238E27FC236}">
                <a16:creationId xmlns:a16="http://schemas.microsoft.com/office/drawing/2014/main" id="{AFF5398C-2A9B-A6C7-A1A5-B18B973DA043}"/>
              </a:ext>
            </a:extLst>
          </p:cNvPr>
          <p:cNvSpPr/>
          <p:nvPr/>
        </p:nvSpPr>
        <p:spPr>
          <a:xfrm>
            <a:off x="8375253" y="1590998"/>
            <a:ext cx="353291" cy="3532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4</a:t>
            </a:r>
          </a:p>
        </p:txBody>
      </p:sp>
      <p:sp>
        <p:nvSpPr>
          <p:cNvPr id="19" name="textruta 18">
            <a:extLst>
              <a:ext uri="{FF2B5EF4-FFF2-40B4-BE49-F238E27FC236}">
                <a16:creationId xmlns:a16="http://schemas.microsoft.com/office/drawing/2014/main" id="{09CD89F7-9658-BDC0-33A2-44D2CCFC19ED}"/>
              </a:ext>
            </a:extLst>
          </p:cNvPr>
          <p:cNvSpPr txBox="1"/>
          <p:nvPr/>
        </p:nvSpPr>
        <p:spPr>
          <a:xfrm>
            <a:off x="8837414" y="1478987"/>
            <a:ext cx="3106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Avstämning redovisning mellan Sveaskog och kund</a:t>
            </a:r>
          </a:p>
        </p:txBody>
      </p:sp>
      <p:sp>
        <p:nvSpPr>
          <p:cNvPr id="26" name="textruta 25">
            <a:extLst>
              <a:ext uri="{FF2B5EF4-FFF2-40B4-BE49-F238E27FC236}">
                <a16:creationId xmlns:a16="http://schemas.microsoft.com/office/drawing/2014/main" id="{C6A17326-64F7-56DB-217E-C8626685F83B}"/>
              </a:ext>
            </a:extLst>
          </p:cNvPr>
          <p:cNvSpPr txBox="1"/>
          <p:nvPr/>
        </p:nvSpPr>
        <p:spPr>
          <a:xfrm>
            <a:off x="3877024" y="2328743"/>
            <a:ext cx="3702241" cy="338554"/>
          </a:xfrm>
          <a:prstGeom prst="rect">
            <a:avLst/>
          </a:prstGeom>
          <a:solidFill>
            <a:schemeClr val="accent5">
              <a:lumMod val="20000"/>
              <a:lumOff val="80000"/>
            </a:schemeClr>
          </a:solidFill>
          <a:ln w="31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Kvantitet och Värde – personifierad [146]</a:t>
            </a:r>
          </a:p>
        </p:txBody>
      </p:sp>
      <p:sp>
        <p:nvSpPr>
          <p:cNvPr id="27" name="textruta 26">
            <a:extLst>
              <a:ext uri="{FF2B5EF4-FFF2-40B4-BE49-F238E27FC236}">
                <a16:creationId xmlns:a16="http://schemas.microsoft.com/office/drawing/2014/main" id="{0B982E67-79FC-729A-CD88-9B1DEB0BD6EE}"/>
              </a:ext>
            </a:extLst>
          </p:cNvPr>
          <p:cNvSpPr txBox="1"/>
          <p:nvPr/>
        </p:nvSpPr>
        <p:spPr>
          <a:xfrm>
            <a:off x="3877023" y="2791319"/>
            <a:ext cx="3702241" cy="338554"/>
          </a:xfrm>
          <a:prstGeom prst="rect">
            <a:avLst/>
          </a:prstGeom>
          <a:solidFill>
            <a:schemeClr val="accent5">
              <a:lumMod val="20000"/>
              <a:lumOff val="80000"/>
            </a:schemeClr>
          </a:solidFill>
          <a:ln w="31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Kvantitet och Värde Köpare [196]</a:t>
            </a:r>
          </a:p>
        </p:txBody>
      </p:sp>
      <p:sp>
        <p:nvSpPr>
          <p:cNvPr id="28" name="textruta 27">
            <a:extLst>
              <a:ext uri="{FF2B5EF4-FFF2-40B4-BE49-F238E27FC236}">
                <a16:creationId xmlns:a16="http://schemas.microsoft.com/office/drawing/2014/main" id="{AA2BF44E-46DF-452F-A064-ECF4A0B9EB70}"/>
              </a:ext>
            </a:extLst>
          </p:cNvPr>
          <p:cNvSpPr txBox="1"/>
          <p:nvPr/>
        </p:nvSpPr>
        <p:spPr>
          <a:xfrm>
            <a:off x="3877022" y="3214578"/>
            <a:ext cx="370224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Hittar vi den information som behövs för uppföljning av affären?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Stämmer data mellan rapporterna?</a:t>
            </a:r>
          </a:p>
        </p:txBody>
      </p:sp>
      <p:pic>
        <p:nvPicPr>
          <p:cNvPr id="30" name="Bild 29" descr="Användare kontur">
            <a:extLst>
              <a:ext uri="{FF2B5EF4-FFF2-40B4-BE49-F238E27FC236}">
                <a16:creationId xmlns:a16="http://schemas.microsoft.com/office/drawing/2014/main" id="{5FCA6311-5F28-E6FF-6439-6709B4DB3F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9900" y="2322912"/>
            <a:ext cx="803079" cy="803079"/>
          </a:xfrm>
          <a:prstGeom prst="rect">
            <a:avLst/>
          </a:prstGeom>
        </p:spPr>
      </p:pic>
      <p:pic>
        <p:nvPicPr>
          <p:cNvPr id="31" name="Bild 30" descr="Användare kontur">
            <a:extLst>
              <a:ext uri="{FF2B5EF4-FFF2-40B4-BE49-F238E27FC236}">
                <a16:creationId xmlns:a16="http://schemas.microsoft.com/office/drawing/2014/main" id="{2208F410-59EE-A356-6EFF-D4725BB4EE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0863" y="2322913"/>
            <a:ext cx="803079" cy="803079"/>
          </a:xfrm>
          <a:prstGeom prst="rect">
            <a:avLst/>
          </a:prstGeom>
        </p:spPr>
      </p:pic>
      <p:sp>
        <p:nvSpPr>
          <p:cNvPr id="32" name="Pil: vänster-höger 31">
            <a:extLst>
              <a:ext uri="{FF2B5EF4-FFF2-40B4-BE49-F238E27FC236}">
                <a16:creationId xmlns:a16="http://schemas.microsoft.com/office/drawing/2014/main" id="{9397D2F1-179E-E78C-3D01-C38A82533B95}"/>
              </a:ext>
            </a:extLst>
          </p:cNvPr>
          <p:cNvSpPr/>
          <p:nvPr/>
        </p:nvSpPr>
        <p:spPr>
          <a:xfrm>
            <a:off x="9713363" y="2724451"/>
            <a:ext cx="507115" cy="242632"/>
          </a:xfrm>
          <a:prstGeom prst="leftRightArrow">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textruta 32">
            <a:extLst>
              <a:ext uri="{FF2B5EF4-FFF2-40B4-BE49-F238E27FC236}">
                <a16:creationId xmlns:a16="http://schemas.microsoft.com/office/drawing/2014/main" id="{EFD6CC95-91F7-1884-5C43-82CDD718B013}"/>
              </a:ext>
            </a:extLst>
          </p:cNvPr>
          <p:cNvSpPr txBox="1"/>
          <p:nvPr/>
        </p:nvSpPr>
        <p:spPr>
          <a:xfrm>
            <a:off x="8369357" y="3331272"/>
            <a:ext cx="370224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Fakturaunderlag och andra underlag från redovisning</a:t>
            </a:r>
          </a:p>
        </p:txBody>
      </p:sp>
      <p:pic>
        <p:nvPicPr>
          <p:cNvPr id="22" name="Bildobjekt 21">
            <a:extLst>
              <a:ext uri="{FF2B5EF4-FFF2-40B4-BE49-F238E27FC236}">
                <a16:creationId xmlns:a16="http://schemas.microsoft.com/office/drawing/2014/main" id="{4B95041B-7E61-B087-0F95-C4DFCBBF9E60}"/>
              </a:ext>
            </a:extLst>
          </p:cNvPr>
          <p:cNvPicPr>
            <a:picLocks noChangeAspect="1"/>
          </p:cNvPicPr>
          <p:nvPr/>
        </p:nvPicPr>
        <p:blipFill>
          <a:blip r:embed="rId5"/>
          <a:stretch>
            <a:fillRect/>
          </a:stretch>
        </p:blipFill>
        <p:spPr>
          <a:xfrm>
            <a:off x="146208" y="1985506"/>
            <a:ext cx="3147898" cy="803079"/>
          </a:xfrm>
          <a:prstGeom prst="rect">
            <a:avLst/>
          </a:prstGeom>
        </p:spPr>
      </p:pic>
      <p:pic>
        <p:nvPicPr>
          <p:cNvPr id="5" name="Bildobjekt 4">
            <a:extLst>
              <a:ext uri="{FF2B5EF4-FFF2-40B4-BE49-F238E27FC236}">
                <a16:creationId xmlns:a16="http://schemas.microsoft.com/office/drawing/2014/main" id="{64FE26E6-18F4-AED3-08C6-3BC1DA1C8FC5}"/>
              </a:ext>
            </a:extLst>
          </p:cNvPr>
          <p:cNvPicPr>
            <a:picLocks noChangeAspect="1"/>
          </p:cNvPicPr>
          <p:nvPr/>
        </p:nvPicPr>
        <p:blipFill>
          <a:blip r:embed="rId6"/>
          <a:stretch>
            <a:fillRect/>
          </a:stretch>
        </p:blipFill>
        <p:spPr>
          <a:xfrm>
            <a:off x="446903" y="5071287"/>
            <a:ext cx="6744077" cy="718712"/>
          </a:xfrm>
          <a:prstGeom prst="rect">
            <a:avLst/>
          </a:prstGeom>
        </p:spPr>
      </p:pic>
      <p:pic>
        <p:nvPicPr>
          <p:cNvPr id="9" name="Bildobjekt 8">
            <a:extLst>
              <a:ext uri="{FF2B5EF4-FFF2-40B4-BE49-F238E27FC236}">
                <a16:creationId xmlns:a16="http://schemas.microsoft.com/office/drawing/2014/main" id="{DD9EF108-E84A-4D9D-8D0D-71B64EFC53BB}"/>
              </a:ext>
            </a:extLst>
          </p:cNvPr>
          <p:cNvPicPr>
            <a:picLocks noChangeAspect="1"/>
          </p:cNvPicPr>
          <p:nvPr/>
        </p:nvPicPr>
        <p:blipFill>
          <a:blip r:embed="rId7"/>
          <a:stretch>
            <a:fillRect/>
          </a:stretch>
        </p:blipFill>
        <p:spPr>
          <a:xfrm>
            <a:off x="446903" y="5817576"/>
            <a:ext cx="8000928" cy="809971"/>
          </a:xfrm>
          <a:prstGeom prst="rect">
            <a:avLst/>
          </a:prstGeom>
        </p:spPr>
      </p:pic>
      <p:sp>
        <p:nvSpPr>
          <p:cNvPr id="10" name="Rektangel 9">
            <a:extLst>
              <a:ext uri="{FF2B5EF4-FFF2-40B4-BE49-F238E27FC236}">
                <a16:creationId xmlns:a16="http://schemas.microsoft.com/office/drawing/2014/main" id="{B3345EF5-F6C5-D9AE-27C5-14239C5CDF87}"/>
              </a:ext>
            </a:extLst>
          </p:cNvPr>
          <p:cNvSpPr/>
          <p:nvPr/>
        </p:nvSpPr>
        <p:spPr>
          <a:xfrm>
            <a:off x="4279037" y="6391922"/>
            <a:ext cx="399495" cy="148662"/>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sp>
        <p:nvSpPr>
          <p:cNvPr id="21" name="Rektangel 20">
            <a:extLst>
              <a:ext uri="{FF2B5EF4-FFF2-40B4-BE49-F238E27FC236}">
                <a16:creationId xmlns:a16="http://schemas.microsoft.com/office/drawing/2014/main" id="{7B3109DC-EEB2-3BB6-F274-510006A7FC90}"/>
              </a:ext>
            </a:extLst>
          </p:cNvPr>
          <p:cNvSpPr/>
          <p:nvPr/>
        </p:nvSpPr>
        <p:spPr>
          <a:xfrm>
            <a:off x="4630726" y="5633984"/>
            <a:ext cx="399495" cy="148662"/>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sp>
        <p:nvSpPr>
          <p:cNvPr id="23" name="textruta 22">
            <a:extLst>
              <a:ext uri="{FF2B5EF4-FFF2-40B4-BE49-F238E27FC236}">
                <a16:creationId xmlns:a16="http://schemas.microsoft.com/office/drawing/2014/main" id="{228E85BE-572B-F86D-3B2A-D4226F08DF61}"/>
              </a:ext>
            </a:extLst>
          </p:cNvPr>
          <p:cNvSpPr txBox="1"/>
          <p:nvPr/>
        </p:nvSpPr>
        <p:spPr>
          <a:xfrm>
            <a:off x="8510666" y="6037979"/>
            <a:ext cx="1305165" cy="707886"/>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Avrundning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Måttslagskvalitet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Redovisningsdatum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a:t>
            </a: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61549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C77DD2-3589-06F6-6B2E-313E65EB67E3}"/>
              </a:ext>
            </a:extLst>
          </p:cNvPr>
          <p:cNvSpPr>
            <a:spLocks noGrp="1"/>
          </p:cNvSpPr>
          <p:nvPr>
            <p:ph type="title"/>
          </p:nvPr>
        </p:nvSpPr>
        <p:spPr>
          <a:xfrm>
            <a:off x="2923020" y="334908"/>
            <a:ext cx="5019976" cy="457200"/>
          </a:xfrm>
        </p:spPr>
        <p:txBody>
          <a:bodyPr/>
          <a:lstStyle/>
          <a:p>
            <a:r>
              <a:rPr lang="sv-SE"/>
              <a:t>Lite om Handelssortiment</a:t>
            </a:r>
          </a:p>
        </p:txBody>
      </p:sp>
      <p:pic>
        <p:nvPicPr>
          <p:cNvPr id="3" name="Bildobjekt 2">
            <a:extLst>
              <a:ext uri="{FF2B5EF4-FFF2-40B4-BE49-F238E27FC236}">
                <a16:creationId xmlns:a16="http://schemas.microsoft.com/office/drawing/2014/main" id="{2F8AD669-27B9-8931-E4D4-30D8A15396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081" y="3470637"/>
            <a:ext cx="1382846" cy="457200"/>
          </a:xfrm>
          <a:prstGeom prst="rect">
            <a:avLst/>
          </a:prstGeom>
        </p:spPr>
      </p:pic>
      <p:pic>
        <p:nvPicPr>
          <p:cNvPr id="4" name="Bildobjekt 3">
            <a:extLst>
              <a:ext uri="{FF2B5EF4-FFF2-40B4-BE49-F238E27FC236}">
                <a16:creationId xmlns:a16="http://schemas.microsoft.com/office/drawing/2014/main" id="{A3B9B5B7-A489-24E8-D932-80B378D67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661" y="3304438"/>
            <a:ext cx="289759" cy="623399"/>
          </a:xfrm>
          <a:prstGeom prst="rect">
            <a:avLst/>
          </a:prstGeom>
        </p:spPr>
      </p:pic>
      <p:pic>
        <p:nvPicPr>
          <p:cNvPr id="5" name="Bildobjekt 4">
            <a:extLst>
              <a:ext uri="{FF2B5EF4-FFF2-40B4-BE49-F238E27FC236}">
                <a16:creationId xmlns:a16="http://schemas.microsoft.com/office/drawing/2014/main" id="{EF04C435-C876-7DC6-E10F-14CAEAE94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69" y="3254616"/>
            <a:ext cx="289759" cy="623399"/>
          </a:xfrm>
          <a:prstGeom prst="rect">
            <a:avLst/>
          </a:prstGeom>
        </p:spPr>
      </p:pic>
      <p:pic>
        <p:nvPicPr>
          <p:cNvPr id="6" name="Bildobjekt 5">
            <a:extLst>
              <a:ext uri="{FF2B5EF4-FFF2-40B4-BE49-F238E27FC236}">
                <a16:creationId xmlns:a16="http://schemas.microsoft.com/office/drawing/2014/main" id="{4D18304F-BE8F-74DC-F9BB-76608163F2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7240" y="1767339"/>
            <a:ext cx="640210" cy="623400"/>
          </a:xfrm>
          <a:prstGeom prst="rect">
            <a:avLst/>
          </a:prstGeom>
        </p:spPr>
      </p:pic>
      <p:sp>
        <p:nvSpPr>
          <p:cNvPr id="7" name="Platshållare för innehåll 120">
            <a:extLst>
              <a:ext uri="{FF2B5EF4-FFF2-40B4-BE49-F238E27FC236}">
                <a16:creationId xmlns:a16="http://schemas.microsoft.com/office/drawing/2014/main" id="{0C8EB533-7E49-FD83-17DD-FCDF9064C4F6}"/>
              </a:ext>
            </a:extLst>
          </p:cNvPr>
          <p:cNvSpPr txBox="1">
            <a:spLocks/>
          </p:cNvSpPr>
          <p:nvPr/>
        </p:nvSpPr>
        <p:spPr>
          <a:xfrm>
            <a:off x="5464403" y="1357478"/>
            <a:ext cx="6613866" cy="5014089"/>
          </a:xfrm>
          <a:prstGeom prst="rect">
            <a:avLst/>
          </a:prstGeom>
        </p:spPr>
        <p:txBody>
          <a:bodyPr/>
          <a:lstStyle>
            <a:lvl1pPr marL="360000" indent="-360000" algn="l" defTabSz="914400" rtl="0" eaLnBrk="1" latinLnBrk="0" hangingPunct="1">
              <a:spcBef>
                <a:spcPts val="1728"/>
              </a:spcBef>
              <a:buClr>
                <a:schemeClr val="accent1"/>
              </a:buClr>
              <a:buFont typeface="Wingdings 2" pitchFamily="18" charset="2"/>
              <a:buChar char=""/>
              <a:defRPr sz="2400" kern="1200">
                <a:solidFill>
                  <a:schemeClr val="tx1"/>
                </a:solidFill>
                <a:latin typeface="+mn-lt"/>
                <a:ea typeface="+mn-ea"/>
                <a:cs typeface="+mn-cs"/>
              </a:defRPr>
            </a:lvl1pPr>
            <a:lvl2pPr marL="682625" indent="-324000" algn="l" defTabSz="914400" rtl="0" eaLnBrk="1" latinLnBrk="0" hangingPunct="1">
              <a:spcBef>
                <a:spcPts val="1440"/>
              </a:spcBef>
              <a:buClr>
                <a:schemeClr val="accent1"/>
              </a:buClr>
              <a:buFont typeface="Arial" pitchFamily="34" charset="0"/>
              <a:buChar char="–"/>
              <a:defRPr sz="2000" kern="1200">
                <a:solidFill>
                  <a:schemeClr val="tx1"/>
                </a:solidFill>
                <a:latin typeface="+mn-lt"/>
                <a:ea typeface="+mn-ea"/>
                <a:cs typeface="+mn-cs"/>
              </a:defRPr>
            </a:lvl2pPr>
            <a:lvl3pPr marL="898525" indent="-225425" algn="l" defTabSz="914400" rtl="0" eaLnBrk="1" latinLnBrk="0" hangingPunct="1">
              <a:spcBef>
                <a:spcPts val="1296"/>
              </a:spcBef>
              <a:buClr>
                <a:schemeClr val="accent1"/>
              </a:buClr>
              <a:buFont typeface="Arial" pitchFamily="34" charset="0"/>
              <a:buChar char="•"/>
              <a:defRPr sz="1800" kern="1200">
                <a:solidFill>
                  <a:schemeClr val="tx1"/>
                </a:solidFill>
                <a:latin typeface="+mn-lt"/>
                <a:ea typeface="+mn-ea"/>
                <a:cs typeface="+mn-cs"/>
              </a:defRPr>
            </a:lvl3pPr>
            <a:lvl4pPr marL="1169988" indent="-2520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4pPr>
            <a:lvl5pPr marL="1366838" indent="-2159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 VIOL 3 finns branschgemensamma och specifika sortiment</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 använder branschgemensamma för massaved och energisortiment där det är möjligt  (ex. 100-1 </a:t>
            </a:r>
            <a:r>
              <a:rPr kumimoji="0" lang="sv-SE"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Barrmassa</a:t>
            </a: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eller 640-1 </a:t>
            </a:r>
            <a:r>
              <a:rPr kumimoji="0" lang="sv-SE"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Grotflis</a:t>
            </a: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 använder alltid specifika sortiment när vi producerar timmer för att möjliggöra uppföljning och produktionsstyrning</a:t>
            </a:r>
          </a:p>
          <a:p>
            <a:pPr marL="898525" marR="0" lvl="2" indent="-225425"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Apteringsinstruktioner är alltid för ett specifikt sortiment</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 använder specifika sortiment för inmätning när kunden ser samma behov som oss för att hålla koll på flödena genom hela kedjan</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endPar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360000" marR="0" lvl="0" indent="-360000" algn="l" defTabSz="914400" rtl="0" eaLnBrk="1" fontAlgn="auto" latinLnBrk="0" hangingPunct="1">
              <a:lnSpc>
                <a:spcPct val="100000"/>
              </a:lnSpc>
              <a:spcBef>
                <a:spcPts val="600"/>
              </a:spcBef>
              <a:spcAft>
                <a:spcPts val="0"/>
              </a:spcAft>
              <a:buClr>
                <a:srgbClr val="004655"/>
              </a:buClr>
              <a:buSzTx/>
              <a:buFont typeface="Wingdings 2" pitchFamily="18" charset="2"/>
              <a:buChar char=""/>
              <a:tabLst/>
              <a:defRPr/>
            </a:pPr>
            <a:r>
              <a:rPr kumimoji="0" lang="sv-SE"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Ur vårt perspektiv är sitespecifika produktlistor inte ett alternativ</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VIOL 3 erbjuder ingen översikt</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Finns inte tillgängliga via integration</a:t>
            </a:r>
          </a:p>
          <a:p>
            <a:pPr marL="0" marR="0" lvl="0" indent="0" algn="l" defTabSz="914400" rtl="0" eaLnBrk="1" fontAlgn="auto" latinLnBrk="0" hangingPunct="1">
              <a:lnSpc>
                <a:spcPct val="100000"/>
              </a:lnSpc>
              <a:spcBef>
                <a:spcPts val="1728"/>
              </a:spcBef>
              <a:spcAft>
                <a:spcPts val="0"/>
              </a:spcAft>
              <a:buClr>
                <a:srgbClr val="004655"/>
              </a:buClr>
              <a:buSzTx/>
              <a:buFont typeface="Wingdings 2" pitchFamily="18" charset="2"/>
              <a:buNone/>
              <a:tabLst/>
              <a:defRPr/>
            </a:pPr>
            <a:endPar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ruta 7">
            <a:extLst>
              <a:ext uri="{FF2B5EF4-FFF2-40B4-BE49-F238E27FC236}">
                <a16:creationId xmlns:a16="http://schemas.microsoft.com/office/drawing/2014/main" id="{7B46239A-2976-0E61-521F-C175A4A24E7A}"/>
              </a:ext>
            </a:extLst>
          </p:cNvPr>
          <p:cNvSpPr txBox="1"/>
          <p:nvPr/>
        </p:nvSpPr>
        <p:spPr>
          <a:xfrm>
            <a:off x="810725" y="4074168"/>
            <a:ext cx="1793568" cy="307777"/>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Producerat 012-ELV</a:t>
            </a:r>
          </a:p>
        </p:txBody>
      </p:sp>
      <p:sp>
        <p:nvSpPr>
          <p:cNvPr id="9" name="textruta 8">
            <a:extLst>
              <a:ext uri="{FF2B5EF4-FFF2-40B4-BE49-F238E27FC236}">
                <a16:creationId xmlns:a16="http://schemas.microsoft.com/office/drawing/2014/main" id="{B4D8E86A-4105-2A24-92E3-917345A5ADF2}"/>
              </a:ext>
            </a:extLst>
          </p:cNvPr>
          <p:cNvSpPr txBox="1"/>
          <p:nvPr/>
        </p:nvSpPr>
        <p:spPr>
          <a:xfrm>
            <a:off x="3076264" y="2550442"/>
            <a:ext cx="1793568" cy="523220"/>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Producerat 012-ELV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Inmätt 012-ELV</a:t>
            </a:r>
          </a:p>
        </p:txBody>
      </p:sp>
      <p:sp>
        <p:nvSpPr>
          <p:cNvPr id="10" name="textruta 9">
            <a:extLst>
              <a:ext uri="{FF2B5EF4-FFF2-40B4-BE49-F238E27FC236}">
                <a16:creationId xmlns:a16="http://schemas.microsoft.com/office/drawing/2014/main" id="{804DD304-0406-02CC-D220-74466AD8CA11}"/>
              </a:ext>
            </a:extLst>
          </p:cNvPr>
          <p:cNvSpPr txBox="1"/>
          <p:nvPr/>
        </p:nvSpPr>
        <p:spPr>
          <a:xfrm>
            <a:off x="3006246" y="1357478"/>
            <a:ext cx="10021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Älvsbyhus</a:t>
            </a:r>
          </a:p>
        </p:txBody>
      </p:sp>
      <p:pic>
        <p:nvPicPr>
          <p:cNvPr id="11" name="Bildobjekt 10">
            <a:extLst>
              <a:ext uri="{FF2B5EF4-FFF2-40B4-BE49-F238E27FC236}">
                <a16:creationId xmlns:a16="http://schemas.microsoft.com/office/drawing/2014/main" id="{395A4FBF-4874-C7CE-135D-B755A27A2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957" y="4297279"/>
            <a:ext cx="640210" cy="623400"/>
          </a:xfrm>
          <a:prstGeom prst="rect">
            <a:avLst/>
          </a:prstGeom>
        </p:spPr>
      </p:pic>
      <p:sp>
        <p:nvSpPr>
          <p:cNvPr id="12" name="textruta 11">
            <a:extLst>
              <a:ext uri="{FF2B5EF4-FFF2-40B4-BE49-F238E27FC236}">
                <a16:creationId xmlns:a16="http://schemas.microsoft.com/office/drawing/2014/main" id="{061510B8-A808-3656-E392-AED8CF7A78FE}"/>
              </a:ext>
            </a:extLst>
          </p:cNvPr>
          <p:cNvSpPr txBox="1"/>
          <p:nvPr/>
        </p:nvSpPr>
        <p:spPr>
          <a:xfrm>
            <a:off x="3142043" y="5005727"/>
            <a:ext cx="1793568" cy="523220"/>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Producerat 012-ELV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Inmätt 012-1</a:t>
            </a:r>
          </a:p>
        </p:txBody>
      </p:sp>
      <p:sp>
        <p:nvSpPr>
          <p:cNvPr id="13" name="textruta 12">
            <a:extLst>
              <a:ext uri="{FF2B5EF4-FFF2-40B4-BE49-F238E27FC236}">
                <a16:creationId xmlns:a16="http://schemas.microsoft.com/office/drawing/2014/main" id="{8EB04146-0E47-4170-09DB-AB2E6178818E}"/>
              </a:ext>
            </a:extLst>
          </p:cNvPr>
          <p:cNvSpPr txBox="1"/>
          <p:nvPr/>
        </p:nvSpPr>
        <p:spPr>
          <a:xfrm>
            <a:off x="3171568" y="3989502"/>
            <a:ext cx="13292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Annan industri</a:t>
            </a:r>
          </a:p>
        </p:txBody>
      </p:sp>
      <p:cxnSp>
        <p:nvCxnSpPr>
          <p:cNvPr id="15" name="Rak pilkoppling 14">
            <a:extLst>
              <a:ext uri="{FF2B5EF4-FFF2-40B4-BE49-F238E27FC236}">
                <a16:creationId xmlns:a16="http://schemas.microsoft.com/office/drawing/2014/main" id="{5D0FBA01-BD6E-24F1-3052-722754754E2D}"/>
              </a:ext>
            </a:extLst>
          </p:cNvPr>
          <p:cNvCxnSpPr/>
          <p:nvPr/>
        </p:nvCxnSpPr>
        <p:spPr>
          <a:xfrm flipV="1">
            <a:off x="1705970" y="2390739"/>
            <a:ext cx="1189754" cy="863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ruta 15">
            <a:extLst>
              <a:ext uri="{FF2B5EF4-FFF2-40B4-BE49-F238E27FC236}">
                <a16:creationId xmlns:a16="http://schemas.microsoft.com/office/drawing/2014/main" id="{A1655225-C012-8127-9300-534BA04690AD}"/>
              </a:ext>
            </a:extLst>
          </p:cNvPr>
          <p:cNvSpPr txBox="1"/>
          <p:nvPr/>
        </p:nvSpPr>
        <p:spPr>
          <a:xfrm>
            <a:off x="1671752" y="2679919"/>
            <a:ext cx="1199367"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Normalflödet</a:t>
            </a:r>
          </a:p>
        </p:txBody>
      </p:sp>
      <p:cxnSp>
        <p:nvCxnSpPr>
          <p:cNvPr id="17" name="Rak pilkoppling 16">
            <a:extLst>
              <a:ext uri="{FF2B5EF4-FFF2-40B4-BE49-F238E27FC236}">
                <a16:creationId xmlns:a16="http://schemas.microsoft.com/office/drawing/2014/main" id="{C2F57684-3E9F-65BA-D7FD-3D0F816EA48E}"/>
              </a:ext>
            </a:extLst>
          </p:cNvPr>
          <p:cNvCxnSpPr>
            <a:cxnSpLocks/>
          </p:cNvCxnSpPr>
          <p:nvPr/>
        </p:nvCxnSpPr>
        <p:spPr>
          <a:xfrm>
            <a:off x="1885548" y="4528276"/>
            <a:ext cx="1189654" cy="573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ruta 19">
            <a:extLst>
              <a:ext uri="{FF2B5EF4-FFF2-40B4-BE49-F238E27FC236}">
                <a16:creationId xmlns:a16="http://schemas.microsoft.com/office/drawing/2014/main" id="{1A13F5AC-8A18-10F5-928D-FDCF90AC6B91}"/>
              </a:ext>
            </a:extLst>
          </p:cNvPr>
          <p:cNvSpPr txBox="1"/>
          <p:nvPr/>
        </p:nvSpPr>
        <p:spPr>
          <a:xfrm>
            <a:off x="1518990" y="4678277"/>
            <a:ext cx="1189749"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Exempel för </a:t>
            </a:r>
            <a:br>
              <a:rPr kumimoji="0" lang="sv-SE" sz="1400" b="0" i="0" u="none" strike="noStrike" kern="1200" cap="none" spc="0" normalizeH="0" baseline="0" noProof="0">
                <a:ln>
                  <a:noFill/>
                </a:ln>
                <a:solidFill>
                  <a:prstClr val="black"/>
                </a:solidFill>
                <a:effectLst/>
                <a:uLnTx/>
                <a:uFillTx/>
                <a:latin typeface="Arial"/>
                <a:ea typeface="+mn-ea"/>
                <a:cs typeface="+mn-cs"/>
              </a:rPr>
            </a:br>
            <a:r>
              <a:rPr kumimoji="0" lang="sv-SE" sz="1400" b="0" i="0" u="none" strike="noStrike" kern="1200" cap="none" spc="0" normalizeH="0" baseline="0" noProof="0">
                <a:ln>
                  <a:noFill/>
                </a:ln>
                <a:solidFill>
                  <a:prstClr val="black"/>
                </a:solidFill>
                <a:effectLst/>
                <a:uLnTx/>
                <a:uFillTx/>
                <a:latin typeface="Arial"/>
                <a:ea typeface="+mn-ea"/>
                <a:cs typeface="+mn-cs"/>
              </a:rPr>
              <a:t>”städlass”</a:t>
            </a:r>
          </a:p>
        </p:txBody>
      </p:sp>
    </p:spTree>
    <p:extLst>
      <p:ext uri="{BB962C8B-B14F-4D97-AF65-F5344CB8AC3E}">
        <p14:creationId xmlns:p14="http://schemas.microsoft.com/office/powerpoint/2010/main" val="14399546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ubrik 1">
            <a:extLst>
              <a:ext uri="{FF2B5EF4-FFF2-40B4-BE49-F238E27FC236}">
                <a16:creationId xmlns:a16="http://schemas.microsoft.com/office/drawing/2014/main" id="{5FF1D701-C66F-9D75-7E4C-93789EABF907}"/>
              </a:ext>
            </a:extLst>
          </p:cNvPr>
          <p:cNvSpPr>
            <a:spLocks noGrp="1"/>
          </p:cNvSpPr>
          <p:nvPr>
            <p:ph type="title"/>
          </p:nvPr>
        </p:nvSpPr>
        <p:spPr>
          <a:xfrm>
            <a:off x="2989195" y="330350"/>
            <a:ext cx="8406685" cy="457200"/>
          </a:xfrm>
        </p:spPr>
        <p:txBody>
          <a:bodyPr/>
          <a:lstStyle/>
          <a:p>
            <a:r>
              <a:rPr lang="sv-SE"/>
              <a:t>Erfarenheter från sortiment och </a:t>
            </a:r>
            <a:r>
              <a:rPr lang="sv-SE" err="1"/>
              <a:t>destinering</a:t>
            </a:r>
            <a:endParaRPr lang="sv-SE"/>
          </a:p>
        </p:txBody>
      </p:sp>
      <p:sp>
        <p:nvSpPr>
          <p:cNvPr id="3" name="Platshållare för innehåll 120">
            <a:extLst>
              <a:ext uri="{FF2B5EF4-FFF2-40B4-BE49-F238E27FC236}">
                <a16:creationId xmlns:a16="http://schemas.microsoft.com/office/drawing/2014/main" id="{71D80316-2BD7-B920-3171-8DABE50860C3}"/>
              </a:ext>
            </a:extLst>
          </p:cNvPr>
          <p:cNvSpPr txBox="1">
            <a:spLocks/>
          </p:cNvSpPr>
          <p:nvPr/>
        </p:nvSpPr>
        <p:spPr>
          <a:xfrm>
            <a:off x="1337480" y="1328739"/>
            <a:ext cx="10273131" cy="5014089"/>
          </a:xfrm>
          <a:prstGeom prst="rect">
            <a:avLst/>
          </a:prstGeom>
        </p:spPr>
        <p:txBody>
          <a:bodyPr/>
          <a:lstStyle>
            <a:lvl1pPr marL="360000" indent="-360000" algn="l" defTabSz="914400" rtl="0" eaLnBrk="1" latinLnBrk="0" hangingPunct="1">
              <a:spcBef>
                <a:spcPts val="1728"/>
              </a:spcBef>
              <a:buClr>
                <a:schemeClr val="accent1"/>
              </a:buClr>
              <a:buFont typeface="Wingdings 2" pitchFamily="18" charset="2"/>
              <a:buChar char=""/>
              <a:defRPr sz="2400" kern="1200">
                <a:solidFill>
                  <a:schemeClr val="tx1"/>
                </a:solidFill>
                <a:latin typeface="+mn-lt"/>
                <a:ea typeface="+mn-ea"/>
                <a:cs typeface="+mn-cs"/>
              </a:defRPr>
            </a:lvl1pPr>
            <a:lvl2pPr marL="682625" indent="-324000" algn="l" defTabSz="914400" rtl="0" eaLnBrk="1" latinLnBrk="0" hangingPunct="1">
              <a:spcBef>
                <a:spcPts val="1440"/>
              </a:spcBef>
              <a:buClr>
                <a:schemeClr val="accent1"/>
              </a:buClr>
              <a:buFont typeface="Arial" pitchFamily="34" charset="0"/>
              <a:buChar char="–"/>
              <a:defRPr sz="2000" kern="1200">
                <a:solidFill>
                  <a:schemeClr val="tx1"/>
                </a:solidFill>
                <a:latin typeface="+mn-lt"/>
                <a:ea typeface="+mn-ea"/>
                <a:cs typeface="+mn-cs"/>
              </a:defRPr>
            </a:lvl2pPr>
            <a:lvl3pPr marL="898525" indent="-225425" algn="l" defTabSz="914400" rtl="0" eaLnBrk="1" latinLnBrk="0" hangingPunct="1">
              <a:spcBef>
                <a:spcPts val="1296"/>
              </a:spcBef>
              <a:buClr>
                <a:schemeClr val="accent1"/>
              </a:buClr>
              <a:buFont typeface="Arial" pitchFamily="34" charset="0"/>
              <a:buChar char="•"/>
              <a:defRPr sz="1800" kern="1200">
                <a:solidFill>
                  <a:schemeClr val="tx1"/>
                </a:solidFill>
                <a:latin typeface="+mn-lt"/>
                <a:ea typeface="+mn-ea"/>
                <a:cs typeface="+mn-cs"/>
              </a:defRPr>
            </a:lvl3pPr>
            <a:lvl4pPr marL="1169988" indent="-2520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4pPr>
            <a:lvl5pPr marL="1366838" indent="-2159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Från explicit styrning i VIOL 2 till implicit i VIOL 3</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 VIOL 2 kan vi styra mätmetoder och andra villkor per sortiment och destination</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 VIOL 3 specificeras sortimentet på kontraktsraden som ska gälla för flera </a:t>
            </a:r>
            <a:r>
              <a:rPr kumimoji="0" lang="sv-SE"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destineringar</a:t>
            </a:r>
            <a:endPar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Valet av mätflöden i VIOL3 ska ske automatiskt vilket kan skapa problem för branschgemensamma sortiment till mottagare med flera leverantörer och varianter av mätflöden</a:t>
            </a:r>
          </a:p>
          <a:p>
            <a:pPr marL="682625" marR="0" lvl="1" indent="-324000" algn="l" defTabSz="914400" rtl="0" eaLnBrk="1" fontAlgn="auto" latinLnBrk="0" hangingPunct="1">
              <a:lnSpc>
                <a:spcPct val="100000"/>
              </a:lnSpc>
              <a:spcBef>
                <a:spcPts val="1440"/>
              </a:spcBef>
              <a:spcAft>
                <a:spcPts val="0"/>
              </a:spcAft>
              <a:buClr>
                <a:srgbClr val="004655"/>
              </a:buClr>
              <a:buSzTx/>
              <a:buFont typeface="Arial" pitchFamily="34" charset="0"/>
              <a:buChar char="–"/>
              <a:tabLst/>
              <a:defRPr/>
            </a:pP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Hantera sortimentsklasser och egenskapskoder</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Har man tidigare haft behov att på SSTE använda SS klasser för timmer ”02,03,04” eller trixat med egenskapskoder och man vill ha bibehållna möjligheter till styrning och spårbarhet så är detta en tydlig indikation att man kommer att behöva specifika HS</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Mätningsbestämmelser i VIOL 2 Virkesorder kan kräva specifika sortiment    </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Vid inventering av VIOL 2 mätningar i samband med kundtester upptäcker vi ofta speciallösningar som behöver utredas</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1728"/>
              </a:spcBef>
              <a:spcAft>
                <a:spcPts val="0"/>
              </a:spcAft>
              <a:buClr>
                <a:srgbClr val="004655"/>
              </a:buClr>
              <a:buSzTx/>
              <a:buFont typeface="Wingdings 2" pitchFamily="18" charset="2"/>
              <a:buNone/>
              <a:tabLst/>
              <a:defRPr/>
            </a:pPr>
            <a:endPar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78883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ubrik 1">
            <a:extLst>
              <a:ext uri="{FF2B5EF4-FFF2-40B4-BE49-F238E27FC236}">
                <a16:creationId xmlns:a16="http://schemas.microsoft.com/office/drawing/2014/main" id="{5FF1D701-C66F-9D75-7E4C-93789EABF907}"/>
              </a:ext>
            </a:extLst>
          </p:cNvPr>
          <p:cNvSpPr>
            <a:spLocks noGrp="1"/>
          </p:cNvSpPr>
          <p:nvPr>
            <p:ph type="title"/>
          </p:nvPr>
        </p:nvSpPr>
        <p:spPr>
          <a:xfrm>
            <a:off x="2525171" y="286572"/>
            <a:ext cx="9666829" cy="457200"/>
          </a:xfrm>
        </p:spPr>
        <p:txBody>
          <a:bodyPr/>
          <a:lstStyle/>
          <a:p>
            <a:r>
              <a:rPr lang="sv-SE"/>
              <a:t>Erfarenheter från Råvaru- och Transportaffären</a:t>
            </a:r>
          </a:p>
        </p:txBody>
      </p:sp>
      <p:sp>
        <p:nvSpPr>
          <p:cNvPr id="3" name="Platshållare för innehåll 120">
            <a:extLst>
              <a:ext uri="{FF2B5EF4-FFF2-40B4-BE49-F238E27FC236}">
                <a16:creationId xmlns:a16="http://schemas.microsoft.com/office/drawing/2014/main" id="{71D80316-2BD7-B920-3171-8DABE50860C3}"/>
              </a:ext>
            </a:extLst>
          </p:cNvPr>
          <p:cNvSpPr txBox="1">
            <a:spLocks/>
          </p:cNvSpPr>
          <p:nvPr/>
        </p:nvSpPr>
        <p:spPr>
          <a:xfrm>
            <a:off x="968992" y="921955"/>
            <a:ext cx="10261259" cy="5649473"/>
          </a:xfrm>
          <a:prstGeom prst="rect">
            <a:avLst/>
          </a:prstGeom>
        </p:spPr>
        <p:txBody>
          <a:bodyPr/>
          <a:lstStyle>
            <a:lvl1pPr marL="360000" indent="-360000" algn="l" defTabSz="914400" rtl="0" eaLnBrk="1" latinLnBrk="0" hangingPunct="1">
              <a:spcBef>
                <a:spcPts val="1728"/>
              </a:spcBef>
              <a:buClr>
                <a:schemeClr val="accent1"/>
              </a:buClr>
              <a:buFont typeface="Wingdings 2" pitchFamily="18" charset="2"/>
              <a:buChar char=""/>
              <a:defRPr sz="2400" kern="1200">
                <a:solidFill>
                  <a:schemeClr val="tx1"/>
                </a:solidFill>
                <a:latin typeface="+mn-lt"/>
                <a:ea typeface="+mn-ea"/>
                <a:cs typeface="+mn-cs"/>
              </a:defRPr>
            </a:lvl1pPr>
            <a:lvl2pPr marL="682625" indent="-324000" algn="l" defTabSz="914400" rtl="0" eaLnBrk="1" latinLnBrk="0" hangingPunct="1">
              <a:spcBef>
                <a:spcPts val="1440"/>
              </a:spcBef>
              <a:buClr>
                <a:schemeClr val="accent1"/>
              </a:buClr>
              <a:buFont typeface="Arial" pitchFamily="34" charset="0"/>
              <a:buChar char="–"/>
              <a:defRPr sz="2000" kern="1200">
                <a:solidFill>
                  <a:schemeClr val="tx1"/>
                </a:solidFill>
                <a:latin typeface="+mn-lt"/>
                <a:ea typeface="+mn-ea"/>
                <a:cs typeface="+mn-cs"/>
              </a:defRPr>
            </a:lvl2pPr>
            <a:lvl3pPr marL="898525" indent="-225425" algn="l" defTabSz="914400" rtl="0" eaLnBrk="1" latinLnBrk="0" hangingPunct="1">
              <a:spcBef>
                <a:spcPts val="1296"/>
              </a:spcBef>
              <a:buClr>
                <a:schemeClr val="accent1"/>
              </a:buClr>
              <a:buFont typeface="Arial" pitchFamily="34" charset="0"/>
              <a:buChar char="•"/>
              <a:defRPr sz="1800" kern="1200">
                <a:solidFill>
                  <a:schemeClr val="tx1"/>
                </a:solidFill>
                <a:latin typeface="+mn-lt"/>
                <a:ea typeface="+mn-ea"/>
                <a:cs typeface="+mn-cs"/>
              </a:defRPr>
            </a:lvl3pPr>
            <a:lvl4pPr marL="1169988" indent="-2520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4pPr>
            <a:lvl5pPr marL="1366838" indent="-2159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krävs mer resurser från Virkesekonomi för att hantera VIOL 3 jämfört med VIOL 2</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Mätresultat med måttslagskvalitet</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VIOL 2 begreppen  inmätt </a:t>
            </a:r>
            <a:r>
              <a:rPr kumimoji="0" lang="sv-SE" sz="1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måttslag</a:t>
            </a: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och handelsmått finns inte längre</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Måttslagskvalitet bestämmer vad resultatet kan användas till oberoende om det är angivet, beräknat eller omräknat</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Möjligt att få flera mätresultat som alla är valida för prisräkning</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Inga garantier att m3f har tillräckligt bra måttslagskvalitet för prisräkning</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Definition av redovisningsdatum behöver enas över samtliga led i affärskedjan</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VIOL 2 – varje mätning har en gemensam redovisningstidpunkt (volym)</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VIOL 3 – en mätning innehåller flera mätresultat med egen redovisningstidpunkt – kan resultera i olika redovisningsdatum per </a:t>
            </a:r>
            <a:r>
              <a:rPr kumimoji="0" lang="sv-SE" sz="1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affärsled</a:t>
            </a: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beroende på vilka </a:t>
            </a:r>
            <a:r>
              <a:rPr kumimoji="0" lang="sv-SE" sz="1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måttslag</a:t>
            </a: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som används</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Ingen central styrning av T/A koder från Biometria</a:t>
            </a:r>
          </a:p>
          <a:p>
            <a:pPr marL="682625" marR="0" lvl="1" indent="-324000" algn="l" defTabSz="914400" rtl="0" eaLnBrk="1" fontAlgn="auto" latinLnBrk="0" hangingPunct="1">
              <a:lnSpc>
                <a:spcPct val="100000"/>
              </a:lnSpc>
              <a:spcBef>
                <a:spcPts val="144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Kräver synkning mellan parter i affärskedjan</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Några skillnader för Transport</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Lastutfyllnadsberäkning sker på annat sätt</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Styrning på transportörsnummer försvinner</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Sortimentsgrupperna ligger inte på enskild prislista</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Drivmedelsindex ligger inte på enskild prislista</a:t>
            </a:r>
          </a:p>
          <a:p>
            <a:pPr marL="0" marR="0" lvl="0" indent="0" algn="l" defTabSz="914400" rtl="0" eaLnBrk="1" fontAlgn="auto" latinLnBrk="0" hangingPunct="1">
              <a:lnSpc>
                <a:spcPct val="100000"/>
              </a:lnSpc>
              <a:spcBef>
                <a:spcPts val="1728"/>
              </a:spcBef>
              <a:spcAft>
                <a:spcPts val="0"/>
              </a:spcAft>
              <a:buClr>
                <a:srgbClr val="004655"/>
              </a:buClr>
              <a:buSzTx/>
              <a:buFont typeface="Wingdings 2" pitchFamily="18" charset="2"/>
              <a:buNone/>
              <a:tabLst/>
              <a:defRPr/>
            </a:pPr>
            <a:endPar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296419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5A0C891-476A-E90D-1BA0-8B2E503C4C5B}"/>
              </a:ext>
            </a:extLst>
          </p:cNvPr>
          <p:cNvSpPr/>
          <p:nvPr/>
        </p:nvSpPr>
        <p:spPr>
          <a:xfrm>
            <a:off x="7179489" y="4827193"/>
            <a:ext cx="3947398" cy="12187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lumMod val="95000"/>
                    <a:lumOff val="5000"/>
                  </a:srgbClr>
                </a:solidFill>
                <a:effectLst/>
                <a:uLnTx/>
                <a:uFillTx/>
                <a:latin typeface="Calibri" panose="020F0502020204030204" pitchFamily="34" charset="0"/>
                <a:ea typeface="Calibri" panose="020F0502020204030204" pitchFamily="34" charset="0"/>
                <a:cs typeface="Calibri" panose="020F0502020204030204" pitchFamily="34" charset="0"/>
              </a:rPr>
              <a:t>Beslutspunkter</a:t>
            </a:r>
          </a:p>
        </p:txBody>
      </p:sp>
      <p:sp>
        <p:nvSpPr>
          <p:cNvPr id="2" name="Rubrik 1">
            <a:extLst>
              <a:ext uri="{FF2B5EF4-FFF2-40B4-BE49-F238E27FC236}">
                <a16:creationId xmlns:a16="http://schemas.microsoft.com/office/drawing/2014/main" id="{C3D09DBF-E8DB-4BC8-59E7-9A0336EDDD4F}"/>
              </a:ext>
            </a:extLst>
          </p:cNvPr>
          <p:cNvSpPr>
            <a:spLocks noGrp="1"/>
          </p:cNvSpPr>
          <p:nvPr>
            <p:ph type="title"/>
          </p:nvPr>
        </p:nvSpPr>
        <p:spPr>
          <a:xfrm>
            <a:off x="2636418" y="362203"/>
            <a:ext cx="7913301" cy="457200"/>
          </a:xfrm>
        </p:spPr>
        <p:txBody>
          <a:bodyPr/>
          <a:lstStyle/>
          <a:p>
            <a:r>
              <a:rPr lang="sv-SE"/>
              <a:t>Vår checklista inför produktion (delar av)</a:t>
            </a:r>
          </a:p>
        </p:txBody>
      </p:sp>
      <p:sp>
        <p:nvSpPr>
          <p:cNvPr id="3" name="Platshållare för innehåll 120">
            <a:extLst>
              <a:ext uri="{FF2B5EF4-FFF2-40B4-BE49-F238E27FC236}">
                <a16:creationId xmlns:a16="http://schemas.microsoft.com/office/drawing/2014/main" id="{9778BB64-E20C-F852-43C1-4701E4892C2B}"/>
              </a:ext>
            </a:extLst>
          </p:cNvPr>
          <p:cNvSpPr txBox="1">
            <a:spLocks/>
          </p:cNvSpPr>
          <p:nvPr/>
        </p:nvSpPr>
        <p:spPr>
          <a:xfrm>
            <a:off x="838874" y="1219557"/>
            <a:ext cx="8314314" cy="5014089"/>
          </a:xfrm>
          <a:prstGeom prst="rect">
            <a:avLst/>
          </a:prstGeom>
        </p:spPr>
        <p:txBody>
          <a:bodyPr/>
          <a:lstStyle>
            <a:lvl1pPr marL="360000" indent="-360000" algn="l" defTabSz="914400" rtl="0" eaLnBrk="1" latinLnBrk="0" hangingPunct="1">
              <a:spcBef>
                <a:spcPts val="1728"/>
              </a:spcBef>
              <a:buClr>
                <a:schemeClr val="accent1"/>
              </a:buClr>
              <a:buFont typeface="Wingdings 2" pitchFamily="18" charset="2"/>
              <a:buChar char=""/>
              <a:defRPr sz="2400" kern="1200">
                <a:solidFill>
                  <a:schemeClr val="tx1"/>
                </a:solidFill>
                <a:latin typeface="+mn-lt"/>
                <a:ea typeface="+mn-ea"/>
                <a:cs typeface="+mn-cs"/>
              </a:defRPr>
            </a:lvl1pPr>
            <a:lvl2pPr marL="682625" indent="-324000" algn="l" defTabSz="914400" rtl="0" eaLnBrk="1" latinLnBrk="0" hangingPunct="1">
              <a:spcBef>
                <a:spcPts val="1440"/>
              </a:spcBef>
              <a:buClr>
                <a:schemeClr val="accent1"/>
              </a:buClr>
              <a:buFont typeface="Arial" pitchFamily="34" charset="0"/>
              <a:buChar char="–"/>
              <a:defRPr sz="2000" kern="1200">
                <a:solidFill>
                  <a:schemeClr val="tx1"/>
                </a:solidFill>
                <a:latin typeface="+mn-lt"/>
                <a:ea typeface="+mn-ea"/>
                <a:cs typeface="+mn-cs"/>
              </a:defRPr>
            </a:lvl2pPr>
            <a:lvl3pPr marL="898525" indent="-225425" algn="l" defTabSz="914400" rtl="0" eaLnBrk="1" latinLnBrk="0" hangingPunct="1">
              <a:spcBef>
                <a:spcPts val="1296"/>
              </a:spcBef>
              <a:buClr>
                <a:schemeClr val="accent1"/>
              </a:buClr>
              <a:buFont typeface="Arial" pitchFamily="34" charset="0"/>
              <a:buChar char="•"/>
              <a:defRPr sz="1800" kern="1200">
                <a:solidFill>
                  <a:schemeClr val="tx1"/>
                </a:solidFill>
                <a:latin typeface="+mn-lt"/>
                <a:ea typeface="+mn-ea"/>
                <a:cs typeface="+mn-cs"/>
              </a:defRPr>
            </a:lvl3pPr>
            <a:lvl4pPr marL="1169988" indent="-2520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4pPr>
            <a:lvl5pPr marL="1366838" indent="-2159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Biometria</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Alla fel och gap ska vara hanterade av Sveaskog eller Biometria</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Prestanda och robusthet ska vara verifierad med produktionslast</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Kundservice, övervakning och larmhantering</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Mätplatser verifierade för parallelldrift av VIOL 2 och VIOL 3</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Sveaskog</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Berörda IT-system driftsatta och acceptanstestade</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Affärsdata</a:t>
            </a: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uppsatta i  VIOL 3 och interna system</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Avtal med leverantörer och kunder</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Städning</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Kund</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Mätningsflöden och ev. specifika sortiment beställda</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Grunddata beställt inklusive kollektiv och ev. integrationer</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Mätplats – utrustning installerad och verifierad</a:t>
            </a:r>
          </a:p>
          <a:p>
            <a:pPr marL="0" marR="0" lvl="0" indent="0" algn="l" defTabSz="914400" rtl="0" eaLnBrk="1" fontAlgn="auto" latinLnBrk="0" hangingPunct="1">
              <a:lnSpc>
                <a:spcPct val="100000"/>
              </a:lnSpc>
              <a:spcBef>
                <a:spcPts val="1728"/>
              </a:spcBef>
              <a:spcAft>
                <a:spcPts val="0"/>
              </a:spcAft>
              <a:buClr>
                <a:srgbClr val="004655"/>
              </a:buClr>
              <a:buSzTx/>
              <a:buFont typeface="Wingdings 2" pitchFamily="18" charset="2"/>
              <a:buNone/>
              <a:tabLst/>
              <a:defRPr/>
            </a:pPr>
            <a:endPar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omb 3">
            <a:extLst>
              <a:ext uri="{FF2B5EF4-FFF2-40B4-BE49-F238E27FC236}">
                <a16:creationId xmlns:a16="http://schemas.microsoft.com/office/drawing/2014/main" id="{2136C0FA-A6A5-8663-BE54-C12AE7990BB5}"/>
              </a:ext>
            </a:extLst>
          </p:cNvPr>
          <p:cNvSpPr/>
          <p:nvPr/>
        </p:nvSpPr>
        <p:spPr>
          <a:xfrm>
            <a:off x="7943763" y="5352631"/>
            <a:ext cx="286603" cy="286603"/>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sp>
        <p:nvSpPr>
          <p:cNvPr id="5" name="textruta 4">
            <a:extLst>
              <a:ext uri="{FF2B5EF4-FFF2-40B4-BE49-F238E27FC236}">
                <a16:creationId xmlns:a16="http://schemas.microsoft.com/office/drawing/2014/main" id="{C325F8C7-5276-1991-F992-0DB0297969E9}"/>
              </a:ext>
            </a:extLst>
          </p:cNvPr>
          <p:cNvSpPr txBox="1"/>
          <p:nvPr/>
        </p:nvSpPr>
        <p:spPr>
          <a:xfrm>
            <a:off x="7706190" y="5019024"/>
            <a:ext cx="761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30 Juni</a:t>
            </a:r>
          </a:p>
        </p:txBody>
      </p:sp>
      <p:sp>
        <p:nvSpPr>
          <p:cNvPr id="6" name="Romb 5">
            <a:extLst>
              <a:ext uri="{FF2B5EF4-FFF2-40B4-BE49-F238E27FC236}">
                <a16:creationId xmlns:a16="http://schemas.microsoft.com/office/drawing/2014/main" id="{EEE13738-8C28-A104-1E26-C5696A721CC2}"/>
              </a:ext>
            </a:extLst>
          </p:cNvPr>
          <p:cNvSpPr/>
          <p:nvPr/>
        </p:nvSpPr>
        <p:spPr>
          <a:xfrm>
            <a:off x="9052861" y="5352631"/>
            <a:ext cx="286603" cy="286603"/>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sp>
        <p:nvSpPr>
          <p:cNvPr id="7" name="textruta 6">
            <a:extLst>
              <a:ext uri="{FF2B5EF4-FFF2-40B4-BE49-F238E27FC236}">
                <a16:creationId xmlns:a16="http://schemas.microsoft.com/office/drawing/2014/main" id="{786C646E-BE11-2DAB-8708-1D5A6BC12DF5}"/>
              </a:ext>
            </a:extLst>
          </p:cNvPr>
          <p:cNvSpPr txBox="1"/>
          <p:nvPr/>
        </p:nvSpPr>
        <p:spPr>
          <a:xfrm>
            <a:off x="8569624" y="5019024"/>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18 Oktober</a:t>
            </a:r>
          </a:p>
        </p:txBody>
      </p:sp>
      <p:sp>
        <p:nvSpPr>
          <p:cNvPr id="8" name="Romb 7">
            <a:extLst>
              <a:ext uri="{FF2B5EF4-FFF2-40B4-BE49-F238E27FC236}">
                <a16:creationId xmlns:a16="http://schemas.microsoft.com/office/drawing/2014/main" id="{CA3B0B87-FA23-43E6-59DB-CE13137162E9}"/>
              </a:ext>
            </a:extLst>
          </p:cNvPr>
          <p:cNvSpPr/>
          <p:nvPr/>
        </p:nvSpPr>
        <p:spPr>
          <a:xfrm>
            <a:off x="10191228" y="5352631"/>
            <a:ext cx="286603" cy="286603"/>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a:ea typeface="+mn-ea"/>
              <a:cs typeface="+mn-cs"/>
            </a:endParaRPr>
          </a:p>
        </p:txBody>
      </p:sp>
      <p:sp>
        <p:nvSpPr>
          <p:cNvPr id="9" name="textruta 8">
            <a:extLst>
              <a:ext uri="{FF2B5EF4-FFF2-40B4-BE49-F238E27FC236}">
                <a16:creationId xmlns:a16="http://schemas.microsoft.com/office/drawing/2014/main" id="{9947B0C7-E181-D6D6-1364-139E611C3B43}"/>
              </a:ext>
            </a:extLst>
          </p:cNvPr>
          <p:cNvSpPr txBox="1"/>
          <p:nvPr/>
        </p:nvSpPr>
        <p:spPr>
          <a:xfrm>
            <a:off x="9721639" y="5019024"/>
            <a:ext cx="12586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rPr>
              <a:t>15 November</a:t>
            </a:r>
          </a:p>
        </p:txBody>
      </p:sp>
    </p:spTree>
    <p:extLst>
      <p:ext uri="{BB962C8B-B14F-4D97-AF65-F5344CB8AC3E}">
        <p14:creationId xmlns:p14="http://schemas.microsoft.com/office/powerpoint/2010/main" val="22416371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ABBF42-052C-31E3-85D6-338C892E6ED4}"/>
              </a:ext>
            </a:extLst>
          </p:cNvPr>
          <p:cNvSpPr>
            <a:spLocks noGrp="1"/>
          </p:cNvSpPr>
          <p:nvPr>
            <p:ph type="title"/>
          </p:nvPr>
        </p:nvSpPr>
        <p:spPr/>
        <p:txBody>
          <a:bodyPr/>
          <a:lstStyle/>
          <a:p>
            <a:r>
              <a:rPr lang="sv-SE"/>
              <a:t>Sammanfattning</a:t>
            </a:r>
          </a:p>
        </p:txBody>
      </p:sp>
      <p:sp>
        <p:nvSpPr>
          <p:cNvPr id="3" name="Platshållare för innehåll 120">
            <a:extLst>
              <a:ext uri="{FF2B5EF4-FFF2-40B4-BE49-F238E27FC236}">
                <a16:creationId xmlns:a16="http://schemas.microsoft.com/office/drawing/2014/main" id="{0C4DC0E4-D396-DCB4-0303-5E9F07254CFE}"/>
              </a:ext>
            </a:extLst>
          </p:cNvPr>
          <p:cNvSpPr txBox="1">
            <a:spLocks/>
          </p:cNvSpPr>
          <p:nvPr/>
        </p:nvSpPr>
        <p:spPr>
          <a:xfrm>
            <a:off x="656948" y="1601694"/>
            <a:ext cx="11105965" cy="5014089"/>
          </a:xfrm>
          <a:prstGeom prst="rect">
            <a:avLst/>
          </a:prstGeom>
        </p:spPr>
        <p:txBody>
          <a:bodyPr/>
          <a:lstStyle>
            <a:lvl1pPr marL="360000" indent="-360000" algn="l" defTabSz="914400" rtl="0" eaLnBrk="1" latinLnBrk="0" hangingPunct="1">
              <a:spcBef>
                <a:spcPts val="1728"/>
              </a:spcBef>
              <a:buClr>
                <a:schemeClr val="accent1"/>
              </a:buClr>
              <a:buFont typeface="Wingdings 2" pitchFamily="18" charset="2"/>
              <a:buChar char=""/>
              <a:defRPr sz="2400" kern="1200">
                <a:solidFill>
                  <a:schemeClr val="tx1"/>
                </a:solidFill>
                <a:latin typeface="+mn-lt"/>
                <a:ea typeface="+mn-ea"/>
                <a:cs typeface="+mn-cs"/>
              </a:defRPr>
            </a:lvl1pPr>
            <a:lvl2pPr marL="682625" indent="-324000" algn="l" defTabSz="914400" rtl="0" eaLnBrk="1" latinLnBrk="0" hangingPunct="1">
              <a:spcBef>
                <a:spcPts val="1440"/>
              </a:spcBef>
              <a:buClr>
                <a:schemeClr val="accent1"/>
              </a:buClr>
              <a:buFont typeface="Arial" pitchFamily="34" charset="0"/>
              <a:buChar char="–"/>
              <a:defRPr sz="2000" kern="1200">
                <a:solidFill>
                  <a:schemeClr val="tx1"/>
                </a:solidFill>
                <a:latin typeface="+mn-lt"/>
                <a:ea typeface="+mn-ea"/>
                <a:cs typeface="+mn-cs"/>
              </a:defRPr>
            </a:lvl2pPr>
            <a:lvl3pPr marL="898525" indent="-225425" algn="l" defTabSz="914400" rtl="0" eaLnBrk="1" latinLnBrk="0" hangingPunct="1">
              <a:spcBef>
                <a:spcPts val="1296"/>
              </a:spcBef>
              <a:buClr>
                <a:schemeClr val="accent1"/>
              </a:buClr>
              <a:buFont typeface="Arial" pitchFamily="34" charset="0"/>
              <a:buChar char="•"/>
              <a:defRPr sz="1800" kern="1200">
                <a:solidFill>
                  <a:schemeClr val="tx1"/>
                </a:solidFill>
                <a:latin typeface="+mn-lt"/>
                <a:ea typeface="+mn-ea"/>
                <a:cs typeface="+mn-cs"/>
              </a:defRPr>
            </a:lvl3pPr>
            <a:lvl4pPr marL="1169988" indent="-2520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4pPr>
            <a:lvl5pPr marL="1366838" indent="-215900" algn="l" defTabSz="914400" rtl="0" eaLnBrk="1" latinLnBrk="0" hangingPunct="1">
              <a:spcBef>
                <a:spcPts val="1152"/>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Produktionsförberedelserna är en del av vår vardag – berör framför allt vår verksamhet, leverantörer och kunder</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Sveaskog kommer att driva på övergången till VIOL 3 mot våra kunder – virkesköpskontrakt med avverkning efter 2025-05 kontrakteras mot VIOL 3</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Den här presentationen beskriver produktionsförberedelserna hos ett stort företag men mycket resurser – viktigt att omsätta det till egna förutsättningar och konkretisera planen framåt</a:t>
            </a:r>
          </a:p>
          <a:p>
            <a:pPr marL="360000" marR="0" lvl="0" indent="-360000" algn="l" defTabSz="914400" rtl="0" eaLnBrk="1" fontAlgn="auto" latinLnBrk="0" hangingPunct="1">
              <a:lnSpc>
                <a:spcPct val="100000"/>
              </a:lnSpc>
              <a:spcBef>
                <a:spcPts val="1728"/>
              </a:spcBef>
              <a:spcAft>
                <a:spcPts val="0"/>
              </a:spcAft>
              <a:buClr>
                <a:srgbClr val="004655"/>
              </a:buClr>
              <a:buSzTx/>
              <a:buFont typeface="Wingdings 2" pitchFamily="18" charset="2"/>
              <a:buChar char=""/>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Rekommendation</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Se inte VIOL 3 som ett rent IT-projekt – det har stor påverkan för delar av verksamheten</a:t>
            </a: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Sätt upp och testa produktionsscenario</a:t>
            </a:r>
            <a:endParaRPr kumimoji="0" lang="sv-SE"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682625" marR="0" lvl="1" indent="-324000" algn="l" defTabSz="914400" rtl="0" eaLnBrk="1" fontAlgn="auto" latinLnBrk="0" hangingPunct="1">
              <a:lnSpc>
                <a:spcPct val="100000"/>
              </a:lnSpc>
              <a:spcBef>
                <a:spcPts val="600"/>
              </a:spcBef>
              <a:spcAft>
                <a:spcPts val="0"/>
              </a:spcAft>
              <a:buClr>
                <a:srgbClr val="004655"/>
              </a:buClr>
              <a:buSzTx/>
              <a:buFont typeface="Arial" pitchFamily="34" charset="0"/>
              <a:buChar char="–"/>
              <a:tabLst/>
              <a:defRPr/>
            </a:pPr>
            <a:r>
              <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Kom igång med verkliga exempel i VIOL 3 Rapportportal ifall ni använder VIS/TIS idag – det finns en inlärningskurva som man behöver komma över</a:t>
            </a:r>
          </a:p>
          <a:p>
            <a:pPr marL="0" marR="0" lvl="0" indent="0" algn="l" defTabSz="914400" rtl="0" eaLnBrk="1" fontAlgn="auto" latinLnBrk="0" hangingPunct="1">
              <a:lnSpc>
                <a:spcPct val="100000"/>
              </a:lnSpc>
              <a:spcBef>
                <a:spcPts val="1728"/>
              </a:spcBef>
              <a:spcAft>
                <a:spcPts val="0"/>
              </a:spcAft>
              <a:buClr>
                <a:srgbClr val="004655"/>
              </a:buClr>
              <a:buSzTx/>
              <a:buFont typeface="Wingdings 2" pitchFamily="18" charset="2"/>
              <a:buNone/>
              <a:tabLst/>
              <a:defRPr/>
            </a:pPr>
            <a:endParaRPr kumimoji="0" lang="sv-SE"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346007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6C16601-768F-4196-87C9-19FEF3EA405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0" imgH="409" progId="TCLayout.ActiveDocument.1">
                  <p:embed/>
                </p:oleObj>
              </mc:Choice>
              <mc:Fallback>
                <p:oleObj name="think-cell Slide" r:id="rId5" imgW="410" imgH="409" progId="TCLayout.ActiveDocument.1">
                  <p:embed/>
                  <p:pic>
                    <p:nvPicPr>
                      <p:cNvPr id="2" name="Object 1" hidden="1">
                        <a:extLst>
                          <a:ext uri="{FF2B5EF4-FFF2-40B4-BE49-F238E27FC236}">
                            <a16:creationId xmlns:a16="http://schemas.microsoft.com/office/drawing/2014/main" id="{16C16601-768F-4196-87C9-19FEF3EA405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2">
            <a:extLst>
              <a:ext uri="{FF2B5EF4-FFF2-40B4-BE49-F238E27FC236}">
                <a16:creationId xmlns:a16="http://schemas.microsoft.com/office/drawing/2014/main" id="{62E7FE50-1C78-7732-0A1C-350B2C965083}"/>
              </a:ext>
            </a:extLst>
          </p:cNvPr>
          <p:cNvSpPr txBox="1">
            <a:spLocks/>
          </p:cNvSpPr>
          <p:nvPr/>
        </p:nvSpPr>
        <p:spPr>
          <a:xfrm>
            <a:off x="707732" y="2940623"/>
            <a:ext cx="9814132" cy="967461"/>
          </a:xfrm>
          <a:prstGeom prst="rect">
            <a:avLst/>
          </a:prstGeom>
        </p:spPr>
        <p:txBody>
          <a:bodyPr lIns="91440" tIns="45720" rIns="91440" bIns="45720" anchor="t"/>
          <a:lstStyle>
            <a:lvl1pPr algn="l" defTabSz="685800" rtl="0" eaLnBrk="1" latinLnBrk="0" hangingPunct="1">
              <a:lnSpc>
                <a:spcPct val="90000"/>
              </a:lnSpc>
              <a:spcBef>
                <a:spcPct val="0"/>
              </a:spcBef>
              <a:buNone/>
              <a:defRPr sz="3000" b="1" i="0" kern="1200">
                <a:solidFill>
                  <a:schemeClr val="accent5">
                    <a:lumMod val="10000"/>
                  </a:schemeClr>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sv-SE" sz="6000" b="1" i="0" u="none" strike="noStrike" kern="1200" cap="none" spc="0" normalizeH="0" baseline="0" noProof="0">
                <a:ln>
                  <a:noFill/>
                </a:ln>
                <a:solidFill>
                  <a:srgbClr val="FFFFFF"/>
                </a:solidFill>
                <a:effectLst/>
                <a:uLnTx/>
                <a:uFillTx/>
                <a:latin typeface="Arial"/>
                <a:ea typeface="+mj-ea"/>
                <a:cs typeface="Arial"/>
              </a:rPr>
              <a:t>Omläggning VIOL 3</a:t>
            </a:r>
            <a:endParaRPr kumimoji="0" lang="en-US" sz="60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3" name="Title 2">
            <a:extLst>
              <a:ext uri="{FF2B5EF4-FFF2-40B4-BE49-F238E27FC236}">
                <a16:creationId xmlns:a16="http://schemas.microsoft.com/office/drawing/2014/main" id="{CC7850E2-4937-5192-81F3-E2C1A42096FB}"/>
              </a:ext>
            </a:extLst>
          </p:cNvPr>
          <p:cNvSpPr txBox="1">
            <a:spLocks/>
          </p:cNvSpPr>
          <p:nvPr/>
        </p:nvSpPr>
        <p:spPr>
          <a:xfrm>
            <a:off x="736759" y="4064000"/>
            <a:ext cx="7928269" cy="537028"/>
          </a:xfrm>
          <a:prstGeom prst="rect">
            <a:avLst/>
          </a:prstGeom>
        </p:spPr>
        <p:txBody>
          <a:bodyPr lIns="91440" tIns="45720" rIns="91440" bIns="45720" anchor="t"/>
          <a:lstStyle>
            <a:lvl1pPr algn="l" defTabSz="685800" rtl="0" eaLnBrk="1" latinLnBrk="0" hangingPunct="1">
              <a:lnSpc>
                <a:spcPct val="90000"/>
              </a:lnSpc>
              <a:spcBef>
                <a:spcPct val="0"/>
              </a:spcBef>
              <a:buNone/>
              <a:defRPr sz="3000" b="1" i="0" kern="1200">
                <a:solidFill>
                  <a:schemeClr val="accent5">
                    <a:lumMod val="10000"/>
                  </a:schemeClr>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a:ln>
                  <a:noFill/>
                </a:ln>
                <a:solidFill>
                  <a:srgbClr val="FFFFFF"/>
                </a:solidFill>
                <a:effectLst/>
                <a:uLnTx/>
                <a:uFillTx/>
                <a:latin typeface="Arial"/>
                <a:ea typeface="+mj-ea"/>
                <a:cs typeface="Arial"/>
              </a:rPr>
              <a:t>Kundgrupp blå digital</a:t>
            </a:r>
            <a:endParaRPr kumimoji="0" lang="en-US" sz="2600" b="0" i="1"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6" name="Title 2">
            <a:extLst>
              <a:ext uri="{FF2B5EF4-FFF2-40B4-BE49-F238E27FC236}">
                <a16:creationId xmlns:a16="http://schemas.microsoft.com/office/drawing/2014/main" id="{43E04DA6-250C-6620-60B7-E4DC16197ABF}"/>
              </a:ext>
            </a:extLst>
          </p:cNvPr>
          <p:cNvSpPr txBox="1">
            <a:spLocks/>
          </p:cNvSpPr>
          <p:nvPr/>
        </p:nvSpPr>
        <p:spPr>
          <a:xfrm>
            <a:off x="707731" y="6057448"/>
            <a:ext cx="2185781" cy="418508"/>
          </a:xfrm>
          <a:prstGeom prst="rect">
            <a:avLst/>
          </a:prstGeom>
        </p:spPr>
        <p:txBody>
          <a:bodyPr lIns="91440" tIns="45720" rIns="91440" bIns="45720" anchor="t"/>
          <a:lstStyle>
            <a:lvl1pPr algn="l" defTabSz="685800" rtl="0" eaLnBrk="1" latinLnBrk="0" hangingPunct="1">
              <a:lnSpc>
                <a:spcPct val="90000"/>
              </a:lnSpc>
              <a:spcBef>
                <a:spcPct val="0"/>
              </a:spcBef>
              <a:buNone/>
              <a:defRPr sz="3000" b="1" i="0" kern="1200">
                <a:solidFill>
                  <a:schemeClr val="accent5">
                    <a:lumMod val="10000"/>
                  </a:schemeClr>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sv-SE" sz="2000" b="0" i="0" u="none" strike="noStrike" kern="1200" cap="none" spc="0" normalizeH="0" baseline="0" noProof="0">
                <a:ln>
                  <a:noFill/>
                </a:ln>
                <a:solidFill>
                  <a:srgbClr val="FFFFFF"/>
                </a:solidFill>
                <a:effectLst/>
                <a:uLnTx/>
                <a:uFillTx/>
                <a:latin typeface="Arial"/>
                <a:ea typeface="+mj-ea"/>
                <a:cs typeface="Arial"/>
              </a:rPr>
              <a:t>2024</a:t>
            </a:r>
            <a:endParaRPr kumimoji="0" lang="en-US" sz="2000" b="0" i="1"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endParaRPr>
          </a:p>
        </p:txBody>
      </p:sp>
    </p:spTree>
    <p:custDataLst>
      <p:tags r:id="rId1"/>
    </p:custDataLst>
    <p:extLst>
      <p:ext uri="{BB962C8B-B14F-4D97-AF65-F5344CB8AC3E}">
        <p14:creationId xmlns:p14="http://schemas.microsoft.com/office/powerpoint/2010/main" val="16841116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2A40EE06-FBC1-1427-9A29-BAB135532A0E}"/>
              </a:ext>
            </a:extLst>
          </p:cNvPr>
          <p:cNvSpPr txBox="1"/>
          <p:nvPr/>
        </p:nvSpPr>
        <p:spPr>
          <a:xfrm>
            <a:off x="838200" y="4162910"/>
            <a:ext cx="10323212" cy="1899687"/>
          </a:xfrm>
          <a:prstGeom prst="rect">
            <a:avLst/>
          </a:prstGeom>
          <a:noFill/>
        </p:spPr>
        <p:txBody>
          <a:bodyPr wrap="square" rtlCol="0">
            <a:spAutoFit/>
          </a:bodyPr>
          <a:lstStyle>
            <a:defPPr>
              <a:defRPr lang="sv-SE"/>
            </a:defPPr>
            <a:lvl1pPr marL="285750" indent="-285750">
              <a:buBlip>
                <a:blip r:embed="rId3"/>
              </a:buBlip>
              <a:defRPr sz="1400"/>
            </a:lvl1pPr>
          </a:lstStyle>
          <a:p>
            <a:pPr>
              <a:lnSpc>
                <a:spcPct val="150000"/>
              </a:lnSpc>
            </a:pPr>
            <a:r>
              <a:rPr lang="sv-SE" sz="1600">
                <a:latin typeface="Noto Serif" panose="02020600060500020200" pitchFamily="18" charset="0"/>
                <a:ea typeface="Noto Serif" panose="02020600060500020200" pitchFamily="18" charset="0"/>
                <a:cs typeface="Noto Serif" panose="02020600060500020200" pitchFamily="18" charset="0"/>
              </a:rPr>
              <a:t>Via lärostigarna &amp; projektutbildningen guidas ni som kunder genom milstolparna</a:t>
            </a:r>
          </a:p>
          <a:p>
            <a:pPr>
              <a:lnSpc>
                <a:spcPct val="150000"/>
              </a:lnSpc>
            </a:pPr>
            <a:r>
              <a:rPr lang="sv-SE" sz="1600">
                <a:latin typeface="Noto Serif" panose="02020600060500020200" pitchFamily="18" charset="0"/>
                <a:ea typeface="Noto Serif" panose="02020600060500020200" pitchFamily="18" charset="0"/>
                <a:cs typeface="Noto Serif" panose="02020600060500020200" pitchFamily="18" charset="0"/>
              </a:rPr>
              <a:t>Lärostigarna är anpassade efter segment</a:t>
            </a:r>
          </a:p>
          <a:p>
            <a:pPr>
              <a:lnSpc>
                <a:spcPct val="150000"/>
              </a:lnSpc>
            </a:pPr>
            <a:r>
              <a:rPr lang="sv-SE" sz="1600">
                <a:latin typeface="Noto Serif" panose="02020600060500020200" pitchFamily="18" charset="0"/>
                <a:ea typeface="Noto Serif" panose="02020600060500020200" pitchFamily="18" charset="0"/>
                <a:cs typeface="Noto Serif" panose="02020600060500020200" pitchFamily="18" charset="0"/>
              </a:rPr>
              <a:t>Omfattningen per milstolpe för en unik kund beror på hur den egna verksamheten ser ut och fungerar</a:t>
            </a:r>
          </a:p>
          <a:p>
            <a:pPr>
              <a:lnSpc>
                <a:spcPct val="150000"/>
              </a:lnSpc>
            </a:pPr>
            <a:r>
              <a:rPr lang="sv-SE" sz="1600">
                <a:latin typeface="Noto Serif" panose="02020600060500020200" pitchFamily="18" charset="0"/>
                <a:ea typeface="Noto Serif" panose="02020600060500020200" pitchFamily="18" charset="0"/>
                <a:cs typeface="Noto Serif" panose="02020600060500020200" pitchFamily="18" charset="0"/>
              </a:rPr>
              <a:t>MS 7 till 10 ökar fokus mot Omläggning från VIOL 2 till VIOL 3 </a:t>
            </a:r>
          </a:p>
        </p:txBody>
      </p:sp>
      <p:sp>
        <p:nvSpPr>
          <p:cNvPr id="10" name="Rubrik 2">
            <a:extLst>
              <a:ext uri="{FF2B5EF4-FFF2-40B4-BE49-F238E27FC236}">
                <a16:creationId xmlns:a16="http://schemas.microsoft.com/office/drawing/2014/main" id="{B906252F-F2F7-1BF4-62F0-AADC87309A36}"/>
              </a:ext>
            </a:extLst>
          </p:cNvPr>
          <p:cNvSpPr>
            <a:spLocks noGrp="1"/>
          </p:cNvSpPr>
          <p:nvPr>
            <p:ph type="title"/>
          </p:nvPr>
        </p:nvSpPr>
        <p:spPr>
          <a:xfrm>
            <a:off x="838200" y="795403"/>
            <a:ext cx="10515600" cy="895285"/>
          </a:xfrm>
        </p:spPr>
        <p:txBody>
          <a:bodyPr/>
          <a:lstStyle/>
          <a:p>
            <a:r>
              <a:rPr lang="sv-SE" b="1" err="1"/>
              <a:t>ForeST</a:t>
            </a:r>
            <a:r>
              <a:rPr lang="sv-SE" b="1"/>
              <a:t> STORM</a:t>
            </a:r>
            <a:r>
              <a:rPr lang="sv-SE" sz="2400" spc="0">
                <a:latin typeface="Open Sans" panose="020B0606030504020204" pitchFamily="34" charset="0"/>
                <a:ea typeface="Open Sans" panose="020B0606030504020204" pitchFamily="34" charset="0"/>
                <a:cs typeface="Open Sans" panose="020B0606030504020204" pitchFamily="34" charset="0"/>
              </a:rPr>
              <a:t>| FOREST STORM GO LIVE-PLAN</a:t>
            </a:r>
            <a:r>
              <a:rPr lang="sv-SE"/>
              <a:t> </a:t>
            </a:r>
          </a:p>
        </p:txBody>
      </p:sp>
      <p:sp>
        <p:nvSpPr>
          <p:cNvPr id="2" name="Rektangel: rundade hörn 1">
            <a:extLst>
              <a:ext uri="{FF2B5EF4-FFF2-40B4-BE49-F238E27FC236}">
                <a16:creationId xmlns:a16="http://schemas.microsoft.com/office/drawing/2014/main" id="{2AB40B89-5B89-36A9-DEC6-46865AAF03EA}"/>
              </a:ext>
            </a:extLst>
          </p:cNvPr>
          <p:cNvSpPr/>
          <p:nvPr/>
        </p:nvSpPr>
        <p:spPr>
          <a:xfrm>
            <a:off x="838200" y="1558451"/>
            <a:ext cx="4946963" cy="2307376"/>
          </a:xfrm>
          <a:prstGeom prst="roundRect">
            <a:avLst>
              <a:gd name="adj" fmla="val 10511"/>
            </a:avLst>
          </a:prstGeom>
          <a:solidFill>
            <a:srgbClr val="578C98"/>
          </a:solidFill>
          <a:ln w="190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400">
                <a:solidFill>
                  <a:schemeClr val="bg1"/>
                </a:solidFill>
                <a:latin typeface="Open Sans"/>
                <a:ea typeface="Open Sans"/>
                <a:cs typeface="Open Sans"/>
              </a:rPr>
              <a:t>1.  </a:t>
            </a:r>
            <a:r>
              <a:rPr lang="sv-SE" sz="1600">
                <a:solidFill>
                  <a:schemeClr val="bg1"/>
                </a:solidFill>
                <a:latin typeface="Open Sans"/>
                <a:ea typeface="Open Sans"/>
                <a:cs typeface="Open Sans"/>
              </a:rPr>
              <a:t>	Projektplan med Biometria</a:t>
            </a:r>
          </a:p>
          <a:p>
            <a:r>
              <a:rPr lang="sv-SE" sz="1400">
                <a:solidFill>
                  <a:schemeClr val="bg1"/>
                </a:solidFill>
                <a:latin typeface="Open Sans"/>
                <a:ea typeface="Open Sans"/>
                <a:cs typeface="Open Sans"/>
              </a:rPr>
              <a:t>2.  </a:t>
            </a:r>
            <a:r>
              <a:rPr lang="sv-SE" sz="1600">
                <a:solidFill>
                  <a:schemeClr val="bg1"/>
                </a:solidFill>
                <a:latin typeface="Open Sans"/>
                <a:ea typeface="Open Sans"/>
                <a:cs typeface="Open Sans"/>
              </a:rPr>
              <a:t>	Plan för IT-leverantörer &amp; egna 	system</a:t>
            </a:r>
          </a:p>
          <a:p>
            <a:r>
              <a:rPr lang="sv-SE" sz="1400">
                <a:solidFill>
                  <a:schemeClr val="bg1"/>
                </a:solidFill>
                <a:latin typeface="Open Sans"/>
                <a:ea typeface="Open Sans"/>
                <a:cs typeface="Open Sans"/>
              </a:rPr>
              <a:t>3.</a:t>
            </a:r>
            <a:r>
              <a:rPr lang="sv-SE" sz="1600">
                <a:solidFill>
                  <a:schemeClr val="bg1"/>
                </a:solidFill>
                <a:latin typeface="Open Sans"/>
                <a:ea typeface="Open Sans"/>
                <a:cs typeface="Open Sans"/>
              </a:rPr>
              <a:t>	Utbildning från Biometria </a:t>
            </a:r>
            <a:br>
              <a:rPr lang="sv-SE" sz="1600">
                <a:solidFill>
                  <a:schemeClr val="bg1"/>
                </a:solidFill>
                <a:latin typeface="Open Sans"/>
                <a:ea typeface="Open Sans"/>
                <a:cs typeface="Open Sans"/>
              </a:rPr>
            </a:br>
            <a:r>
              <a:rPr lang="sv-SE" sz="1600">
                <a:solidFill>
                  <a:schemeClr val="bg1"/>
                </a:solidFill>
                <a:latin typeface="Open Sans"/>
                <a:ea typeface="Open Sans"/>
                <a:cs typeface="Open Sans"/>
              </a:rPr>
              <a:t>	genomförd</a:t>
            </a:r>
          </a:p>
          <a:p>
            <a:r>
              <a:rPr lang="sv-SE" sz="1400">
                <a:solidFill>
                  <a:schemeClr val="bg1"/>
                </a:solidFill>
                <a:latin typeface="Open Sans"/>
                <a:ea typeface="Open Sans"/>
                <a:cs typeface="Open Sans"/>
              </a:rPr>
              <a:t>4.  </a:t>
            </a:r>
            <a:r>
              <a:rPr lang="sv-SE" sz="1600">
                <a:solidFill>
                  <a:schemeClr val="bg1"/>
                </a:solidFill>
                <a:latin typeface="Open Sans"/>
                <a:ea typeface="Open Sans"/>
                <a:cs typeface="Open Sans"/>
              </a:rPr>
              <a:t>	Affärsflöden fastställda</a:t>
            </a:r>
          </a:p>
          <a:p>
            <a:r>
              <a:rPr lang="sv-SE" sz="1400">
                <a:solidFill>
                  <a:schemeClr val="bg1"/>
                </a:solidFill>
                <a:latin typeface="Open Sans"/>
                <a:ea typeface="Open Sans"/>
                <a:cs typeface="Open Sans"/>
              </a:rPr>
              <a:t>5abc.  </a:t>
            </a:r>
            <a:r>
              <a:rPr lang="sv-SE" sz="1600">
                <a:solidFill>
                  <a:schemeClr val="bg1"/>
                </a:solidFill>
                <a:latin typeface="Open Sans"/>
                <a:ea typeface="Open Sans"/>
                <a:cs typeface="Open Sans"/>
              </a:rPr>
              <a:t>	Plan för </a:t>
            </a:r>
            <a:r>
              <a:rPr lang="sv-SE" sz="1600" err="1">
                <a:solidFill>
                  <a:schemeClr val="bg1"/>
                </a:solidFill>
                <a:latin typeface="Open Sans"/>
                <a:ea typeface="Open Sans"/>
                <a:cs typeface="Open Sans"/>
              </a:rPr>
              <a:t>org</a:t>
            </a:r>
            <a:r>
              <a:rPr lang="sv-SE" sz="1600">
                <a:solidFill>
                  <a:schemeClr val="bg1"/>
                </a:solidFill>
                <a:latin typeface="Open Sans"/>
                <a:ea typeface="Open Sans"/>
                <a:cs typeface="Open Sans"/>
              </a:rPr>
              <a:t>-, sortiment-, &amp; 	platsstruktur</a:t>
            </a:r>
          </a:p>
        </p:txBody>
      </p:sp>
      <p:sp>
        <p:nvSpPr>
          <p:cNvPr id="8" name="Rektangel: rundade hörn 7">
            <a:extLst>
              <a:ext uri="{FF2B5EF4-FFF2-40B4-BE49-F238E27FC236}">
                <a16:creationId xmlns:a16="http://schemas.microsoft.com/office/drawing/2014/main" id="{B42B81B3-9612-EF59-37AF-FA105644A4E9}"/>
              </a:ext>
            </a:extLst>
          </p:cNvPr>
          <p:cNvSpPr/>
          <p:nvPr/>
        </p:nvSpPr>
        <p:spPr>
          <a:xfrm>
            <a:off x="6214449" y="1558451"/>
            <a:ext cx="4946963" cy="2307376"/>
          </a:xfrm>
          <a:prstGeom prst="roundRect">
            <a:avLst>
              <a:gd name="adj" fmla="val 11665"/>
            </a:avLst>
          </a:prstGeom>
          <a:solidFill>
            <a:srgbClr val="578C98"/>
          </a:solidFill>
          <a:ln w="190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400">
                <a:solidFill>
                  <a:schemeClr val="bg1"/>
                </a:solidFill>
                <a:latin typeface="Open Sans"/>
                <a:ea typeface="Open Sans"/>
                <a:cs typeface="Open Sans"/>
              </a:rPr>
              <a:t>6.   </a:t>
            </a:r>
            <a:r>
              <a:rPr lang="sv-SE" sz="1600">
                <a:solidFill>
                  <a:schemeClr val="bg1"/>
                </a:solidFill>
                <a:latin typeface="Open Sans"/>
                <a:ea typeface="Open Sans"/>
                <a:cs typeface="Open Sans"/>
              </a:rPr>
              <a:t>	Affärsflöden verifierade</a:t>
            </a:r>
          </a:p>
          <a:p>
            <a:r>
              <a:rPr lang="sv-SE" sz="1400">
                <a:solidFill>
                  <a:schemeClr val="bg1"/>
                </a:solidFill>
                <a:latin typeface="Open Sans"/>
                <a:ea typeface="Open Sans"/>
                <a:cs typeface="Open Sans"/>
              </a:rPr>
              <a:t>7ab.  </a:t>
            </a:r>
            <a:r>
              <a:rPr lang="sv-SE" sz="1600">
                <a:solidFill>
                  <a:schemeClr val="bg1"/>
                </a:solidFill>
                <a:latin typeface="Open Sans"/>
                <a:ea typeface="Open Sans"/>
                <a:cs typeface="Open Sans"/>
              </a:rPr>
              <a:t>	Omläggnings- &amp; Migreringsplan 	skapad</a:t>
            </a:r>
          </a:p>
          <a:p>
            <a:r>
              <a:rPr lang="sv-SE" sz="1400">
                <a:solidFill>
                  <a:schemeClr val="bg1"/>
                </a:solidFill>
                <a:latin typeface="Open Sans"/>
                <a:ea typeface="Open Sans"/>
                <a:cs typeface="Open Sans"/>
              </a:rPr>
              <a:t>8. </a:t>
            </a:r>
            <a:r>
              <a:rPr lang="sv-SE" sz="1600">
                <a:solidFill>
                  <a:schemeClr val="bg1"/>
                </a:solidFill>
                <a:latin typeface="Open Sans"/>
                <a:ea typeface="Open Sans"/>
                <a:cs typeface="Open Sans"/>
              </a:rPr>
              <a:t>	Beställa grunduppsättning till 	produktionsmiljön</a:t>
            </a:r>
          </a:p>
          <a:p>
            <a:r>
              <a:rPr lang="sv-SE" sz="1400">
                <a:solidFill>
                  <a:schemeClr val="bg1"/>
                </a:solidFill>
                <a:latin typeface="Open Sans"/>
                <a:ea typeface="Open Sans"/>
                <a:cs typeface="Open Sans"/>
              </a:rPr>
              <a:t>9.</a:t>
            </a:r>
            <a:r>
              <a:rPr lang="sv-SE" sz="1600">
                <a:solidFill>
                  <a:schemeClr val="bg1"/>
                </a:solidFill>
                <a:latin typeface="Open Sans"/>
                <a:ea typeface="Open Sans"/>
                <a:cs typeface="Open Sans"/>
              </a:rPr>
              <a:t>	Migrera data till produktionsmiljön</a:t>
            </a:r>
          </a:p>
          <a:p>
            <a:r>
              <a:rPr lang="sv-SE" sz="1400">
                <a:solidFill>
                  <a:schemeClr val="bg1"/>
                </a:solidFill>
                <a:latin typeface="Open Sans"/>
                <a:ea typeface="Open Sans"/>
                <a:cs typeface="Open Sans"/>
              </a:rPr>
              <a:t>10.  </a:t>
            </a:r>
            <a:r>
              <a:rPr lang="sv-SE" sz="1600">
                <a:solidFill>
                  <a:schemeClr val="bg1"/>
                </a:solidFill>
                <a:latin typeface="Open Sans"/>
                <a:ea typeface="Open Sans"/>
                <a:cs typeface="Open Sans"/>
              </a:rPr>
              <a:t>	Redo för driftstart</a:t>
            </a:r>
          </a:p>
        </p:txBody>
      </p:sp>
    </p:spTree>
    <p:extLst>
      <p:ext uri="{BB962C8B-B14F-4D97-AF65-F5344CB8AC3E}">
        <p14:creationId xmlns:p14="http://schemas.microsoft.com/office/powerpoint/2010/main" val="3090462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1FFD769-EDE3-38C4-FDBE-742A4DDEAB6C}"/>
              </a:ext>
            </a:extLst>
          </p:cNvPr>
          <p:cNvSpPr>
            <a:spLocks noGrp="1"/>
          </p:cNvSpPr>
          <p:nvPr>
            <p:ph type="body" sz="quarter" idx="16"/>
          </p:nvPr>
        </p:nvSpPr>
        <p:spPr>
          <a:xfrm>
            <a:off x="1350509" y="3031828"/>
            <a:ext cx="7835218" cy="2899579"/>
          </a:xfrm>
        </p:spPr>
        <p:txBody>
          <a:bodyPr>
            <a:normAutofit/>
          </a:bodyPr>
          <a:lstStyle/>
          <a:p>
            <a:pPr marL="342900" indent="-342900">
              <a:buAutoNum type="arabicPeriod"/>
            </a:pPr>
            <a:r>
              <a:rPr lang="sv-SE" sz="2200" b="1"/>
              <a:t>Förberedelser inför Go Live</a:t>
            </a:r>
          </a:p>
          <a:p>
            <a:pPr marL="342900" indent="-342900">
              <a:buAutoNum type="arabicPeriod"/>
            </a:pPr>
            <a:r>
              <a:rPr lang="sv-SE" sz="2000" b="1"/>
              <a:t>Delprojekt marknad</a:t>
            </a:r>
          </a:p>
          <a:p>
            <a:pPr marL="569912" lvl="1" indent="-342900">
              <a:buFont typeface="Arial" panose="020B0604020202020204" pitchFamily="34" charset="0"/>
              <a:buChar char="–"/>
            </a:pPr>
            <a:r>
              <a:rPr lang="sv-SE" sz="1800"/>
              <a:t>Övergripande plan</a:t>
            </a:r>
          </a:p>
          <a:p>
            <a:pPr marL="569912" lvl="1" indent="-342900">
              <a:buFont typeface="Arial" panose="020B0604020202020204" pitchFamily="34" charset="0"/>
              <a:buChar char="–"/>
            </a:pPr>
            <a:r>
              <a:rPr lang="sv-SE" sz="1800"/>
              <a:t>Dialog med affärspartners</a:t>
            </a:r>
          </a:p>
          <a:p>
            <a:pPr marL="457200" indent="-457200">
              <a:buFont typeface="+mj-lt"/>
              <a:buAutoNum type="arabicPeriod"/>
            </a:pPr>
            <a:r>
              <a:rPr lang="sv-SE" sz="2200" b="1"/>
              <a:t>Södras omläggningsplan</a:t>
            </a:r>
          </a:p>
        </p:txBody>
      </p:sp>
      <p:sp>
        <p:nvSpPr>
          <p:cNvPr id="2" name="Rubrik 1">
            <a:extLst>
              <a:ext uri="{FF2B5EF4-FFF2-40B4-BE49-F238E27FC236}">
                <a16:creationId xmlns:a16="http://schemas.microsoft.com/office/drawing/2014/main" id="{4755BAA2-87BE-0165-E050-2DD7C753C824}"/>
              </a:ext>
            </a:extLst>
          </p:cNvPr>
          <p:cNvSpPr>
            <a:spLocks noGrp="1"/>
          </p:cNvSpPr>
          <p:nvPr>
            <p:ph type="title"/>
          </p:nvPr>
        </p:nvSpPr>
        <p:spPr>
          <a:xfrm>
            <a:off x="695324" y="2066795"/>
            <a:ext cx="9145589" cy="678941"/>
          </a:xfrm>
        </p:spPr>
        <p:txBody>
          <a:bodyPr anchor="b">
            <a:normAutofit/>
          </a:bodyPr>
          <a:lstStyle/>
          <a:p>
            <a:r>
              <a:rPr lang="sv-SE" sz="4000" b="0"/>
              <a:t>Agenda</a:t>
            </a:r>
          </a:p>
        </p:txBody>
      </p:sp>
    </p:spTree>
    <p:extLst>
      <p:ext uri="{BB962C8B-B14F-4D97-AF65-F5344CB8AC3E}">
        <p14:creationId xmlns:p14="http://schemas.microsoft.com/office/powerpoint/2010/main" val="2509253384"/>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1FFD769-EDE3-38C4-FDBE-742A4DDEAB6C}"/>
              </a:ext>
            </a:extLst>
          </p:cNvPr>
          <p:cNvSpPr>
            <a:spLocks noGrp="1"/>
          </p:cNvSpPr>
          <p:nvPr>
            <p:ph type="body" sz="quarter" idx="16"/>
          </p:nvPr>
        </p:nvSpPr>
        <p:spPr>
          <a:xfrm>
            <a:off x="1350509" y="3031828"/>
            <a:ext cx="7835218" cy="2899579"/>
          </a:xfrm>
        </p:spPr>
        <p:txBody>
          <a:bodyPr>
            <a:normAutofit/>
          </a:bodyPr>
          <a:lstStyle/>
          <a:p>
            <a:pPr marL="342900" indent="-342900">
              <a:buAutoNum type="arabicPeriod"/>
            </a:pPr>
            <a:r>
              <a:rPr lang="sv-SE" sz="2200" b="1"/>
              <a:t>Förberedelser inför Go Live</a:t>
            </a:r>
          </a:p>
          <a:p>
            <a:pPr marL="342900" indent="-342900">
              <a:buAutoNum type="arabicPeriod"/>
            </a:pPr>
            <a:r>
              <a:rPr lang="sv-SE" sz="2000" b="1">
                <a:solidFill>
                  <a:schemeClr val="bg1">
                    <a:lumMod val="85000"/>
                  </a:schemeClr>
                </a:solidFill>
              </a:rPr>
              <a:t>Delprojekt marknad</a:t>
            </a:r>
          </a:p>
          <a:p>
            <a:pPr marL="569912" lvl="1" indent="-342900">
              <a:buFont typeface="Arial" panose="020B0604020202020204" pitchFamily="34" charset="0"/>
              <a:buChar char="–"/>
            </a:pPr>
            <a:r>
              <a:rPr lang="sv-SE" sz="1800">
                <a:solidFill>
                  <a:schemeClr val="bg1">
                    <a:lumMod val="85000"/>
                  </a:schemeClr>
                </a:solidFill>
              </a:rPr>
              <a:t>Övergripande plan</a:t>
            </a:r>
          </a:p>
          <a:p>
            <a:pPr marL="569912" lvl="1" indent="-342900">
              <a:buFont typeface="Arial" panose="020B0604020202020204" pitchFamily="34" charset="0"/>
              <a:buChar char="–"/>
            </a:pPr>
            <a:r>
              <a:rPr lang="sv-SE" sz="1800">
                <a:solidFill>
                  <a:schemeClr val="bg1">
                    <a:lumMod val="85000"/>
                  </a:schemeClr>
                </a:solidFill>
              </a:rPr>
              <a:t>Dialog med affärspartners</a:t>
            </a:r>
          </a:p>
          <a:p>
            <a:pPr marL="457200" indent="-457200">
              <a:buFont typeface="+mj-lt"/>
              <a:buAutoNum type="arabicPeriod"/>
            </a:pPr>
            <a:r>
              <a:rPr lang="sv-SE" sz="2200" b="1">
                <a:solidFill>
                  <a:schemeClr val="bg1">
                    <a:lumMod val="85000"/>
                  </a:schemeClr>
                </a:solidFill>
              </a:rPr>
              <a:t>Södras omläggningsplan</a:t>
            </a:r>
          </a:p>
        </p:txBody>
      </p:sp>
      <p:sp>
        <p:nvSpPr>
          <p:cNvPr id="2" name="Rubrik 1">
            <a:extLst>
              <a:ext uri="{FF2B5EF4-FFF2-40B4-BE49-F238E27FC236}">
                <a16:creationId xmlns:a16="http://schemas.microsoft.com/office/drawing/2014/main" id="{4755BAA2-87BE-0165-E050-2DD7C753C824}"/>
              </a:ext>
            </a:extLst>
          </p:cNvPr>
          <p:cNvSpPr>
            <a:spLocks noGrp="1"/>
          </p:cNvSpPr>
          <p:nvPr>
            <p:ph type="title"/>
          </p:nvPr>
        </p:nvSpPr>
        <p:spPr>
          <a:xfrm>
            <a:off x="695324" y="2066795"/>
            <a:ext cx="9145589" cy="678941"/>
          </a:xfrm>
        </p:spPr>
        <p:txBody>
          <a:bodyPr anchor="b">
            <a:normAutofit/>
          </a:bodyPr>
          <a:lstStyle/>
          <a:p>
            <a:r>
              <a:rPr lang="sv-SE" sz="4000" b="0"/>
              <a:t>Agenda</a:t>
            </a:r>
          </a:p>
        </p:txBody>
      </p:sp>
    </p:spTree>
    <p:extLst>
      <p:ext uri="{BB962C8B-B14F-4D97-AF65-F5344CB8AC3E}">
        <p14:creationId xmlns:p14="http://schemas.microsoft.com/office/powerpoint/2010/main" val="1668809019"/>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776892-AA2B-EC03-296B-44B6A0B32346}"/>
              </a:ext>
            </a:extLst>
          </p:cNvPr>
          <p:cNvSpPr/>
          <p:nvPr/>
        </p:nvSpPr>
        <p:spPr>
          <a:xfrm>
            <a:off x="204952" y="196228"/>
            <a:ext cx="11782096" cy="64533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BBE524C9-848E-8E1A-A628-12ABC99BAF27}"/>
              </a:ext>
            </a:extLst>
          </p:cNvPr>
          <p:cNvGraphicFramePr/>
          <p:nvPr/>
        </p:nvGraphicFramePr>
        <p:xfrm>
          <a:off x="-3679372" y="359229"/>
          <a:ext cx="18885626" cy="9082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ruta 15">
            <a:extLst>
              <a:ext uri="{FF2B5EF4-FFF2-40B4-BE49-F238E27FC236}">
                <a16:creationId xmlns:a16="http://schemas.microsoft.com/office/drawing/2014/main" id="{E314D627-91EC-AB7B-CDC3-E45A7AB087A9}"/>
              </a:ext>
            </a:extLst>
          </p:cNvPr>
          <p:cNvSpPr txBox="1"/>
          <p:nvPr/>
        </p:nvSpPr>
        <p:spPr>
          <a:xfrm>
            <a:off x="7283097" y="3779472"/>
            <a:ext cx="4083849"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20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5" name="Rubrik 17">
            <a:extLst>
              <a:ext uri="{FF2B5EF4-FFF2-40B4-BE49-F238E27FC236}">
                <a16:creationId xmlns:a16="http://schemas.microsoft.com/office/drawing/2014/main" id="{3FD8FCE2-8BE7-BFA4-D47F-E9EA1261A58C}"/>
              </a:ext>
            </a:extLst>
          </p:cNvPr>
          <p:cNvSpPr txBox="1">
            <a:spLocks/>
          </p:cNvSpPr>
          <p:nvPr/>
        </p:nvSpPr>
        <p:spPr>
          <a:xfrm>
            <a:off x="720000" y="720001"/>
            <a:ext cx="10413438" cy="649294"/>
          </a:xfrm>
          <a:prstGeom prst="rect">
            <a:avLst/>
          </a:prstGeom>
        </p:spPr>
        <p:txBody>
          <a:bodyPr vert="horz" wrap="square" lIns="0" tIns="0" rIns="0" bIns="45720" rtlCol="0" anchor="t" anchorCtr="0">
            <a:noAutofit/>
          </a:bodyPr>
          <a:lstStyle>
            <a:lvl1pPr algn="l" defTabSz="685800" rtl="0" eaLnBrk="1" latinLnBrk="0" hangingPunct="1">
              <a:lnSpc>
                <a:spcPct val="90000"/>
              </a:lnSpc>
              <a:spcBef>
                <a:spcPct val="0"/>
              </a:spcBef>
              <a:buNone/>
              <a:defRPr sz="2800" b="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Manrope"/>
                <a:ea typeface="+mj-ea"/>
                <a:cs typeface="Arial" panose="020B0604020202020204" pitchFamily="34" charset="0"/>
              </a:rPr>
              <a:t>VIOL 3</a:t>
            </a:r>
            <a:r>
              <a:rPr kumimoji="0" lang="sv-SE" sz="3200" b="0" i="0" u="none" strike="noStrike" kern="1200" cap="none" spc="0" normalizeH="0" baseline="0" noProof="0">
                <a:ln>
                  <a:noFill/>
                </a:ln>
                <a:solidFill>
                  <a:srgbClr val="000000"/>
                </a:solidFill>
                <a:effectLst/>
                <a:uLnTx/>
                <a:uFillTx/>
                <a:latin typeface="Manrope"/>
                <a:ea typeface="+mj-ea"/>
                <a:cs typeface="+mj-cs"/>
              </a:rPr>
              <a:t>| </a:t>
            </a:r>
            <a:r>
              <a:rPr kumimoji="0" lang="sv-SE" sz="3200" b="0" i="0" u="none" strike="noStrike" kern="1200" cap="none" spc="0" normalizeH="0" baseline="0" noProof="0">
                <a:ln>
                  <a:noFill/>
                </a:ln>
                <a:solidFill>
                  <a:srgbClr val="000000"/>
                </a:solidFill>
                <a:effectLst/>
                <a:uLnTx/>
                <a:uFillTx/>
                <a:latin typeface="Manrope"/>
                <a:ea typeface="+mj-ea"/>
                <a:cs typeface="Arial" panose="020B0604020202020204" pitchFamily="34" charset="0"/>
              </a:rPr>
              <a:t>Förberedelser inför Go Live och omläggning</a:t>
            </a:r>
            <a:endParaRPr kumimoji="0" lang="sv-SE" sz="3200" b="0" i="0" u="none" strike="noStrike" kern="1200" cap="none" spc="0" normalizeH="0" baseline="0" noProof="0">
              <a:ln>
                <a:noFill/>
              </a:ln>
              <a:solidFill>
                <a:srgbClr val="000000"/>
              </a:solidFill>
              <a:effectLst/>
              <a:uLnTx/>
              <a:uFillTx/>
              <a:latin typeface="Manrope"/>
              <a:ea typeface="+mj-ea"/>
              <a:cs typeface="+mj-cs"/>
            </a:endParaRPr>
          </a:p>
        </p:txBody>
      </p:sp>
    </p:spTree>
    <p:extLst>
      <p:ext uri="{BB962C8B-B14F-4D97-AF65-F5344CB8AC3E}">
        <p14:creationId xmlns:p14="http://schemas.microsoft.com/office/powerpoint/2010/main" val="2681975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776892-AA2B-EC03-296B-44B6A0B32346}"/>
              </a:ext>
            </a:extLst>
          </p:cNvPr>
          <p:cNvSpPr/>
          <p:nvPr/>
        </p:nvSpPr>
        <p:spPr>
          <a:xfrm>
            <a:off x="204952" y="196228"/>
            <a:ext cx="11782096" cy="64533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endParaRPr kumimoji="0" lang="sv-SE" sz="11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16" name="textruta 15">
            <a:extLst>
              <a:ext uri="{FF2B5EF4-FFF2-40B4-BE49-F238E27FC236}">
                <a16:creationId xmlns:a16="http://schemas.microsoft.com/office/drawing/2014/main" id="{E314D627-91EC-AB7B-CDC3-E45A7AB087A9}"/>
              </a:ext>
            </a:extLst>
          </p:cNvPr>
          <p:cNvSpPr txBox="1"/>
          <p:nvPr/>
        </p:nvSpPr>
        <p:spPr>
          <a:xfrm>
            <a:off x="7283097" y="3779472"/>
            <a:ext cx="4083849"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20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5" name="Rubrik 17">
            <a:extLst>
              <a:ext uri="{FF2B5EF4-FFF2-40B4-BE49-F238E27FC236}">
                <a16:creationId xmlns:a16="http://schemas.microsoft.com/office/drawing/2014/main" id="{3FD8FCE2-8BE7-BFA4-D47F-E9EA1261A58C}"/>
              </a:ext>
            </a:extLst>
          </p:cNvPr>
          <p:cNvSpPr txBox="1">
            <a:spLocks/>
          </p:cNvSpPr>
          <p:nvPr/>
        </p:nvSpPr>
        <p:spPr>
          <a:xfrm>
            <a:off x="720000" y="720001"/>
            <a:ext cx="10413438" cy="649294"/>
          </a:xfrm>
          <a:prstGeom prst="rect">
            <a:avLst/>
          </a:prstGeom>
        </p:spPr>
        <p:txBody>
          <a:bodyPr vert="horz" wrap="square" lIns="0" tIns="0" rIns="0" bIns="45720" rtlCol="0" anchor="t" anchorCtr="0">
            <a:noAutofit/>
          </a:bodyPr>
          <a:lstStyle>
            <a:lvl1pPr algn="l" defTabSz="685800" rtl="0" eaLnBrk="1" latinLnBrk="0" hangingPunct="1">
              <a:lnSpc>
                <a:spcPct val="90000"/>
              </a:lnSpc>
              <a:spcBef>
                <a:spcPct val="0"/>
              </a:spcBef>
              <a:buNone/>
              <a:defRPr sz="2800" b="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Manrope"/>
                <a:ea typeface="+mj-ea"/>
                <a:cs typeface="Arial" panose="020B0604020202020204" pitchFamily="34" charset="0"/>
              </a:rPr>
              <a:t>VIOL 3</a:t>
            </a:r>
            <a:r>
              <a:rPr kumimoji="0" lang="sv-SE" sz="3200" b="0" i="0" u="none" strike="noStrike" kern="1200" cap="none" spc="0" normalizeH="0" baseline="0" noProof="0">
                <a:ln>
                  <a:noFill/>
                </a:ln>
                <a:solidFill>
                  <a:srgbClr val="000000"/>
                </a:solidFill>
                <a:effectLst/>
                <a:uLnTx/>
                <a:uFillTx/>
                <a:latin typeface="Manrope"/>
                <a:ea typeface="+mj-ea"/>
                <a:cs typeface="+mj-cs"/>
              </a:rPr>
              <a:t>| </a:t>
            </a:r>
            <a:r>
              <a:rPr kumimoji="0" lang="sv-SE" sz="3200" b="0" i="0" u="none" strike="noStrike" kern="1200" cap="none" spc="0" normalizeH="0" baseline="0" noProof="0">
                <a:ln>
                  <a:noFill/>
                </a:ln>
                <a:solidFill>
                  <a:srgbClr val="000000"/>
                </a:solidFill>
                <a:effectLst/>
                <a:uLnTx/>
                <a:uFillTx/>
                <a:latin typeface="Manrope"/>
                <a:ea typeface="+mj-ea"/>
                <a:cs typeface="Arial" panose="020B0604020202020204" pitchFamily="34" charset="0"/>
              </a:rPr>
              <a:t>Grundförutsättningar</a:t>
            </a:r>
            <a:endParaRPr kumimoji="0" lang="sv-SE" sz="3200" b="0" i="0" u="none" strike="noStrike" kern="1200" cap="none" spc="0" normalizeH="0" baseline="0" noProof="0">
              <a:ln>
                <a:noFill/>
              </a:ln>
              <a:solidFill>
                <a:srgbClr val="000000"/>
              </a:solidFill>
              <a:effectLst/>
              <a:uLnTx/>
              <a:uFillTx/>
              <a:latin typeface="Manrope"/>
              <a:ea typeface="+mj-ea"/>
              <a:cs typeface="+mj-cs"/>
            </a:endParaRPr>
          </a:p>
        </p:txBody>
      </p:sp>
      <p:sp>
        <p:nvSpPr>
          <p:cNvPr id="25" name="textruta 24">
            <a:extLst>
              <a:ext uri="{FF2B5EF4-FFF2-40B4-BE49-F238E27FC236}">
                <a16:creationId xmlns:a16="http://schemas.microsoft.com/office/drawing/2014/main" id="{C908F87D-C806-B495-6E7D-C1B6CAC3F2EE}"/>
              </a:ext>
            </a:extLst>
          </p:cNvPr>
          <p:cNvSpPr txBox="1"/>
          <p:nvPr/>
        </p:nvSpPr>
        <p:spPr>
          <a:xfrm>
            <a:off x="646355" y="1311555"/>
            <a:ext cx="10825645" cy="9618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sv-SE" sz="1800" b="0" i="0" u="none" strike="noStrike" kern="1200" cap="none" spc="0" normalizeH="0" baseline="0" noProof="0">
                <a:ln>
                  <a:noFill/>
                </a:ln>
                <a:solidFill>
                  <a:srgbClr val="212C1B"/>
                </a:solidFill>
                <a:effectLst/>
                <a:uLnTx/>
                <a:uFillTx/>
                <a:latin typeface="Arial" panose="020B0604020202020204"/>
                <a:ea typeface="+mn-ea"/>
                <a:cs typeface="+mn-cs"/>
              </a:rPr>
              <a:t>En av de viktigaste faktorerna för en lyckad Go Live och omläggning till VIOL 3 är att korrekta och fullständiga grundförutsättningar finns på plats.</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sv-SE" sz="1800" b="0" i="0" u="none" strike="noStrike" kern="1200" cap="none" spc="0" normalizeH="0" baseline="0" noProof="0">
              <a:ln>
                <a:noFill/>
              </a:ln>
              <a:solidFill>
                <a:srgbClr val="212C1B"/>
              </a:solidFill>
              <a:effectLst/>
              <a:uLnTx/>
              <a:uFillTx/>
              <a:latin typeface="Arial" panose="020B0604020202020204"/>
              <a:ea typeface="+mn-ea"/>
              <a:cs typeface="+mn-cs"/>
            </a:endParaRPr>
          </a:p>
        </p:txBody>
      </p:sp>
      <p:sp>
        <p:nvSpPr>
          <p:cNvPr id="3" name="Flödesschema: Koppling 3">
            <a:extLst>
              <a:ext uri="{FF2B5EF4-FFF2-40B4-BE49-F238E27FC236}">
                <a16:creationId xmlns:a16="http://schemas.microsoft.com/office/drawing/2014/main" id="{66F0AD70-EFDA-069B-FC33-8BB070AEA637}"/>
              </a:ext>
            </a:extLst>
          </p:cNvPr>
          <p:cNvSpPr/>
          <p:nvPr/>
        </p:nvSpPr>
        <p:spPr>
          <a:xfrm>
            <a:off x="5677611" y="2346909"/>
            <a:ext cx="3074694" cy="3065892"/>
          </a:xfrm>
          <a:prstGeom prst="flowChartConnector">
            <a:avLst/>
          </a:prstGeom>
          <a:solidFill>
            <a:srgbClr val="B7DC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sv-SE" sz="1800" b="0" i="0" u="none" strike="noStrike" kern="1200" cap="none" spc="0" normalizeH="0" baseline="0" noProof="0" err="1">
                <a:ln>
                  <a:noFill/>
                </a:ln>
                <a:solidFill>
                  <a:srgbClr val="000000"/>
                </a:solidFill>
                <a:effectLst/>
                <a:uLnTx/>
                <a:uFillTx/>
                <a:latin typeface="Arial" panose="020B0604020202020204"/>
                <a:ea typeface="+mn-ea"/>
                <a:cs typeface="+mn-cs"/>
              </a:rPr>
              <a:t>Affärsdata</a:t>
            </a: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Flödesschema: Koppling 2">
            <a:extLst>
              <a:ext uri="{FF2B5EF4-FFF2-40B4-BE49-F238E27FC236}">
                <a16:creationId xmlns:a16="http://schemas.microsoft.com/office/drawing/2014/main" id="{50149381-8E65-5493-902C-57137280FB42}"/>
              </a:ext>
            </a:extLst>
          </p:cNvPr>
          <p:cNvSpPr/>
          <p:nvPr/>
        </p:nvSpPr>
        <p:spPr>
          <a:xfrm>
            <a:off x="2269875" y="2346909"/>
            <a:ext cx="3074694" cy="3065892"/>
          </a:xfrm>
          <a:prstGeom prst="flowChartConnector">
            <a:avLst/>
          </a:prstGeom>
          <a:solidFill>
            <a:srgbClr val="A4C8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Arial" panose="020B0604020202020204"/>
                <a:ea typeface="+mn-ea"/>
                <a:cs typeface="+mn-cs"/>
              </a:rPr>
              <a:t>Masterdata</a:t>
            </a:r>
          </a:p>
        </p:txBody>
      </p:sp>
    </p:spTree>
    <p:extLst>
      <p:ext uri="{BB962C8B-B14F-4D97-AF65-F5344CB8AC3E}">
        <p14:creationId xmlns:p14="http://schemas.microsoft.com/office/powerpoint/2010/main" val="1167971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776892-AA2B-EC03-296B-44B6A0B32346}"/>
              </a:ext>
            </a:extLst>
          </p:cNvPr>
          <p:cNvSpPr/>
          <p:nvPr/>
        </p:nvSpPr>
        <p:spPr>
          <a:xfrm>
            <a:off x="204952" y="202324"/>
            <a:ext cx="11782096" cy="64533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endParaRPr kumimoji="0" lang="sv-SE" sz="11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16" name="textruta 15">
            <a:extLst>
              <a:ext uri="{FF2B5EF4-FFF2-40B4-BE49-F238E27FC236}">
                <a16:creationId xmlns:a16="http://schemas.microsoft.com/office/drawing/2014/main" id="{E314D627-91EC-AB7B-CDC3-E45A7AB087A9}"/>
              </a:ext>
            </a:extLst>
          </p:cNvPr>
          <p:cNvSpPr txBox="1"/>
          <p:nvPr/>
        </p:nvSpPr>
        <p:spPr>
          <a:xfrm>
            <a:off x="7283097" y="3779472"/>
            <a:ext cx="4083849"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20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5" name="Rubrik 17">
            <a:extLst>
              <a:ext uri="{FF2B5EF4-FFF2-40B4-BE49-F238E27FC236}">
                <a16:creationId xmlns:a16="http://schemas.microsoft.com/office/drawing/2014/main" id="{3FD8FCE2-8BE7-BFA4-D47F-E9EA1261A58C}"/>
              </a:ext>
            </a:extLst>
          </p:cNvPr>
          <p:cNvSpPr txBox="1">
            <a:spLocks/>
          </p:cNvSpPr>
          <p:nvPr/>
        </p:nvSpPr>
        <p:spPr>
          <a:xfrm>
            <a:off x="720000" y="720001"/>
            <a:ext cx="10413438" cy="649294"/>
          </a:xfrm>
          <a:prstGeom prst="rect">
            <a:avLst/>
          </a:prstGeom>
        </p:spPr>
        <p:txBody>
          <a:bodyPr vert="horz" wrap="square" lIns="0" tIns="0" rIns="0" bIns="45720" rtlCol="0" anchor="t" anchorCtr="0">
            <a:noAutofit/>
          </a:bodyPr>
          <a:lstStyle>
            <a:lvl1pPr algn="l" defTabSz="685800" rtl="0" eaLnBrk="1" latinLnBrk="0" hangingPunct="1">
              <a:lnSpc>
                <a:spcPct val="90000"/>
              </a:lnSpc>
              <a:spcBef>
                <a:spcPct val="0"/>
              </a:spcBef>
              <a:buNone/>
              <a:defRPr sz="2800" b="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Manrope"/>
                <a:ea typeface="+mj-ea"/>
                <a:cs typeface="Arial" panose="020B0604020202020204" pitchFamily="34" charset="0"/>
              </a:rPr>
              <a:t>VIOL 3</a:t>
            </a:r>
            <a:r>
              <a:rPr kumimoji="0" lang="sv-SE" sz="3200" b="0" i="0" u="none" strike="noStrike" kern="1200" cap="none" spc="0" normalizeH="0" baseline="0" noProof="0">
                <a:ln>
                  <a:noFill/>
                </a:ln>
                <a:solidFill>
                  <a:srgbClr val="000000"/>
                </a:solidFill>
                <a:effectLst/>
                <a:uLnTx/>
                <a:uFillTx/>
                <a:latin typeface="Manrope"/>
                <a:ea typeface="+mj-ea"/>
                <a:cs typeface="+mj-cs"/>
              </a:rPr>
              <a:t>| Tidsplan</a:t>
            </a:r>
            <a:r>
              <a:rPr kumimoji="0" lang="sv-SE" sz="3200" b="0" i="0" u="none" strike="noStrike" kern="1200" cap="none" spc="0" normalizeH="0" baseline="0" noProof="0">
                <a:ln>
                  <a:noFill/>
                </a:ln>
                <a:solidFill>
                  <a:srgbClr val="000000"/>
                </a:solidFill>
                <a:effectLst/>
                <a:uLnTx/>
                <a:uFillTx/>
                <a:latin typeface="Manrope"/>
                <a:ea typeface="+mj-ea"/>
                <a:cs typeface="Arial" panose="020B0604020202020204" pitchFamily="34" charset="0"/>
              </a:rPr>
              <a:t> för grundförutsättningar</a:t>
            </a:r>
            <a:endParaRPr kumimoji="0" lang="sv-SE" sz="3200" b="0" i="0" u="none" strike="noStrike" kern="1200" cap="none" spc="0" normalizeH="0" baseline="0" noProof="0">
              <a:ln>
                <a:noFill/>
              </a:ln>
              <a:solidFill>
                <a:srgbClr val="000000"/>
              </a:solidFill>
              <a:effectLst/>
              <a:uLnTx/>
              <a:uFillTx/>
              <a:latin typeface="Manrope"/>
              <a:ea typeface="+mj-ea"/>
              <a:cs typeface="+mj-cs"/>
            </a:endParaRPr>
          </a:p>
        </p:txBody>
      </p:sp>
      <p:graphicFrame>
        <p:nvGraphicFramePr>
          <p:cNvPr id="3" name="Diagram 2">
            <a:extLst>
              <a:ext uri="{FF2B5EF4-FFF2-40B4-BE49-F238E27FC236}">
                <a16:creationId xmlns:a16="http://schemas.microsoft.com/office/drawing/2014/main" id="{5183C8B9-F583-03F4-6852-D43109C94001}"/>
              </a:ext>
            </a:extLst>
          </p:cNvPr>
          <p:cNvGraphicFramePr/>
          <p:nvPr/>
        </p:nvGraphicFramePr>
        <p:xfrm>
          <a:off x="825054" y="2546252"/>
          <a:ext cx="10308384" cy="783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ruta 8">
            <a:extLst>
              <a:ext uri="{FF2B5EF4-FFF2-40B4-BE49-F238E27FC236}">
                <a16:creationId xmlns:a16="http://schemas.microsoft.com/office/drawing/2014/main" id="{A005811D-2799-B12A-2CEF-F59B8F43F05E}"/>
              </a:ext>
            </a:extLst>
          </p:cNvPr>
          <p:cNvSpPr txBox="1"/>
          <p:nvPr/>
        </p:nvSpPr>
        <p:spPr>
          <a:xfrm>
            <a:off x="825054" y="3429000"/>
            <a:ext cx="4836606" cy="1640449"/>
          </a:xfrm>
          <a:prstGeom prst="rect">
            <a:avLst/>
          </a:prstGeom>
          <a:solidFill>
            <a:schemeClr val="bg2">
              <a:lumMod val="85000"/>
            </a:schemeClr>
          </a:solid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Arial" panose="020B0604020202020204"/>
                <a:ea typeface="+mn-ea"/>
                <a:cs typeface="+mn-cs"/>
              </a:rPr>
              <a:t>Aktör</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Arial" panose="020B0604020202020204"/>
                <a:ea typeface="+mn-ea"/>
                <a:cs typeface="+mn-cs"/>
              </a:rPr>
              <a:t>Sortiment</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Arial" panose="020B0604020202020204"/>
                <a:ea typeface="+mn-ea"/>
                <a:cs typeface="+mn-cs"/>
              </a:rPr>
              <a:t>Plats</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Arial" panose="020B0604020202020204"/>
                <a:ea typeface="+mn-ea"/>
                <a:cs typeface="+mn-cs"/>
              </a:rPr>
              <a:t>Mätningsflöden</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Arial" panose="020B0604020202020204"/>
                <a:ea typeface="+mn-ea"/>
                <a:cs typeface="+mn-cs"/>
              </a:rPr>
              <a:t>Etc.</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sv-SE"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extruta 9">
            <a:extLst>
              <a:ext uri="{FF2B5EF4-FFF2-40B4-BE49-F238E27FC236}">
                <a16:creationId xmlns:a16="http://schemas.microsoft.com/office/drawing/2014/main" id="{EDD64344-8C6E-EA8B-E82E-1E4D0C2A0A76}"/>
              </a:ext>
            </a:extLst>
          </p:cNvPr>
          <p:cNvSpPr txBox="1"/>
          <p:nvPr/>
        </p:nvSpPr>
        <p:spPr>
          <a:xfrm>
            <a:off x="5854355" y="3428999"/>
            <a:ext cx="4836605" cy="1640449"/>
          </a:xfrm>
          <a:prstGeom prst="rect">
            <a:avLst/>
          </a:prstGeom>
          <a:solidFill>
            <a:schemeClr val="bg1">
              <a:lumMod val="85000"/>
            </a:schemeClr>
          </a:solid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400" b="0" i="0" u="none" strike="noStrike" kern="1200" cap="none" spc="0" normalizeH="0" baseline="0" noProof="0" err="1">
                <a:ln>
                  <a:noFill/>
                </a:ln>
                <a:solidFill>
                  <a:srgbClr val="000000"/>
                </a:solidFill>
                <a:effectLst/>
                <a:uLnTx/>
                <a:uFillTx/>
                <a:latin typeface="Arial" panose="020B0604020202020204"/>
                <a:ea typeface="+mn-ea"/>
                <a:cs typeface="+mn-cs"/>
              </a:rPr>
              <a:t>Köparekontrakt</a:t>
            </a:r>
            <a:endParaRPr kumimoji="0" lang="sv-SE"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Arial" panose="020B0604020202020204"/>
                <a:ea typeface="+mn-ea"/>
                <a:cs typeface="+mn-cs"/>
              </a:rPr>
              <a:t>Kontraktskedjor</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Arial" panose="020B0604020202020204"/>
                <a:ea typeface="+mn-ea"/>
                <a:cs typeface="+mn-cs"/>
              </a:rPr>
              <a:t>Redovisningshänvisningar</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Arial" panose="020B0604020202020204"/>
                <a:ea typeface="+mn-ea"/>
                <a:cs typeface="+mn-cs"/>
              </a:rPr>
              <a:t>Befraktarkontrakt</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srgbClr val="000000"/>
                </a:solidFill>
                <a:effectLst/>
                <a:uLnTx/>
                <a:uFillTx/>
                <a:latin typeface="Arial" panose="020B0604020202020204"/>
                <a:ea typeface="+mn-ea"/>
                <a:cs typeface="+mn-cs"/>
              </a:rPr>
              <a:t>Prislistor</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sv-SE"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2135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1FFD769-EDE3-38C4-FDBE-742A4DDEAB6C}"/>
              </a:ext>
            </a:extLst>
          </p:cNvPr>
          <p:cNvSpPr>
            <a:spLocks noGrp="1"/>
          </p:cNvSpPr>
          <p:nvPr>
            <p:ph type="body" sz="quarter" idx="16"/>
          </p:nvPr>
        </p:nvSpPr>
        <p:spPr>
          <a:xfrm>
            <a:off x="1350509" y="3031828"/>
            <a:ext cx="7835218" cy="2899579"/>
          </a:xfrm>
        </p:spPr>
        <p:txBody>
          <a:bodyPr>
            <a:normAutofit/>
          </a:bodyPr>
          <a:lstStyle/>
          <a:p>
            <a:pPr marL="342900" indent="-342900">
              <a:buAutoNum type="arabicPeriod"/>
            </a:pPr>
            <a:r>
              <a:rPr lang="sv-SE" sz="2200" b="1">
                <a:solidFill>
                  <a:schemeClr val="bg1">
                    <a:lumMod val="85000"/>
                  </a:schemeClr>
                </a:solidFill>
              </a:rPr>
              <a:t>Förberedelser inför Go Live</a:t>
            </a:r>
          </a:p>
          <a:p>
            <a:pPr marL="342900" indent="-342900">
              <a:buAutoNum type="arabicPeriod"/>
            </a:pPr>
            <a:r>
              <a:rPr lang="sv-SE" sz="2000" b="1"/>
              <a:t>Delprojekt marknad</a:t>
            </a:r>
          </a:p>
          <a:p>
            <a:pPr marL="569912" lvl="1" indent="-342900">
              <a:buFont typeface="Arial" panose="020B0604020202020204" pitchFamily="34" charset="0"/>
              <a:buChar char="–"/>
            </a:pPr>
            <a:r>
              <a:rPr lang="sv-SE" sz="1800"/>
              <a:t>Övergripande plan</a:t>
            </a:r>
          </a:p>
          <a:p>
            <a:pPr marL="569912" lvl="1" indent="-342900">
              <a:buFont typeface="Arial" panose="020B0604020202020204" pitchFamily="34" charset="0"/>
              <a:buChar char="–"/>
            </a:pPr>
            <a:r>
              <a:rPr lang="sv-SE" sz="1800"/>
              <a:t>Dialog med affärspartners</a:t>
            </a:r>
          </a:p>
          <a:p>
            <a:pPr marL="457200" indent="-457200">
              <a:buFont typeface="+mj-lt"/>
              <a:buAutoNum type="arabicPeriod"/>
            </a:pPr>
            <a:r>
              <a:rPr lang="sv-SE" sz="2200" b="1">
                <a:solidFill>
                  <a:schemeClr val="bg1">
                    <a:lumMod val="85000"/>
                  </a:schemeClr>
                </a:solidFill>
              </a:rPr>
              <a:t>Södras omläggningsplan</a:t>
            </a:r>
          </a:p>
        </p:txBody>
      </p:sp>
      <p:sp>
        <p:nvSpPr>
          <p:cNvPr id="2" name="Rubrik 1">
            <a:extLst>
              <a:ext uri="{FF2B5EF4-FFF2-40B4-BE49-F238E27FC236}">
                <a16:creationId xmlns:a16="http://schemas.microsoft.com/office/drawing/2014/main" id="{4755BAA2-87BE-0165-E050-2DD7C753C824}"/>
              </a:ext>
            </a:extLst>
          </p:cNvPr>
          <p:cNvSpPr>
            <a:spLocks noGrp="1"/>
          </p:cNvSpPr>
          <p:nvPr>
            <p:ph type="title"/>
          </p:nvPr>
        </p:nvSpPr>
        <p:spPr>
          <a:xfrm>
            <a:off x="695324" y="2066795"/>
            <a:ext cx="9145589" cy="678941"/>
          </a:xfrm>
        </p:spPr>
        <p:txBody>
          <a:bodyPr anchor="b">
            <a:normAutofit/>
          </a:bodyPr>
          <a:lstStyle/>
          <a:p>
            <a:r>
              <a:rPr lang="sv-SE" sz="4000" b="0"/>
              <a:t>Agenda</a:t>
            </a:r>
          </a:p>
        </p:txBody>
      </p:sp>
    </p:spTree>
    <p:extLst>
      <p:ext uri="{BB962C8B-B14F-4D97-AF65-F5344CB8AC3E}">
        <p14:creationId xmlns:p14="http://schemas.microsoft.com/office/powerpoint/2010/main" val="2450592652"/>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776892-AA2B-EC03-296B-44B6A0B32346}"/>
              </a:ext>
            </a:extLst>
          </p:cNvPr>
          <p:cNvSpPr/>
          <p:nvPr/>
        </p:nvSpPr>
        <p:spPr>
          <a:xfrm>
            <a:off x="204952" y="196228"/>
            <a:ext cx="11782096" cy="64533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endParaRPr kumimoji="0" lang="sv-SE" sz="11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sp>
        <p:nvSpPr>
          <p:cNvPr id="16" name="textruta 15">
            <a:extLst>
              <a:ext uri="{FF2B5EF4-FFF2-40B4-BE49-F238E27FC236}">
                <a16:creationId xmlns:a16="http://schemas.microsoft.com/office/drawing/2014/main" id="{E314D627-91EC-AB7B-CDC3-E45A7AB087A9}"/>
              </a:ext>
            </a:extLst>
          </p:cNvPr>
          <p:cNvSpPr txBox="1"/>
          <p:nvPr/>
        </p:nvSpPr>
        <p:spPr>
          <a:xfrm>
            <a:off x="7283097" y="3779472"/>
            <a:ext cx="4083849"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20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5" name="Rubrik 17">
            <a:extLst>
              <a:ext uri="{FF2B5EF4-FFF2-40B4-BE49-F238E27FC236}">
                <a16:creationId xmlns:a16="http://schemas.microsoft.com/office/drawing/2014/main" id="{3FD8FCE2-8BE7-BFA4-D47F-E9EA1261A58C}"/>
              </a:ext>
            </a:extLst>
          </p:cNvPr>
          <p:cNvSpPr txBox="1">
            <a:spLocks/>
          </p:cNvSpPr>
          <p:nvPr/>
        </p:nvSpPr>
        <p:spPr>
          <a:xfrm>
            <a:off x="720000" y="720001"/>
            <a:ext cx="10413438" cy="649294"/>
          </a:xfrm>
          <a:prstGeom prst="rect">
            <a:avLst/>
          </a:prstGeom>
        </p:spPr>
        <p:txBody>
          <a:bodyPr vert="horz" wrap="square" lIns="0" tIns="0" rIns="0" bIns="45720" rtlCol="0" anchor="t" anchorCtr="0">
            <a:noAutofit/>
          </a:bodyPr>
          <a:lstStyle>
            <a:lvl1pPr algn="l" defTabSz="685800" rtl="0" eaLnBrk="1" latinLnBrk="0" hangingPunct="1">
              <a:lnSpc>
                <a:spcPct val="90000"/>
              </a:lnSpc>
              <a:spcBef>
                <a:spcPct val="0"/>
              </a:spcBef>
              <a:buNone/>
              <a:defRPr sz="2800" b="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Manrope"/>
                <a:ea typeface="+mj-ea"/>
                <a:cs typeface="Arial" panose="020B0604020202020204" pitchFamily="34" charset="0"/>
              </a:rPr>
              <a:t>VIOL 3</a:t>
            </a:r>
            <a:r>
              <a:rPr kumimoji="0" lang="sv-SE" sz="3200" b="0" i="0" u="none" strike="noStrike" kern="1200" cap="none" spc="0" normalizeH="0" baseline="0" noProof="0">
                <a:ln>
                  <a:noFill/>
                </a:ln>
                <a:solidFill>
                  <a:srgbClr val="000000"/>
                </a:solidFill>
                <a:effectLst/>
                <a:uLnTx/>
                <a:uFillTx/>
                <a:latin typeface="Manrope"/>
                <a:ea typeface="+mj-ea"/>
                <a:cs typeface="+mj-cs"/>
              </a:rPr>
              <a:t>| </a:t>
            </a:r>
            <a:r>
              <a:rPr kumimoji="0" lang="sv-SE" sz="3200" b="0" i="0" u="none" strike="noStrike" kern="1200" cap="none" spc="0" normalizeH="0" baseline="0" noProof="0">
                <a:ln>
                  <a:noFill/>
                </a:ln>
                <a:solidFill>
                  <a:srgbClr val="000000"/>
                </a:solidFill>
                <a:effectLst/>
                <a:uLnTx/>
                <a:uFillTx/>
                <a:latin typeface="Manrope"/>
                <a:ea typeface="+mj-ea"/>
                <a:cs typeface="Arial" panose="020B0604020202020204" pitchFamily="34" charset="0"/>
              </a:rPr>
              <a:t>Delprojekt marknad</a:t>
            </a:r>
            <a:endParaRPr kumimoji="0" lang="sv-SE" sz="3200" b="0" i="0" u="none" strike="noStrike" kern="1200" cap="none" spc="0" normalizeH="0" baseline="0" noProof="0">
              <a:ln>
                <a:noFill/>
              </a:ln>
              <a:solidFill>
                <a:srgbClr val="000000"/>
              </a:solidFill>
              <a:effectLst/>
              <a:uLnTx/>
              <a:uFillTx/>
              <a:latin typeface="Manrope"/>
              <a:ea typeface="+mj-ea"/>
              <a:cs typeface="+mj-cs"/>
            </a:endParaRPr>
          </a:p>
        </p:txBody>
      </p:sp>
      <p:sp>
        <p:nvSpPr>
          <p:cNvPr id="3" name="Platshållare för innehåll 2">
            <a:extLst>
              <a:ext uri="{FF2B5EF4-FFF2-40B4-BE49-F238E27FC236}">
                <a16:creationId xmlns:a16="http://schemas.microsoft.com/office/drawing/2014/main" id="{5A9F30A7-E28B-2A07-BB87-4AB74515C61A}"/>
              </a:ext>
            </a:extLst>
          </p:cNvPr>
          <p:cNvSpPr txBox="1">
            <a:spLocks/>
          </p:cNvSpPr>
          <p:nvPr/>
        </p:nvSpPr>
        <p:spPr>
          <a:xfrm>
            <a:off x="720000" y="1453830"/>
            <a:ext cx="8589499" cy="4912331"/>
          </a:xfrm>
          <a:prstGeom prst="rect">
            <a:avLst/>
          </a:prstGeom>
        </p:spPr>
        <p:txBody>
          <a:bodyPr/>
          <a:lstStyle>
            <a:lvl1pPr marL="182563" indent="-182563" algn="l" defTabSz="685800" rtl="0" eaLnBrk="1" latinLnBrk="0" hangingPunct="1">
              <a:lnSpc>
                <a:spcPct val="90000"/>
              </a:lnSpc>
              <a:spcBef>
                <a:spcPts val="600"/>
              </a:spcBef>
              <a:buFont typeface="Arial" panose="020B0604020202020204" pitchFamily="34" charset="0"/>
              <a:buChar char="•"/>
              <a:defRPr sz="1800" kern="1200">
                <a:solidFill>
                  <a:schemeClr val="accent5">
                    <a:lumMod val="10000"/>
                  </a:schemeClr>
                </a:solidFill>
                <a:latin typeface="+mn-lt"/>
                <a:ea typeface="+mn-ea"/>
                <a:cs typeface="Arial" panose="020B0604020202020204" pitchFamily="34" charset="0"/>
              </a:defRPr>
            </a:lvl1pPr>
            <a:lvl2pPr marL="409575" indent="-217488" algn="l" defTabSz="685800" rtl="0" eaLnBrk="1" latinLnBrk="0" hangingPunct="1">
              <a:lnSpc>
                <a:spcPct val="90000"/>
              </a:lnSpc>
              <a:spcBef>
                <a:spcPts val="600"/>
              </a:spcBef>
              <a:buFont typeface="Arial" panose="020B0604020202020204" pitchFamily="34" charset="0"/>
              <a:buChar char="‒"/>
              <a:defRPr sz="1600" kern="1200">
                <a:solidFill>
                  <a:schemeClr val="accent5">
                    <a:lumMod val="10000"/>
                  </a:schemeClr>
                </a:solidFill>
                <a:latin typeface="+mn-lt"/>
                <a:ea typeface="+mn-ea"/>
                <a:cs typeface="Arial" panose="020B0604020202020204" pitchFamily="34" charset="0"/>
              </a:defRPr>
            </a:lvl2pPr>
            <a:lvl3pPr marL="557213" indent="-165100" algn="l" defTabSz="685800" rtl="0" eaLnBrk="1" latinLnBrk="0" hangingPunct="1">
              <a:lnSpc>
                <a:spcPct val="90000"/>
              </a:lnSpc>
              <a:spcBef>
                <a:spcPts val="600"/>
              </a:spcBef>
              <a:buFont typeface="Arial" panose="020B0604020202020204" pitchFamily="34" charset="0"/>
              <a:buChar char="•"/>
              <a:defRPr sz="1400" kern="1200">
                <a:solidFill>
                  <a:schemeClr val="accent5">
                    <a:lumMod val="10000"/>
                  </a:schemeClr>
                </a:solidFill>
                <a:latin typeface="+mn-lt"/>
                <a:ea typeface="+mn-ea"/>
                <a:cs typeface="Arial" panose="020B0604020202020204" pitchFamily="34" charset="0"/>
              </a:defRPr>
            </a:lvl3pPr>
            <a:lvl4pPr marL="784225" indent="-209550" algn="l" defTabSz="685800" rtl="0" eaLnBrk="1" latinLnBrk="0" hangingPunct="1">
              <a:lnSpc>
                <a:spcPct val="90000"/>
              </a:lnSpc>
              <a:spcBef>
                <a:spcPts val="600"/>
              </a:spcBef>
              <a:buFont typeface="Arial" panose="020B0604020202020204" pitchFamily="34" charset="0"/>
              <a:buChar char="‒"/>
              <a:defRPr sz="1400" kern="1200">
                <a:solidFill>
                  <a:schemeClr val="accent5">
                    <a:lumMod val="10000"/>
                  </a:schemeClr>
                </a:solidFill>
                <a:latin typeface="+mn-lt"/>
                <a:ea typeface="+mn-ea"/>
                <a:cs typeface="Arial" panose="020B0604020202020204" pitchFamily="34" charset="0"/>
              </a:defRPr>
            </a:lvl4pPr>
            <a:lvl5pPr marL="931863" indent="-157163" algn="l" defTabSz="685800" rtl="0" eaLnBrk="1" latinLnBrk="0" hangingPunct="1">
              <a:lnSpc>
                <a:spcPct val="90000"/>
              </a:lnSpc>
              <a:spcBef>
                <a:spcPts val="600"/>
              </a:spcBef>
              <a:buFont typeface="Arial" panose="020B0604020202020204" pitchFamily="34" charset="0"/>
              <a:buChar char="•"/>
              <a:defRPr sz="1400" kern="1200">
                <a:solidFill>
                  <a:schemeClr val="accent5">
                    <a:lumMod val="10000"/>
                  </a:schemeClr>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sv-SE" sz="1800" b="0" i="0" u="sng"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Kategorier inom delprojekt Marknad</a:t>
            </a:r>
          </a:p>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sv-SE" sz="1800" b="1" i="0" u="sng"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endParaRPr>
          </a:p>
          <a:p>
            <a:pPr marL="182563" marR="0" lvl="0" indent="-182563" algn="l" defTabSz="6858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800" b="1"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Affärspartners </a:t>
            </a:r>
            <a:r>
              <a:rPr kumimoji="0" lang="sv-SE" sz="1800" b="1" i="0" u="none" strike="noStrike" kern="1200" cap="none" spc="0" normalizeH="0" baseline="0" noProof="0" err="1">
                <a:ln>
                  <a:noFill/>
                </a:ln>
                <a:solidFill>
                  <a:srgbClr val="008549">
                    <a:lumMod val="10000"/>
                  </a:srgbClr>
                </a:solidFill>
                <a:effectLst/>
                <a:uLnTx/>
                <a:uFillTx/>
                <a:latin typeface="Arial" panose="020B0604020202020204"/>
                <a:ea typeface="+mn-ea"/>
                <a:cs typeface="Arial" panose="020B0604020202020204" pitchFamily="34" charset="0"/>
              </a:rPr>
              <a:t>Sågbart,Massaved,c</a:t>
            </a:r>
            <a:r>
              <a:rPr kumimoji="0" lang="sv-SE" sz="1800" b="1"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-flis</a:t>
            </a:r>
          </a:p>
          <a:p>
            <a:pPr marL="409575" marR="0" lvl="1" indent="-217488" algn="l" defTabSz="6858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sv-SE" sz="16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Större affärer samt byten med övriga aktörer</a:t>
            </a:r>
          </a:p>
          <a:p>
            <a:pPr marL="409575" marR="0" lvl="1" indent="-217488" algn="l" defTabSz="6858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sv-SE" sz="16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Mindre affärer och återköp</a:t>
            </a:r>
          </a:p>
          <a:p>
            <a:pPr marL="182563" marR="0" lvl="0" indent="-182563" algn="l" defTabSz="6858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800" b="1"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Affärspartners Energikunder</a:t>
            </a:r>
          </a:p>
          <a:p>
            <a:pPr marL="409575" marR="0" lvl="1" indent="-217488" algn="l" defTabSz="6858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sv-SE" sz="16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 Industrikunder</a:t>
            </a:r>
          </a:p>
          <a:p>
            <a:pPr marL="409575" marR="0" lvl="1" indent="-217488" algn="l" defTabSz="6858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sv-SE" sz="16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Större, värme och/eller kraftkunder</a:t>
            </a:r>
          </a:p>
          <a:p>
            <a:pPr marL="409575" marR="0" lvl="1" indent="-217488" algn="l" defTabSz="6858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sv-SE" sz="16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Mindre, värmekunder</a:t>
            </a:r>
          </a:p>
          <a:p>
            <a:pPr marL="182563" marR="0" lvl="0" indent="-182563" algn="l" defTabSz="6858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800" b="1"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Transportörer </a:t>
            </a:r>
          </a:p>
          <a:p>
            <a:pPr marL="409575" marR="0" lvl="1" indent="-217488" algn="l" defTabSz="6858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sv-SE" sz="14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Rundved</a:t>
            </a:r>
          </a:p>
          <a:p>
            <a:pPr marL="409575" marR="0" lvl="1" indent="-217488" algn="l" defTabSz="6858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sv-SE" sz="14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Flisbilar, sidtippare</a:t>
            </a:r>
          </a:p>
          <a:p>
            <a:pPr marL="409575" marR="0" lvl="1" indent="-217488" algn="l" defTabSz="6858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sv-SE" sz="14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Flisbilar skog</a:t>
            </a:r>
          </a:p>
          <a:p>
            <a:pPr marL="182563" marR="0" lvl="0" indent="-182563" algn="l" defTabSz="6858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800" b="1"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Entreprenörer</a:t>
            </a:r>
          </a:p>
          <a:p>
            <a:pPr marL="409575" marR="0" lvl="1" indent="-217488" algn="l" defTabSz="6858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sv-SE" sz="14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Avverkning</a:t>
            </a:r>
          </a:p>
          <a:p>
            <a:pPr marL="409575" marR="0" lvl="1" indent="-217488" algn="l" defTabSz="6858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sv-SE" sz="14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Flisning</a:t>
            </a:r>
          </a:p>
          <a:p>
            <a:pPr marL="409575" marR="0" lvl="1" indent="-217488" algn="l" defTabSz="685800" rtl="0" eaLnBrk="1" fontAlgn="auto" latinLnBrk="0" hangingPunct="1">
              <a:lnSpc>
                <a:spcPct val="90000"/>
              </a:lnSpc>
              <a:spcBef>
                <a:spcPts val="600"/>
              </a:spcBef>
              <a:spcAft>
                <a:spcPts val="0"/>
              </a:spcAft>
              <a:buClrTx/>
              <a:buSzTx/>
              <a:buFont typeface="Wingdings" panose="05000000000000000000" pitchFamily="2" charset="2"/>
              <a:buChar char="Ø"/>
              <a:tabLst/>
              <a:defRPr/>
            </a:pPr>
            <a:r>
              <a:rPr kumimoji="0" lang="sv-SE" sz="14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Ej påverkade av Viol3? Dikning,Markberedning,Askspridning,Markberedning,Plantörer,Röjning……</a:t>
            </a:r>
          </a:p>
        </p:txBody>
      </p:sp>
    </p:spTree>
    <p:extLst>
      <p:ext uri="{BB962C8B-B14F-4D97-AF65-F5344CB8AC3E}">
        <p14:creationId xmlns:p14="http://schemas.microsoft.com/office/powerpoint/2010/main" val="1297666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3339BE-EAB7-845B-E9BF-B69D8B24207D}"/>
              </a:ext>
            </a:extLst>
          </p:cNvPr>
          <p:cNvSpPr>
            <a:spLocks noGrp="1"/>
          </p:cNvSpPr>
          <p:nvPr>
            <p:ph type="title"/>
          </p:nvPr>
        </p:nvSpPr>
        <p:spPr>
          <a:xfrm>
            <a:off x="695325" y="223520"/>
            <a:ext cx="10764838" cy="1788160"/>
          </a:xfrm>
        </p:spPr>
        <p:txBody>
          <a:bodyPr/>
          <a:lstStyle/>
          <a:p>
            <a:br>
              <a:rPr lang="sv-SE" sz="2400" b="1"/>
            </a:br>
            <a:br>
              <a:rPr lang="sv-SE" sz="2400" b="1"/>
            </a:br>
            <a:br>
              <a:rPr lang="sv-SE" sz="2400" b="1"/>
            </a:br>
            <a:br>
              <a:rPr lang="sv-SE" sz="2400" b="1"/>
            </a:br>
            <a:br>
              <a:rPr lang="sv-SE" sz="2400" b="1"/>
            </a:br>
            <a:br>
              <a:rPr lang="sv-SE" sz="2400" b="1"/>
            </a:br>
            <a:br>
              <a:rPr lang="sv-SE" sz="2400" b="1"/>
            </a:br>
            <a:r>
              <a:rPr lang="sv-SE" sz="2400" b="1"/>
              <a:t>Aktivitetsplan </a:t>
            </a:r>
            <a:br>
              <a:rPr lang="sv-SE" sz="2400" b="1"/>
            </a:br>
            <a:r>
              <a:rPr lang="sv-SE" sz="1800"/>
              <a:t>Affärspartners Energikunder</a:t>
            </a:r>
            <a:br>
              <a:rPr lang="sv-SE" sz="1100" b="1"/>
            </a:br>
            <a:br>
              <a:rPr lang="sv-SE" b="1"/>
            </a:br>
            <a:endParaRPr lang="sv-SE"/>
          </a:p>
        </p:txBody>
      </p:sp>
      <p:sp>
        <p:nvSpPr>
          <p:cNvPr id="5" name="textruta 4">
            <a:extLst>
              <a:ext uri="{FF2B5EF4-FFF2-40B4-BE49-F238E27FC236}">
                <a16:creationId xmlns:a16="http://schemas.microsoft.com/office/drawing/2014/main" id="{A89DE849-7BB6-3BE0-FCB5-BA82CAE9796F}"/>
              </a:ext>
            </a:extLst>
          </p:cNvPr>
          <p:cNvSpPr txBox="1"/>
          <p:nvPr/>
        </p:nvSpPr>
        <p:spPr>
          <a:xfrm>
            <a:off x="1229360" y="2241352"/>
            <a:ext cx="7355475" cy="38964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Identifiering affärspartners				Jan - 24</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Kategorisering affärspartners				Feb - 24</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Kontakt/Upplysning					Maj - 24</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Utskick, 2 varianter beroende på kategori, utformning	Juni - 24</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err="1">
                <a:ln>
                  <a:noFill/>
                </a:ln>
                <a:solidFill>
                  <a:srgbClr val="000000"/>
                </a:solidFill>
                <a:effectLst/>
                <a:uLnTx/>
                <a:uFillTx/>
                <a:latin typeface="Arial" panose="020B0604020202020204"/>
                <a:ea typeface="+mn-ea"/>
                <a:cs typeface="+mn-cs"/>
              </a:rPr>
              <a:t>Sortimentsbeskriving</a:t>
            </a: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/kund				Juni – 24</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Uppsättningsplan/kund, de själva eller hjälp		Juni - 24</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Avtalsmallar					Juni – 24</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Utskick, 2 varianter beroende på kategori		Aug V 35</a:t>
            </a:r>
            <a:endParaRPr kumimoji="0" lang="sv-SE" sz="16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Avstämning/kontroll reaktion på utskick 			1 Okt</a:t>
            </a:r>
            <a:endParaRPr kumimoji="0" lang="sv-SE" sz="16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Kontakt/Upplysning inlägg skarpmiljö			Okt – 24</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Arial"/>
              </a:rPr>
              <a:t>Utbildning chaufförsklienten inrapportering kund		Nov-Feb</a:t>
            </a:r>
            <a:endParaRPr kumimoji="0" lang="sv-SE"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Kontroll </a:t>
            </a:r>
            <a:r>
              <a:rPr kumimoji="0" lang="sv-SE" sz="1600" b="0" i="0" u="none" strike="noStrike" kern="1200" cap="none" spc="0" normalizeH="0" baseline="0" noProof="0" err="1">
                <a:ln>
                  <a:noFill/>
                </a:ln>
                <a:solidFill>
                  <a:srgbClr val="000000"/>
                </a:solidFill>
                <a:effectLst/>
                <a:uLnTx/>
                <a:uFillTx/>
                <a:latin typeface="Arial" panose="020B0604020202020204"/>
                <a:ea typeface="+mn-ea"/>
                <a:cs typeface="+mn-cs"/>
              </a:rPr>
              <a:t>mätningsflöde</a:t>
            </a: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 Fredric med </a:t>
            </a:r>
            <a:r>
              <a:rPr kumimoji="0" lang="sv-SE" sz="1600" b="0" i="0" u="none" strike="noStrike" kern="1200" cap="none" spc="0" normalizeH="0" baseline="0" noProof="0" err="1">
                <a:ln>
                  <a:noFill/>
                </a:ln>
                <a:solidFill>
                  <a:srgbClr val="000000"/>
                </a:solidFill>
                <a:effectLst/>
                <a:uLnTx/>
                <a:uFillTx/>
                <a:latin typeface="Arial" panose="020B0604020202020204"/>
                <a:ea typeface="+mn-ea"/>
                <a:cs typeface="+mn-cs"/>
              </a:rPr>
              <a:t>resp</a:t>
            </a: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 AFA		Jan – Mar -25</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panose="020B0604020202020204"/>
                <a:ea typeface="+mn-ea"/>
                <a:cs typeface="+mn-cs"/>
              </a:rPr>
              <a:t>Redo GO LIVE					April - 25</a:t>
            </a:r>
          </a:p>
        </p:txBody>
      </p:sp>
      <p:sp>
        <p:nvSpPr>
          <p:cNvPr id="4" name="Platshållare för innehåll 2">
            <a:extLst>
              <a:ext uri="{FF2B5EF4-FFF2-40B4-BE49-F238E27FC236}">
                <a16:creationId xmlns:a16="http://schemas.microsoft.com/office/drawing/2014/main" id="{D2785CB4-B051-9255-C3D4-C53226810BB3}"/>
              </a:ext>
            </a:extLst>
          </p:cNvPr>
          <p:cNvSpPr txBox="1">
            <a:spLocks/>
          </p:cNvSpPr>
          <p:nvPr/>
        </p:nvSpPr>
        <p:spPr>
          <a:xfrm>
            <a:off x="432581" y="1117600"/>
            <a:ext cx="10174459" cy="1067120"/>
          </a:xfrm>
          <a:prstGeom prst="rect">
            <a:avLst/>
          </a:prstGeom>
        </p:spPr>
        <p:txBody>
          <a:bodyPr vert="horz" lIns="91440" tIns="45720" rIns="91440" bIns="45720" rtlCol="0">
            <a:noAutofit/>
          </a:bodyPr>
          <a:lstStyle>
            <a:lvl1pPr marL="182563" indent="-182563" algn="l" defTabSz="685800" rtl="0" eaLnBrk="1" latinLnBrk="0" hangingPunct="1">
              <a:lnSpc>
                <a:spcPct val="90000"/>
              </a:lnSpc>
              <a:spcBef>
                <a:spcPts val="600"/>
              </a:spcBef>
              <a:buFont typeface="Arial" panose="020B0604020202020204" pitchFamily="34" charset="0"/>
              <a:buChar char="•"/>
              <a:defRPr sz="1800" kern="1200">
                <a:solidFill>
                  <a:schemeClr val="accent5">
                    <a:lumMod val="10000"/>
                  </a:schemeClr>
                </a:solidFill>
                <a:latin typeface="+mn-lt"/>
                <a:ea typeface="+mn-ea"/>
                <a:cs typeface="Arial" panose="020B0604020202020204" pitchFamily="34" charset="0"/>
              </a:defRPr>
            </a:lvl1pPr>
            <a:lvl2pPr marL="409575" indent="-217488" algn="l" defTabSz="685800" rtl="0" eaLnBrk="1" latinLnBrk="0" hangingPunct="1">
              <a:lnSpc>
                <a:spcPct val="90000"/>
              </a:lnSpc>
              <a:spcBef>
                <a:spcPts val="600"/>
              </a:spcBef>
              <a:buFont typeface="Arial" panose="020B0604020202020204" pitchFamily="34" charset="0"/>
              <a:buChar char="‒"/>
              <a:defRPr sz="1600" kern="1200">
                <a:solidFill>
                  <a:schemeClr val="accent5">
                    <a:lumMod val="10000"/>
                  </a:schemeClr>
                </a:solidFill>
                <a:latin typeface="+mn-lt"/>
                <a:ea typeface="+mn-ea"/>
                <a:cs typeface="Arial" panose="020B0604020202020204" pitchFamily="34" charset="0"/>
              </a:defRPr>
            </a:lvl2pPr>
            <a:lvl3pPr marL="557213" indent="-165100" algn="l" defTabSz="685800" rtl="0" eaLnBrk="1" latinLnBrk="0" hangingPunct="1">
              <a:lnSpc>
                <a:spcPct val="90000"/>
              </a:lnSpc>
              <a:spcBef>
                <a:spcPts val="600"/>
              </a:spcBef>
              <a:buFont typeface="Arial" panose="020B0604020202020204" pitchFamily="34" charset="0"/>
              <a:buChar char="•"/>
              <a:defRPr sz="1400" kern="1200">
                <a:solidFill>
                  <a:schemeClr val="accent5">
                    <a:lumMod val="10000"/>
                  </a:schemeClr>
                </a:solidFill>
                <a:latin typeface="+mn-lt"/>
                <a:ea typeface="+mn-ea"/>
                <a:cs typeface="Arial" panose="020B0604020202020204" pitchFamily="34" charset="0"/>
              </a:defRPr>
            </a:lvl3pPr>
            <a:lvl4pPr marL="784225" indent="-209550" algn="l" defTabSz="685800" rtl="0" eaLnBrk="1" latinLnBrk="0" hangingPunct="1">
              <a:lnSpc>
                <a:spcPct val="90000"/>
              </a:lnSpc>
              <a:spcBef>
                <a:spcPts val="600"/>
              </a:spcBef>
              <a:buFont typeface="Arial" panose="020B0604020202020204" pitchFamily="34" charset="0"/>
              <a:buChar char="‒"/>
              <a:defRPr sz="1400" kern="1200">
                <a:solidFill>
                  <a:schemeClr val="accent5">
                    <a:lumMod val="10000"/>
                  </a:schemeClr>
                </a:solidFill>
                <a:latin typeface="+mn-lt"/>
                <a:ea typeface="+mn-ea"/>
                <a:cs typeface="Arial" panose="020B0604020202020204" pitchFamily="34" charset="0"/>
              </a:defRPr>
            </a:lvl4pPr>
            <a:lvl5pPr marL="931863" indent="-157163" algn="l" defTabSz="685800" rtl="0" eaLnBrk="1" latinLnBrk="0" hangingPunct="1">
              <a:lnSpc>
                <a:spcPct val="90000"/>
              </a:lnSpc>
              <a:spcBef>
                <a:spcPts val="600"/>
              </a:spcBef>
              <a:buFont typeface="Arial" panose="020B0604020202020204" pitchFamily="34" charset="0"/>
              <a:buChar char="•"/>
              <a:defRPr sz="1400" kern="1200">
                <a:solidFill>
                  <a:schemeClr val="accent5">
                    <a:lumMod val="10000"/>
                  </a:schemeClr>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2563" marR="0" lvl="0" indent="-182563" algn="l" defTabSz="6858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Delprojektledare 				Fredric Paulsson</a:t>
            </a:r>
          </a:p>
          <a:p>
            <a:pPr marL="182563" marR="0" lvl="0" indent="-182563" algn="l" defTabSz="6858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Ansvarig genomförare 			Fredric P med AFA </a:t>
            </a:r>
            <a:r>
              <a:rPr kumimoji="0" lang="sv-SE" sz="1800" b="0" i="0" u="none" strike="noStrike" kern="1200" cap="none" spc="0" normalizeH="0" baseline="0" noProof="0" err="1">
                <a:ln>
                  <a:noFill/>
                </a:ln>
                <a:solidFill>
                  <a:srgbClr val="008549">
                    <a:lumMod val="10000"/>
                  </a:srgbClr>
                </a:solidFill>
                <a:effectLst/>
                <a:uLnTx/>
                <a:uFillTx/>
                <a:latin typeface="Arial" panose="020B0604020202020204"/>
                <a:ea typeface="+mn-ea"/>
                <a:cs typeface="Arial" panose="020B0604020202020204" pitchFamily="34" charset="0"/>
              </a:rPr>
              <a:t>Bioproducts</a:t>
            </a:r>
            <a:r>
              <a:rPr kumimoji="0" lang="sv-SE" sz="18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 samt </a:t>
            </a:r>
            <a:r>
              <a:rPr kumimoji="0" lang="sv-SE" sz="1800" b="0" i="0" u="none" strike="noStrike" kern="1200" cap="none" spc="0" normalizeH="0" baseline="0" noProof="0" err="1">
                <a:ln>
                  <a:noFill/>
                </a:ln>
                <a:solidFill>
                  <a:srgbClr val="008549">
                    <a:lumMod val="10000"/>
                  </a:srgbClr>
                </a:solidFill>
                <a:effectLst/>
                <a:uLnTx/>
                <a:uFillTx/>
                <a:latin typeface="Arial" panose="020B0604020202020204"/>
                <a:ea typeface="+mn-ea"/>
                <a:cs typeface="Arial" panose="020B0604020202020204" pitchFamily="34" charset="0"/>
              </a:rPr>
              <a:t>admin</a:t>
            </a:r>
            <a:r>
              <a:rPr kumimoji="0" lang="sv-SE" sz="18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 </a:t>
            </a:r>
            <a:r>
              <a:rPr kumimoji="0" lang="sv-SE" sz="1800" b="0" i="0" u="none" strike="noStrike" kern="1200" cap="none" spc="0" normalizeH="0" baseline="0" noProof="0" err="1">
                <a:ln>
                  <a:noFill/>
                </a:ln>
                <a:solidFill>
                  <a:srgbClr val="008549">
                    <a:lumMod val="10000"/>
                  </a:srgbClr>
                </a:solidFill>
                <a:effectLst/>
                <a:uLnTx/>
                <a:uFillTx/>
                <a:latin typeface="Arial" panose="020B0604020202020204"/>
                <a:ea typeface="+mn-ea"/>
                <a:cs typeface="Arial" panose="020B0604020202020204" pitchFamily="34" charset="0"/>
              </a:rPr>
              <a:t>Bioproducts</a:t>
            </a:r>
            <a:endParaRPr kumimoji="0" lang="sv-SE" sz="18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endParaRPr>
          </a:p>
          <a:p>
            <a:pPr marL="182563" marR="0" lvl="0" indent="-182563" algn="l" defTabSz="6858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008549">
                    <a:lumMod val="10000"/>
                  </a:srgbClr>
                </a:solidFill>
                <a:effectLst/>
                <a:uLnTx/>
                <a:uFillTx/>
                <a:latin typeface="Arial" panose="020B0604020202020204"/>
                <a:ea typeface="+mn-ea"/>
                <a:cs typeface="Arial" panose="020B0604020202020204" pitchFamily="34" charset="0"/>
              </a:rPr>
              <a:t>Samordningsansvarig med projektet	Axel Ignell</a:t>
            </a:r>
          </a:p>
        </p:txBody>
      </p:sp>
      <p:pic>
        <p:nvPicPr>
          <p:cNvPr id="3" name="Bild 2" descr="Märkesfäste1 med hel fyllning">
            <a:extLst>
              <a:ext uri="{FF2B5EF4-FFF2-40B4-BE49-F238E27FC236}">
                <a16:creationId xmlns:a16="http://schemas.microsoft.com/office/drawing/2014/main" id="{0ABD12FC-3B5B-5C54-643A-7FF5923101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126" y="2250344"/>
            <a:ext cx="264945" cy="264945"/>
          </a:xfrm>
          <a:prstGeom prst="rect">
            <a:avLst/>
          </a:prstGeom>
        </p:spPr>
      </p:pic>
      <p:pic>
        <p:nvPicPr>
          <p:cNvPr id="7" name="Bild 6" descr="Märkesfäste1 med hel fyllning">
            <a:extLst>
              <a:ext uri="{FF2B5EF4-FFF2-40B4-BE49-F238E27FC236}">
                <a16:creationId xmlns:a16="http://schemas.microsoft.com/office/drawing/2014/main" id="{C5EAC53C-7097-B49D-741C-BE16376C5E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126" y="2550024"/>
            <a:ext cx="264945" cy="264945"/>
          </a:xfrm>
          <a:prstGeom prst="rect">
            <a:avLst/>
          </a:prstGeom>
        </p:spPr>
      </p:pic>
      <p:pic>
        <p:nvPicPr>
          <p:cNvPr id="8" name="Bild 7" descr="Märkesfäste1 med hel fyllning">
            <a:extLst>
              <a:ext uri="{FF2B5EF4-FFF2-40B4-BE49-F238E27FC236}">
                <a16:creationId xmlns:a16="http://schemas.microsoft.com/office/drawing/2014/main" id="{5E844DEB-B0C1-A686-47CD-08338488DF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124" y="2849704"/>
            <a:ext cx="264945" cy="264945"/>
          </a:xfrm>
          <a:prstGeom prst="rect">
            <a:avLst/>
          </a:prstGeom>
        </p:spPr>
      </p:pic>
      <p:pic>
        <p:nvPicPr>
          <p:cNvPr id="6" name="Bild 5" descr="Märkesfäste1 med hel fyllning">
            <a:extLst>
              <a:ext uri="{FF2B5EF4-FFF2-40B4-BE49-F238E27FC236}">
                <a16:creationId xmlns:a16="http://schemas.microsoft.com/office/drawing/2014/main" id="{F1248443-5293-B6FC-4A84-C4ECC0EE05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124" y="3149384"/>
            <a:ext cx="264945" cy="264945"/>
          </a:xfrm>
          <a:prstGeom prst="rect">
            <a:avLst/>
          </a:prstGeom>
        </p:spPr>
      </p:pic>
      <p:sp>
        <p:nvSpPr>
          <p:cNvPr id="11" name="Freeform 95">
            <a:extLst>
              <a:ext uri="{FF2B5EF4-FFF2-40B4-BE49-F238E27FC236}">
                <a16:creationId xmlns:a16="http://schemas.microsoft.com/office/drawing/2014/main" id="{DDADE83D-5485-F102-604E-569E17A8B1B1}"/>
              </a:ext>
            </a:extLst>
          </p:cNvPr>
          <p:cNvSpPr/>
          <p:nvPr/>
        </p:nvSpPr>
        <p:spPr bwMode="gray">
          <a:xfrm>
            <a:off x="7830045" y="3520135"/>
            <a:ext cx="124871" cy="19447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pic>
        <p:nvPicPr>
          <p:cNvPr id="14" name="Bild 13" descr="Märkesfäste1 med hel fyllning">
            <a:extLst>
              <a:ext uri="{FF2B5EF4-FFF2-40B4-BE49-F238E27FC236}">
                <a16:creationId xmlns:a16="http://schemas.microsoft.com/office/drawing/2014/main" id="{E81D1021-8BD7-A837-9E37-0062CCCBF6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0124" y="3450155"/>
            <a:ext cx="264945" cy="264945"/>
          </a:xfrm>
          <a:prstGeom prst="rect">
            <a:avLst/>
          </a:prstGeom>
        </p:spPr>
      </p:pic>
      <p:pic>
        <p:nvPicPr>
          <p:cNvPr id="15" name="Bild 14" descr="Märkesfäste1 med hel fyllning">
            <a:extLst>
              <a:ext uri="{FF2B5EF4-FFF2-40B4-BE49-F238E27FC236}">
                <a16:creationId xmlns:a16="http://schemas.microsoft.com/office/drawing/2014/main" id="{68F89039-1D3D-323B-0CE6-F3113A2585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0124" y="3747077"/>
            <a:ext cx="264945" cy="264945"/>
          </a:xfrm>
          <a:prstGeom prst="rect">
            <a:avLst/>
          </a:prstGeom>
        </p:spPr>
      </p:pic>
      <p:pic>
        <p:nvPicPr>
          <p:cNvPr id="16" name="Bild 15" descr="Märkesfäste1 med hel fyllning">
            <a:extLst>
              <a:ext uri="{FF2B5EF4-FFF2-40B4-BE49-F238E27FC236}">
                <a16:creationId xmlns:a16="http://schemas.microsoft.com/office/drawing/2014/main" id="{F307A613-A619-A04A-B9B4-8407591A74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0124" y="4043032"/>
            <a:ext cx="264945" cy="264945"/>
          </a:xfrm>
          <a:prstGeom prst="rect">
            <a:avLst/>
          </a:prstGeom>
        </p:spPr>
      </p:pic>
      <p:pic>
        <p:nvPicPr>
          <p:cNvPr id="17" name="Bild 16" descr="Märkesfäste1 med hel fyllning">
            <a:extLst>
              <a:ext uri="{FF2B5EF4-FFF2-40B4-BE49-F238E27FC236}">
                <a16:creationId xmlns:a16="http://schemas.microsoft.com/office/drawing/2014/main" id="{6AB2BB1A-0C4C-1E16-16DC-EA23C06152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0124" y="4338987"/>
            <a:ext cx="264945" cy="264945"/>
          </a:xfrm>
          <a:prstGeom prst="rect">
            <a:avLst/>
          </a:prstGeom>
        </p:spPr>
      </p:pic>
      <p:pic>
        <p:nvPicPr>
          <p:cNvPr id="18" name="Bild 17" descr="Märkesfäste1 med hel fyllning">
            <a:extLst>
              <a:ext uri="{FF2B5EF4-FFF2-40B4-BE49-F238E27FC236}">
                <a16:creationId xmlns:a16="http://schemas.microsoft.com/office/drawing/2014/main" id="{BBFC75CE-A2BE-FC32-20ED-1BF7052CA6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0124" y="4634942"/>
            <a:ext cx="264945" cy="264945"/>
          </a:xfrm>
          <a:prstGeom prst="rect">
            <a:avLst/>
          </a:prstGeom>
        </p:spPr>
      </p:pic>
      <p:pic>
        <p:nvPicPr>
          <p:cNvPr id="19" name="Bild 18" descr="Märkesfäste1 med hel fyllning">
            <a:extLst>
              <a:ext uri="{FF2B5EF4-FFF2-40B4-BE49-F238E27FC236}">
                <a16:creationId xmlns:a16="http://schemas.microsoft.com/office/drawing/2014/main" id="{A0842391-3609-019C-9D9A-F2638AFB6F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0124" y="4930897"/>
            <a:ext cx="264945" cy="264945"/>
          </a:xfrm>
          <a:prstGeom prst="rect">
            <a:avLst/>
          </a:prstGeom>
        </p:spPr>
      </p:pic>
      <p:pic>
        <p:nvPicPr>
          <p:cNvPr id="20" name="Bild 19" descr="Märkesfäste1 med hel fyllning">
            <a:extLst>
              <a:ext uri="{FF2B5EF4-FFF2-40B4-BE49-F238E27FC236}">
                <a16:creationId xmlns:a16="http://schemas.microsoft.com/office/drawing/2014/main" id="{AF6ADEFA-45FB-E105-A141-74C50AEE86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0124" y="5226852"/>
            <a:ext cx="264945" cy="264945"/>
          </a:xfrm>
          <a:prstGeom prst="rect">
            <a:avLst/>
          </a:prstGeom>
        </p:spPr>
      </p:pic>
      <p:pic>
        <p:nvPicPr>
          <p:cNvPr id="21" name="Bild 20" descr="Märkesfäste1 med hel fyllning">
            <a:extLst>
              <a:ext uri="{FF2B5EF4-FFF2-40B4-BE49-F238E27FC236}">
                <a16:creationId xmlns:a16="http://schemas.microsoft.com/office/drawing/2014/main" id="{27E96F3C-0A31-D832-0572-65F211A200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52479" y="5491797"/>
            <a:ext cx="264945" cy="264945"/>
          </a:xfrm>
          <a:prstGeom prst="rect">
            <a:avLst/>
          </a:prstGeom>
        </p:spPr>
      </p:pic>
      <p:pic>
        <p:nvPicPr>
          <p:cNvPr id="22" name="Bild 21" descr="Märkesfäste1 med hel fyllning">
            <a:extLst>
              <a:ext uri="{FF2B5EF4-FFF2-40B4-BE49-F238E27FC236}">
                <a16:creationId xmlns:a16="http://schemas.microsoft.com/office/drawing/2014/main" id="{F8105C0F-45B0-1915-7421-944A2825BE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0123" y="5785397"/>
            <a:ext cx="264945" cy="264945"/>
          </a:xfrm>
          <a:prstGeom prst="rect">
            <a:avLst/>
          </a:prstGeom>
        </p:spPr>
      </p:pic>
    </p:spTree>
    <p:extLst>
      <p:ext uri="{BB962C8B-B14F-4D97-AF65-F5344CB8AC3E}">
        <p14:creationId xmlns:p14="http://schemas.microsoft.com/office/powerpoint/2010/main" val="2978137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1FFD769-EDE3-38C4-FDBE-742A4DDEAB6C}"/>
              </a:ext>
            </a:extLst>
          </p:cNvPr>
          <p:cNvSpPr>
            <a:spLocks noGrp="1"/>
          </p:cNvSpPr>
          <p:nvPr>
            <p:ph type="body" sz="quarter" idx="16"/>
          </p:nvPr>
        </p:nvSpPr>
        <p:spPr>
          <a:xfrm>
            <a:off x="1350509" y="3031828"/>
            <a:ext cx="7835218" cy="2899579"/>
          </a:xfrm>
        </p:spPr>
        <p:txBody>
          <a:bodyPr>
            <a:normAutofit/>
          </a:bodyPr>
          <a:lstStyle/>
          <a:p>
            <a:pPr marL="342900" indent="-342900">
              <a:buAutoNum type="arabicPeriod"/>
            </a:pPr>
            <a:r>
              <a:rPr lang="sv-SE" sz="2200" b="1">
                <a:solidFill>
                  <a:schemeClr val="bg1">
                    <a:lumMod val="85000"/>
                  </a:schemeClr>
                </a:solidFill>
              </a:rPr>
              <a:t>Förberedelser inför Go Live</a:t>
            </a:r>
          </a:p>
          <a:p>
            <a:pPr marL="342900" indent="-342900">
              <a:buAutoNum type="arabicPeriod"/>
            </a:pPr>
            <a:r>
              <a:rPr lang="sv-SE" sz="2000" b="1">
                <a:solidFill>
                  <a:schemeClr val="bg1">
                    <a:lumMod val="85000"/>
                  </a:schemeClr>
                </a:solidFill>
              </a:rPr>
              <a:t>Delprojekt marknad</a:t>
            </a:r>
          </a:p>
          <a:p>
            <a:pPr marL="569912" lvl="1" indent="-342900">
              <a:buFont typeface="Arial" panose="020B0604020202020204" pitchFamily="34" charset="0"/>
              <a:buChar char="–"/>
            </a:pPr>
            <a:r>
              <a:rPr lang="sv-SE" sz="1800">
                <a:solidFill>
                  <a:schemeClr val="bg1">
                    <a:lumMod val="85000"/>
                  </a:schemeClr>
                </a:solidFill>
              </a:rPr>
              <a:t>Övergripande plan</a:t>
            </a:r>
          </a:p>
          <a:p>
            <a:pPr marL="569912" lvl="1" indent="-342900">
              <a:buFont typeface="Arial" panose="020B0604020202020204" pitchFamily="34" charset="0"/>
              <a:buChar char="–"/>
            </a:pPr>
            <a:r>
              <a:rPr lang="sv-SE" sz="1800">
                <a:solidFill>
                  <a:schemeClr val="bg1">
                    <a:lumMod val="85000"/>
                  </a:schemeClr>
                </a:solidFill>
              </a:rPr>
              <a:t>Dialog med affärspartners</a:t>
            </a:r>
          </a:p>
          <a:p>
            <a:pPr marL="457200" indent="-457200">
              <a:buFont typeface="+mj-lt"/>
              <a:buAutoNum type="arabicPeriod"/>
            </a:pPr>
            <a:r>
              <a:rPr lang="sv-SE" sz="2200" b="1"/>
              <a:t>Södras omläggningsplan</a:t>
            </a:r>
          </a:p>
        </p:txBody>
      </p:sp>
      <p:sp>
        <p:nvSpPr>
          <p:cNvPr id="2" name="Rubrik 1">
            <a:extLst>
              <a:ext uri="{FF2B5EF4-FFF2-40B4-BE49-F238E27FC236}">
                <a16:creationId xmlns:a16="http://schemas.microsoft.com/office/drawing/2014/main" id="{4755BAA2-87BE-0165-E050-2DD7C753C824}"/>
              </a:ext>
            </a:extLst>
          </p:cNvPr>
          <p:cNvSpPr>
            <a:spLocks noGrp="1"/>
          </p:cNvSpPr>
          <p:nvPr>
            <p:ph type="title"/>
          </p:nvPr>
        </p:nvSpPr>
        <p:spPr>
          <a:xfrm>
            <a:off x="695324" y="2066795"/>
            <a:ext cx="9145589" cy="678941"/>
          </a:xfrm>
        </p:spPr>
        <p:txBody>
          <a:bodyPr anchor="b">
            <a:normAutofit/>
          </a:bodyPr>
          <a:lstStyle/>
          <a:p>
            <a:r>
              <a:rPr lang="sv-SE" sz="4000" b="0"/>
              <a:t>Agenda</a:t>
            </a:r>
          </a:p>
        </p:txBody>
      </p:sp>
    </p:spTree>
    <p:extLst>
      <p:ext uri="{BB962C8B-B14F-4D97-AF65-F5344CB8AC3E}">
        <p14:creationId xmlns:p14="http://schemas.microsoft.com/office/powerpoint/2010/main" val="4181762904"/>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25C538A-8C02-ED90-CB4D-0666DD854B19}"/>
              </a:ext>
            </a:extLst>
          </p:cNvPr>
          <p:cNvSpPr>
            <a:spLocks noGrp="1"/>
          </p:cNvSpPr>
          <p:nvPr>
            <p:ph sz="half" idx="1"/>
          </p:nvPr>
        </p:nvSpPr>
        <p:spPr>
          <a:xfrm>
            <a:off x="1083492" y="1473372"/>
            <a:ext cx="6760345" cy="440631"/>
          </a:xfrm>
        </p:spPr>
        <p:txBody>
          <a:bodyPr/>
          <a:lstStyle/>
          <a:p>
            <a:pPr marL="0" indent="0">
              <a:buNone/>
            </a:pPr>
            <a:r>
              <a:rPr lang="sv-SE" sz="2400" b="1"/>
              <a:t>Dynamics 365 FO huvudsakligt försystem</a:t>
            </a:r>
          </a:p>
        </p:txBody>
      </p:sp>
      <p:sp>
        <p:nvSpPr>
          <p:cNvPr id="11" name="Title 1">
            <a:extLst>
              <a:ext uri="{FF2B5EF4-FFF2-40B4-BE49-F238E27FC236}">
                <a16:creationId xmlns:a16="http://schemas.microsoft.com/office/drawing/2014/main" id="{F7FF5D25-45EF-21CB-1D76-DD881B7D0A3D}"/>
              </a:ext>
            </a:extLst>
          </p:cNvPr>
          <p:cNvSpPr txBox="1">
            <a:spLocks/>
          </p:cNvSpPr>
          <p:nvPr/>
        </p:nvSpPr>
        <p:spPr>
          <a:xfrm>
            <a:off x="695008" y="309999"/>
            <a:ext cx="10177779" cy="440630"/>
          </a:xfrm>
          <a:prstGeom prst="rect">
            <a:avLst/>
          </a:prstGeom>
        </p:spPr>
        <p:txBody>
          <a:bodyPr vert="horz" lIns="91440" tIns="45720" rIns="91440" bIns="45720" anchor="t"/>
          <a:lstStyle>
            <a:lvl1pPr algn="l" defTabSz="914400" rtl="0" eaLnBrk="1" latinLnBrk="0" hangingPunct="1">
              <a:lnSpc>
                <a:spcPct val="90000"/>
              </a:lnSpc>
              <a:spcBef>
                <a:spcPct val="0"/>
              </a:spcBef>
              <a:buNone/>
              <a:defRPr sz="2400" kern="1200">
                <a:solidFill>
                  <a:srgbClr val="000D07"/>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err="1">
                <a:ln>
                  <a:noFill/>
                </a:ln>
                <a:solidFill>
                  <a:srgbClr val="000D07"/>
                </a:solidFill>
                <a:effectLst/>
                <a:uLnTx/>
                <a:uFillTx/>
                <a:latin typeface="Arial" panose="020B0604020202020204"/>
                <a:ea typeface="+mj-ea"/>
                <a:cs typeface="+mj-cs"/>
                <a:sym typeface="Trebuchet MS" panose="020B0603020202020204" pitchFamily="34" charset="0"/>
              </a:rPr>
              <a:t>Förutsättningar</a:t>
            </a:r>
            <a:endParaRPr kumimoji="0" lang="sv-SE" sz="2400" b="0" i="0" u="none" strike="noStrike" kern="1200" cap="none" spc="0" normalizeH="0" baseline="0" noProof="0">
              <a:ln>
                <a:noFill/>
              </a:ln>
              <a:solidFill>
                <a:srgbClr val="F8DF51">
                  <a:lumMod val="50000"/>
                </a:srgbClr>
              </a:solidFill>
              <a:effectLst/>
              <a:uLnTx/>
              <a:uFillTx/>
              <a:latin typeface="Arial" panose="020B0604020202020204" pitchFamily="34" charset="0"/>
              <a:ea typeface="+mj-ea"/>
              <a:cs typeface="Arial" panose="020B0604020202020204" pitchFamily="34" charset="0"/>
              <a:sym typeface="Trebuchet MS" panose="020B0603020202020204" pitchFamily="34" charset="0"/>
            </a:endParaRPr>
          </a:p>
        </p:txBody>
      </p:sp>
      <p:grpSp>
        <p:nvGrpSpPr>
          <p:cNvPr id="12" name="Grupp 11">
            <a:extLst>
              <a:ext uri="{FF2B5EF4-FFF2-40B4-BE49-F238E27FC236}">
                <a16:creationId xmlns:a16="http://schemas.microsoft.com/office/drawing/2014/main" id="{105D02C1-5012-6144-DB4A-171964B7AA51}"/>
              </a:ext>
            </a:extLst>
          </p:cNvPr>
          <p:cNvGrpSpPr/>
          <p:nvPr/>
        </p:nvGrpSpPr>
        <p:grpSpPr>
          <a:xfrm>
            <a:off x="1322752" y="2212183"/>
            <a:ext cx="306910" cy="306171"/>
            <a:chOff x="706877" y="2544254"/>
            <a:chExt cx="306910" cy="306171"/>
          </a:xfrm>
        </p:grpSpPr>
        <p:sp>
          <p:nvSpPr>
            <p:cNvPr id="13" name="Freeform 94">
              <a:extLst>
                <a:ext uri="{FF2B5EF4-FFF2-40B4-BE49-F238E27FC236}">
                  <a16:creationId xmlns:a16="http://schemas.microsoft.com/office/drawing/2014/main" id="{068C4C9C-406D-9966-E757-C3D2A94D6C56}"/>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14" name="Freeform 95">
              <a:extLst>
                <a:ext uri="{FF2B5EF4-FFF2-40B4-BE49-F238E27FC236}">
                  <a16:creationId xmlns:a16="http://schemas.microsoft.com/office/drawing/2014/main" id="{149548BD-610F-0B9B-9FDB-D8F00221FD55}"/>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sp>
        <p:nvSpPr>
          <p:cNvPr id="16" name="textruta 15">
            <a:extLst>
              <a:ext uri="{FF2B5EF4-FFF2-40B4-BE49-F238E27FC236}">
                <a16:creationId xmlns:a16="http://schemas.microsoft.com/office/drawing/2014/main" id="{5CE92DC7-B228-37C7-8D79-20C1B7DE51D2}"/>
              </a:ext>
            </a:extLst>
          </p:cNvPr>
          <p:cNvSpPr txBox="1"/>
          <p:nvPr/>
        </p:nvSpPr>
        <p:spPr>
          <a:xfrm>
            <a:off x="1661386" y="2136338"/>
            <a:ext cx="6911113"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Arial" panose="020B0604020202020204"/>
                <a:ea typeface="+mn-ea"/>
                <a:cs typeface="+mn-cs"/>
              </a:rPr>
              <a:t>Byggt mot VIOL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Arial" panose="020B0604020202020204"/>
                <a:ea typeface="+mn-ea"/>
                <a:cs typeface="+mn-cs"/>
              </a:rPr>
              <a:t>Klarar av att köra VIOL 2 och VIOL 3 parallellt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Arial" panose="020B0604020202020204"/>
                <a:ea typeface="+mn-ea"/>
                <a:cs typeface="+mn-cs"/>
              </a:rPr>
              <a:t>VIOL 2/VIOL 3 sätts på ett individuellt objekt.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Arial" panose="020B0604020202020204"/>
                <a:ea typeface="+mn-ea"/>
                <a:cs typeface="+mn-cs"/>
              </a:rPr>
              <a:t>Objektet ”låses” mot ett av systemen i samband med ruttplanering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Arial" panose="020B0604020202020204"/>
                <a:ea typeface="+mn-ea"/>
                <a:cs typeface="+mn-cs"/>
              </a:rPr>
              <a:t>Kan ha dubbla uppsättningar IA/FA.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Arial" panose="020B0604020202020204"/>
                <a:ea typeface="+mn-ea"/>
                <a:cs typeface="+mn-cs"/>
              </a:rPr>
              <a:t>Ett mot VIOL 2 och VIOL 3 vardera.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Arial" panose="020B0604020202020204"/>
                <a:ea typeface="+mn-ea"/>
                <a:cs typeface="+mn-cs"/>
              </a:rPr>
              <a:t>Täcker behov för både råvaru-affären och transportaffären</a:t>
            </a:r>
          </a:p>
        </p:txBody>
      </p:sp>
      <p:grpSp>
        <p:nvGrpSpPr>
          <p:cNvPr id="17" name="Grupp 16">
            <a:extLst>
              <a:ext uri="{FF2B5EF4-FFF2-40B4-BE49-F238E27FC236}">
                <a16:creationId xmlns:a16="http://schemas.microsoft.com/office/drawing/2014/main" id="{37208B08-5121-E60C-6A24-F285A7651B13}"/>
              </a:ext>
            </a:extLst>
          </p:cNvPr>
          <p:cNvGrpSpPr/>
          <p:nvPr/>
        </p:nvGrpSpPr>
        <p:grpSpPr>
          <a:xfrm>
            <a:off x="1322054" y="2712630"/>
            <a:ext cx="306910" cy="306171"/>
            <a:chOff x="706877" y="2544254"/>
            <a:chExt cx="306910" cy="306171"/>
          </a:xfrm>
        </p:grpSpPr>
        <p:sp>
          <p:nvSpPr>
            <p:cNvPr id="18" name="Freeform 94">
              <a:extLst>
                <a:ext uri="{FF2B5EF4-FFF2-40B4-BE49-F238E27FC236}">
                  <a16:creationId xmlns:a16="http://schemas.microsoft.com/office/drawing/2014/main" id="{21E1AD94-126A-809B-688C-AEEA8C93010A}"/>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19" name="Freeform 95">
              <a:extLst>
                <a:ext uri="{FF2B5EF4-FFF2-40B4-BE49-F238E27FC236}">
                  <a16:creationId xmlns:a16="http://schemas.microsoft.com/office/drawing/2014/main" id="{3D229A72-8EF2-3371-7021-1CAFB3941846}"/>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grpSp>
        <p:nvGrpSpPr>
          <p:cNvPr id="20" name="Grupp 19">
            <a:extLst>
              <a:ext uri="{FF2B5EF4-FFF2-40B4-BE49-F238E27FC236}">
                <a16:creationId xmlns:a16="http://schemas.microsoft.com/office/drawing/2014/main" id="{E6690B80-A66D-783B-8E6A-382D38B66476}"/>
              </a:ext>
            </a:extLst>
          </p:cNvPr>
          <p:cNvGrpSpPr/>
          <p:nvPr/>
        </p:nvGrpSpPr>
        <p:grpSpPr>
          <a:xfrm>
            <a:off x="1322053" y="3227365"/>
            <a:ext cx="306910" cy="306171"/>
            <a:chOff x="706877" y="2544254"/>
            <a:chExt cx="306910" cy="306171"/>
          </a:xfrm>
        </p:grpSpPr>
        <p:sp>
          <p:nvSpPr>
            <p:cNvPr id="21" name="Freeform 94">
              <a:extLst>
                <a:ext uri="{FF2B5EF4-FFF2-40B4-BE49-F238E27FC236}">
                  <a16:creationId xmlns:a16="http://schemas.microsoft.com/office/drawing/2014/main" id="{5BFB1BA5-E882-C0FA-0410-D67F710E0F99}"/>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22" name="Freeform 95">
              <a:extLst>
                <a:ext uri="{FF2B5EF4-FFF2-40B4-BE49-F238E27FC236}">
                  <a16:creationId xmlns:a16="http://schemas.microsoft.com/office/drawing/2014/main" id="{7844ACA2-FA0C-966F-14FF-D9433445FD28}"/>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grpSp>
        <p:nvGrpSpPr>
          <p:cNvPr id="23" name="Grupp 22">
            <a:extLst>
              <a:ext uri="{FF2B5EF4-FFF2-40B4-BE49-F238E27FC236}">
                <a16:creationId xmlns:a16="http://schemas.microsoft.com/office/drawing/2014/main" id="{388F7E5B-4083-0E7D-87C9-1342252FA31D}"/>
              </a:ext>
            </a:extLst>
          </p:cNvPr>
          <p:cNvGrpSpPr/>
          <p:nvPr/>
        </p:nvGrpSpPr>
        <p:grpSpPr>
          <a:xfrm>
            <a:off x="1316021" y="4089461"/>
            <a:ext cx="306910" cy="306171"/>
            <a:chOff x="706877" y="2544254"/>
            <a:chExt cx="306910" cy="306171"/>
          </a:xfrm>
        </p:grpSpPr>
        <p:sp>
          <p:nvSpPr>
            <p:cNvPr id="24" name="Freeform 94">
              <a:extLst>
                <a:ext uri="{FF2B5EF4-FFF2-40B4-BE49-F238E27FC236}">
                  <a16:creationId xmlns:a16="http://schemas.microsoft.com/office/drawing/2014/main" id="{75CD80FB-4C43-3F45-51D1-7C15CE92B123}"/>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25" name="Freeform 95">
              <a:extLst>
                <a:ext uri="{FF2B5EF4-FFF2-40B4-BE49-F238E27FC236}">
                  <a16:creationId xmlns:a16="http://schemas.microsoft.com/office/drawing/2014/main" id="{ED4A007E-6E07-6E78-CC79-92B09021F25F}"/>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grpSp>
        <p:nvGrpSpPr>
          <p:cNvPr id="28" name="Grupp 27">
            <a:extLst>
              <a:ext uri="{FF2B5EF4-FFF2-40B4-BE49-F238E27FC236}">
                <a16:creationId xmlns:a16="http://schemas.microsoft.com/office/drawing/2014/main" id="{FBE0B77D-0045-25D1-E7D6-E701BCC38539}"/>
              </a:ext>
            </a:extLst>
          </p:cNvPr>
          <p:cNvGrpSpPr/>
          <p:nvPr/>
        </p:nvGrpSpPr>
        <p:grpSpPr>
          <a:xfrm>
            <a:off x="8718922" y="3134735"/>
            <a:ext cx="1811692" cy="865527"/>
            <a:chOff x="9231251" y="2653722"/>
            <a:chExt cx="1811692" cy="865527"/>
          </a:xfrm>
        </p:grpSpPr>
        <p:sp>
          <p:nvSpPr>
            <p:cNvPr id="26" name="Rektangel med rundade hörn 25">
              <a:extLst>
                <a:ext uri="{FF2B5EF4-FFF2-40B4-BE49-F238E27FC236}">
                  <a16:creationId xmlns:a16="http://schemas.microsoft.com/office/drawing/2014/main" id="{C3DF0A49-FE71-77ED-4597-BEA0AA0EFD61}"/>
                </a:ext>
              </a:extLst>
            </p:cNvPr>
            <p:cNvSpPr/>
            <p:nvPr/>
          </p:nvSpPr>
          <p:spPr>
            <a:xfrm>
              <a:off x="9231251" y="2653722"/>
              <a:ext cx="1811692" cy="865527"/>
            </a:xfrm>
            <a:prstGeom prst="roundRect">
              <a:avLst/>
            </a:prstGeom>
            <a:solidFill>
              <a:schemeClr val="bg1"/>
            </a:solid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endParaRPr kumimoji="0" lang="en-GB" sz="11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p:txBody>
        </p:sp>
        <p:pic>
          <p:nvPicPr>
            <p:cNvPr id="5" name="Bildobjekt 4">
              <a:extLst>
                <a:ext uri="{FF2B5EF4-FFF2-40B4-BE49-F238E27FC236}">
                  <a16:creationId xmlns:a16="http://schemas.microsoft.com/office/drawing/2014/main" id="{588C1B0D-9A0B-65EF-6930-29E7AE7EA91B}"/>
                </a:ext>
              </a:extLst>
            </p:cNvPr>
            <p:cNvPicPr>
              <a:picLocks noChangeAspect="1"/>
            </p:cNvPicPr>
            <p:nvPr/>
          </p:nvPicPr>
          <p:blipFill rotWithShape="1">
            <a:blip r:embed="rId2"/>
            <a:srcRect l="10167" r="12239" b="8630"/>
            <a:stretch/>
          </p:blipFill>
          <p:spPr>
            <a:xfrm>
              <a:off x="9464168" y="2753351"/>
              <a:ext cx="1405779" cy="675649"/>
            </a:xfrm>
            <a:prstGeom prst="rect">
              <a:avLst/>
            </a:prstGeom>
          </p:spPr>
        </p:pic>
      </p:grpSp>
    </p:spTree>
    <p:extLst>
      <p:ext uri="{BB962C8B-B14F-4D97-AF65-F5344CB8AC3E}">
        <p14:creationId xmlns:p14="http://schemas.microsoft.com/office/powerpoint/2010/main" val="185434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pic>
        <p:nvPicPr>
          <p:cNvPr id="3" name="Bildobjekt 2" descr="Person som använder bärbar dator">
            <a:extLst>
              <a:ext uri="{FF2B5EF4-FFF2-40B4-BE49-F238E27FC236}">
                <a16:creationId xmlns:a16="http://schemas.microsoft.com/office/drawing/2014/main" id="{53526740-745C-F21F-B3EE-F26BBB09ADF1}"/>
              </a:ext>
            </a:extLst>
          </p:cNvPr>
          <p:cNvPicPr>
            <a:picLocks noChangeAspect="1"/>
          </p:cNvPicPr>
          <p:nvPr/>
        </p:nvPicPr>
        <p:blipFill>
          <a:blip r:embed="rId3">
            <a:alphaModFix amt="30000"/>
          </a:blip>
          <a:stretch>
            <a:fillRect/>
          </a:stretch>
        </p:blipFill>
        <p:spPr>
          <a:xfrm>
            <a:off x="352179" y="194391"/>
            <a:ext cx="9708806" cy="6469218"/>
          </a:xfrm>
          <a:prstGeom prst="rect">
            <a:avLst/>
          </a:prstGeom>
        </p:spPr>
      </p:pic>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2530136" y="2766218"/>
            <a:ext cx="9309685" cy="1325563"/>
          </a:xfrm>
        </p:spPr>
        <p:txBody>
          <a:bodyPr anchor="ctr">
            <a:noAutofit/>
          </a:bodyPr>
          <a:lstStyle/>
          <a:p>
            <a:pPr algn="ctr"/>
            <a:r>
              <a:rPr lang="sv-SE" sz="8000">
                <a:solidFill>
                  <a:schemeClr val="bg1">
                    <a:lumMod val="85000"/>
                  </a:schemeClr>
                </a:solidFill>
              </a:rPr>
              <a:t>Titta på hemsidan</a:t>
            </a:r>
            <a:endParaRPr lang="sv-SE" sz="4800">
              <a:solidFill>
                <a:schemeClr val="bg1"/>
              </a:solidFill>
              <a:highlight>
                <a:srgbClr val="FFFF00"/>
              </a:highlight>
            </a:endParaRPr>
          </a:p>
        </p:txBody>
      </p:sp>
    </p:spTree>
    <p:extLst>
      <p:ext uri="{BB962C8B-B14F-4D97-AF65-F5344CB8AC3E}">
        <p14:creationId xmlns:p14="http://schemas.microsoft.com/office/powerpoint/2010/main" val="41757890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20">
            <a:extLst>
              <a:ext uri="{FF2B5EF4-FFF2-40B4-BE49-F238E27FC236}">
                <a16:creationId xmlns:a16="http://schemas.microsoft.com/office/drawing/2014/main" id="{A2BD2D4E-E370-5B20-6FBF-64275AAD1291}"/>
              </a:ext>
            </a:extLst>
          </p:cNvPr>
          <p:cNvCxnSpPr/>
          <p:nvPr/>
        </p:nvCxnSpPr>
        <p:spPr>
          <a:xfrm flipH="1">
            <a:off x="6074574" y="2085502"/>
            <a:ext cx="0" cy="1440000"/>
          </a:xfrm>
          <a:prstGeom prst="line">
            <a:avLst/>
          </a:prstGeom>
          <a:ln w="19050" cap="rnd" cmpd="sng" algn="ctr">
            <a:solidFill>
              <a:srgbClr val="CC164A"/>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4" name="think-cell data - do not delete" hidden="1">
            <a:extLst>
              <a:ext uri="{FF2B5EF4-FFF2-40B4-BE49-F238E27FC236}">
                <a16:creationId xmlns:a16="http://schemas.microsoft.com/office/drawing/2014/main" id="{01EE1AC4-A07C-6A51-CA0D-5CD50A78EC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01EE1AC4-A07C-6A51-CA0D-5CD50A78EC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A0E1FD6-A646-6278-405C-B04311748D68}"/>
              </a:ext>
            </a:extLst>
          </p:cNvPr>
          <p:cNvSpPr>
            <a:spLocks noGrp="1"/>
          </p:cNvSpPr>
          <p:nvPr>
            <p:ph type="title"/>
          </p:nvPr>
        </p:nvSpPr>
        <p:spPr>
          <a:xfrm>
            <a:off x="711411" y="1466560"/>
            <a:ext cx="9969252" cy="418790"/>
          </a:xfrm>
        </p:spPr>
        <p:txBody>
          <a:bodyPr vert="horz"/>
          <a:lstStyle/>
          <a:p>
            <a:r>
              <a:rPr lang="sv-SE" sz="1800">
                <a:solidFill>
                  <a:schemeClr val="tx1"/>
                </a:solidFill>
              </a:rPr>
              <a:t>Södras övergång från VIOL 2 till VIOL 3 ska genomföras i två block och bryts på typ av affär.</a:t>
            </a:r>
            <a:br>
              <a:rPr lang="sv-SE" sz="1800">
                <a:solidFill>
                  <a:schemeClr val="tx1"/>
                </a:solidFill>
              </a:rPr>
            </a:br>
            <a:br>
              <a:rPr lang="sv-SE" sz="1400">
                <a:solidFill>
                  <a:schemeClr val="tx1"/>
                </a:solidFill>
              </a:rPr>
            </a:br>
            <a:endParaRPr lang="sv-SE" sz="1800" b="0" i="0" strike="noStrike" cap="none" spc="0" baseline="0">
              <a:solidFill>
                <a:schemeClr val="tx1"/>
              </a:solidFill>
              <a:effectLst/>
              <a:latin typeface="Arial"/>
              <a:ea typeface="Arial"/>
              <a:cs typeface="Arial"/>
            </a:endParaRPr>
          </a:p>
        </p:txBody>
      </p:sp>
      <p:sp>
        <p:nvSpPr>
          <p:cNvPr id="8" name="Rectangle: Rounded Corners 7">
            <a:extLst>
              <a:ext uri="{FF2B5EF4-FFF2-40B4-BE49-F238E27FC236}">
                <a16:creationId xmlns:a16="http://schemas.microsoft.com/office/drawing/2014/main" id="{DAB0867A-3F82-8AB3-549E-7E982B7341B6}"/>
              </a:ext>
            </a:extLst>
          </p:cNvPr>
          <p:cNvSpPr/>
          <p:nvPr/>
        </p:nvSpPr>
        <p:spPr>
          <a:xfrm>
            <a:off x="2234341" y="2707335"/>
            <a:ext cx="3743667" cy="818167"/>
          </a:xfrm>
          <a:prstGeom prst="roundRect">
            <a:avLst/>
          </a:prstGeom>
          <a:solidFill>
            <a:srgbClr val="00864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FFFFFF"/>
                </a:solidFill>
                <a:effectLst/>
                <a:uLnTx/>
                <a:uFillTx/>
                <a:latin typeface="Arial"/>
                <a:ea typeface="Arial"/>
                <a:cs typeface="Arial"/>
              </a:rPr>
              <a:t>Block 1</a:t>
            </a:r>
          </a:p>
        </p:txBody>
      </p:sp>
      <p:sp>
        <p:nvSpPr>
          <p:cNvPr id="9" name="Rectangle: Rounded Corners 8">
            <a:extLst>
              <a:ext uri="{FF2B5EF4-FFF2-40B4-BE49-F238E27FC236}">
                <a16:creationId xmlns:a16="http://schemas.microsoft.com/office/drawing/2014/main" id="{FD93C561-8A6D-0B30-6D2B-1A81D56C782F}"/>
              </a:ext>
            </a:extLst>
          </p:cNvPr>
          <p:cNvSpPr/>
          <p:nvPr/>
        </p:nvSpPr>
        <p:spPr>
          <a:xfrm>
            <a:off x="6211423" y="2707335"/>
            <a:ext cx="3590146" cy="831639"/>
          </a:xfrm>
          <a:prstGeom prst="roundRect">
            <a:avLst/>
          </a:prstGeom>
          <a:solidFill>
            <a:srgbClr val="00864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FFFFFF"/>
                </a:solidFill>
                <a:effectLst/>
                <a:uLnTx/>
                <a:uFillTx/>
                <a:latin typeface="Arial"/>
                <a:ea typeface="Arial"/>
                <a:cs typeface="Arial"/>
              </a:rPr>
              <a:t>Block 2</a:t>
            </a:r>
          </a:p>
        </p:txBody>
      </p:sp>
      <p:cxnSp>
        <p:nvCxnSpPr>
          <p:cNvPr id="21" name="Straight Connector 20">
            <a:extLst>
              <a:ext uri="{FF2B5EF4-FFF2-40B4-BE49-F238E27FC236}">
                <a16:creationId xmlns:a16="http://schemas.microsoft.com/office/drawing/2014/main" id="{452DE704-3B7C-37AB-B828-0E161371E1E0}"/>
              </a:ext>
            </a:extLst>
          </p:cNvPr>
          <p:cNvCxnSpPr/>
          <p:nvPr/>
        </p:nvCxnSpPr>
        <p:spPr>
          <a:xfrm flipH="1">
            <a:off x="2067403" y="2085502"/>
            <a:ext cx="0" cy="1440000"/>
          </a:xfrm>
          <a:prstGeom prst="line">
            <a:avLst/>
          </a:prstGeom>
          <a:ln w="19050" cap="rnd" cmpd="sng" algn="ctr">
            <a:solidFill>
              <a:srgbClr val="CC164A"/>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95040D7-3548-D028-3E2E-7D23A393327F}"/>
              </a:ext>
            </a:extLst>
          </p:cNvPr>
          <p:cNvCxnSpPr>
            <a:cxnSpLocks/>
          </p:cNvCxnSpPr>
          <p:nvPr/>
        </p:nvCxnSpPr>
        <p:spPr>
          <a:xfrm>
            <a:off x="2234341" y="2375056"/>
            <a:ext cx="7507984" cy="0"/>
          </a:xfrm>
          <a:prstGeom prst="straightConnector1">
            <a:avLst/>
          </a:prstGeom>
          <a:ln w="19050" cap="rnd" cmpd="sng" algn="ctr">
            <a:solidFill>
              <a:srgbClr val="CC164A"/>
            </a:solidFill>
            <a:prstDash val="solid"/>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9BDA73-9DAA-0FEB-8C5B-4E363C54AC9E}"/>
              </a:ext>
            </a:extLst>
          </p:cNvPr>
          <p:cNvSpPr txBox="1"/>
          <p:nvPr/>
        </p:nvSpPr>
        <p:spPr>
          <a:xfrm>
            <a:off x="4231793" y="2185712"/>
            <a:ext cx="1675844" cy="344147"/>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1" u="none" strike="noStrike" kern="1200" cap="none" spc="0" normalizeH="0" baseline="0" noProof="0">
                <a:ln>
                  <a:noFill/>
                </a:ln>
                <a:solidFill>
                  <a:srgbClr val="CC164A"/>
                </a:solidFill>
                <a:effectLst/>
                <a:uLnTx/>
                <a:uFillTx/>
                <a:latin typeface="Arial"/>
                <a:ea typeface="Arial"/>
                <a:cs typeface="Arial"/>
              </a:rPr>
              <a:t>Omläggning</a:t>
            </a:r>
          </a:p>
        </p:txBody>
      </p:sp>
      <p:sp>
        <p:nvSpPr>
          <p:cNvPr id="14" name="Oval 20">
            <a:extLst>
              <a:ext uri="{FF2B5EF4-FFF2-40B4-BE49-F238E27FC236}">
                <a16:creationId xmlns:a16="http://schemas.microsoft.com/office/drawing/2014/main" id="{700E7A00-F704-D943-8205-B0F614CAB5BA}"/>
              </a:ext>
            </a:extLst>
          </p:cNvPr>
          <p:cNvSpPr>
            <a:spLocks noChangeAspect="1" noChangeArrowheads="1"/>
          </p:cNvSpPr>
          <p:nvPr/>
        </p:nvSpPr>
        <p:spPr bwMode="auto">
          <a:xfrm>
            <a:off x="2392654" y="2595523"/>
            <a:ext cx="260452" cy="260452"/>
          </a:xfrm>
          <a:prstGeom prst="ellipse">
            <a:avLst/>
          </a:prstGeom>
          <a:solidFill>
            <a:srgbClr val="00864A">
              <a:lumMod val="100000"/>
            </a:srgbClr>
          </a:solidFill>
          <a:ln w="12700">
            <a:solidFill>
              <a:srgbClr val="FFFFFF"/>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FFFFFF"/>
                </a:solidFill>
                <a:effectLst/>
                <a:uLnTx/>
                <a:uFillTx/>
                <a:latin typeface="Arial"/>
                <a:ea typeface="Arial"/>
                <a:cs typeface="Arial"/>
              </a:rPr>
              <a:t>1</a:t>
            </a:r>
          </a:p>
        </p:txBody>
      </p:sp>
      <p:sp>
        <p:nvSpPr>
          <p:cNvPr id="36" name="Oval 20">
            <a:extLst>
              <a:ext uri="{FF2B5EF4-FFF2-40B4-BE49-F238E27FC236}">
                <a16:creationId xmlns:a16="http://schemas.microsoft.com/office/drawing/2014/main" id="{9F1DECA1-9B10-D1B6-9557-CA9F47482296}"/>
              </a:ext>
            </a:extLst>
          </p:cNvPr>
          <p:cNvSpPr>
            <a:spLocks noChangeAspect="1" noChangeArrowheads="1"/>
          </p:cNvSpPr>
          <p:nvPr/>
        </p:nvSpPr>
        <p:spPr bwMode="auto">
          <a:xfrm>
            <a:off x="6315677" y="2596561"/>
            <a:ext cx="260452" cy="260452"/>
          </a:xfrm>
          <a:prstGeom prst="ellipse">
            <a:avLst/>
          </a:prstGeom>
          <a:solidFill>
            <a:srgbClr val="00864A">
              <a:lumMod val="100000"/>
            </a:srgbClr>
          </a:solidFill>
          <a:ln w="12700">
            <a:solidFill>
              <a:srgbClr val="FFFFFF"/>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FFFFFF"/>
                </a:solidFill>
                <a:effectLst/>
                <a:uLnTx/>
                <a:uFillTx/>
                <a:latin typeface="Arial"/>
                <a:ea typeface="Arial"/>
                <a:cs typeface="Arial"/>
              </a:rPr>
              <a:t>2</a:t>
            </a:r>
          </a:p>
        </p:txBody>
      </p:sp>
      <p:sp>
        <p:nvSpPr>
          <p:cNvPr id="34" name="TextBox 33">
            <a:extLst>
              <a:ext uri="{FF2B5EF4-FFF2-40B4-BE49-F238E27FC236}">
                <a16:creationId xmlns:a16="http://schemas.microsoft.com/office/drawing/2014/main" id="{3D8C39B4-3CEB-82D6-383A-F8917F661D41}"/>
              </a:ext>
            </a:extLst>
          </p:cNvPr>
          <p:cNvSpPr txBox="1"/>
          <p:nvPr/>
        </p:nvSpPr>
        <p:spPr>
          <a:xfrm>
            <a:off x="2611967" y="3717927"/>
            <a:ext cx="2623898" cy="252044"/>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864A"/>
                </a:solidFill>
                <a:effectLst/>
                <a:uLnTx/>
                <a:uFillTx/>
                <a:latin typeface="Arial"/>
                <a:ea typeface="Arial"/>
                <a:cs typeface="Arial"/>
              </a:rPr>
              <a:t>Block 1</a:t>
            </a:r>
          </a:p>
        </p:txBody>
      </p:sp>
      <p:sp>
        <p:nvSpPr>
          <p:cNvPr id="38" name="Oval 20">
            <a:extLst>
              <a:ext uri="{FF2B5EF4-FFF2-40B4-BE49-F238E27FC236}">
                <a16:creationId xmlns:a16="http://schemas.microsoft.com/office/drawing/2014/main" id="{4DC7B384-055E-8ABB-2506-132FA6CFED90}"/>
              </a:ext>
            </a:extLst>
          </p:cNvPr>
          <p:cNvSpPr>
            <a:spLocks noChangeAspect="1" noChangeArrowheads="1"/>
          </p:cNvSpPr>
          <p:nvPr/>
        </p:nvSpPr>
        <p:spPr bwMode="auto">
          <a:xfrm>
            <a:off x="2226979" y="3678588"/>
            <a:ext cx="330722" cy="330722"/>
          </a:xfrm>
          <a:prstGeom prst="ellipse">
            <a:avLst/>
          </a:prstGeom>
          <a:solidFill>
            <a:srgbClr val="00864A">
              <a:lumMod val="100000"/>
            </a:srgbClr>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FFFFFF"/>
                </a:solidFill>
                <a:effectLst/>
                <a:uLnTx/>
                <a:uFillTx/>
                <a:latin typeface="Arial"/>
                <a:ea typeface="Arial"/>
                <a:cs typeface="Arial"/>
              </a:rPr>
              <a:t>1</a:t>
            </a:r>
          </a:p>
        </p:txBody>
      </p:sp>
      <p:sp>
        <p:nvSpPr>
          <p:cNvPr id="42" name="Oval 20">
            <a:extLst>
              <a:ext uri="{FF2B5EF4-FFF2-40B4-BE49-F238E27FC236}">
                <a16:creationId xmlns:a16="http://schemas.microsoft.com/office/drawing/2014/main" id="{BCDA9D3C-AC12-EF5B-E8C3-DC66D541F1E4}"/>
              </a:ext>
            </a:extLst>
          </p:cNvPr>
          <p:cNvSpPr>
            <a:spLocks noChangeAspect="1" noChangeArrowheads="1"/>
          </p:cNvSpPr>
          <p:nvPr/>
        </p:nvSpPr>
        <p:spPr bwMode="auto">
          <a:xfrm>
            <a:off x="6295270" y="3678588"/>
            <a:ext cx="330722" cy="330722"/>
          </a:xfrm>
          <a:prstGeom prst="ellipse">
            <a:avLst/>
          </a:prstGeom>
          <a:solidFill>
            <a:srgbClr val="00864A">
              <a:lumMod val="100000"/>
            </a:srgbClr>
          </a:solidFill>
          <a:ln>
            <a:noFill/>
          </a:ln>
        </p:spPr>
        <p:txBody>
          <a:bodyPr vert="horz" wrap="non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FFFFFF"/>
                </a:solidFill>
                <a:effectLst/>
                <a:uLnTx/>
                <a:uFillTx/>
                <a:latin typeface="Arial"/>
                <a:ea typeface="Arial"/>
                <a:cs typeface="Arial"/>
              </a:rPr>
              <a:t>2</a:t>
            </a:r>
          </a:p>
        </p:txBody>
      </p:sp>
      <p:sp>
        <p:nvSpPr>
          <p:cNvPr id="46" name="TextBox 45">
            <a:extLst>
              <a:ext uri="{FF2B5EF4-FFF2-40B4-BE49-F238E27FC236}">
                <a16:creationId xmlns:a16="http://schemas.microsoft.com/office/drawing/2014/main" id="{6636E7C2-EF74-9508-C1AE-5BD42E9EEBE6}"/>
              </a:ext>
            </a:extLst>
          </p:cNvPr>
          <p:cNvSpPr txBox="1"/>
          <p:nvPr/>
        </p:nvSpPr>
        <p:spPr>
          <a:xfrm>
            <a:off x="2611966" y="3972665"/>
            <a:ext cx="3548431" cy="10360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err="1">
                <a:ln>
                  <a:noFill/>
                </a:ln>
                <a:solidFill>
                  <a:srgbClr val="000000"/>
                </a:solidFill>
                <a:effectLst/>
                <a:uLnTx/>
                <a:uFillTx/>
                <a:latin typeface="Arial" panose="020B0604020202020204"/>
                <a:ea typeface="+mn-ea"/>
                <a:cs typeface="+mn-cs"/>
              </a:rPr>
              <a:t>Fältköp</a:t>
            </a:r>
            <a:r>
              <a:rPr kumimoji="0" lang="sv-SE" sz="1200" b="0" i="0" u="none" strike="noStrike" kern="1200" cap="none" spc="0" normalizeH="0" baseline="0" noProof="0">
                <a:ln>
                  <a:noFill/>
                </a:ln>
                <a:solidFill>
                  <a:srgbClr val="000000"/>
                </a:solidFill>
                <a:effectLst/>
                <a:uLnTx/>
                <a:uFillTx/>
                <a:latin typeface="Arial" panose="020B0604020202020204"/>
                <a:ea typeface="+mn-ea"/>
                <a:cs typeface="+mn-cs"/>
              </a:rPr>
              <a:t> (ej </a:t>
            </a:r>
            <a:r>
              <a:rPr kumimoji="0" lang="sv-SE" sz="1200" b="0" i="0" u="none" strike="noStrike" kern="1200" cap="none" spc="0" normalizeH="0" baseline="0" noProof="0" err="1">
                <a:ln>
                  <a:noFill/>
                </a:ln>
                <a:solidFill>
                  <a:srgbClr val="000000"/>
                </a:solidFill>
                <a:effectLst/>
                <a:uLnTx/>
                <a:uFillTx/>
                <a:latin typeface="Arial" panose="020B0604020202020204"/>
                <a:ea typeface="+mn-ea"/>
                <a:cs typeface="+mn-cs"/>
              </a:rPr>
              <a:t>grot</a:t>
            </a:r>
            <a:r>
              <a:rPr kumimoji="0" lang="sv-SE" sz="1200" b="0" i="0" u="none" strike="noStrike" kern="1200" cap="none" spc="0" normalizeH="0" baseline="0" noProof="0">
                <a:ln>
                  <a:noFill/>
                </a:ln>
                <a:solidFill>
                  <a:srgbClr val="000000"/>
                </a:solidFill>
                <a:effectLst/>
                <a:uLnTx/>
                <a:uFillTx/>
                <a:latin typeface="Arial" panose="020B0604020202020204"/>
                <a:ea typeface="+mn-ea"/>
                <a:cs typeface="+mn-cs"/>
              </a:rPr>
              <a:t> från VIOL 2-projekt)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Arial" panose="020B0604020202020204"/>
                <a:ea typeface="+mn-ea"/>
                <a:cs typeface="+mn-cs"/>
              </a:rPr>
              <a:t>Centrala affärer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Arial" panose="020B0604020202020204"/>
                <a:ea typeface="+mn-ea"/>
                <a:cs typeface="+mn-cs"/>
              </a:rPr>
              <a:t>Koncerninterna affärer;</a:t>
            </a:r>
            <a:br>
              <a:rPr kumimoji="0" lang="sv-SE" sz="1200" b="0" i="0" u="none" strike="noStrike" kern="1200" cap="none" spc="0" normalizeH="0" baseline="0" noProof="0">
                <a:ln>
                  <a:noFill/>
                </a:ln>
                <a:solidFill>
                  <a:srgbClr val="3F3F3F"/>
                </a:solidFill>
                <a:effectLst/>
                <a:uLnTx/>
                <a:uFillTx/>
                <a:latin typeface="Helvetica" pitchFamily="2" charset="0"/>
                <a:ea typeface="+mn-ea"/>
                <a:cs typeface="+mn-cs"/>
              </a:rPr>
            </a:br>
            <a:r>
              <a:rPr kumimoji="0" lang="sv-SE" sz="1200" b="0" i="0" u="none" strike="noStrike" kern="1200" cap="none" spc="0" normalizeH="0" baseline="0" noProof="0">
                <a:ln>
                  <a:noFill/>
                </a:ln>
                <a:solidFill>
                  <a:srgbClr val="3F3F3F"/>
                </a:solidFill>
                <a:effectLst/>
                <a:uLnTx/>
                <a:uFillTx/>
                <a:latin typeface="Helvetica" pitchFamily="2" charset="0"/>
                <a:ea typeface="+mn-ea"/>
                <a:cs typeface="+mn-cs"/>
              </a:rPr>
              <a:t>industri-industri/terminal till industri </a:t>
            </a:r>
            <a:endParaRPr kumimoji="0" lang="sv-SE"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61" name="Group 60">
            <a:extLst>
              <a:ext uri="{FF2B5EF4-FFF2-40B4-BE49-F238E27FC236}">
                <a16:creationId xmlns:a16="http://schemas.microsoft.com/office/drawing/2014/main" id="{C8C80E3F-E106-69FB-F3C4-105787D37688}"/>
              </a:ext>
            </a:extLst>
          </p:cNvPr>
          <p:cNvGrpSpPr/>
          <p:nvPr/>
        </p:nvGrpSpPr>
        <p:grpSpPr>
          <a:xfrm>
            <a:off x="843828" y="5092326"/>
            <a:ext cx="10520886" cy="306171"/>
            <a:chOff x="843828" y="5217455"/>
            <a:chExt cx="10520886" cy="306171"/>
          </a:xfrm>
        </p:grpSpPr>
        <p:cxnSp>
          <p:nvCxnSpPr>
            <p:cNvPr id="50" name="Straight Connector 49">
              <a:extLst>
                <a:ext uri="{FF2B5EF4-FFF2-40B4-BE49-F238E27FC236}">
                  <a16:creationId xmlns:a16="http://schemas.microsoft.com/office/drawing/2014/main" id="{96887905-F6F4-5FEE-7616-FE333A12CC59}"/>
                </a:ext>
              </a:extLst>
            </p:cNvPr>
            <p:cNvCxnSpPr/>
            <p:nvPr/>
          </p:nvCxnSpPr>
          <p:spPr>
            <a:xfrm flipH="1">
              <a:off x="843828" y="5370541"/>
              <a:ext cx="10520886" cy="0"/>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E0E82A3-66B2-4853-A019-B259C5480D18}"/>
                </a:ext>
              </a:extLst>
            </p:cNvPr>
            <p:cNvGrpSpPr/>
            <p:nvPr/>
          </p:nvGrpSpPr>
          <p:grpSpPr>
            <a:xfrm rot="5400000">
              <a:off x="5951186" y="5217086"/>
              <a:ext cx="306171" cy="306910"/>
              <a:chOff x="5937564" y="3833745"/>
              <a:chExt cx="306171" cy="306910"/>
            </a:xfrm>
          </p:grpSpPr>
          <p:sp>
            <p:nvSpPr>
              <p:cNvPr id="52" name="Freeform 94">
                <a:extLst>
                  <a:ext uri="{FF2B5EF4-FFF2-40B4-BE49-F238E27FC236}">
                    <a16:creationId xmlns:a16="http://schemas.microsoft.com/office/drawing/2014/main" id="{B11951FA-75D1-A222-8EBC-2092AA941662}"/>
                  </a:ext>
                </a:extLst>
              </p:cNvPr>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53" name="Freeform 95">
                <a:extLst>
                  <a:ext uri="{FF2B5EF4-FFF2-40B4-BE49-F238E27FC236}">
                    <a16:creationId xmlns:a16="http://schemas.microsoft.com/office/drawing/2014/main" id="{2F32EFD1-473E-D083-3D2F-1434BB6E1DC7}"/>
                  </a:ext>
                </a:extLst>
              </p:cNvPr>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grpSp>
      <p:grpSp>
        <p:nvGrpSpPr>
          <p:cNvPr id="65" name="Group 64">
            <a:extLst>
              <a:ext uri="{FF2B5EF4-FFF2-40B4-BE49-F238E27FC236}">
                <a16:creationId xmlns:a16="http://schemas.microsoft.com/office/drawing/2014/main" id="{AEE9A275-AA4F-5EDF-79EB-CC45D3FFB9C1}"/>
              </a:ext>
            </a:extLst>
          </p:cNvPr>
          <p:cNvGrpSpPr/>
          <p:nvPr/>
        </p:nvGrpSpPr>
        <p:grpSpPr>
          <a:xfrm>
            <a:off x="886267" y="5396561"/>
            <a:ext cx="545845" cy="546372"/>
            <a:chOff x="3451898" y="5370417"/>
            <a:chExt cx="766112" cy="766852"/>
          </a:xfrm>
        </p:grpSpPr>
        <p:sp>
          <p:nvSpPr>
            <p:cNvPr id="63" name="Oval 62">
              <a:extLst>
                <a:ext uri="{FF2B5EF4-FFF2-40B4-BE49-F238E27FC236}">
                  <a16:creationId xmlns:a16="http://schemas.microsoft.com/office/drawing/2014/main" id="{8E9A2B50-4027-F567-F0BD-DEC6253A6D29}"/>
                </a:ext>
              </a:extLst>
            </p:cNvPr>
            <p:cNvSpPr/>
            <p:nvPr>
              <p:custDataLst>
                <p:tags r:id="rId2"/>
              </p:custDataLst>
            </p:nvPr>
          </p:nvSpPr>
          <p:spPr>
            <a:xfrm>
              <a:off x="3451898" y="5370417"/>
              <a:ext cx="766112" cy="766852"/>
            </a:xfrm>
            <a:prstGeom prst="ellipse">
              <a:avLst/>
            </a:prstGeom>
            <a:solidFill>
              <a:srgbClr val="FFFFFF"/>
            </a:solidFill>
            <a:ln w="28575" cap="flat" cmpd="sng" algn="ctr">
              <a:gradFill flip="none" rotWithShape="1">
                <a:gsLst>
                  <a:gs pos="0">
                    <a:srgbClr val="004224"/>
                  </a:gs>
                  <a:gs pos="100000">
                    <a:srgbClr val="00864A"/>
                  </a:gs>
                </a:gsLst>
                <a:lin ang="0" scaled="1"/>
              </a:gradFill>
              <a:prstDash val="solid"/>
            </a:ln>
            <a:effectLst/>
          </p:spPr>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sv-SE" sz="1800" b="0" i="0" u="none" strike="noStrike" kern="0" cap="none" spc="0" normalizeH="0" baseline="0" noProof="0">
                <a:ln>
                  <a:noFill/>
                </a:ln>
                <a:solidFill>
                  <a:srgbClr val="000D11"/>
                </a:solidFill>
                <a:effectLst/>
                <a:uLnTx/>
                <a:uFillTx/>
                <a:latin typeface="Arial"/>
                <a:ea typeface="+mn-ea"/>
                <a:cs typeface="+mn-cs"/>
              </a:endParaRPr>
            </a:p>
          </p:txBody>
        </p:sp>
        <p:sp>
          <p:nvSpPr>
            <p:cNvPr id="57" name="AutoShape 3">
              <a:extLst>
                <a:ext uri="{FF2B5EF4-FFF2-40B4-BE49-F238E27FC236}">
                  <a16:creationId xmlns:a16="http://schemas.microsoft.com/office/drawing/2014/main" id="{5A555A32-E2D5-4A15-3F32-BB5A6F859E3A}"/>
                </a:ext>
              </a:extLst>
            </p:cNvPr>
            <p:cNvSpPr>
              <a:spLocks noChangeAspect="1" noChangeArrowheads="1" noTextEdit="1"/>
            </p:cNvSpPr>
            <p:nvPr/>
          </p:nvSpPr>
          <p:spPr bwMode="auto">
            <a:xfrm>
              <a:off x="3671378" y="5429343"/>
              <a:ext cx="480096" cy="480558"/>
            </a:xfrm>
            <a:prstGeom prst="rect">
              <a:avLst/>
            </a:prstGeom>
            <a:noFill/>
            <a:ln>
              <a:noFill/>
            </a:ln>
            <a:extLst>
              <a:ext uri="{909E8E84-426E-40DD-AFC4-6F175D3DCCD1}">
                <a14:hiddenFill xmlns:a14="http://schemas.microsoft.com/office/drawing/2010/main">
                  <a:solidFill>
                    <a:srgbClr val="D4DF3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66" name="TextBox 65">
            <a:extLst>
              <a:ext uri="{FF2B5EF4-FFF2-40B4-BE49-F238E27FC236}">
                <a16:creationId xmlns:a16="http://schemas.microsoft.com/office/drawing/2014/main" id="{986EEC91-A868-EAF9-F425-B44FBB0313C2}"/>
              </a:ext>
            </a:extLst>
          </p:cNvPr>
          <p:cNvSpPr txBox="1"/>
          <p:nvPr/>
        </p:nvSpPr>
        <p:spPr>
          <a:xfrm>
            <a:off x="1725128" y="5541964"/>
            <a:ext cx="9732305" cy="336714"/>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1" u="none" strike="noStrike" kern="1200" cap="none" spc="0" normalizeH="0" baseline="0" noProof="0">
                <a:ln>
                  <a:noFill/>
                </a:ln>
                <a:solidFill>
                  <a:srgbClr val="00864A"/>
                </a:solidFill>
                <a:effectLst/>
                <a:uLnTx/>
                <a:uFillTx/>
                <a:latin typeface="Arial"/>
                <a:ea typeface="Arial"/>
                <a:cs typeface="Arial"/>
              </a:rPr>
              <a:t>Denna uppdelning i block har två huvudsakliga syften: jämna ut arbetsbördan över påverkade roller, samt riskminimera vid störningar under omläggningsperioden.</a:t>
            </a:r>
          </a:p>
        </p:txBody>
      </p:sp>
      <p:sp>
        <p:nvSpPr>
          <p:cNvPr id="5" name="ee4pFootnotes">
            <a:extLst>
              <a:ext uri="{FF2B5EF4-FFF2-40B4-BE49-F238E27FC236}">
                <a16:creationId xmlns:a16="http://schemas.microsoft.com/office/drawing/2014/main" id="{50C5A93D-650A-3F71-49CA-3B32CD218F09}"/>
              </a:ext>
            </a:extLst>
          </p:cNvPr>
          <p:cNvSpPr>
            <a:spLocks noChangeArrowheads="1"/>
          </p:cNvSpPr>
          <p:nvPr/>
        </p:nvSpPr>
        <p:spPr bwMode="auto">
          <a:xfrm>
            <a:off x="711411" y="6510524"/>
            <a:ext cx="9030914" cy="140051"/>
          </a:xfrm>
          <a:prstGeom prst="rect">
            <a:avLst/>
          </a:prstGeom>
          <a:noFill/>
          <a:ln w="9525" algn="ctr">
            <a:noFill/>
            <a:miter lim="800000"/>
            <a:headEnd type="none" w="lg" len="lg"/>
            <a:tailEnd type="none" w="lg" len="lg"/>
          </a:ln>
        </p:spPr>
        <p:txBody>
          <a:bodyPr vert="horz" wrap="square" lIns="0" tIns="0" rIns="0" bIns="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sz="1000" b="0" i="0" u="none" strike="noStrike" kern="1200" cap="none" spc="0" normalizeH="0" baseline="0" noProof="0">
                <a:ln>
                  <a:noFill/>
                </a:ln>
                <a:solidFill>
                  <a:srgbClr val="808080"/>
                </a:solidFill>
                <a:effectLst/>
                <a:uLnTx/>
                <a:uFillTx/>
                <a:latin typeface="Arial"/>
                <a:ea typeface="Arial"/>
                <a:cs typeface="Arial"/>
              </a:rPr>
              <a:t>Källa: Södra</a:t>
            </a:r>
          </a:p>
        </p:txBody>
      </p:sp>
      <p:sp>
        <p:nvSpPr>
          <p:cNvPr id="12" name="textruta 11">
            <a:extLst>
              <a:ext uri="{FF2B5EF4-FFF2-40B4-BE49-F238E27FC236}">
                <a16:creationId xmlns:a16="http://schemas.microsoft.com/office/drawing/2014/main" id="{E9B426EF-04DE-2E25-5FBB-BDDC53A7B8E0}"/>
              </a:ext>
            </a:extLst>
          </p:cNvPr>
          <p:cNvSpPr txBox="1"/>
          <p:nvPr/>
        </p:nvSpPr>
        <p:spPr>
          <a:xfrm>
            <a:off x="1527360" y="1741631"/>
            <a:ext cx="1219477" cy="30777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Arial" panose="020B0604020202020204"/>
                <a:ea typeface="+mn-ea"/>
                <a:cs typeface="+mn-cs"/>
              </a:rPr>
              <a:t>2025-05-02</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textruta 19">
            <a:extLst>
              <a:ext uri="{FF2B5EF4-FFF2-40B4-BE49-F238E27FC236}">
                <a16:creationId xmlns:a16="http://schemas.microsoft.com/office/drawing/2014/main" id="{9BF6FFDA-C94F-8388-9F19-FAFB0E1EECF7}"/>
              </a:ext>
            </a:extLst>
          </p:cNvPr>
          <p:cNvSpPr txBox="1"/>
          <p:nvPr/>
        </p:nvSpPr>
        <p:spPr>
          <a:xfrm>
            <a:off x="5581784" y="1739082"/>
            <a:ext cx="1219477" cy="30777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Arial" panose="020B0604020202020204"/>
                <a:ea typeface="+mn-ea"/>
                <a:cs typeface="+mn-cs"/>
              </a:rPr>
              <a:t>2025-08-01</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TextBox 33">
            <a:extLst>
              <a:ext uri="{FF2B5EF4-FFF2-40B4-BE49-F238E27FC236}">
                <a16:creationId xmlns:a16="http://schemas.microsoft.com/office/drawing/2014/main" id="{2440DF94-95C9-9937-ACBA-CE875864773B}"/>
              </a:ext>
            </a:extLst>
          </p:cNvPr>
          <p:cNvSpPr txBox="1"/>
          <p:nvPr/>
        </p:nvSpPr>
        <p:spPr>
          <a:xfrm>
            <a:off x="6684002" y="3720894"/>
            <a:ext cx="2623898" cy="252044"/>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864A"/>
                </a:solidFill>
                <a:effectLst/>
                <a:uLnTx/>
                <a:uFillTx/>
                <a:latin typeface="Arial"/>
                <a:ea typeface="Arial"/>
                <a:cs typeface="Arial"/>
              </a:rPr>
              <a:t>Block 2</a:t>
            </a:r>
          </a:p>
        </p:txBody>
      </p:sp>
      <p:sp>
        <p:nvSpPr>
          <p:cNvPr id="27" name="TextBox 45">
            <a:extLst>
              <a:ext uri="{FF2B5EF4-FFF2-40B4-BE49-F238E27FC236}">
                <a16:creationId xmlns:a16="http://schemas.microsoft.com/office/drawing/2014/main" id="{F4098596-D866-7892-4CE9-3C19C43772DA}"/>
              </a:ext>
            </a:extLst>
          </p:cNvPr>
          <p:cNvSpPr txBox="1"/>
          <p:nvPr/>
        </p:nvSpPr>
        <p:spPr>
          <a:xfrm>
            <a:off x="6684002" y="3975633"/>
            <a:ext cx="2896031" cy="60875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Arial" panose="020B0604020202020204"/>
                <a:ea typeface="+mn-ea"/>
                <a:cs typeface="+mn-cs"/>
              </a:rPr>
              <a:t>Leveransvirke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Arial" panose="020B0604020202020204"/>
                <a:ea typeface="+mn-ea"/>
                <a:cs typeface="+mn-cs"/>
              </a:rPr>
              <a:t>Import/export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Arial" panose="020B0604020202020204"/>
                <a:ea typeface="+mn-ea"/>
                <a:cs typeface="+mn-cs"/>
              </a:rPr>
              <a:t>GROT </a:t>
            </a:r>
            <a:r>
              <a:rPr kumimoji="0" lang="sv-SE" sz="1200" b="0" i="0" u="none" strike="noStrike" kern="1200" cap="none" spc="0" normalizeH="0" baseline="0" noProof="0" err="1">
                <a:ln>
                  <a:noFill/>
                </a:ln>
                <a:solidFill>
                  <a:srgbClr val="000000"/>
                </a:solidFill>
                <a:effectLst/>
                <a:uLnTx/>
                <a:uFillTx/>
                <a:latin typeface="Arial" panose="020B0604020202020204"/>
                <a:ea typeface="+mn-ea"/>
                <a:cs typeface="+mn-cs"/>
              </a:rPr>
              <a:t>fältköp</a:t>
            </a:r>
            <a:r>
              <a:rPr kumimoji="0" lang="sv-SE" sz="1200" b="0" i="0" u="none" strike="noStrike" kern="1200" cap="none" spc="0" normalizeH="0" baseline="0" noProof="0">
                <a:ln>
                  <a:noFill/>
                </a:ln>
                <a:solidFill>
                  <a:srgbClr val="000000"/>
                </a:solidFill>
                <a:effectLst/>
                <a:uLnTx/>
                <a:uFillTx/>
                <a:latin typeface="Arial" panose="020B0604020202020204"/>
                <a:ea typeface="+mn-ea"/>
                <a:cs typeface="+mn-cs"/>
              </a:rPr>
              <a:t> (från VIOL 2-projekt)</a:t>
            </a:r>
          </a:p>
        </p:txBody>
      </p:sp>
      <p:pic>
        <p:nvPicPr>
          <p:cNvPr id="30" name="Bild 29" descr="Glödlampa och kugghjul kontur">
            <a:extLst>
              <a:ext uri="{FF2B5EF4-FFF2-40B4-BE49-F238E27FC236}">
                <a16:creationId xmlns:a16="http://schemas.microsoft.com/office/drawing/2014/main" id="{AB252941-FCA5-0CEA-6E39-6306438946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3109" y="5425094"/>
            <a:ext cx="452163" cy="452163"/>
          </a:xfrm>
          <a:prstGeom prst="rect">
            <a:avLst/>
          </a:prstGeom>
        </p:spPr>
      </p:pic>
      <p:sp>
        <p:nvSpPr>
          <p:cNvPr id="32" name="textruta 31">
            <a:extLst>
              <a:ext uri="{FF2B5EF4-FFF2-40B4-BE49-F238E27FC236}">
                <a16:creationId xmlns:a16="http://schemas.microsoft.com/office/drawing/2014/main" id="{F5D2264A-CECB-2834-F37E-32C14DD798DF}"/>
              </a:ext>
            </a:extLst>
          </p:cNvPr>
          <p:cNvSpPr txBox="1"/>
          <p:nvPr/>
        </p:nvSpPr>
        <p:spPr>
          <a:xfrm>
            <a:off x="6684002" y="4766640"/>
            <a:ext cx="4680712"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Arial" panose="020B0604020202020204"/>
                <a:ea typeface="+mn-ea"/>
                <a:cs typeface="+mn-cs"/>
              </a:rPr>
              <a:t>Specialaffärer i form av ”Extern som medlem” hanteras enligt överenskommelse</a:t>
            </a:r>
          </a:p>
        </p:txBody>
      </p:sp>
      <p:sp>
        <p:nvSpPr>
          <p:cNvPr id="3" name="Title 1">
            <a:extLst>
              <a:ext uri="{FF2B5EF4-FFF2-40B4-BE49-F238E27FC236}">
                <a16:creationId xmlns:a16="http://schemas.microsoft.com/office/drawing/2014/main" id="{4F2ABBC7-75A1-2878-1255-D6A374A33D05}"/>
              </a:ext>
            </a:extLst>
          </p:cNvPr>
          <p:cNvSpPr txBox="1">
            <a:spLocks/>
          </p:cNvSpPr>
          <p:nvPr/>
        </p:nvSpPr>
        <p:spPr>
          <a:xfrm>
            <a:off x="695008" y="309999"/>
            <a:ext cx="10177779" cy="440630"/>
          </a:xfrm>
          <a:prstGeom prst="rect">
            <a:avLst/>
          </a:prstGeom>
        </p:spPr>
        <p:txBody>
          <a:bodyPr vert="horz" lIns="91440" tIns="45720" rIns="91440" bIns="45720" anchor="t"/>
          <a:lstStyle>
            <a:lvl1pPr algn="l" defTabSz="914400" rtl="0" eaLnBrk="1" latinLnBrk="0" hangingPunct="1">
              <a:lnSpc>
                <a:spcPct val="90000"/>
              </a:lnSpc>
              <a:spcBef>
                <a:spcPct val="0"/>
              </a:spcBef>
              <a:buNone/>
              <a:defRPr sz="2400" kern="1200">
                <a:solidFill>
                  <a:srgbClr val="000D07"/>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err="1">
                <a:ln>
                  <a:noFill/>
                </a:ln>
                <a:solidFill>
                  <a:srgbClr val="000D07"/>
                </a:solidFill>
                <a:effectLst/>
                <a:uLnTx/>
                <a:uFillTx/>
                <a:latin typeface="Arial" panose="020B0604020202020204"/>
                <a:ea typeface="+mj-ea"/>
                <a:cs typeface="+mj-cs"/>
                <a:sym typeface="Trebuchet MS" panose="020B0603020202020204" pitchFamily="34" charset="0"/>
              </a:rPr>
              <a:t>Södras</a:t>
            </a:r>
            <a:r>
              <a:rPr kumimoji="0" lang="en-US" sz="2400" b="1"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 </a:t>
            </a:r>
            <a:r>
              <a:rPr kumimoji="0" lang="en-US" sz="2400" b="1" i="0" u="none" strike="noStrike" kern="1200" cap="none" spc="0" normalizeH="0" baseline="0" noProof="0" err="1">
                <a:ln>
                  <a:noFill/>
                </a:ln>
                <a:solidFill>
                  <a:srgbClr val="000D07"/>
                </a:solidFill>
                <a:effectLst/>
                <a:uLnTx/>
                <a:uFillTx/>
                <a:latin typeface="Arial" panose="020B0604020202020204"/>
                <a:ea typeface="+mj-ea"/>
                <a:cs typeface="+mj-cs"/>
                <a:sym typeface="Trebuchet MS" panose="020B0603020202020204" pitchFamily="34" charset="0"/>
              </a:rPr>
              <a:t>omläggningsplan</a:t>
            </a:r>
            <a:r>
              <a:rPr kumimoji="0" lang="en-US" sz="2400" b="1"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 </a:t>
            </a:r>
            <a:r>
              <a:rPr kumimoji="0" lang="en-US" sz="2400" b="0"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I </a:t>
            </a:r>
            <a:r>
              <a:rPr kumimoji="0" lang="sv-SE" sz="2400" b="0"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uppstart av affärer mot VIOL 3</a:t>
            </a:r>
            <a:br>
              <a:rPr kumimoji="0" lang="sv-SE" sz="2400" b="0"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br>
            <a:endParaRPr kumimoji="0" lang="sv-SE" sz="2400" b="0" i="0" u="none" strike="noStrike" kern="1200" cap="none" spc="0" normalizeH="0" baseline="0" noProof="0">
              <a:ln>
                <a:noFill/>
              </a:ln>
              <a:solidFill>
                <a:srgbClr val="F8DF51">
                  <a:lumMod val="50000"/>
                </a:srgbClr>
              </a:solidFill>
              <a:effectLst/>
              <a:uLnTx/>
              <a:uFillTx/>
              <a:latin typeface="Arial" panose="020B0604020202020204" pitchFamily="34" charset="0"/>
              <a:ea typeface="+mj-ea"/>
              <a:cs typeface="Arial" panose="020B0604020202020204" pitchFamily="34" charset="0"/>
              <a:sym typeface="Trebuchet MS" panose="020B0603020202020204" pitchFamily="34" charset="0"/>
            </a:endParaRPr>
          </a:p>
        </p:txBody>
      </p:sp>
    </p:spTree>
    <p:extLst>
      <p:ext uri="{BB962C8B-B14F-4D97-AF65-F5344CB8AC3E}">
        <p14:creationId xmlns:p14="http://schemas.microsoft.com/office/powerpoint/2010/main" val="286506460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DB6751-97F5-C4A9-ED6F-9AF58C55F89B}"/>
              </a:ext>
            </a:extLst>
          </p:cNvPr>
          <p:cNvSpPr/>
          <p:nvPr/>
        </p:nvSpPr>
        <p:spPr>
          <a:xfrm>
            <a:off x="577791" y="1983876"/>
            <a:ext cx="3743667" cy="3977350"/>
          </a:xfrm>
          <a:prstGeom prst="rect">
            <a:avLst/>
          </a:prstGeom>
          <a:solidFill>
            <a:schemeClr val="accent4"/>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3">
            <a:extLst>
              <a:ext uri="{FF2B5EF4-FFF2-40B4-BE49-F238E27FC236}">
                <a16:creationId xmlns:a16="http://schemas.microsoft.com/office/drawing/2014/main" id="{71EBEBFB-5091-73FF-4BBB-368049C165DD}"/>
              </a:ext>
            </a:extLst>
          </p:cNvPr>
          <p:cNvSpPr/>
          <p:nvPr/>
        </p:nvSpPr>
        <p:spPr>
          <a:xfrm>
            <a:off x="4384111" y="1964426"/>
            <a:ext cx="3743667" cy="3977350"/>
          </a:xfrm>
          <a:prstGeom prst="rect">
            <a:avLst/>
          </a:prstGeom>
          <a:solidFill>
            <a:schemeClr val="accent4"/>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3">
            <a:extLst>
              <a:ext uri="{FF2B5EF4-FFF2-40B4-BE49-F238E27FC236}">
                <a16:creationId xmlns:a16="http://schemas.microsoft.com/office/drawing/2014/main" id="{A61922F2-DE46-1294-C82E-6DA3022BAEDA}"/>
              </a:ext>
            </a:extLst>
          </p:cNvPr>
          <p:cNvSpPr/>
          <p:nvPr/>
        </p:nvSpPr>
        <p:spPr>
          <a:xfrm>
            <a:off x="8190431" y="1964426"/>
            <a:ext cx="3743667" cy="3977350"/>
          </a:xfrm>
          <a:prstGeom prst="rect">
            <a:avLst/>
          </a:prstGeom>
          <a:solidFill>
            <a:schemeClr val="accent4"/>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35" name="think-cell data - do not delete" hidden="1">
            <a:extLst>
              <a:ext uri="{FF2B5EF4-FFF2-40B4-BE49-F238E27FC236}">
                <a16:creationId xmlns:a16="http://schemas.microsoft.com/office/drawing/2014/main" id="{74148B4B-F415-43E6-8DAF-73E97FEDB15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4" imgH="486" progId="TCLayout.ActiveDocument.1">
                  <p:embed/>
                </p:oleObj>
              </mc:Choice>
              <mc:Fallback>
                <p:oleObj name="think-cell Slide" r:id="rId5" imgW="484" imgH="486" progId="TCLayout.ActiveDocument.1">
                  <p:embed/>
                  <p:pic>
                    <p:nvPicPr>
                      <p:cNvPr id="35" name="think-cell data - do not delete" hidden="1">
                        <a:extLst>
                          <a:ext uri="{FF2B5EF4-FFF2-40B4-BE49-F238E27FC236}">
                            <a16:creationId xmlns:a16="http://schemas.microsoft.com/office/drawing/2014/main" id="{74148B4B-F415-43E6-8DAF-73E97FEDB15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ee4pHeader1">
            <a:extLst>
              <a:ext uri="{FF2B5EF4-FFF2-40B4-BE49-F238E27FC236}">
                <a16:creationId xmlns:a16="http://schemas.microsoft.com/office/drawing/2014/main" id="{71898E13-0BD1-E7E6-19DF-4FD53942D62B}"/>
              </a:ext>
            </a:extLst>
          </p:cNvPr>
          <p:cNvSpPr txBox="1"/>
          <p:nvPr/>
        </p:nvSpPr>
        <p:spPr>
          <a:xfrm>
            <a:off x="736104" y="2085544"/>
            <a:ext cx="1677567" cy="246221"/>
          </a:xfrm>
          <a:prstGeom prst="rect">
            <a:avLst/>
          </a:prstGeom>
          <a:noFill/>
          <a:ln cap="rnd">
            <a:noFill/>
          </a:ln>
        </p:spPr>
        <p:txBody>
          <a:bodyPr vert="horz" wrap="square" lIns="0" tIns="0" rIns="0" bIns="0" rtlCol="0" anchor="ctr" anchorCtr="0">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err="1">
                <a:ln>
                  <a:noFill/>
                </a:ln>
                <a:solidFill>
                  <a:srgbClr val="00864A"/>
                </a:solidFill>
                <a:effectLst/>
                <a:uLnTx/>
                <a:uFillTx/>
                <a:latin typeface="Arial"/>
                <a:ea typeface="+mn-ea"/>
                <a:cs typeface="+mn-cs"/>
              </a:rPr>
              <a:t>Fältköp</a:t>
            </a:r>
            <a:endParaRPr kumimoji="0" lang="sv-SE" sz="1600" b="1" i="0" u="none" strike="noStrike" kern="1200" cap="none" spc="0" normalizeH="0" baseline="0" noProof="0">
              <a:ln>
                <a:noFill/>
              </a:ln>
              <a:solidFill>
                <a:srgbClr val="00864A"/>
              </a:solidFill>
              <a:effectLst/>
              <a:uLnTx/>
              <a:uFillTx/>
              <a:latin typeface="Arial"/>
              <a:ea typeface="+mn-ea"/>
              <a:cs typeface="+mn-cs"/>
            </a:endParaRPr>
          </a:p>
        </p:txBody>
      </p:sp>
      <p:sp>
        <p:nvSpPr>
          <p:cNvPr id="13" name="ee4pFootnotes">
            <a:extLst>
              <a:ext uri="{FF2B5EF4-FFF2-40B4-BE49-F238E27FC236}">
                <a16:creationId xmlns:a16="http://schemas.microsoft.com/office/drawing/2014/main" id="{2CCCB5FC-7265-1823-5809-A3C2EBED5B22}"/>
              </a:ext>
            </a:extLst>
          </p:cNvPr>
          <p:cNvSpPr>
            <a:spLocks noChangeArrowheads="1"/>
          </p:cNvSpPr>
          <p:nvPr/>
        </p:nvSpPr>
        <p:spPr bwMode="auto">
          <a:xfrm>
            <a:off x="711411" y="6510524"/>
            <a:ext cx="9030914" cy="140051"/>
          </a:xfrm>
          <a:prstGeom prst="rect">
            <a:avLst/>
          </a:prstGeom>
          <a:noFill/>
          <a:ln w="9525" algn="ctr">
            <a:noFill/>
            <a:miter lim="800000"/>
            <a:headEnd type="none" w="lg" len="lg"/>
            <a:tailEnd type="none" w="lg" len="lg"/>
          </a:ln>
        </p:spPr>
        <p:txBody>
          <a:bodyPr vert="horz" wrap="square" lIns="0" tIns="0" rIns="0" bIns="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sz="1000" b="0" i="0" u="none" strike="noStrike" kern="1200" cap="none" spc="0" normalizeH="0" baseline="0" noProof="0">
                <a:ln>
                  <a:noFill/>
                </a:ln>
                <a:solidFill>
                  <a:srgbClr val="808080"/>
                </a:solidFill>
                <a:effectLst/>
                <a:uLnTx/>
                <a:uFillTx/>
                <a:latin typeface="Arial"/>
                <a:ea typeface="Arial"/>
                <a:cs typeface="Arial"/>
              </a:rPr>
              <a:t>Källa: Södra</a:t>
            </a:r>
          </a:p>
        </p:txBody>
      </p:sp>
      <p:sp>
        <p:nvSpPr>
          <p:cNvPr id="23" name="textruta 22">
            <a:extLst>
              <a:ext uri="{FF2B5EF4-FFF2-40B4-BE49-F238E27FC236}">
                <a16:creationId xmlns:a16="http://schemas.microsoft.com/office/drawing/2014/main" id="{9EA1D0F4-FA6C-6D07-4A36-8AD4EFC4EF3D}"/>
              </a:ext>
            </a:extLst>
          </p:cNvPr>
          <p:cNvSpPr txBox="1"/>
          <p:nvPr/>
        </p:nvSpPr>
        <p:spPr>
          <a:xfrm>
            <a:off x="736104" y="5022560"/>
            <a:ext cx="3460115" cy="86177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1" u="none" strike="noStrike" kern="1200" cap="none" spc="0" normalizeH="0" baseline="0" noProof="0">
                <a:ln>
                  <a:noFill/>
                </a:ln>
                <a:solidFill>
                  <a:srgbClr val="000000"/>
                </a:solidFill>
                <a:effectLst/>
                <a:uLnTx/>
                <a:uFillTx/>
                <a:latin typeface="Arial" panose="020B0604020202020204"/>
                <a:ea typeface="+mn-ea"/>
                <a:cs typeface="+mn-cs"/>
              </a:rPr>
              <a:t>Syftet med start av fältköpsaffärer tidigt är att säkerställa kvalité inför Södras årsbeskedskörningar på stora flöden.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1" u="none" strike="noStrike" kern="1200" cap="none" spc="0" normalizeH="0" baseline="0" noProof="0">
                <a:ln>
                  <a:noFill/>
                </a:ln>
                <a:solidFill>
                  <a:srgbClr val="000000"/>
                </a:solidFill>
                <a:effectLst/>
                <a:uLnTx/>
                <a:uFillTx/>
                <a:latin typeface="Arial" panose="020B0604020202020204"/>
                <a:ea typeface="+mn-ea"/>
                <a:cs typeface="+mn-cs"/>
              </a:rPr>
              <a:t>Antalet VO som går mot VIOL 3 skall succesivt öka. Detta med syfte att jämna ut arbetsbördan och samtidigt minska riskerna om något går fel.</a:t>
            </a:r>
          </a:p>
        </p:txBody>
      </p:sp>
      <p:sp>
        <p:nvSpPr>
          <p:cNvPr id="45" name="textruta 44">
            <a:extLst>
              <a:ext uri="{FF2B5EF4-FFF2-40B4-BE49-F238E27FC236}">
                <a16:creationId xmlns:a16="http://schemas.microsoft.com/office/drawing/2014/main" id="{E9AF1445-B363-0CC6-766B-49F34F727AA4}"/>
              </a:ext>
            </a:extLst>
          </p:cNvPr>
          <p:cNvSpPr txBox="1"/>
          <p:nvPr/>
        </p:nvSpPr>
        <p:spPr>
          <a:xfrm>
            <a:off x="4369509" y="3436528"/>
            <a:ext cx="3743667" cy="144655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Externa inköp till egen industri (i den takt affärspartners vill skicka råvara till oss kan vi hantera detta)</a:t>
            </a:r>
          </a:p>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Försäljning av råvara (från VIOL 3-fältköp där samtliga köpare av sortiment är redo för VIOL 3)</a:t>
            </a:r>
          </a:p>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Centrala affärer sönderdelat (C-flis, riven bark, m.m.). </a:t>
            </a:r>
          </a:p>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Svenska tåg från svenska aktörer</a:t>
            </a:r>
          </a:p>
        </p:txBody>
      </p:sp>
      <p:sp>
        <p:nvSpPr>
          <p:cNvPr id="47" name="textruta 46">
            <a:extLst>
              <a:ext uri="{FF2B5EF4-FFF2-40B4-BE49-F238E27FC236}">
                <a16:creationId xmlns:a16="http://schemas.microsoft.com/office/drawing/2014/main" id="{336ED977-B8D9-694F-EA3C-3C09A36D5F34}"/>
              </a:ext>
            </a:extLst>
          </p:cNvPr>
          <p:cNvSpPr txBox="1"/>
          <p:nvPr/>
        </p:nvSpPr>
        <p:spPr>
          <a:xfrm>
            <a:off x="4479771" y="5259326"/>
            <a:ext cx="3648007" cy="55399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1" u="none" strike="noStrike" kern="1200" cap="none" spc="0" normalizeH="0" baseline="0" noProof="0">
                <a:ln>
                  <a:noFill/>
                </a:ln>
                <a:solidFill>
                  <a:srgbClr val="000000"/>
                </a:solidFill>
                <a:effectLst/>
                <a:uLnTx/>
                <a:uFillTx/>
                <a:latin typeface="Arial" panose="020B0604020202020204"/>
                <a:ea typeface="+mn-ea"/>
                <a:cs typeface="+mn-cs"/>
              </a:rPr>
              <a:t>Bedömd arbetsinsats för att kunna ta emot VIOL 3-råvara, samt kunna sälja VIOL 3-råvara i dessa affärer är relativt lite i jämförelse med övriga typer av affärer.</a:t>
            </a:r>
          </a:p>
        </p:txBody>
      </p:sp>
      <p:sp>
        <p:nvSpPr>
          <p:cNvPr id="5" name="Title 1">
            <a:extLst>
              <a:ext uri="{FF2B5EF4-FFF2-40B4-BE49-F238E27FC236}">
                <a16:creationId xmlns:a16="http://schemas.microsoft.com/office/drawing/2014/main" id="{CCF5E4DB-915E-BEA1-8F7D-0A8B51F3C94D}"/>
              </a:ext>
            </a:extLst>
          </p:cNvPr>
          <p:cNvSpPr txBox="1">
            <a:spLocks/>
          </p:cNvSpPr>
          <p:nvPr/>
        </p:nvSpPr>
        <p:spPr>
          <a:xfrm>
            <a:off x="695008" y="309999"/>
            <a:ext cx="10177779" cy="440630"/>
          </a:xfrm>
          <a:prstGeom prst="rect">
            <a:avLst/>
          </a:prstGeom>
        </p:spPr>
        <p:txBody>
          <a:bodyPr vert="horz" lIns="91440" tIns="45720" rIns="91440" bIns="45720" anchor="t"/>
          <a:lstStyle>
            <a:lvl1pPr algn="l" defTabSz="914400" rtl="0" eaLnBrk="1" latinLnBrk="0" hangingPunct="1">
              <a:lnSpc>
                <a:spcPct val="90000"/>
              </a:lnSpc>
              <a:spcBef>
                <a:spcPct val="0"/>
              </a:spcBef>
              <a:buNone/>
              <a:defRPr sz="2400" kern="1200">
                <a:solidFill>
                  <a:srgbClr val="000D07"/>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Block 1 </a:t>
            </a:r>
            <a:r>
              <a:rPr kumimoji="0" lang="en-US" sz="2400" b="1" i="0" u="none" strike="noStrike" kern="1200" cap="none" spc="0" normalizeH="0" baseline="0" noProof="0" err="1">
                <a:ln>
                  <a:noFill/>
                </a:ln>
                <a:solidFill>
                  <a:srgbClr val="000D07"/>
                </a:solidFill>
                <a:effectLst/>
                <a:uLnTx/>
                <a:uFillTx/>
                <a:latin typeface="Arial" panose="020B0604020202020204"/>
                <a:ea typeface="+mj-ea"/>
                <a:cs typeface="+mj-cs"/>
                <a:sym typeface="Trebuchet MS" panose="020B0603020202020204" pitchFamily="34" charset="0"/>
              </a:rPr>
              <a:t>affärer</a:t>
            </a:r>
            <a:r>
              <a:rPr kumimoji="0" lang="en-US" sz="2400" b="1"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 </a:t>
            </a:r>
            <a:r>
              <a:rPr kumimoji="0" lang="en-US" sz="2400" b="0"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I </a:t>
            </a:r>
            <a:r>
              <a:rPr kumimoji="0" lang="sv-SE" sz="2400" b="0" i="0" u="none" strike="noStrike" kern="1200" cap="none" spc="0" normalizeH="0" baseline="0" noProof="0" err="1">
                <a:ln>
                  <a:noFill/>
                </a:ln>
                <a:solidFill>
                  <a:srgbClr val="000D07"/>
                </a:solidFill>
                <a:effectLst/>
                <a:uLnTx/>
                <a:uFillTx/>
                <a:latin typeface="Arial" panose="020B0604020202020204"/>
                <a:ea typeface="+mj-ea"/>
                <a:cs typeface="+mj-cs"/>
                <a:sym typeface="Trebuchet MS" panose="020B0603020202020204" pitchFamily="34" charset="0"/>
              </a:rPr>
              <a:t>Early</a:t>
            </a:r>
            <a:r>
              <a:rPr kumimoji="0" lang="sv-SE" sz="2400" b="0"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 adapter</a:t>
            </a:r>
            <a:endParaRPr kumimoji="0" lang="sv-SE" sz="2400" b="0" i="0" u="none" strike="noStrike" kern="1200" cap="none" spc="0" normalizeH="0" baseline="0" noProof="0">
              <a:ln>
                <a:noFill/>
              </a:ln>
              <a:solidFill>
                <a:srgbClr val="F8DF51">
                  <a:lumMod val="50000"/>
                </a:srgbClr>
              </a:solidFill>
              <a:effectLst/>
              <a:uLnTx/>
              <a:uFillTx/>
              <a:latin typeface="Arial" panose="020B0604020202020204" pitchFamily="34" charset="0"/>
              <a:ea typeface="+mj-ea"/>
              <a:cs typeface="Arial" panose="020B0604020202020204" pitchFamily="34" charset="0"/>
              <a:sym typeface="Trebuchet MS" panose="020B0603020202020204" pitchFamily="34" charset="0"/>
            </a:endParaRPr>
          </a:p>
        </p:txBody>
      </p:sp>
      <p:sp>
        <p:nvSpPr>
          <p:cNvPr id="6" name="Rectangle: Rounded Corners 7">
            <a:extLst>
              <a:ext uri="{FF2B5EF4-FFF2-40B4-BE49-F238E27FC236}">
                <a16:creationId xmlns:a16="http://schemas.microsoft.com/office/drawing/2014/main" id="{BF86FA2A-63E2-8870-D9A1-F005E98FB8CF}"/>
              </a:ext>
            </a:extLst>
          </p:cNvPr>
          <p:cNvSpPr/>
          <p:nvPr/>
        </p:nvSpPr>
        <p:spPr>
          <a:xfrm>
            <a:off x="577791" y="990811"/>
            <a:ext cx="3743667" cy="818167"/>
          </a:xfrm>
          <a:prstGeom prst="roundRect">
            <a:avLst/>
          </a:prstGeom>
          <a:solidFill>
            <a:srgbClr val="00864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FFFFFF"/>
                </a:solidFill>
                <a:effectLst/>
                <a:uLnTx/>
                <a:uFillTx/>
                <a:latin typeface="Arial"/>
                <a:ea typeface="Arial"/>
                <a:cs typeface="Arial"/>
              </a:rPr>
              <a:t>Block 1</a:t>
            </a:r>
          </a:p>
        </p:txBody>
      </p:sp>
      <p:sp>
        <p:nvSpPr>
          <p:cNvPr id="8" name="Oval 20">
            <a:extLst>
              <a:ext uri="{FF2B5EF4-FFF2-40B4-BE49-F238E27FC236}">
                <a16:creationId xmlns:a16="http://schemas.microsoft.com/office/drawing/2014/main" id="{D16CE73F-6E99-1A92-BF46-E6F254029041}"/>
              </a:ext>
            </a:extLst>
          </p:cNvPr>
          <p:cNvSpPr>
            <a:spLocks noChangeAspect="1" noChangeArrowheads="1"/>
          </p:cNvSpPr>
          <p:nvPr/>
        </p:nvSpPr>
        <p:spPr bwMode="auto">
          <a:xfrm>
            <a:off x="736104" y="878999"/>
            <a:ext cx="260452" cy="260452"/>
          </a:xfrm>
          <a:prstGeom prst="ellipse">
            <a:avLst/>
          </a:prstGeom>
          <a:solidFill>
            <a:srgbClr val="00864A">
              <a:lumMod val="100000"/>
            </a:srgbClr>
          </a:solidFill>
          <a:ln w="12700">
            <a:solidFill>
              <a:srgbClr val="FFFFFF"/>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FFFFFF"/>
                </a:solidFill>
                <a:effectLst/>
                <a:uLnTx/>
                <a:uFillTx/>
                <a:latin typeface="Arial"/>
                <a:ea typeface="Arial"/>
                <a:cs typeface="Arial"/>
              </a:rPr>
              <a:t>1</a:t>
            </a:r>
          </a:p>
        </p:txBody>
      </p:sp>
      <p:sp>
        <p:nvSpPr>
          <p:cNvPr id="18" name="textruta 17">
            <a:extLst>
              <a:ext uri="{FF2B5EF4-FFF2-40B4-BE49-F238E27FC236}">
                <a16:creationId xmlns:a16="http://schemas.microsoft.com/office/drawing/2014/main" id="{8FED7AD2-93F5-6CCC-48A8-27B90E0AB72B}"/>
              </a:ext>
            </a:extLst>
          </p:cNvPr>
          <p:cNvSpPr txBox="1"/>
          <p:nvPr/>
        </p:nvSpPr>
        <p:spPr>
          <a:xfrm>
            <a:off x="1089764" y="2455025"/>
            <a:ext cx="3231694" cy="60016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9525" marR="0" lvl="2" indent="0" algn="l" defTabSz="914400" rtl="0" eaLnBrk="1" fontAlgn="auto" latinLnBrk="0" hangingPunct="1">
              <a:lnSpc>
                <a:spcPct val="100000"/>
              </a:lnSpc>
              <a:spcBef>
                <a:spcPts val="0"/>
              </a:spcBef>
              <a:spcAft>
                <a:spcPts val="0"/>
              </a:spcAft>
              <a:buClr>
                <a:srgbClr val="00864A"/>
              </a:buClr>
              <a:buSzTx/>
              <a:buFontTx/>
              <a:buNone/>
              <a:tabLst/>
              <a:defRPr/>
            </a:pPr>
            <a:r>
              <a:rPr kumimoji="0" lang="sv-SE" sz="1100" b="1" i="0" u="none" strike="noStrike" kern="1200" cap="none" spc="0" normalizeH="0" baseline="0" noProof="0">
                <a:ln>
                  <a:noFill/>
                </a:ln>
                <a:solidFill>
                  <a:srgbClr val="000000"/>
                </a:solidFill>
                <a:effectLst/>
                <a:uLnTx/>
                <a:uFillTx/>
                <a:latin typeface="Arial"/>
                <a:ea typeface="+mn-ea"/>
                <a:cs typeface="+mn-cs"/>
              </a:rPr>
              <a:t>Successiv uppstart i VIOL3</a:t>
            </a:r>
          </a:p>
          <a:p>
            <a:pPr marL="9525" marR="0" lvl="2" indent="0" algn="l" defTabSz="914400" rtl="0" eaLnBrk="1" fontAlgn="auto" latinLnBrk="0" hangingPunct="1">
              <a:lnSpc>
                <a:spcPct val="100000"/>
              </a:lnSpc>
              <a:spcBef>
                <a:spcPts val="0"/>
              </a:spcBef>
              <a:spcAft>
                <a:spcPts val="0"/>
              </a:spcAft>
              <a:buClr>
                <a:srgbClr val="00864A"/>
              </a:buClr>
              <a:buSzTx/>
              <a:buFontTx/>
              <a:buNone/>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Uppstart av fältköpsaffärerna i VIOL 3 ska ske succesivt genom en start med ett VO per region</a:t>
            </a:r>
            <a:endParaRPr kumimoji="0" lang="sv-SE" sz="1100" b="0" i="0" u="none" strike="noStrike" kern="1200" cap="none" spc="0" normalizeH="0" baseline="0" noProof="0">
              <a:ln>
                <a:noFill/>
              </a:ln>
              <a:solidFill>
                <a:srgbClr val="000000"/>
              </a:solidFill>
              <a:effectLst/>
              <a:uLnTx/>
              <a:uFillTx/>
              <a:latin typeface="Arial"/>
              <a:ea typeface="+mn-ea"/>
              <a:cs typeface="Arial"/>
            </a:endParaRPr>
          </a:p>
        </p:txBody>
      </p:sp>
      <p:grpSp>
        <p:nvGrpSpPr>
          <p:cNvPr id="24" name="Grupp 23">
            <a:extLst>
              <a:ext uri="{FF2B5EF4-FFF2-40B4-BE49-F238E27FC236}">
                <a16:creationId xmlns:a16="http://schemas.microsoft.com/office/drawing/2014/main" id="{EA55A0BE-4AD0-80DE-EACC-B0557F8BE10D}"/>
              </a:ext>
            </a:extLst>
          </p:cNvPr>
          <p:cNvGrpSpPr/>
          <p:nvPr/>
        </p:nvGrpSpPr>
        <p:grpSpPr>
          <a:xfrm>
            <a:off x="706877" y="2544254"/>
            <a:ext cx="306910" cy="306171"/>
            <a:chOff x="706877" y="2544254"/>
            <a:chExt cx="306910" cy="306171"/>
          </a:xfrm>
        </p:grpSpPr>
        <p:sp>
          <p:nvSpPr>
            <p:cNvPr id="20" name="Freeform 94">
              <a:extLst>
                <a:ext uri="{FF2B5EF4-FFF2-40B4-BE49-F238E27FC236}">
                  <a16:creationId xmlns:a16="http://schemas.microsoft.com/office/drawing/2014/main" id="{B50B17A3-4F2F-46AA-620D-040966FDDAF6}"/>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22" name="Freeform 95">
              <a:extLst>
                <a:ext uri="{FF2B5EF4-FFF2-40B4-BE49-F238E27FC236}">
                  <a16:creationId xmlns:a16="http://schemas.microsoft.com/office/drawing/2014/main" id="{BBAC02C2-234D-71AE-F290-DB3CD8A72B46}"/>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grpSp>
        <p:nvGrpSpPr>
          <p:cNvPr id="25" name="Grupp 24">
            <a:extLst>
              <a:ext uri="{FF2B5EF4-FFF2-40B4-BE49-F238E27FC236}">
                <a16:creationId xmlns:a16="http://schemas.microsoft.com/office/drawing/2014/main" id="{EFAB610A-98F0-0011-F221-2D4F68D76A35}"/>
              </a:ext>
            </a:extLst>
          </p:cNvPr>
          <p:cNvGrpSpPr/>
          <p:nvPr/>
        </p:nvGrpSpPr>
        <p:grpSpPr>
          <a:xfrm>
            <a:off x="706877" y="3197813"/>
            <a:ext cx="306910" cy="306171"/>
            <a:chOff x="706877" y="2544254"/>
            <a:chExt cx="306910" cy="306171"/>
          </a:xfrm>
        </p:grpSpPr>
        <p:sp>
          <p:nvSpPr>
            <p:cNvPr id="26" name="Freeform 94">
              <a:extLst>
                <a:ext uri="{FF2B5EF4-FFF2-40B4-BE49-F238E27FC236}">
                  <a16:creationId xmlns:a16="http://schemas.microsoft.com/office/drawing/2014/main" id="{E1093233-74BA-2542-861C-42996D306D2E}"/>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27" name="Freeform 95">
              <a:extLst>
                <a:ext uri="{FF2B5EF4-FFF2-40B4-BE49-F238E27FC236}">
                  <a16:creationId xmlns:a16="http://schemas.microsoft.com/office/drawing/2014/main" id="{047BFB01-FEE9-BAF1-9EE5-7B1FD5469C9C}"/>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sp>
        <p:nvSpPr>
          <p:cNvPr id="30" name="textruta 29">
            <a:extLst>
              <a:ext uri="{FF2B5EF4-FFF2-40B4-BE49-F238E27FC236}">
                <a16:creationId xmlns:a16="http://schemas.microsoft.com/office/drawing/2014/main" id="{D08F3C78-1CC4-53D5-D139-53C6EEC974D6}"/>
              </a:ext>
            </a:extLst>
          </p:cNvPr>
          <p:cNvSpPr txBox="1"/>
          <p:nvPr/>
        </p:nvSpPr>
        <p:spPr>
          <a:xfrm>
            <a:off x="1119642" y="3170473"/>
            <a:ext cx="3076577" cy="60016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9525" marR="0" lvl="2" indent="0" algn="l" defTabSz="914400" rtl="0" eaLnBrk="1" fontAlgn="auto" latinLnBrk="0" hangingPunct="1">
              <a:lnSpc>
                <a:spcPct val="100000"/>
              </a:lnSpc>
              <a:spcBef>
                <a:spcPts val="0"/>
              </a:spcBef>
              <a:spcAft>
                <a:spcPts val="0"/>
              </a:spcAft>
              <a:buClr>
                <a:srgbClr val="00864A"/>
              </a:buClr>
              <a:buSzTx/>
              <a:buFontTx/>
              <a:buNone/>
              <a:tabLst/>
              <a:defRPr/>
            </a:pPr>
            <a:r>
              <a:rPr kumimoji="0" lang="sv-SE" sz="1100" b="1" i="0" u="none" strike="noStrike" kern="1200" cap="none" spc="0" normalizeH="0" baseline="0" noProof="0">
                <a:ln>
                  <a:noFill/>
                </a:ln>
                <a:solidFill>
                  <a:srgbClr val="000000"/>
                </a:solidFill>
                <a:effectLst/>
                <a:uLnTx/>
                <a:uFillTx/>
                <a:latin typeface="Arial"/>
                <a:ea typeface="+mn-ea"/>
                <a:cs typeface="+mn-cs"/>
              </a:rPr>
              <a:t>Successiv uppstart av affärer i 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Affärer inom </a:t>
            </a:r>
            <a:r>
              <a:rPr kumimoji="0" lang="sv-SE" sz="1100" b="0" i="0" u="none" strike="noStrike" kern="1200" cap="none" spc="0" normalizeH="0" baseline="0" noProof="0" err="1">
                <a:ln>
                  <a:noFill/>
                </a:ln>
                <a:solidFill>
                  <a:srgbClr val="000000"/>
                </a:solidFill>
                <a:effectLst/>
                <a:uLnTx/>
                <a:uFillTx/>
                <a:latin typeface="Arial" panose="020B0604020202020204"/>
                <a:ea typeface="+mn-ea"/>
                <a:cs typeface="+mn-cs"/>
              </a:rPr>
              <a:t>VO:t</a:t>
            </a: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 startas upp succesivt enligt nedan ordning:</a:t>
            </a:r>
          </a:p>
        </p:txBody>
      </p:sp>
      <p:sp>
        <p:nvSpPr>
          <p:cNvPr id="33" name="textruta 32">
            <a:extLst>
              <a:ext uri="{FF2B5EF4-FFF2-40B4-BE49-F238E27FC236}">
                <a16:creationId xmlns:a16="http://schemas.microsoft.com/office/drawing/2014/main" id="{12C15374-752E-C055-EF2E-8C387D496986}"/>
              </a:ext>
            </a:extLst>
          </p:cNvPr>
          <p:cNvSpPr txBox="1"/>
          <p:nvPr/>
        </p:nvSpPr>
        <p:spPr>
          <a:xfrm>
            <a:off x="603148" y="3740361"/>
            <a:ext cx="3593071" cy="1107996"/>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Affärer med flertalet sortiment som går mot Södras industrier</a:t>
            </a:r>
          </a:p>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Stampris</a:t>
            </a:r>
          </a:p>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Affärer med sortiment till annan industri, men där Södra agerar befraktare</a:t>
            </a:r>
          </a:p>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Affärer där annan part är befraktare</a:t>
            </a:r>
          </a:p>
        </p:txBody>
      </p:sp>
      <p:sp>
        <p:nvSpPr>
          <p:cNvPr id="34" name="ee4pHeader1">
            <a:extLst>
              <a:ext uri="{FF2B5EF4-FFF2-40B4-BE49-F238E27FC236}">
                <a16:creationId xmlns:a16="http://schemas.microsoft.com/office/drawing/2014/main" id="{E976BD04-1371-512A-07B2-B2207F072484}"/>
              </a:ext>
            </a:extLst>
          </p:cNvPr>
          <p:cNvSpPr txBox="1"/>
          <p:nvPr/>
        </p:nvSpPr>
        <p:spPr>
          <a:xfrm>
            <a:off x="4563763" y="2085544"/>
            <a:ext cx="1677567" cy="246221"/>
          </a:xfrm>
          <a:prstGeom prst="rect">
            <a:avLst/>
          </a:prstGeom>
          <a:noFill/>
          <a:ln cap="rnd">
            <a:noFill/>
          </a:ln>
        </p:spPr>
        <p:txBody>
          <a:bodyPr vert="horz" wrap="square" lIns="0" tIns="0" rIns="0" bIns="0" rtlCol="0" anchor="ctr" anchorCtr="0">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864A"/>
                </a:solidFill>
                <a:effectLst/>
                <a:uLnTx/>
                <a:uFillTx/>
                <a:latin typeface="Arial"/>
                <a:ea typeface="+mn-ea"/>
                <a:cs typeface="+mn-cs"/>
              </a:rPr>
              <a:t>Centrala affärer</a:t>
            </a:r>
          </a:p>
        </p:txBody>
      </p:sp>
      <p:grpSp>
        <p:nvGrpSpPr>
          <p:cNvPr id="38" name="Grupp 37">
            <a:extLst>
              <a:ext uri="{FF2B5EF4-FFF2-40B4-BE49-F238E27FC236}">
                <a16:creationId xmlns:a16="http://schemas.microsoft.com/office/drawing/2014/main" id="{9759DE44-D5B5-EECD-2F59-4D81B961AC2C}"/>
              </a:ext>
            </a:extLst>
          </p:cNvPr>
          <p:cNvGrpSpPr/>
          <p:nvPr/>
        </p:nvGrpSpPr>
        <p:grpSpPr>
          <a:xfrm>
            <a:off x="4534536" y="2544254"/>
            <a:ext cx="306910" cy="306171"/>
            <a:chOff x="706877" y="2544254"/>
            <a:chExt cx="306910" cy="306171"/>
          </a:xfrm>
        </p:grpSpPr>
        <p:sp>
          <p:nvSpPr>
            <p:cNvPr id="39" name="Freeform 94">
              <a:extLst>
                <a:ext uri="{FF2B5EF4-FFF2-40B4-BE49-F238E27FC236}">
                  <a16:creationId xmlns:a16="http://schemas.microsoft.com/office/drawing/2014/main" id="{FEB85487-C790-5369-A49D-BD2E8C19A664}"/>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40" name="Freeform 95">
              <a:extLst>
                <a:ext uri="{FF2B5EF4-FFF2-40B4-BE49-F238E27FC236}">
                  <a16:creationId xmlns:a16="http://schemas.microsoft.com/office/drawing/2014/main" id="{4C722789-C45B-1A96-4B22-3C40CDA6BA27}"/>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sp>
        <p:nvSpPr>
          <p:cNvPr id="42" name="textruta 41">
            <a:extLst>
              <a:ext uri="{FF2B5EF4-FFF2-40B4-BE49-F238E27FC236}">
                <a16:creationId xmlns:a16="http://schemas.microsoft.com/office/drawing/2014/main" id="{0143FF91-860C-ECBB-B6A9-11C801CE2238}"/>
              </a:ext>
            </a:extLst>
          </p:cNvPr>
          <p:cNvSpPr txBox="1"/>
          <p:nvPr/>
        </p:nvSpPr>
        <p:spPr>
          <a:xfrm>
            <a:off x="4909724" y="2450629"/>
            <a:ext cx="3232656" cy="769441"/>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9525" marR="0" lvl="2" indent="0" algn="l" defTabSz="914400" rtl="0" eaLnBrk="1" fontAlgn="auto" latinLnBrk="0" hangingPunct="1">
              <a:lnSpc>
                <a:spcPct val="100000"/>
              </a:lnSpc>
              <a:spcBef>
                <a:spcPts val="0"/>
              </a:spcBef>
              <a:spcAft>
                <a:spcPts val="0"/>
              </a:spcAft>
              <a:buClr>
                <a:srgbClr val="00864A"/>
              </a:buClr>
              <a:buSzTx/>
              <a:buFontTx/>
              <a:buNone/>
              <a:tabLst/>
              <a:defRPr/>
            </a:pPr>
            <a:r>
              <a:rPr kumimoji="0" lang="sv-SE" sz="1100" b="1" i="0" u="none" strike="noStrike" kern="1200" cap="none" spc="0" normalizeH="0" baseline="0" noProof="0">
                <a:ln>
                  <a:noFill/>
                </a:ln>
                <a:solidFill>
                  <a:srgbClr val="000000"/>
                </a:solidFill>
                <a:effectLst/>
                <a:uLnTx/>
                <a:uFillTx/>
                <a:latin typeface="Arial" panose="020B0604020202020204"/>
                <a:ea typeface="+mn-ea"/>
                <a:cs typeface="+mn-cs"/>
              </a:rPr>
              <a:t>Beredskap att genomföra affärer från 2/5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Vi är beredda att från och med 2025-05-02 genomföra centrala affärer med andra aktörer. Detta inkluderar</a:t>
            </a:r>
            <a:endParaRPr kumimoji="0" lang="en-GB"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ee4pHeader1">
            <a:extLst>
              <a:ext uri="{FF2B5EF4-FFF2-40B4-BE49-F238E27FC236}">
                <a16:creationId xmlns:a16="http://schemas.microsoft.com/office/drawing/2014/main" id="{D7D315D2-CA59-1099-FAC7-7C319470E200}"/>
              </a:ext>
            </a:extLst>
          </p:cNvPr>
          <p:cNvSpPr txBox="1"/>
          <p:nvPr/>
        </p:nvSpPr>
        <p:spPr>
          <a:xfrm>
            <a:off x="8355481" y="2085544"/>
            <a:ext cx="2517306" cy="246221"/>
          </a:xfrm>
          <a:prstGeom prst="rect">
            <a:avLst/>
          </a:prstGeom>
          <a:noFill/>
          <a:ln cap="rnd">
            <a:noFill/>
          </a:ln>
        </p:spPr>
        <p:txBody>
          <a:bodyPr vert="horz" wrap="square" lIns="0" tIns="0" rIns="0" bIns="0" rtlCol="0" anchor="ctr" anchorCtr="0">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864A"/>
                </a:solidFill>
                <a:effectLst/>
                <a:uLnTx/>
                <a:uFillTx/>
                <a:latin typeface="Arial"/>
                <a:ea typeface="+mn-ea"/>
                <a:cs typeface="+mn-cs"/>
              </a:rPr>
              <a:t>Koncerninterna affärer</a:t>
            </a:r>
          </a:p>
        </p:txBody>
      </p:sp>
      <p:grpSp>
        <p:nvGrpSpPr>
          <p:cNvPr id="48" name="Grupp 47">
            <a:extLst>
              <a:ext uri="{FF2B5EF4-FFF2-40B4-BE49-F238E27FC236}">
                <a16:creationId xmlns:a16="http://schemas.microsoft.com/office/drawing/2014/main" id="{585C64A3-CE0E-D711-3141-E6C358388530}"/>
              </a:ext>
            </a:extLst>
          </p:cNvPr>
          <p:cNvGrpSpPr/>
          <p:nvPr/>
        </p:nvGrpSpPr>
        <p:grpSpPr>
          <a:xfrm>
            <a:off x="8326254" y="2544254"/>
            <a:ext cx="306910" cy="306171"/>
            <a:chOff x="706877" y="2544254"/>
            <a:chExt cx="306910" cy="306171"/>
          </a:xfrm>
        </p:grpSpPr>
        <p:sp>
          <p:nvSpPr>
            <p:cNvPr id="49" name="Freeform 94">
              <a:extLst>
                <a:ext uri="{FF2B5EF4-FFF2-40B4-BE49-F238E27FC236}">
                  <a16:creationId xmlns:a16="http://schemas.microsoft.com/office/drawing/2014/main" id="{B6468EC0-769A-A26E-C664-C0193F24B492}"/>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50" name="Freeform 95">
              <a:extLst>
                <a:ext uri="{FF2B5EF4-FFF2-40B4-BE49-F238E27FC236}">
                  <a16:creationId xmlns:a16="http://schemas.microsoft.com/office/drawing/2014/main" id="{19953646-1129-ACD1-D7A8-A240BBD291C5}"/>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sp>
        <p:nvSpPr>
          <p:cNvPr id="52" name="textruta 51">
            <a:extLst>
              <a:ext uri="{FF2B5EF4-FFF2-40B4-BE49-F238E27FC236}">
                <a16:creationId xmlns:a16="http://schemas.microsoft.com/office/drawing/2014/main" id="{94CD454D-E64A-B146-DFCB-10313D8EA2EF}"/>
              </a:ext>
            </a:extLst>
          </p:cNvPr>
          <p:cNvSpPr txBox="1"/>
          <p:nvPr/>
        </p:nvSpPr>
        <p:spPr>
          <a:xfrm>
            <a:off x="8701442" y="2476415"/>
            <a:ext cx="3232656" cy="60016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Uppstart av affärer från egna terminaler till egen industri, eller från eget sågverk till eget massabruk sker i samband med VIOL 3 Go Live.</a:t>
            </a:r>
            <a:endParaRPr kumimoji="0" lang="en-GB"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textruta 52">
            <a:extLst>
              <a:ext uri="{FF2B5EF4-FFF2-40B4-BE49-F238E27FC236}">
                <a16:creationId xmlns:a16="http://schemas.microsoft.com/office/drawing/2014/main" id="{3CAC81EA-F9D7-7EAC-AEAC-4C9A8E83CB63}"/>
              </a:ext>
            </a:extLst>
          </p:cNvPr>
          <p:cNvSpPr txBox="1"/>
          <p:nvPr/>
        </p:nvSpPr>
        <p:spPr>
          <a:xfrm>
            <a:off x="8701442" y="3163181"/>
            <a:ext cx="3232656" cy="60016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Detta är enkla affärer som sätts upp direkt i VIOL 3-klienten. Arbetsinsatsen, samt risk att starts upp dessa flöden bedöms vara minimal.</a:t>
            </a:r>
          </a:p>
        </p:txBody>
      </p:sp>
      <p:grpSp>
        <p:nvGrpSpPr>
          <p:cNvPr id="54" name="Grupp 53">
            <a:extLst>
              <a:ext uri="{FF2B5EF4-FFF2-40B4-BE49-F238E27FC236}">
                <a16:creationId xmlns:a16="http://schemas.microsoft.com/office/drawing/2014/main" id="{ECB003A4-5BB9-4BDC-BF05-2DF7E32C4733}"/>
              </a:ext>
            </a:extLst>
          </p:cNvPr>
          <p:cNvGrpSpPr/>
          <p:nvPr/>
        </p:nvGrpSpPr>
        <p:grpSpPr>
          <a:xfrm>
            <a:off x="8326254" y="3197812"/>
            <a:ext cx="306910" cy="306171"/>
            <a:chOff x="706877" y="2544254"/>
            <a:chExt cx="306910" cy="306171"/>
          </a:xfrm>
        </p:grpSpPr>
        <p:sp>
          <p:nvSpPr>
            <p:cNvPr id="55" name="Freeform 94">
              <a:extLst>
                <a:ext uri="{FF2B5EF4-FFF2-40B4-BE49-F238E27FC236}">
                  <a16:creationId xmlns:a16="http://schemas.microsoft.com/office/drawing/2014/main" id="{E72F517F-28C0-0BB8-B074-D3D126B2C0C1}"/>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56" name="Freeform 95">
              <a:extLst>
                <a:ext uri="{FF2B5EF4-FFF2-40B4-BE49-F238E27FC236}">
                  <a16:creationId xmlns:a16="http://schemas.microsoft.com/office/drawing/2014/main" id="{B8DB4D26-889F-5DE0-FF48-B53DA0BA667D}"/>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23611734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DB6751-97F5-C4A9-ED6F-9AF58C55F89B}"/>
              </a:ext>
            </a:extLst>
          </p:cNvPr>
          <p:cNvSpPr/>
          <p:nvPr/>
        </p:nvSpPr>
        <p:spPr>
          <a:xfrm>
            <a:off x="577791" y="1983876"/>
            <a:ext cx="3743667" cy="3615258"/>
          </a:xfrm>
          <a:prstGeom prst="rect">
            <a:avLst/>
          </a:prstGeom>
          <a:solidFill>
            <a:schemeClr val="accent4"/>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3">
            <a:extLst>
              <a:ext uri="{FF2B5EF4-FFF2-40B4-BE49-F238E27FC236}">
                <a16:creationId xmlns:a16="http://schemas.microsoft.com/office/drawing/2014/main" id="{71EBEBFB-5091-73FF-4BBB-368049C165DD}"/>
              </a:ext>
            </a:extLst>
          </p:cNvPr>
          <p:cNvSpPr/>
          <p:nvPr/>
        </p:nvSpPr>
        <p:spPr>
          <a:xfrm>
            <a:off x="4384111" y="1964426"/>
            <a:ext cx="3743667" cy="3634708"/>
          </a:xfrm>
          <a:prstGeom prst="rect">
            <a:avLst/>
          </a:prstGeom>
          <a:solidFill>
            <a:schemeClr val="accent4"/>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3">
            <a:extLst>
              <a:ext uri="{FF2B5EF4-FFF2-40B4-BE49-F238E27FC236}">
                <a16:creationId xmlns:a16="http://schemas.microsoft.com/office/drawing/2014/main" id="{A61922F2-DE46-1294-C82E-6DA3022BAEDA}"/>
              </a:ext>
            </a:extLst>
          </p:cNvPr>
          <p:cNvSpPr/>
          <p:nvPr/>
        </p:nvSpPr>
        <p:spPr>
          <a:xfrm>
            <a:off x="8190431" y="1964426"/>
            <a:ext cx="3743667" cy="3634708"/>
          </a:xfrm>
          <a:prstGeom prst="rect">
            <a:avLst/>
          </a:prstGeom>
          <a:solidFill>
            <a:schemeClr val="accent4"/>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35" name="think-cell data - do not delete" hidden="1">
            <a:extLst>
              <a:ext uri="{FF2B5EF4-FFF2-40B4-BE49-F238E27FC236}">
                <a16:creationId xmlns:a16="http://schemas.microsoft.com/office/drawing/2014/main" id="{74148B4B-F415-43E6-8DAF-73E97FEDB15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84" imgH="486" progId="TCLayout.ActiveDocument.1">
                  <p:embed/>
                </p:oleObj>
              </mc:Choice>
              <mc:Fallback>
                <p:oleObj name="think-cell Slide" r:id="rId6" imgW="484" imgH="486" progId="TCLayout.ActiveDocument.1">
                  <p:embed/>
                  <p:pic>
                    <p:nvPicPr>
                      <p:cNvPr id="35" name="think-cell data - do not delete" hidden="1">
                        <a:extLst>
                          <a:ext uri="{FF2B5EF4-FFF2-40B4-BE49-F238E27FC236}">
                            <a16:creationId xmlns:a16="http://schemas.microsoft.com/office/drawing/2014/main" id="{74148B4B-F415-43E6-8DAF-73E97FEDB15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ee4pHeader1">
            <a:extLst>
              <a:ext uri="{FF2B5EF4-FFF2-40B4-BE49-F238E27FC236}">
                <a16:creationId xmlns:a16="http://schemas.microsoft.com/office/drawing/2014/main" id="{71898E13-0BD1-E7E6-19DF-4FD53942D62B}"/>
              </a:ext>
            </a:extLst>
          </p:cNvPr>
          <p:cNvSpPr txBox="1"/>
          <p:nvPr/>
        </p:nvSpPr>
        <p:spPr>
          <a:xfrm>
            <a:off x="736104" y="2085544"/>
            <a:ext cx="1677567" cy="246221"/>
          </a:xfrm>
          <a:prstGeom prst="rect">
            <a:avLst/>
          </a:prstGeom>
          <a:noFill/>
          <a:ln cap="rnd">
            <a:noFill/>
          </a:ln>
        </p:spPr>
        <p:txBody>
          <a:bodyPr vert="horz" wrap="square" lIns="0" tIns="0" rIns="0" bIns="0" rtlCol="0" anchor="ctr" anchorCtr="0">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864A"/>
                </a:solidFill>
                <a:effectLst/>
                <a:uLnTx/>
                <a:uFillTx/>
                <a:latin typeface="Arial"/>
                <a:ea typeface="+mn-ea"/>
                <a:cs typeface="+mn-cs"/>
              </a:rPr>
              <a:t>Leveransvirke</a:t>
            </a:r>
          </a:p>
        </p:txBody>
      </p:sp>
      <p:sp>
        <p:nvSpPr>
          <p:cNvPr id="45" name="textruta 44">
            <a:extLst>
              <a:ext uri="{FF2B5EF4-FFF2-40B4-BE49-F238E27FC236}">
                <a16:creationId xmlns:a16="http://schemas.microsoft.com/office/drawing/2014/main" id="{E9AF1445-B363-0CC6-766B-49F34F727AA4}"/>
              </a:ext>
            </a:extLst>
          </p:cNvPr>
          <p:cNvSpPr txBox="1"/>
          <p:nvPr/>
        </p:nvSpPr>
        <p:spPr>
          <a:xfrm>
            <a:off x="4369509" y="3234984"/>
            <a:ext cx="3743667" cy="60016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GROT går på eget projekt och TD</a:t>
            </a:r>
          </a:p>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Det finns oklarheter i hur vi ska migrera eventuellt </a:t>
            </a:r>
            <a:r>
              <a:rPr kumimoji="0" lang="sv-SE" sz="1100" b="0" i="0" u="none" strike="noStrike" kern="1200" cap="none" spc="0" normalizeH="0" baseline="0" noProof="0" err="1">
                <a:ln>
                  <a:noFill/>
                </a:ln>
                <a:solidFill>
                  <a:srgbClr val="000000"/>
                </a:solidFill>
                <a:effectLst/>
                <a:uLnTx/>
                <a:uFillTx/>
                <a:latin typeface="Arial" panose="020B0604020202020204"/>
                <a:ea typeface="+mn-ea"/>
                <a:cs typeface="+mn-cs"/>
              </a:rPr>
              <a:t>grot</a:t>
            </a: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-lager till VIOL 3</a:t>
            </a:r>
          </a:p>
        </p:txBody>
      </p:sp>
      <p:sp>
        <p:nvSpPr>
          <p:cNvPr id="5" name="Title 1">
            <a:extLst>
              <a:ext uri="{FF2B5EF4-FFF2-40B4-BE49-F238E27FC236}">
                <a16:creationId xmlns:a16="http://schemas.microsoft.com/office/drawing/2014/main" id="{CCF5E4DB-915E-BEA1-8F7D-0A8B51F3C94D}"/>
              </a:ext>
            </a:extLst>
          </p:cNvPr>
          <p:cNvSpPr txBox="1">
            <a:spLocks/>
          </p:cNvSpPr>
          <p:nvPr/>
        </p:nvSpPr>
        <p:spPr>
          <a:xfrm>
            <a:off x="695008" y="309999"/>
            <a:ext cx="10177779" cy="440630"/>
          </a:xfrm>
          <a:prstGeom prst="rect">
            <a:avLst/>
          </a:prstGeom>
        </p:spPr>
        <p:txBody>
          <a:bodyPr vert="horz" lIns="91440" tIns="45720" rIns="91440" bIns="45720" anchor="t"/>
          <a:lstStyle>
            <a:lvl1pPr algn="l" defTabSz="914400" rtl="0" eaLnBrk="1" latinLnBrk="0" hangingPunct="1">
              <a:lnSpc>
                <a:spcPct val="90000"/>
              </a:lnSpc>
              <a:spcBef>
                <a:spcPct val="0"/>
              </a:spcBef>
              <a:buNone/>
              <a:defRPr sz="2400" kern="1200">
                <a:solidFill>
                  <a:srgbClr val="000D07"/>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Block 2 </a:t>
            </a:r>
            <a:r>
              <a:rPr kumimoji="0" lang="en-US" sz="2400" b="1" i="0" u="none" strike="noStrike" kern="1200" cap="none" spc="0" normalizeH="0" baseline="0" noProof="0" err="1">
                <a:ln>
                  <a:noFill/>
                </a:ln>
                <a:solidFill>
                  <a:srgbClr val="000D07"/>
                </a:solidFill>
                <a:effectLst/>
                <a:uLnTx/>
                <a:uFillTx/>
                <a:latin typeface="Arial" panose="020B0604020202020204"/>
                <a:ea typeface="+mj-ea"/>
                <a:cs typeface="+mj-cs"/>
                <a:sym typeface="Trebuchet MS" panose="020B0603020202020204" pitchFamily="34" charset="0"/>
              </a:rPr>
              <a:t>affärer</a:t>
            </a:r>
            <a:r>
              <a:rPr kumimoji="0" lang="en-US" sz="2400" b="1"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 </a:t>
            </a:r>
            <a:r>
              <a:rPr kumimoji="0" lang="en-US" sz="2400" b="0"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I </a:t>
            </a:r>
            <a:r>
              <a:rPr kumimoji="0" lang="sv-SE" sz="2400" b="0" i="0" u="none" strike="noStrike" kern="1200" cap="none" spc="0" normalizeH="0" baseline="0" noProof="0">
                <a:ln>
                  <a:noFill/>
                </a:ln>
                <a:solidFill>
                  <a:srgbClr val="000D07"/>
                </a:solidFill>
                <a:effectLst/>
                <a:uLnTx/>
                <a:uFillTx/>
                <a:latin typeface="Arial" panose="020B0604020202020204"/>
                <a:ea typeface="+mj-ea"/>
                <a:cs typeface="+mj-cs"/>
                <a:sym typeface="Trebuchet MS" panose="020B0603020202020204" pitchFamily="34" charset="0"/>
              </a:rPr>
              <a:t>Late adapter</a:t>
            </a:r>
            <a:endParaRPr kumimoji="0" lang="sv-SE" sz="2400" b="0" i="0" u="none" strike="noStrike" kern="1200" cap="none" spc="0" normalizeH="0" baseline="0" noProof="0">
              <a:ln>
                <a:noFill/>
              </a:ln>
              <a:solidFill>
                <a:srgbClr val="F8DF51">
                  <a:lumMod val="50000"/>
                </a:srgbClr>
              </a:solidFill>
              <a:effectLst/>
              <a:uLnTx/>
              <a:uFillTx/>
              <a:latin typeface="Arial" panose="020B0604020202020204" pitchFamily="34" charset="0"/>
              <a:ea typeface="+mj-ea"/>
              <a:cs typeface="Arial" panose="020B0604020202020204" pitchFamily="34" charset="0"/>
              <a:sym typeface="Trebuchet MS" panose="020B0603020202020204" pitchFamily="34" charset="0"/>
            </a:endParaRPr>
          </a:p>
        </p:txBody>
      </p:sp>
      <p:sp>
        <p:nvSpPr>
          <p:cNvPr id="6" name="Rectangle: Rounded Corners 7">
            <a:extLst>
              <a:ext uri="{FF2B5EF4-FFF2-40B4-BE49-F238E27FC236}">
                <a16:creationId xmlns:a16="http://schemas.microsoft.com/office/drawing/2014/main" id="{BF86FA2A-63E2-8870-D9A1-F005E98FB8CF}"/>
              </a:ext>
            </a:extLst>
          </p:cNvPr>
          <p:cNvSpPr/>
          <p:nvPr/>
        </p:nvSpPr>
        <p:spPr>
          <a:xfrm>
            <a:off x="577791" y="990811"/>
            <a:ext cx="3743667" cy="818167"/>
          </a:xfrm>
          <a:prstGeom prst="roundRect">
            <a:avLst/>
          </a:prstGeom>
          <a:solidFill>
            <a:srgbClr val="00864A"/>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FFFFFF"/>
                </a:solidFill>
                <a:effectLst/>
                <a:uLnTx/>
                <a:uFillTx/>
                <a:latin typeface="Arial"/>
                <a:ea typeface="Arial"/>
                <a:cs typeface="Arial"/>
              </a:rPr>
              <a:t>Block 2</a:t>
            </a:r>
          </a:p>
        </p:txBody>
      </p:sp>
      <p:sp>
        <p:nvSpPr>
          <p:cNvPr id="8" name="Oval 20">
            <a:extLst>
              <a:ext uri="{FF2B5EF4-FFF2-40B4-BE49-F238E27FC236}">
                <a16:creationId xmlns:a16="http://schemas.microsoft.com/office/drawing/2014/main" id="{D16CE73F-6E99-1A92-BF46-E6F254029041}"/>
              </a:ext>
            </a:extLst>
          </p:cNvPr>
          <p:cNvSpPr>
            <a:spLocks noChangeAspect="1" noChangeArrowheads="1"/>
          </p:cNvSpPr>
          <p:nvPr/>
        </p:nvSpPr>
        <p:spPr bwMode="auto">
          <a:xfrm>
            <a:off x="736104" y="878999"/>
            <a:ext cx="260452" cy="260452"/>
          </a:xfrm>
          <a:prstGeom prst="ellipse">
            <a:avLst/>
          </a:prstGeom>
          <a:solidFill>
            <a:srgbClr val="00864A">
              <a:lumMod val="100000"/>
            </a:srgbClr>
          </a:solidFill>
          <a:ln w="12700">
            <a:solidFill>
              <a:srgbClr val="FFFFFF"/>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FFFFFF"/>
                </a:solidFill>
                <a:effectLst/>
                <a:uLnTx/>
                <a:uFillTx/>
                <a:latin typeface="Arial"/>
                <a:ea typeface="Arial"/>
                <a:cs typeface="Arial"/>
              </a:rPr>
              <a:t>2</a:t>
            </a:r>
          </a:p>
        </p:txBody>
      </p:sp>
      <p:sp>
        <p:nvSpPr>
          <p:cNvPr id="18" name="textruta 17">
            <a:extLst>
              <a:ext uri="{FF2B5EF4-FFF2-40B4-BE49-F238E27FC236}">
                <a16:creationId xmlns:a16="http://schemas.microsoft.com/office/drawing/2014/main" id="{8FED7AD2-93F5-6CCC-48A8-27B90E0AB72B}"/>
              </a:ext>
            </a:extLst>
          </p:cNvPr>
          <p:cNvSpPr txBox="1"/>
          <p:nvPr/>
        </p:nvSpPr>
        <p:spPr>
          <a:xfrm>
            <a:off x="1089764" y="2455025"/>
            <a:ext cx="3231694" cy="60016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9525" marR="0" lvl="2" indent="0" algn="l" defTabSz="914400" rtl="0" eaLnBrk="1" fontAlgn="auto" latinLnBrk="0" hangingPunct="1">
              <a:lnSpc>
                <a:spcPct val="100000"/>
              </a:lnSpc>
              <a:spcBef>
                <a:spcPts val="0"/>
              </a:spcBef>
              <a:spcAft>
                <a:spcPts val="0"/>
              </a:spcAft>
              <a:buClr>
                <a:srgbClr val="00864A"/>
              </a:buClr>
              <a:buSzTx/>
              <a:buFontTx/>
              <a:buNone/>
              <a:tabLst/>
              <a:defRPr/>
            </a:pPr>
            <a:r>
              <a:rPr kumimoji="0" lang="sv-SE" sz="1100" b="1" i="0" u="none" strike="noStrike" kern="1200" cap="none" spc="0" normalizeH="0" baseline="0" noProof="0">
                <a:ln>
                  <a:noFill/>
                </a:ln>
                <a:solidFill>
                  <a:srgbClr val="000000"/>
                </a:solidFill>
                <a:effectLst/>
                <a:uLnTx/>
                <a:uFillTx/>
                <a:latin typeface="Arial" panose="020B0604020202020204"/>
                <a:ea typeface="+mn-ea"/>
                <a:cs typeface="+mn-cs"/>
              </a:rPr>
              <a:t>Uppstart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Uppstart av leveransvirkes-affärerna sker i samband med ny virkessäsong</a:t>
            </a:r>
          </a:p>
        </p:txBody>
      </p:sp>
      <p:grpSp>
        <p:nvGrpSpPr>
          <p:cNvPr id="24" name="Grupp 23">
            <a:extLst>
              <a:ext uri="{FF2B5EF4-FFF2-40B4-BE49-F238E27FC236}">
                <a16:creationId xmlns:a16="http://schemas.microsoft.com/office/drawing/2014/main" id="{EA55A0BE-4AD0-80DE-EACC-B0557F8BE10D}"/>
              </a:ext>
            </a:extLst>
          </p:cNvPr>
          <p:cNvGrpSpPr/>
          <p:nvPr/>
        </p:nvGrpSpPr>
        <p:grpSpPr>
          <a:xfrm>
            <a:off x="706877" y="2544254"/>
            <a:ext cx="306910" cy="306171"/>
            <a:chOff x="706877" y="2544254"/>
            <a:chExt cx="306910" cy="306171"/>
          </a:xfrm>
        </p:grpSpPr>
        <p:sp>
          <p:nvSpPr>
            <p:cNvPr id="20" name="Freeform 94">
              <a:extLst>
                <a:ext uri="{FF2B5EF4-FFF2-40B4-BE49-F238E27FC236}">
                  <a16:creationId xmlns:a16="http://schemas.microsoft.com/office/drawing/2014/main" id="{B50B17A3-4F2F-46AA-620D-040966FDDAF6}"/>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22" name="Freeform 95">
              <a:extLst>
                <a:ext uri="{FF2B5EF4-FFF2-40B4-BE49-F238E27FC236}">
                  <a16:creationId xmlns:a16="http://schemas.microsoft.com/office/drawing/2014/main" id="{BBAC02C2-234D-71AE-F290-DB3CD8A72B46}"/>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sp>
        <p:nvSpPr>
          <p:cNvPr id="33" name="textruta 32">
            <a:extLst>
              <a:ext uri="{FF2B5EF4-FFF2-40B4-BE49-F238E27FC236}">
                <a16:creationId xmlns:a16="http://schemas.microsoft.com/office/drawing/2014/main" id="{12C15374-752E-C055-EF2E-8C387D496986}"/>
              </a:ext>
            </a:extLst>
          </p:cNvPr>
          <p:cNvSpPr txBox="1"/>
          <p:nvPr/>
        </p:nvSpPr>
        <p:spPr>
          <a:xfrm>
            <a:off x="603148" y="3229826"/>
            <a:ext cx="3480337" cy="144655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Detta minska antalet prislistor som behöver speglas mellan VIOL 2 och VIOL 3</a:t>
            </a:r>
          </a:p>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De affärer som anmälts i VIOL 2 ska också slutföras i VIOL 2, d.v.s. måste mätas in innan 2025-11-01. </a:t>
            </a:r>
          </a:p>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Anmälda kontrakts som inte mätts in till 2025-11-01 får skrivas på nytt med de förutsättningar som gäller i VIOL 3</a:t>
            </a:r>
          </a:p>
        </p:txBody>
      </p:sp>
      <p:sp>
        <p:nvSpPr>
          <p:cNvPr id="34" name="ee4pHeader1">
            <a:extLst>
              <a:ext uri="{FF2B5EF4-FFF2-40B4-BE49-F238E27FC236}">
                <a16:creationId xmlns:a16="http://schemas.microsoft.com/office/drawing/2014/main" id="{E976BD04-1371-512A-07B2-B2207F072484}"/>
              </a:ext>
            </a:extLst>
          </p:cNvPr>
          <p:cNvSpPr txBox="1"/>
          <p:nvPr/>
        </p:nvSpPr>
        <p:spPr>
          <a:xfrm>
            <a:off x="4563763" y="2085544"/>
            <a:ext cx="1677567" cy="246221"/>
          </a:xfrm>
          <a:prstGeom prst="rect">
            <a:avLst/>
          </a:prstGeom>
          <a:noFill/>
          <a:ln cap="rnd">
            <a:noFill/>
          </a:ln>
        </p:spPr>
        <p:txBody>
          <a:bodyPr vert="horz" wrap="square" lIns="0" tIns="0" rIns="0" bIns="0" rtlCol="0" anchor="ctr" anchorCtr="0">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864A"/>
                </a:solidFill>
                <a:effectLst/>
                <a:uLnTx/>
                <a:uFillTx/>
                <a:latin typeface="Arial"/>
                <a:ea typeface="+mn-ea"/>
                <a:cs typeface="+mn-cs"/>
              </a:rPr>
              <a:t>GROT </a:t>
            </a:r>
            <a:r>
              <a:rPr kumimoji="0" lang="sv-SE" sz="1600" b="1" i="0" u="none" strike="noStrike" kern="1200" cap="none" spc="0" normalizeH="0" baseline="0" noProof="0" err="1">
                <a:ln>
                  <a:noFill/>
                </a:ln>
                <a:solidFill>
                  <a:srgbClr val="00864A"/>
                </a:solidFill>
                <a:effectLst/>
                <a:uLnTx/>
                <a:uFillTx/>
                <a:latin typeface="Arial"/>
                <a:ea typeface="+mn-ea"/>
                <a:cs typeface="+mn-cs"/>
              </a:rPr>
              <a:t>fältköp</a:t>
            </a:r>
            <a:endParaRPr kumimoji="0" lang="sv-SE" sz="1600" b="1" i="0" u="none" strike="noStrike" kern="1200" cap="none" spc="0" normalizeH="0" baseline="0" noProof="0">
              <a:ln>
                <a:noFill/>
              </a:ln>
              <a:solidFill>
                <a:srgbClr val="00864A"/>
              </a:solidFill>
              <a:effectLst/>
              <a:uLnTx/>
              <a:uFillTx/>
              <a:latin typeface="Arial"/>
              <a:ea typeface="+mn-ea"/>
              <a:cs typeface="+mn-cs"/>
            </a:endParaRPr>
          </a:p>
        </p:txBody>
      </p:sp>
      <p:grpSp>
        <p:nvGrpSpPr>
          <p:cNvPr id="38" name="Grupp 37">
            <a:extLst>
              <a:ext uri="{FF2B5EF4-FFF2-40B4-BE49-F238E27FC236}">
                <a16:creationId xmlns:a16="http://schemas.microsoft.com/office/drawing/2014/main" id="{9759DE44-D5B5-EECD-2F59-4D81B961AC2C}"/>
              </a:ext>
            </a:extLst>
          </p:cNvPr>
          <p:cNvGrpSpPr/>
          <p:nvPr/>
        </p:nvGrpSpPr>
        <p:grpSpPr>
          <a:xfrm>
            <a:off x="4534536" y="2544254"/>
            <a:ext cx="306910" cy="306171"/>
            <a:chOff x="706877" y="2544254"/>
            <a:chExt cx="306910" cy="306171"/>
          </a:xfrm>
        </p:grpSpPr>
        <p:sp>
          <p:nvSpPr>
            <p:cNvPr id="39" name="Freeform 94">
              <a:extLst>
                <a:ext uri="{FF2B5EF4-FFF2-40B4-BE49-F238E27FC236}">
                  <a16:creationId xmlns:a16="http://schemas.microsoft.com/office/drawing/2014/main" id="{FEB85487-C790-5369-A49D-BD2E8C19A664}"/>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40" name="Freeform 95">
              <a:extLst>
                <a:ext uri="{FF2B5EF4-FFF2-40B4-BE49-F238E27FC236}">
                  <a16:creationId xmlns:a16="http://schemas.microsoft.com/office/drawing/2014/main" id="{4C722789-C45B-1A96-4B22-3C40CDA6BA27}"/>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sp>
        <p:nvSpPr>
          <p:cNvPr id="42" name="textruta 41">
            <a:extLst>
              <a:ext uri="{FF2B5EF4-FFF2-40B4-BE49-F238E27FC236}">
                <a16:creationId xmlns:a16="http://schemas.microsoft.com/office/drawing/2014/main" id="{0143FF91-860C-ECBB-B6A9-11C801CE2238}"/>
              </a:ext>
            </a:extLst>
          </p:cNvPr>
          <p:cNvSpPr txBox="1"/>
          <p:nvPr/>
        </p:nvSpPr>
        <p:spPr>
          <a:xfrm>
            <a:off x="4909724" y="2450629"/>
            <a:ext cx="3232656" cy="769441"/>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9525" marR="0" lvl="2" indent="0" algn="l" defTabSz="914400" rtl="0" eaLnBrk="1" fontAlgn="auto" latinLnBrk="0" hangingPunct="1">
              <a:lnSpc>
                <a:spcPct val="100000"/>
              </a:lnSpc>
              <a:spcBef>
                <a:spcPts val="0"/>
              </a:spcBef>
              <a:spcAft>
                <a:spcPts val="0"/>
              </a:spcAft>
              <a:buClr>
                <a:srgbClr val="00864A"/>
              </a:buClr>
              <a:buSzTx/>
              <a:buFontTx/>
              <a:buNone/>
              <a:tabLst/>
              <a:defRPr/>
            </a:pPr>
            <a:r>
              <a:rPr kumimoji="0" lang="sv-SE" sz="1100" b="1" i="0" u="none" strike="noStrike" kern="1200" cap="none" spc="0" normalizeH="0" baseline="0" noProof="0">
                <a:ln>
                  <a:noFill/>
                </a:ln>
                <a:solidFill>
                  <a:srgbClr val="000000"/>
                </a:solidFill>
                <a:effectLst/>
                <a:uLnTx/>
                <a:uFillTx/>
                <a:latin typeface="Arial" panose="020B0604020202020204"/>
                <a:ea typeface="+mn-ea"/>
                <a:cs typeface="+mn-cs"/>
              </a:rPr>
              <a:t>GROT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GROT tillhörande </a:t>
            </a:r>
            <a:r>
              <a:rPr kumimoji="0" lang="sv-SE" sz="1100" b="0" i="0" u="none" strike="noStrike" kern="1200" cap="none" spc="0" normalizeH="0" baseline="0" noProof="0" err="1">
                <a:ln>
                  <a:noFill/>
                </a:ln>
                <a:solidFill>
                  <a:srgbClr val="000000"/>
                </a:solidFill>
                <a:effectLst/>
                <a:uLnTx/>
                <a:uFillTx/>
                <a:latin typeface="Arial" panose="020B0604020202020204"/>
                <a:ea typeface="+mn-ea"/>
                <a:cs typeface="+mn-cs"/>
              </a:rPr>
              <a:t>fältköp</a:t>
            </a: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 som skapats och slutförts i VIOL 2 ska i största möjliga mån också slutföras i VIOL 2.</a:t>
            </a:r>
          </a:p>
        </p:txBody>
      </p:sp>
      <p:sp>
        <p:nvSpPr>
          <p:cNvPr id="46" name="ee4pHeader1">
            <a:extLst>
              <a:ext uri="{FF2B5EF4-FFF2-40B4-BE49-F238E27FC236}">
                <a16:creationId xmlns:a16="http://schemas.microsoft.com/office/drawing/2014/main" id="{D7D315D2-CA59-1099-FAC7-7C319470E200}"/>
              </a:ext>
            </a:extLst>
          </p:cNvPr>
          <p:cNvSpPr txBox="1"/>
          <p:nvPr/>
        </p:nvSpPr>
        <p:spPr>
          <a:xfrm>
            <a:off x="8355481" y="2085544"/>
            <a:ext cx="2517306" cy="246221"/>
          </a:xfrm>
          <a:prstGeom prst="rect">
            <a:avLst/>
          </a:prstGeom>
          <a:noFill/>
          <a:ln cap="rnd">
            <a:noFill/>
          </a:ln>
        </p:spPr>
        <p:txBody>
          <a:bodyPr vert="horz" wrap="square" lIns="0" tIns="0" rIns="0" bIns="0" rtlCol="0" anchor="ctr" anchorCtr="0">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864A"/>
                </a:solidFill>
                <a:effectLst/>
                <a:uLnTx/>
                <a:uFillTx/>
                <a:latin typeface="Arial"/>
                <a:ea typeface="+mn-ea"/>
                <a:cs typeface="+mn-cs"/>
              </a:rPr>
              <a:t>Import / Export</a:t>
            </a:r>
          </a:p>
        </p:txBody>
      </p:sp>
      <p:grpSp>
        <p:nvGrpSpPr>
          <p:cNvPr id="48" name="Grupp 47">
            <a:extLst>
              <a:ext uri="{FF2B5EF4-FFF2-40B4-BE49-F238E27FC236}">
                <a16:creationId xmlns:a16="http://schemas.microsoft.com/office/drawing/2014/main" id="{585C64A3-CE0E-D711-3141-E6C358388530}"/>
              </a:ext>
            </a:extLst>
          </p:cNvPr>
          <p:cNvGrpSpPr/>
          <p:nvPr/>
        </p:nvGrpSpPr>
        <p:grpSpPr>
          <a:xfrm>
            <a:off x="8326254" y="2544254"/>
            <a:ext cx="306910" cy="306171"/>
            <a:chOff x="706877" y="2544254"/>
            <a:chExt cx="306910" cy="306171"/>
          </a:xfrm>
        </p:grpSpPr>
        <p:sp>
          <p:nvSpPr>
            <p:cNvPr id="49" name="Freeform 94">
              <a:extLst>
                <a:ext uri="{FF2B5EF4-FFF2-40B4-BE49-F238E27FC236}">
                  <a16:creationId xmlns:a16="http://schemas.microsoft.com/office/drawing/2014/main" id="{B6468EC0-769A-A26E-C664-C0193F24B492}"/>
                </a:ext>
              </a:extLst>
            </p:cNvPr>
            <p:cNvSpPr/>
            <p:nvPr/>
          </p:nvSpPr>
          <p:spPr bwMode="gray">
            <a:xfrm rot="5400000">
              <a:off x="707246" y="254388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50" name="Freeform 95">
              <a:extLst>
                <a:ext uri="{FF2B5EF4-FFF2-40B4-BE49-F238E27FC236}">
                  <a16:creationId xmlns:a16="http://schemas.microsoft.com/office/drawing/2014/main" id="{19953646-1129-ACD1-D7A8-A240BBD291C5}"/>
                </a:ext>
              </a:extLst>
            </p:cNvPr>
            <p:cNvSpPr/>
            <p:nvPr/>
          </p:nvSpPr>
          <p:spPr bwMode="gray">
            <a:xfrm>
              <a:off x="812731" y="2584974"/>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sp>
        <p:nvSpPr>
          <p:cNvPr id="52" name="textruta 51">
            <a:extLst>
              <a:ext uri="{FF2B5EF4-FFF2-40B4-BE49-F238E27FC236}">
                <a16:creationId xmlns:a16="http://schemas.microsoft.com/office/drawing/2014/main" id="{94CD454D-E64A-B146-DFCB-10313D8EA2EF}"/>
              </a:ext>
            </a:extLst>
          </p:cNvPr>
          <p:cNvSpPr txBox="1"/>
          <p:nvPr/>
        </p:nvSpPr>
        <p:spPr>
          <a:xfrm>
            <a:off x="8701442" y="2476415"/>
            <a:ext cx="3232656" cy="600164"/>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9525" marR="0" lvl="2" indent="0" algn="l" defTabSz="914400" rtl="0" eaLnBrk="1" fontAlgn="auto" latinLnBrk="0" hangingPunct="1">
              <a:lnSpc>
                <a:spcPct val="100000"/>
              </a:lnSpc>
              <a:spcBef>
                <a:spcPts val="0"/>
              </a:spcBef>
              <a:spcAft>
                <a:spcPts val="0"/>
              </a:spcAft>
              <a:buClr>
                <a:srgbClr val="00864A"/>
              </a:buClr>
              <a:buSzTx/>
              <a:buFontTx/>
              <a:buNone/>
              <a:tabLst/>
              <a:defRPr/>
            </a:pPr>
            <a:r>
              <a:rPr kumimoji="0" lang="sv-SE" sz="1100" b="1" i="0" u="none" strike="noStrike" kern="1200" cap="none" spc="0" normalizeH="0" baseline="0" noProof="0">
                <a:ln>
                  <a:noFill/>
                </a:ln>
                <a:solidFill>
                  <a:srgbClr val="000000"/>
                </a:solidFill>
                <a:effectLst/>
                <a:uLnTx/>
                <a:uFillTx/>
                <a:latin typeface="Arial" panose="020B0604020202020204"/>
                <a:ea typeface="+mn-ea"/>
                <a:cs typeface="+mn-cs"/>
              </a:rPr>
              <a:t>Import / Export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Import/export-affärer startas upp i block 2 för att jämna ut arbetsbelastningen</a:t>
            </a:r>
          </a:p>
        </p:txBody>
      </p:sp>
      <p:sp>
        <p:nvSpPr>
          <p:cNvPr id="2" name="textruta 1">
            <a:extLst>
              <a:ext uri="{FF2B5EF4-FFF2-40B4-BE49-F238E27FC236}">
                <a16:creationId xmlns:a16="http://schemas.microsoft.com/office/drawing/2014/main" id="{D81B5C1B-3E20-7AEE-2492-E101CBE9A531}"/>
              </a:ext>
            </a:extLst>
          </p:cNvPr>
          <p:cNvSpPr txBox="1"/>
          <p:nvPr/>
        </p:nvSpPr>
        <p:spPr>
          <a:xfrm>
            <a:off x="8142380" y="3170949"/>
            <a:ext cx="3135239" cy="26161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534987"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1100" b="0" i="0" u="none" strike="noStrike" kern="1200" cap="none" spc="0" normalizeH="0" baseline="0" noProof="0">
                <a:ln>
                  <a:noFill/>
                </a:ln>
                <a:solidFill>
                  <a:srgbClr val="000000"/>
                </a:solidFill>
                <a:effectLst/>
                <a:uLnTx/>
                <a:uFillTx/>
                <a:latin typeface="Arial" panose="020B0604020202020204"/>
                <a:ea typeface="+mn-ea"/>
                <a:cs typeface="+mn-cs"/>
              </a:rPr>
              <a:t>I detta ingår ej svenska tåg</a:t>
            </a:r>
          </a:p>
        </p:txBody>
      </p:sp>
      <p:grpSp>
        <p:nvGrpSpPr>
          <p:cNvPr id="15" name="Group 60">
            <a:extLst>
              <a:ext uri="{FF2B5EF4-FFF2-40B4-BE49-F238E27FC236}">
                <a16:creationId xmlns:a16="http://schemas.microsoft.com/office/drawing/2014/main" id="{8322B58B-47B1-ACDE-32BC-85DBE1D2019C}"/>
              </a:ext>
            </a:extLst>
          </p:cNvPr>
          <p:cNvGrpSpPr/>
          <p:nvPr/>
        </p:nvGrpSpPr>
        <p:grpSpPr>
          <a:xfrm>
            <a:off x="843828" y="5435512"/>
            <a:ext cx="10520886" cy="306171"/>
            <a:chOff x="843828" y="5217455"/>
            <a:chExt cx="10520886" cy="306171"/>
          </a:xfrm>
        </p:grpSpPr>
        <p:cxnSp>
          <p:nvCxnSpPr>
            <p:cNvPr id="16" name="Straight Connector 49">
              <a:extLst>
                <a:ext uri="{FF2B5EF4-FFF2-40B4-BE49-F238E27FC236}">
                  <a16:creationId xmlns:a16="http://schemas.microsoft.com/office/drawing/2014/main" id="{A2C5ACBA-0619-8DDD-6444-23849B1CD7FF}"/>
                </a:ext>
              </a:extLst>
            </p:cNvPr>
            <p:cNvCxnSpPr/>
            <p:nvPr/>
          </p:nvCxnSpPr>
          <p:spPr>
            <a:xfrm flipH="1">
              <a:off x="843828" y="5370541"/>
              <a:ext cx="10520886" cy="0"/>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17" name="Group 50">
              <a:extLst>
                <a:ext uri="{FF2B5EF4-FFF2-40B4-BE49-F238E27FC236}">
                  <a16:creationId xmlns:a16="http://schemas.microsoft.com/office/drawing/2014/main" id="{9E708693-74F0-E06F-71C5-322977BD82EC}"/>
                </a:ext>
              </a:extLst>
            </p:cNvPr>
            <p:cNvGrpSpPr/>
            <p:nvPr/>
          </p:nvGrpSpPr>
          <p:grpSpPr>
            <a:xfrm rot="5400000">
              <a:off x="5951186" y="5217086"/>
              <a:ext cx="306171" cy="306910"/>
              <a:chOff x="5937564" y="3833745"/>
              <a:chExt cx="306171" cy="306910"/>
            </a:xfrm>
          </p:grpSpPr>
          <p:sp>
            <p:nvSpPr>
              <p:cNvPr id="19" name="Freeform 94">
                <a:extLst>
                  <a:ext uri="{FF2B5EF4-FFF2-40B4-BE49-F238E27FC236}">
                    <a16:creationId xmlns:a16="http://schemas.microsoft.com/office/drawing/2014/main" id="{81ACB392-DEE0-0D99-ED14-436D6247D0BA}"/>
                  </a:ext>
                </a:extLst>
              </p:cNvPr>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864A"/>
              </a:solidFill>
              <a:ln>
                <a:solidFill>
                  <a:srgbClr val="00864A"/>
                </a:solidFill>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sp>
            <p:nvSpPr>
              <p:cNvPr id="21" name="Freeform 95">
                <a:extLst>
                  <a:ext uri="{FF2B5EF4-FFF2-40B4-BE49-F238E27FC236}">
                    <a16:creationId xmlns:a16="http://schemas.microsoft.com/office/drawing/2014/main" id="{88987C64-2657-F8F9-7789-6DD9C635511C}"/>
                  </a:ext>
                </a:extLst>
              </p:cNvPr>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6E6F73"/>
                  </a:solidFill>
                  <a:effectLst/>
                  <a:uLnTx/>
                  <a:uFillTx/>
                  <a:latin typeface="Arial"/>
                  <a:ea typeface="+mn-ea"/>
                  <a:cs typeface="+mn-cs"/>
                </a:endParaRPr>
              </a:p>
            </p:txBody>
          </p:sp>
        </p:grpSp>
      </p:grpSp>
      <p:sp>
        <p:nvSpPr>
          <p:cNvPr id="28" name="TextBox 65">
            <a:extLst>
              <a:ext uri="{FF2B5EF4-FFF2-40B4-BE49-F238E27FC236}">
                <a16:creationId xmlns:a16="http://schemas.microsoft.com/office/drawing/2014/main" id="{1A25ABB1-FD7C-E2D4-7FE9-526AD853DB17}"/>
              </a:ext>
            </a:extLst>
          </p:cNvPr>
          <p:cNvSpPr txBox="1"/>
          <p:nvPr/>
        </p:nvSpPr>
        <p:spPr>
          <a:xfrm>
            <a:off x="1632409" y="5634570"/>
            <a:ext cx="9732305" cy="539197"/>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1" u="none" strike="noStrike" kern="1200" cap="none" spc="0" normalizeH="0" baseline="0" noProof="0">
                <a:ln>
                  <a:noFill/>
                </a:ln>
                <a:solidFill>
                  <a:srgbClr val="00864A"/>
                </a:solidFill>
                <a:effectLst/>
                <a:uLnTx/>
                <a:uFillTx/>
                <a:latin typeface="Arial"/>
                <a:ea typeface="Arial"/>
                <a:cs typeface="Arial"/>
              </a:rPr>
              <a:t>Övriga </a:t>
            </a:r>
            <a:r>
              <a:rPr kumimoji="0" lang="sv-SE" sz="1400" b="1" i="1" u="none" strike="noStrike" kern="1200" cap="none" spc="0" normalizeH="0" baseline="0" noProof="0">
                <a:ln>
                  <a:noFill/>
                </a:ln>
                <a:solidFill>
                  <a:srgbClr val="00864A"/>
                </a:solidFill>
                <a:effectLst/>
                <a:uLnTx/>
                <a:uFillTx/>
                <a:latin typeface="Arial"/>
                <a:ea typeface="+mn-ea"/>
                <a:cs typeface="Arial"/>
              </a:rPr>
              <a:t>affärer: (Extern som medlem) Hanteras enligt individuell överenskommelse med affärspartner.</a:t>
            </a:r>
          </a:p>
        </p:txBody>
      </p:sp>
      <p:grpSp>
        <p:nvGrpSpPr>
          <p:cNvPr id="29" name="Group 64">
            <a:extLst>
              <a:ext uri="{FF2B5EF4-FFF2-40B4-BE49-F238E27FC236}">
                <a16:creationId xmlns:a16="http://schemas.microsoft.com/office/drawing/2014/main" id="{F6737537-B4B8-3A60-4F95-E69AF9A190F7}"/>
              </a:ext>
            </a:extLst>
          </p:cNvPr>
          <p:cNvGrpSpPr/>
          <p:nvPr/>
        </p:nvGrpSpPr>
        <p:grpSpPr>
          <a:xfrm>
            <a:off x="999001" y="5609503"/>
            <a:ext cx="545845" cy="546372"/>
            <a:chOff x="3434317" y="5352836"/>
            <a:chExt cx="766112" cy="766852"/>
          </a:xfrm>
        </p:grpSpPr>
        <p:sp>
          <p:nvSpPr>
            <p:cNvPr id="31" name="Oval 62">
              <a:extLst>
                <a:ext uri="{FF2B5EF4-FFF2-40B4-BE49-F238E27FC236}">
                  <a16:creationId xmlns:a16="http://schemas.microsoft.com/office/drawing/2014/main" id="{8BC801D7-845C-AC85-31A7-56331CF10551}"/>
                </a:ext>
              </a:extLst>
            </p:cNvPr>
            <p:cNvSpPr/>
            <p:nvPr>
              <p:custDataLst>
                <p:tags r:id="rId3"/>
              </p:custDataLst>
            </p:nvPr>
          </p:nvSpPr>
          <p:spPr>
            <a:xfrm>
              <a:off x="3434317" y="5352836"/>
              <a:ext cx="766112" cy="766852"/>
            </a:xfrm>
            <a:prstGeom prst="ellipse">
              <a:avLst/>
            </a:prstGeom>
            <a:solidFill>
              <a:srgbClr val="FFFFFF"/>
            </a:solidFill>
            <a:ln w="28575" cap="flat" cmpd="sng" algn="ctr">
              <a:gradFill flip="none" rotWithShape="1">
                <a:gsLst>
                  <a:gs pos="0">
                    <a:srgbClr val="004224"/>
                  </a:gs>
                  <a:gs pos="100000">
                    <a:srgbClr val="00864A"/>
                  </a:gs>
                </a:gsLst>
                <a:lin ang="0" scaled="1"/>
              </a:gradFill>
              <a:prstDash val="solid"/>
            </a:ln>
            <a:effectLst/>
          </p:spPr>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sv-SE" sz="1800" b="0" i="0" u="none" strike="noStrike" kern="0" cap="none" spc="0" normalizeH="0" baseline="0" noProof="0">
                <a:ln>
                  <a:noFill/>
                </a:ln>
                <a:solidFill>
                  <a:srgbClr val="000D11"/>
                </a:solidFill>
                <a:effectLst/>
                <a:uLnTx/>
                <a:uFillTx/>
                <a:latin typeface="Arial"/>
                <a:ea typeface="+mn-ea"/>
                <a:cs typeface="+mn-cs"/>
              </a:endParaRPr>
            </a:p>
          </p:txBody>
        </p:sp>
        <p:sp>
          <p:nvSpPr>
            <p:cNvPr id="32" name="AutoShape 3">
              <a:extLst>
                <a:ext uri="{FF2B5EF4-FFF2-40B4-BE49-F238E27FC236}">
                  <a16:creationId xmlns:a16="http://schemas.microsoft.com/office/drawing/2014/main" id="{0C1C8DBE-A87F-6E20-451D-2A5E805EDA32}"/>
                </a:ext>
              </a:extLst>
            </p:cNvPr>
            <p:cNvSpPr>
              <a:spLocks noChangeAspect="1" noChangeArrowheads="1" noTextEdit="1"/>
            </p:cNvSpPr>
            <p:nvPr/>
          </p:nvSpPr>
          <p:spPr bwMode="auto">
            <a:xfrm>
              <a:off x="3671378" y="5429343"/>
              <a:ext cx="480096" cy="480558"/>
            </a:xfrm>
            <a:prstGeom prst="rect">
              <a:avLst/>
            </a:prstGeom>
            <a:noFill/>
            <a:ln>
              <a:noFill/>
            </a:ln>
            <a:extLst>
              <a:ext uri="{909E8E84-426E-40DD-AFC4-6F175D3DCCD1}">
                <a14:hiddenFill xmlns:a14="http://schemas.microsoft.com/office/drawing/2010/main">
                  <a:solidFill>
                    <a:srgbClr val="D4DF3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36" name="Bild 35" descr="Glödlampa och kugghjul kontur">
            <a:extLst>
              <a:ext uri="{FF2B5EF4-FFF2-40B4-BE49-F238E27FC236}">
                <a16:creationId xmlns:a16="http://schemas.microsoft.com/office/drawing/2014/main" id="{E30314C0-5E51-F482-0BB9-A9B40CFF84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8369" y="5650562"/>
            <a:ext cx="452163" cy="452163"/>
          </a:xfrm>
          <a:prstGeom prst="rect">
            <a:avLst/>
          </a:prstGeom>
        </p:spPr>
      </p:pic>
    </p:spTree>
    <p:custDataLst>
      <p:tags r:id="rId1"/>
    </p:custDataLst>
    <p:extLst>
      <p:ext uri="{BB962C8B-B14F-4D97-AF65-F5344CB8AC3E}">
        <p14:creationId xmlns:p14="http://schemas.microsoft.com/office/powerpoint/2010/main" val="35445571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7639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07F7F99-51C9-D74B-8CAA-4717175ABFF6}"/>
              </a:ext>
            </a:extLst>
          </p:cNvPr>
          <p:cNvSpPr>
            <a:spLocks noGrp="1"/>
          </p:cNvSpPr>
          <p:nvPr>
            <p:ph type="title"/>
          </p:nvPr>
        </p:nvSpPr>
        <p:spPr/>
        <p:txBody>
          <a:bodyPr/>
          <a:lstStyle/>
          <a:p>
            <a:r>
              <a:rPr lang="sv-SE"/>
              <a:t>Mingel </a:t>
            </a:r>
          </a:p>
        </p:txBody>
      </p:sp>
      <p:sp>
        <p:nvSpPr>
          <p:cNvPr id="5" name="Platshållare för innehåll 4">
            <a:extLst>
              <a:ext uri="{FF2B5EF4-FFF2-40B4-BE49-F238E27FC236}">
                <a16:creationId xmlns:a16="http://schemas.microsoft.com/office/drawing/2014/main" id="{49C57B90-15CC-EBD4-D63D-9F9652F4ACAA}"/>
              </a:ext>
            </a:extLst>
          </p:cNvPr>
          <p:cNvSpPr>
            <a:spLocks noGrp="1"/>
          </p:cNvSpPr>
          <p:nvPr>
            <p:ph idx="1"/>
          </p:nvPr>
        </p:nvSpPr>
        <p:spPr/>
        <p:txBody>
          <a:bodyPr/>
          <a:lstStyle/>
          <a:p>
            <a:r>
              <a:rPr lang="sv-SE" sz="1800"/>
              <a:t>Olika stationer med möjlighet att ställa frågor individuellt eller i grupp </a:t>
            </a:r>
          </a:p>
          <a:p>
            <a:pPr lvl="1">
              <a:buFont typeface="Arial" panose="020B0604020202020204" pitchFamily="34" charset="0"/>
              <a:buChar char="•"/>
            </a:pPr>
            <a:r>
              <a:rPr lang="sv-SE" sz="1600" b="1"/>
              <a:t>Kundservice</a:t>
            </a:r>
            <a:r>
              <a:rPr lang="sv-SE" sz="1600"/>
              <a:t> – Beställningar, vilken support vi kommer att erbjuda i VIOL 3, återkoppling om support </a:t>
            </a:r>
          </a:p>
          <a:p>
            <a:pPr lvl="1">
              <a:buFont typeface="Arial" panose="020B0604020202020204" pitchFamily="34" charset="0"/>
              <a:buChar char="•"/>
            </a:pPr>
            <a:r>
              <a:rPr lang="sv-SE" sz="1600" b="1"/>
              <a:t>Forest Storm </a:t>
            </a:r>
            <a:r>
              <a:rPr lang="sv-SE" sz="1600"/>
              <a:t>– Projektrelaterade frågor | Milstolpar, lärostigar, utbildning </a:t>
            </a:r>
          </a:p>
          <a:p>
            <a:pPr lvl="1">
              <a:buFont typeface="Arial" panose="020B0604020202020204" pitchFamily="34" charset="0"/>
              <a:buChar char="•"/>
            </a:pPr>
            <a:r>
              <a:rPr lang="sv-SE" sz="1600" b="1"/>
              <a:t>Visa i systemet </a:t>
            </a:r>
            <a:r>
              <a:rPr lang="sv-SE" sz="1600"/>
              <a:t>– Är du nyfiken på VIOL 3?</a:t>
            </a:r>
            <a:r>
              <a:rPr lang="sv-SE" sz="1600">
                <a:solidFill>
                  <a:srgbClr val="FF0000"/>
                </a:solidFill>
                <a:highlight>
                  <a:srgbClr val="FFFF00"/>
                </a:highlight>
              </a:rPr>
              <a:t> </a:t>
            </a:r>
          </a:p>
          <a:p>
            <a:r>
              <a:rPr lang="sv-SE" sz="1800"/>
              <a:t>Knyta kontakter och mingla med branschkollegor </a:t>
            </a:r>
          </a:p>
          <a:p>
            <a:r>
              <a:rPr lang="sv-SE" sz="1800"/>
              <a:t>Fika serveras i samband med minglet, start 14:30 </a:t>
            </a:r>
          </a:p>
        </p:txBody>
      </p:sp>
    </p:spTree>
    <p:extLst>
      <p:ext uri="{BB962C8B-B14F-4D97-AF65-F5344CB8AC3E}">
        <p14:creationId xmlns:p14="http://schemas.microsoft.com/office/powerpoint/2010/main" val="15604480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pic>
        <p:nvPicPr>
          <p:cNvPr id="6" name="Bildobjekt 5" descr="Person som håller metallkaffe som droppar, vatten som spiller genom filter med kaffe i keramisk kaffedropp">
            <a:extLst>
              <a:ext uri="{FF2B5EF4-FFF2-40B4-BE49-F238E27FC236}">
                <a16:creationId xmlns:a16="http://schemas.microsoft.com/office/drawing/2014/main" id="{675EC672-2645-44EC-CF4D-72ADDAB0AFDF}"/>
              </a:ext>
            </a:extLst>
          </p:cNvPr>
          <p:cNvPicPr>
            <a:picLocks noChangeAspect="1"/>
          </p:cNvPicPr>
          <p:nvPr/>
        </p:nvPicPr>
        <p:blipFill>
          <a:blip r:embed="rId2">
            <a:alphaModFix amt="30000"/>
          </a:blip>
          <a:stretch>
            <a:fillRect/>
          </a:stretch>
        </p:blipFill>
        <p:spPr>
          <a:xfrm>
            <a:off x="281354" y="212411"/>
            <a:ext cx="9649767" cy="6433177"/>
          </a:xfrm>
          <a:prstGeom prst="rect">
            <a:avLst/>
          </a:prstGeom>
        </p:spPr>
      </p:pic>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148118" y="2548938"/>
            <a:ext cx="9043882" cy="1325563"/>
          </a:xfrm>
        </p:spPr>
        <p:txBody>
          <a:bodyPr anchor="ctr">
            <a:noAutofit/>
          </a:bodyPr>
          <a:lstStyle/>
          <a:p>
            <a:pPr algn="ctr"/>
            <a:r>
              <a:rPr lang="sv-SE" sz="8000">
                <a:solidFill>
                  <a:schemeClr val="bg1">
                    <a:lumMod val="85000"/>
                  </a:schemeClr>
                </a:solidFill>
              </a:rPr>
              <a:t>Mingel med fika </a:t>
            </a:r>
            <a:endParaRPr lang="sv-SE" sz="4800">
              <a:solidFill>
                <a:schemeClr val="bg1"/>
              </a:solidFill>
              <a:highlight>
                <a:srgbClr val="FFFF00"/>
              </a:highlight>
            </a:endParaRPr>
          </a:p>
        </p:txBody>
      </p:sp>
    </p:spTree>
    <p:extLst>
      <p:ext uri="{BB962C8B-B14F-4D97-AF65-F5344CB8AC3E}">
        <p14:creationId xmlns:p14="http://schemas.microsoft.com/office/powerpoint/2010/main" val="18360740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0" y="2766218"/>
            <a:ext cx="11318497" cy="1325563"/>
          </a:xfrm>
        </p:spPr>
        <p:txBody>
          <a:bodyPr>
            <a:noAutofit/>
          </a:bodyPr>
          <a:lstStyle/>
          <a:p>
            <a:pPr algn="ctr"/>
            <a:r>
              <a:rPr lang="sv-SE" sz="5400">
                <a:solidFill>
                  <a:schemeClr val="bg1">
                    <a:lumMod val="85000"/>
                  </a:schemeClr>
                </a:solidFill>
              </a:rPr>
              <a:t>Summering &amp; Frågor </a:t>
            </a:r>
            <a:endParaRPr lang="sv-SE" sz="3200">
              <a:solidFill>
                <a:schemeClr val="bg1"/>
              </a:solidFill>
              <a:highlight>
                <a:srgbClr val="FFFF00"/>
              </a:highlight>
            </a:endParaRPr>
          </a:p>
        </p:txBody>
      </p:sp>
      <p:sp>
        <p:nvSpPr>
          <p:cNvPr id="2" name="textruta 1">
            <a:extLst>
              <a:ext uri="{FF2B5EF4-FFF2-40B4-BE49-F238E27FC236}">
                <a16:creationId xmlns:a16="http://schemas.microsoft.com/office/drawing/2014/main" id="{A63780C8-0752-490F-1367-0ED321DB439F}"/>
              </a:ext>
            </a:extLst>
          </p:cNvPr>
          <p:cNvSpPr txBox="1"/>
          <p:nvPr/>
        </p:nvSpPr>
        <p:spPr>
          <a:xfrm>
            <a:off x="1620549" y="3572780"/>
            <a:ext cx="8727121" cy="830997"/>
          </a:xfrm>
          <a:prstGeom prst="rect">
            <a:avLst/>
          </a:prstGeom>
          <a:noFill/>
        </p:spPr>
        <p:txBody>
          <a:bodyPr wrap="square" rtlCol="0" anchor="ctr">
            <a:spAutoFit/>
          </a:bodyPr>
          <a:lstStyle/>
          <a:p>
            <a:pPr algn="ctr"/>
            <a:r>
              <a:rPr lang="sv-SE" sz="2400">
                <a:solidFill>
                  <a:schemeClr val="bg1"/>
                </a:solidFill>
              </a:rPr>
              <a:t>Utvärdering av dagen kommer skickas ut per mejl, vi är jättetacksamma om ni kan ta er tid att svara på den! </a:t>
            </a:r>
          </a:p>
        </p:txBody>
      </p:sp>
      <p:sp>
        <p:nvSpPr>
          <p:cNvPr id="3" name="textruta 2">
            <a:extLst>
              <a:ext uri="{FF2B5EF4-FFF2-40B4-BE49-F238E27FC236}">
                <a16:creationId xmlns:a16="http://schemas.microsoft.com/office/drawing/2014/main" id="{95674EDF-537B-2045-48C7-2906DB3EC2B5}"/>
              </a:ext>
            </a:extLst>
          </p:cNvPr>
          <p:cNvSpPr txBox="1"/>
          <p:nvPr/>
        </p:nvSpPr>
        <p:spPr>
          <a:xfrm>
            <a:off x="7802880" y="6122505"/>
            <a:ext cx="4389120" cy="553998"/>
          </a:xfrm>
          <a:prstGeom prst="rect">
            <a:avLst/>
          </a:prstGeom>
          <a:noFill/>
        </p:spPr>
        <p:txBody>
          <a:bodyPr wrap="square" rtlCol="0">
            <a:spAutoFit/>
          </a:bodyPr>
          <a:lstStyle/>
          <a:p>
            <a:r>
              <a:rPr lang="sv-SE">
                <a:solidFill>
                  <a:schemeClr val="bg1"/>
                </a:solidFill>
              </a:rPr>
              <a:t>Nästa digitala möte: 10/6 – Milstolpemöte</a:t>
            </a:r>
          </a:p>
          <a:p>
            <a:r>
              <a:rPr lang="sv-SE" sz="1200">
                <a:solidFill>
                  <a:schemeClr val="bg1"/>
                </a:solidFill>
              </a:rPr>
              <a:t>Inbjudan har skickats ut – kontakta Julia om du saknar den!</a:t>
            </a:r>
          </a:p>
        </p:txBody>
      </p:sp>
    </p:spTree>
    <p:extLst>
      <p:ext uri="{BB962C8B-B14F-4D97-AF65-F5344CB8AC3E}">
        <p14:creationId xmlns:p14="http://schemas.microsoft.com/office/powerpoint/2010/main" val="8097122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Flera händer och är redo att svara på en fråga">
            <a:extLst>
              <a:ext uri="{FF2B5EF4-FFF2-40B4-BE49-F238E27FC236}">
                <a16:creationId xmlns:a16="http://schemas.microsoft.com/office/drawing/2014/main" id="{0B0F2356-0362-3E2F-D2EA-3C0B102F3322}"/>
              </a:ext>
            </a:extLst>
          </p:cNvPr>
          <p:cNvPicPr>
            <a:picLocks noChangeAspect="1"/>
          </p:cNvPicPr>
          <p:nvPr/>
        </p:nvPicPr>
        <p:blipFill>
          <a:blip r:embed="rId2">
            <a:alphaModFix amt="30000"/>
          </a:blip>
          <a:stretch>
            <a:fillRect/>
          </a:stretch>
        </p:blipFill>
        <p:spPr>
          <a:xfrm>
            <a:off x="360895" y="266700"/>
            <a:ext cx="9475333" cy="6324600"/>
          </a:xfrm>
          <a:prstGeom prst="rect">
            <a:avLst/>
          </a:prstGeom>
        </p:spPr>
      </p:pic>
      <p:sp>
        <p:nvSpPr>
          <p:cNvPr id="2" name="Rubrik 1">
            <a:extLst>
              <a:ext uri="{FF2B5EF4-FFF2-40B4-BE49-F238E27FC236}">
                <a16:creationId xmlns:a16="http://schemas.microsoft.com/office/drawing/2014/main" id="{CEEB4E45-A14A-2A54-4A77-31E7BFA36FFD}"/>
              </a:ext>
            </a:extLst>
          </p:cNvPr>
          <p:cNvSpPr>
            <a:spLocks noGrp="1"/>
          </p:cNvSpPr>
          <p:nvPr>
            <p:ph type="title"/>
          </p:nvPr>
        </p:nvSpPr>
        <p:spPr>
          <a:xfrm>
            <a:off x="4648200" y="4643808"/>
            <a:ext cx="7182905" cy="1325563"/>
          </a:xfrm>
        </p:spPr>
        <p:txBody>
          <a:bodyPr anchor="ctr">
            <a:normAutofit/>
          </a:bodyPr>
          <a:lstStyle/>
          <a:p>
            <a:r>
              <a:rPr lang="sv-SE" sz="6600"/>
              <a:t>TACK FÖR IDAG!  </a:t>
            </a:r>
          </a:p>
        </p:txBody>
      </p:sp>
    </p:spTree>
    <p:extLst>
      <p:ext uri="{BB962C8B-B14F-4D97-AF65-F5344CB8AC3E}">
        <p14:creationId xmlns:p14="http://schemas.microsoft.com/office/powerpoint/2010/main" val="1696563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A9AA737-F77B-A744-B76D-886B98281AE4}"/>
              </a:ext>
            </a:extLst>
          </p:cNvPr>
          <p:cNvSpPr>
            <a:spLocks noGrp="1"/>
          </p:cNvSpPr>
          <p:nvPr>
            <p:ph type="title"/>
          </p:nvPr>
        </p:nvSpPr>
        <p:spPr>
          <a:xfrm>
            <a:off x="479276" y="458178"/>
            <a:ext cx="10515600" cy="895285"/>
          </a:xfrm>
        </p:spPr>
        <p:txBody>
          <a:bodyPr/>
          <a:lstStyle/>
          <a:p>
            <a:r>
              <a:rPr lang="sv-SE"/>
              <a:t>Länkar </a:t>
            </a:r>
          </a:p>
        </p:txBody>
      </p:sp>
      <p:sp>
        <p:nvSpPr>
          <p:cNvPr id="5" name="Platshållare för innehåll 4">
            <a:extLst>
              <a:ext uri="{FF2B5EF4-FFF2-40B4-BE49-F238E27FC236}">
                <a16:creationId xmlns:a16="http://schemas.microsoft.com/office/drawing/2014/main" id="{5CCB5A3C-3F6D-1BEE-5037-4264D01D87A8}"/>
              </a:ext>
            </a:extLst>
          </p:cNvPr>
          <p:cNvSpPr>
            <a:spLocks noGrp="1"/>
          </p:cNvSpPr>
          <p:nvPr>
            <p:ph idx="1"/>
          </p:nvPr>
        </p:nvSpPr>
        <p:spPr>
          <a:xfrm>
            <a:off x="717847" y="1353463"/>
            <a:ext cx="5088665" cy="4577317"/>
          </a:xfrm>
        </p:spPr>
        <p:txBody>
          <a:bodyPr/>
          <a:lstStyle/>
          <a:p>
            <a:pPr>
              <a:lnSpc>
                <a:spcPct val="100000"/>
              </a:lnSpc>
            </a:pPr>
            <a:r>
              <a:rPr lang="sv-SE" sz="1400">
                <a:hlinkClick r:id="rId2"/>
              </a:rPr>
              <a:t>Kundgrupp Blå </a:t>
            </a:r>
            <a:r>
              <a:rPr lang="sv-SE" sz="1400"/>
              <a:t>| Här hittar du milstolpedokument, material från månadsmöten &amp; lärostigar </a:t>
            </a:r>
          </a:p>
          <a:p>
            <a:pPr lvl="1">
              <a:lnSpc>
                <a:spcPct val="100000"/>
              </a:lnSpc>
            </a:pPr>
            <a:r>
              <a:rPr lang="sv-SE" sz="1200">
                <a:hlinkClick r:id="rId3"/>
              </a:rPr>
              <a:t>Introduktionsdokument</a:t>
            </a:r>
            <a:r>
              <a:rPr lang="sv-SE" sz="1200"/>
              <a:t> | Här hittar ni all information om vad du behöver göra för att komma i gång</a:t>
            </a:r>
          </a:p>
          <a:p>
            <a:pPr lvl="1">
              <a:lnSpc>
                <a:spcPct val="100000"/>
              </a:lnSpc>
            </a:pPr>
            <a:r>
              <a:rPr lang="sv-SE" sz="1200">
                <a:hlinkClick r:id="rId4"/>
              </a:rPr>
              <a:t>Anmälan e-utbildning </a:t>
            </a:r>
            <a:r>
              <a:rPr lang="sv-SE" sz="1200"/>
              <a:t>| För att ta del av våra e-baserade utbildningar behöver du anmäla dig via detta formulär – mer information finns i ovan introduktionsdokument, sida 2. </a:t>
            </a:r>
          </a:p>
          <a:p>
            <a:pPr>
              <a:lnSpc>
                <a:spcPct val="100000"/>
              </a:lnSpc>
            </a:pPr>
            <a:r>
              <a:rPr lang="sv-SE" sz="1400">
                <a:hlinkClick r:id="rId5"/>
              </a:rPr>
              <a:t>Omläggning – regler &amp; principer</a:t>
            </a:r>
            <a:r>
              <a:rPr lang="sv-SE" sz="1400"/>
              <a:t> | Syftet med detta material är att ge en övergripande bild av vad som kommer hända i samband med Go Live av VIOL 3 och övergången från dagens VIOL 2.</a:t>
            </a:r>
          </a:p>
          <a:p>
            <a:pPr lvl="1">
              <a:lnSpc>
                <a:spcPct val="100000"/>
              </a:lnSpc>
            </a:pPr>
            <a:r>
              <a:rPr lang="sv-SE"/>
              <a:t>För dig som transportföretag, </a:t>
            </a:r>
            <a:r>
              <a:rPr lang="sv-SE">
                <a:hlinkClick r:id="rId6"/>
              </a:rPr>
              <a:t>ta del av den här presentationen</a:t>
            </a:r>
          </a:p>
          <a:p>
            <a:pPr>
              <a:lnSpc>
                <a:spcPct val="100000"/>
              </a:lnSpc>
            </a:pPr>
            <a:r>
              <a:rPr lang="sv-SE" sz="1400">
                <a:hlinkClick r:id="rId7"/>
              </a:rPr>
              <a:t>Beställningsstigen</a:t>
            </a:r>
            <a:r>
              <a:rPr lang="sv-SE" sz="1400"/>
              <a:t> | Här hittar du information om vad du som kund behöver beställa för att vara redo vid Go-Live. </a:t>
            </a:r>
          </a:p>
          <a:p>
            <a:pPr>
              <a:lnSpc>
                <a:spcPct val="100000"/>
              </a:lnSpc>
            </a:pPr>
            <a:endParaRPr lang="sv-SE" sz="1400">
              <a:hlinkClick r:id="rId6"/>
            </a:endParaRPr>
          </a:p>
          <a:p>
            <a:pPr marL="180975" lvl="1" indent="0">
              <a:lnSpc>
                <a:spcPct val="100000"/>
              </a:lnSpc>
              <a:buNone/>
            </a:pPr>
            <a:endParaRPr lang="sv-SE" sz="1200">
              <a:hlinkClick r:id="rId6"/>
            </a:endParaRPr>
          </a:p>
        </p:txBody>
      </p:sp>
      <p:sp>
        <p:nvSpPr>
          <p:cNvPr id="2" name="Platshållare för innehåll 4">
            <a:extLst>
              <a:ext uri="{FF2B5EF4-FFF2-40B4-BE49-F238E27FC236}">
                <a16:creationId xmlns:a16="http://schemas.microsoft.com/office/drawing/2014/main" id="{4F6A900D-358A-53DF-A951-0A32CF315850}"/>
              </a:ext>
            </a:extLst>
          </p:cNvPr>
          <p:cNvSpPr txBox="1">
            <a:spLocks/>
          </p:cNvSpPr>
          <p:nvPr/>
        </p:nvSpPr>
        <p:spPr>
          <a:xfrm>
            <a:off x="6096000" y="1353463"/>
            <a:ext cx="5257800" cy="4577317"/>
          </a:xfrm>
          <a:prstGeom prst="rect">
            <a:avLst/>
          </a:prstGeom>
        </p:spPr>
        <p:txBody>
          <a:bodyPr vert="horz" lIns="91440" tIns="45720" rIns="91440" bIns="45720" rtlCol="0">
            <a:noAutofit/>
          </a:bodyPr>
          <a:lstStyle>
            <a:lvl1pPr marL="180975" indent="-176213" algn="l" defTabSz="914400" rtl="0" eaLnBrk="1" latinLnBrk="0" hangingPunct="1">
              <a:lnSpc>
                <a:spcPct val="130000"/>
              </a:lnSpc>
              <a:spcBef>
                <a:spcPts val="1000"/>
              </a:spcBef>
              <a:spcAft>
                <a:spcPts val="1200"/>
              </a:spcAft>
              <a:buFontTx/>
              <a:buBlip>
                <a:blip r:embed="rId8"/>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8"/>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sv-SE" sz="1400">
                <a:hlinkClick r:id="rId9"/>
              </a:rPr>
              <a:t>Nyttorna med VIOL 3</a:t>
            </a:r>
            <a:r>
              <a:rPr lang="sv-SE" sz="1400"/>
              <a:t> | I dokumentet Nyttor med VIOL 3 presenteras fördelarna med VIOL 3 på ett överskådligt och pedagogiskt sätt och ger även en jämförelse mot det nuläge som är i VIOL 2. </a:t>
            </a:r>
            <a:endParaRPr lang="sv-SE" sz="1200"/>
          </a:p>
          <a:p>
            <a:pPr>
              <a:lnSpc>
                <a:spcPct val="100000"/>
              </a:lnSpc>
            </a:pPr>
            <a:r>
              <a:rPr lang="sv-SE" sz="1400">
                <a:hlinkClick r:id="rId10"/>
              </a:rPr>
              <a:t>Nyfiken på funktionerna i VIOL 3? </a:t>
            </a:r>
            <a:r>
              <a:rPr lang="sv-SE" sz="1400"/>
              <a:t>| En översiktlig beskrivning av VIOL 3 1.0, dess innehåll, större skillnader mot nuvarande VIOL system samt viktiga beslut</a:t>
            </a:r>
            <a:endParaRPr lang="sv-SE" sz="1400">
              <a:hlinkClick r:id="rId9"/>
            </a:endParaRPr>
          </a:p>
          <a:p>
            <a:pPr>
              <a:lnSpc>
                <a:spcPct val="100000"/>
              </a:lnSpc>
            </a:pPr>
            <a:r>
              <a:rPr lang="sv-SE" sz="1400">
                <a:hlinkClick r:id="rId11"/>
              </a:rPr>
              <a:t>Användardokumentation  </a:t>
            </a:r>
            <a:r>
              <a:rPr lang="sv-SE" sz="1400"/>
              <a:t>| Här hittar du ex. Handböcker, Instruktion, Filmer &amp; Best Practise </a:t>
            </a:r>
          </a:p>
        </p:txBody>
      </p:sp>
    </p:spTree>
    <p:extLst>
      <p:ext uri="{BB962C8B-B14F-4D97-AF65-F5344CB8AC3E}">
        <p14:creationId xmlns:p14="http://schemas.microsoft.com/office/powerpoint/2010/main" val="4032581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pic>
        <p:nvPicPr>
          <p:cNvPr id="6" name="Bildobjekt 5" descr="Person som håller metallkaffe som droppar, vatten som spiller genom filter med kaffe i keramisk kaffedropp">
            <a:extLst>
              <a:ext uri="{FF2B5EF4-FFF2-40B4-BE49-F238E27FC236}">
                <a16:creationId xmlns:a16="http://schemas.microsoft.com/office/drawing/2014/main" id="{675EC672-2645-44EC-CF4D-72ADDAB0AFDF}"/>
              </a:ext>
            </a:extLst>
          </p:cNvPr>
          <p:cNvPicPr>
            <a:picLocks noChangeAspect="1"/>
          </p:cNvPicPr>
          <p:nvPr/>
        </p:nvPicPr>
        <p:blipFill>
          <a:blip r:embed="rId2">
            <a:alphaModFix amt="30000"/>
          </a:blip>
          <a:stretch>
            <a:fillRect/>
          </a:stretch>
        </p:blipFill>
        <p:spPr>
          <a:xfrm>
            <a:off x="281354" y="212411"/>
            <a:ext cx="9649767" cy="6433177"/>
          </a:xfrm>
          <a:prstGeom prst="rect">
            <a:avLst/>
          </a:prstGeom>
        </p:spPr>
      </p:pic>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6094418" y="2766217"/>
            <a:ext cx="3836703" cy="1325563"/>
          </a:xfrm>
        </p:spPr>
        <p:txBody>
          <a:bodyPr anchor="ctr">
            <a:noAutofit/>
          </a:bodyPr>
          <a:lstStyle/>
          <a:p>
            <a:pPr algn="ctr"/>
            <a:r>
              <a:rPr lang="sv-SE" sz="8000">
                <a:solidFill>
                  <a:schemeClr val="bg1">
                    <a:lumMod val="85000"/>
                  </a:schemeClr>
                </a:solidFill>
              </a:rPr>
              <a:t>Paus </a:t>
            </a:r>
            <a:endParaRPr lang="sv-SE" sz="4800">
              <a:solidFill>
                <a:schemeClr val="bg1"/>
              </a:solidFill>
              <a:highlight>
                <a:srgbClr val="FFFF00"/>
              </a:highlight>
            </a:endParaRPr>
          </a:p>
        </p:txBody>
      </p:sp>
    </p:spTree>
    <p:extLst>
      <p:ext uri="{BB962C8B-B14F-4D97-AF65-F5344CB8AC3E}">
        <p14:creationId xmlns:p14="http://schemas.microsoft.com/office/powerpoint/2010/main" val="34342027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Omläggning</a:t>
            </a:r>
            <a:endParaRPr lang="sv-SE" sz="3200">
              <a:solidFill>
                <a:schemeClr val="bg1"/>
              </a:solidFill>
              <a:highlight>
                <a:srgbClr val="FFFF00"/>
              </a:highlight>
            </a:endParaRPr>
          </a:p>
        </p:txBody>
      </p:sp>
    </p:spTree>
    <p:extLst>
      <p:ext uri="{BB962C8B-B14F-4D97-AF65-F5344CB8AC3E}">
        <p14:creationId xmlns:p14="http://schemas.microsoft.com/office/powerpoint/2010/main" val="402291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B1F15E-ED10-449C-7DC5-DFCC053024F3}"/>
              </a:ext>
            </a:extLst>
          </p:cNvPr>
          <p:cNvSpPr>
            <a:spLocks noGrp="1"/>
          </p:cNvSpPr>
          <p:nvPr>
            <p:ph type="title"/>
          </p:nvPr>
        </p:nvSpPr>
        <p:spPr/>
        <p:txBody>
          <a:bodyPr/>
          <a:lstStyle/>
          <a:p>
            <a:r>
              <a:rPr lang="sv-SE" sz="2400">
                <a:effectLst/>
                <a:latin typeface="Aptos" panose="020B0004020202020204" pitchFamily="34" charset="0"/>
                <a:cs typeface="Aparajita" panose="020B0502040204020203" pitchFamily="18" charset="0"/>
              </a:rPr>
              <a:t>Omläggning</a:t>
            </a:r>
            <a:endParaRPr lang="sv-SE"/>
          </a:p>
        </p:txBody>
      </p:sp>
      <p:sp>
        <p:nvSpPr>
          <p:cNvPr id="3" name="Platshållare för innehåll 2">
            <a:extLst>
              <a:ext uri="{FF2B5EF4-FFF2-40B4-BE49-F238E27FC236}">
                <a16:creationId xmlns:a16="http://schemas.microsoft.com/office/drawing/2014/main" id="{6A23AA29-3835-02BB-A385-A9A9DA5245D5}"/>
              </a:ext>
            </a:extLst>
          </p:cNvPr>
          <p:cNvSpPr>
            <a:spLocks noGrp="1"/>
          </p:cNvSpPr>
          <p:nvPr>
            <p:ph idx="1"/>
          </p:nvPr>
        </p:nvSpPr>
        <p:spPr>
          <a:xfrm>
            <a:off x="995881" y="2168459"/>
            <a:ext cx="10357919" cy="4351338"/>
          </a:xfrm>
        </p:spPr>
        <p:txBody>
          <a:bodyPr/>
          <a:lstStyle/>
          <a:p>
            <a:r>
              <a:rPr lang="sv-SE" sz="1600"/>
              <a:t>Introduktion till omläggning</a:t>
            </a:r>
          </a:p>
          <a:p>
            <a:r>
              <a:rPr lang="sv-SE" sz="1600"/>
              <a:t>Beställningsstigen, tidslinje och </a:t>
            </a:r>
            <a:r>
              <a:rPr lang="sv-SE" sz="1600" err="1"/>
              <a:t>omläggningsplan</a:t>
            </a:r>
            <a:r>
              <a:rPr lang="sv-SE" sz="1600"/>
              <a:t> – hur ska man tänka?</a:t>
            </a:r>
          </a:p>
          <a:p>
            <a:r>
              <a:rPr lang="sv-SE" sz="1600"/>
              <a:t>Guide verksamhetsplanering</a:t>
            </a:r>
          </a:p>
          <a:p>
            <a:r>
              <a:rPr lang="sv-SE" sz="1600"/>
              <a:t>Information till mätplatsägare</a:t>
            </a:r>
          </a:p>
          <a:p>
            <a:r>
              <a:rPr lang="sv-SE" sz="1600"/>
              <a:t>Summering &amp; frågor</a:t>
            </a:r>
            <a:endParaRPr lang="sv-SE"/>
          </a:p>
        </p:txBody>
      </p:sp>
    </p:spTree>
    <p:extLst>
      <p:ext uri="{BB962C8B-B14F-4D97-AF65-F5344CB8AC3E}">
        <p14:creationId xmlns:p14="http://schemas.microsoft.com/office/powerpoint/2010/main" val="1895165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Introduktion till Omläggning</a:t>
            </a:r>
            <a:endParaRPr lang="sv-SE" sz="3200">
              <a:solidFill>
                <a:schemeClr val="bg1"/>
              </a:solidFill>
              <a:highlight>
                <a:srgbClr val="FFFF00"/>
              </a:highlight>
            </a:endParaRPr>
          </a:p>
        </p:txBody>
      </p:sp>
    </p:spTree>
    <p:extLst>
      <p:ext uri="{BB962C8B-B14F-4D97-AF65-F5344CB8AC3E}">
        <p14:creationId xmlns:p14="http://schemas.microsoft.com/office/powerpoint/2010/main" val="27240673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Rak koppling 36">
            <a:extLst>
              <a:ext uri="{FF2B5EF4-FFF2-40B4-BE49-F238E27FC236}">
                <a16:creationId xmlns:a16="http://schemas.microsoft.com/office/drawing/2014/main" id="{636C447E-7180-17DD-C97D-0098A9A7F899}"/>
              </a:ext>
            </a:extLst>
          </p:cNvPr>
          <p:cNvCxnSpPr>
            <a:cxnSpLocks/>
          </p:cNvCxnSpPr>
          <p:nvPr/>
        </p:nvCxnSpPr>
        <p:spPr>
          <a:xfrm flipV="1">
            <a:off x="2310075" y="1212143"/>
            <a:ext cx="0" cy="4680000"/>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B073A0E7-83F2-C83E-1192-FD2304DE4BDD}"/>
              </a:ext>
            </a:extLst>
          </p:cNvPr>
          <p:cNvCxnSpPr>
            <a:cxnSpLocks/>
          </p:cNvCxnSpPr>
          <p:nvPr/>
        </p:nvCxnSpPr>
        <p:spPr>
          <a:xfrm flipV="1">
            <a:off x="4711201" y="1201685"/>
            <a:ext cx="0" cy="4680000"/>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9D102F02-E73E-F731-5229-F3456A7030B5}"/>
              </a:ext>
            </a:extLst>
          </p:cNvPr>
          <p:cNvCxnSpPr>
            <a:cxnSpLocks/>
          </p:cNvCxnSpPr>
          <p:nvPr/>
        </p:nvCxnSpPr>
        <p:spPr>
          <a:xfrm flipV="1">
            <a:off x="7110777" y="1193448"/>
            <a:ext cx="0" cy="4680000"/>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4" name="Rak pilkoppling 143">
            <a:extLst>
              <a:ext uri="{FF2B5EF4-FFF2-40B4-BE49-F238E27FC236}">
                <a16:creationId xmlns:a16="http://schemas.microsoft.com/office/drawing/2014/main" id="{0777066F-64AA-4034-89AE-3347B43F1E45}"/>
              </a:ext>
            </a:extLst>
          </p:cNvPr>
          <p:cNvCxnSpPr>
            <a:cxnSpLocks/>
          </p:cNvCxnSpPr>
          <p:nvPr/>
        </p:nvCxnSpPr>
        <p:spPr>
          <a:xfrm>
            <a:off x="-4661" y="6031554"/>
            <a:ext cx="1212512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Rak koppling 144">
            <a:extLst>
              <a:ext uri="{FF2B5EF4-FFF2-40B4-BE49-F238E27FC236}">
                <a16:creationId xmlns:a16="http://schemas.microsoft.com/office/drawing/2014/main" id="{63E1F1E9-7CE3-4B7F-AD7D-07C407A828E4}"/>
              </a:ext>
            </a:extLst>
          </p:cNvPr>
          <p:cNvCxnSpPr>
            <a:cxnSpLocks/>
          </p:cNvCxnSpPr>
          <p:nvPr/>
        </p:nvCxnSpPr>
        <p:spPr>
          <a:xfrm>
            <a:off x="1701872"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Rak koppling 145">
            <a:extLst>
              <a:ext uri="{FF2B5EF4-FFF2-40B4-BE49-F238E27FC236}">
                <a16:creationId xmlns:a16="http://schemas.microsoft.com/office/drawing/2014/main" id="{A1A62FC5-81CB-4FBB-B714-C02750C0544F}"/>
              </a:ext>
            </a:extLst>
          </p:cNvPr>
          <p:cNvCxnSpPr>
            <a:cxnSpLocks/>
          </p:cNvCxnSpPr>
          <p:nvPr/>
        </p:nvCxnSpPr>
        <p:spPr>
          <a:xfrm>
            <a:off x="2308885" y="5932494"/>
            <a:ext cx="0" cy="1981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Rak koppling 146">
            <a:extLst>
              <a:ext uri="{FF2B5EF4-FFF2-40B4-BE49-F238E27FC236}">
                <a16:creationId xmlns:a16="http://schemas.microsoft.com/office/drawing/2014/main" id="{B64D1222-06B6-4BBA-A926-70E23BBCCD13}"/>
              </a:ext>
            </a:extLst>
          </p:cNvPr>
          <p:cNvCxnSpPr>
            <a:cxnSpLocks/>
          </p:cNvCxnSpPr>
          <p:nvPr/>
        </p:nvCxnSpPr>
        <p:spPr>
          <a:xfrm>
            <a:off x="2909306"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Rak koppling 147">
            <a:extLst>
              <a:ext uri="{FF2B5EF4-FFF2-40B4-BE49-F238E27FC236}">
                <a16:creationId xmlns:a16="http://schemas.microsoft.com/office/drawing/2014/main" id="{0A24080E-BA5C-49C2-A054-E653DD3C6654}"/>
              </a:ext>
            </a:extLst>
          </p:cNvPr>
          <p:cNvCxnSpPr>
            <a:cxnSpLocks/>
          </p:cNvCxnSpPr>
          <p:nvPr/>
        </p:nvCxnSpPr>
        <p:spPr>
          <a:xfrm>
            <a:off x="3509729"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Rak koppling 148">
            <a:extLst>
              <a:ext uri="{FF2B5EF4-FFF2-40B4-BE49-F238E27FC236}">
                <a16:creationId xmlns:a16="http://schemas.microsoft.com/office/drawing/2014/main" id="{7C786F78-3E5D-4C97-9860-072486818BC0}"/>
              </a:ext>
            </a:extLst>
          </p:cNvPr>
          <p:cNvCxnSpPr>
            <a:cxnSpLocks/>
          </p:cNvCxnSpPr>
          <p:nvPr/>
        </p:nvCxnSpPr>
        <p:spPr>
          <a:xfrm>
            <a:off x="4110157"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Rak koppling 149">
            <a:extLst>
              <a:ext uri="{FF2B5EF4-FFF2-40B4-BE49-F238E27FC236}">
                <a16:creationId xmlns:a16="http://schemas.microsoft.com/office/drawing/2014/main" id="{323CE32A-8E58-4CA8-BBE7-EBA5C3B3C003}"/>
              </a:ext>
            </a:extLst>
          </p:cNvPr>
          <p:cNvCxnSpPr>
            <a:cxnSpLocks/>
          </p:cNvCxnSpPr>
          <p:nvPr/>
        </p:nvCxnSpPr>
        <p:spPr>
          <a:xfrm>
            <a:off x="4710579" y="5887554"/>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151" name="Rak koppling 150">
            <a:extLst>
              <a:ext uri="{FF2B5EF4-FFF2-40B4-BE49-F238E27FC236}">
                <a16:creationId xmlns:a16="http://schemas.microsoft.com/office/drawing/2014/main" id="{42E08925-670A-4257-B579-9EB7C0F19C52}"/>
              </a:ext>
            </a:extLst>
          </p:cNvPr>
          <p:cNvCxnSpPr>
            <a:cxnSpLocks/>
          </p:cNvCxnSpPr>
          <p:nvPr/>
        </p:nvCxnSpPr>
        <p:spPr>
          <a:xfrm>
            <a:off x="5311001"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Rak koppling 151">
            <a:extLst>
              <a:ext uri="{FF2B5EF4-FFF2-40B4-BE49-F238E27FC236}">
                <a16:creationId xmlns:a16="http://schemas.microsoft.com/office/drawing/2014/main" id="{3801E65E-DDF7-48E1-B687-E52224DBB08D}"/>
              </a:ext>
            </a:extLst>
          </p:cNvPr>
          <p:cNvCxnSpPr>
            <a:cxnSpLocks/>
          </p:cNvCxnSpPr>
          <p:nvPr/>
        </p:nvCxnSpPr>
        <p:spPr>
          <a:xfrm>
            <a:off x="5911425"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Rak koppling 152">
            <a:extLst>
              <a:ext uri="{FF2B5EF4-FFF2-40B4-BE49-F238E27FC236}">
                <a16:creationId xmlns:a16="http://schemas.microsoft.com/office/drawing/2014/main" id="{F9856A84-6082-4FEA-9EC1-7372C788B417}"/>
              </a:ext>
            </a:extLst>
          </p:cNvPr>
          <p:cNvCxnSpPr>
            <a:cxnSpLocks/>
          </p:cNvCxnSpPr>
          <p:nvPr/>
        </p:nvCxnSpPr>
        <p:spPr>
          <a:xfrm>
            <a:off x="6511845"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Rak koppling 153">
            <a:extLst>
              <a:ext uri="{FF2B5EF4-FFF2-40B4-BE49-F238E27FC236}">
                <a16:creationId xmlns:a16="http://schemas.microsoft.com/office/drawing/2014/main" id="{0C7C6458-1BBF-4F6F-9D57-1AAF9E3CED05}"/>
              </a:ext>
            </a:extLst>
          </p:cNvPr>
          <p:cNvCxnSpPr>
            <a:cxnSpLocks/>
          </p:cNvCxnSpPr>
          <p:nvPr/>
        </p:nvCxnSpPr>
        <p:spPr>
          <a:xfrm>
            <a:off x="8913535"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Rak koppling 154">
            <a:extLst>
              <a:ext uri="{FF2B5EF4-FFF2-40B4-BE49-F238E27FC236}">
                <a16:creationId xmlns:a16="http://schemas.microsoft.com/office/drawing/2014/main" id="{46163301-DF18-4D88-8FA6-F742C2B28B8E}"/>
              </a:ext>
            </a:extLst>
          </p:cNvPr>
          <p:cNvCxnSpPr>
            <a:cxnSpLocks/>
          </p:cNvCxnSpPr>
          <p:nvPr/>
        </p:nvCxnSpPr>
        <p:spPr>
          <a:xfrm>
            <a:off x="7112268" y="5887554"/>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156" name="Rak koppling 155">
            <a:extLst>
              <a:ext uri="{FF2B5EF4-FFF2-40B4-BE49-F238E27FC236}">
                <a16:creationId xmlns:a16="http://schemas.microsoft.com/office/drawing/2014/main" id="{DE551195-0E0A-46BF-8CDC-E52529282AAD}"/>
              </a:ext>
            </a:extLst>
          </p:cNvPr>
          <p:cNvCxnSpPr>
            <a:cxnSpLocks/>
          </p:cNvCxnSpPr>
          <p:nvPr/>
        </p:nvCxnSpPr>
        <p:spPr>
          <a:xfrm>
            <a:off x="7712691"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Rak koppling 156">
            <a:extLst>
              <a:ext uri="{FF2B5EF4-FFF2-40B4-BE49-F238E27FC236}">
                <a16:creationId xmlns:a16="http://schemas.microsoft.com/office/drawing/2014/main" id="{FF6DF638-6B0F-4037-9599-53EF847E0287}"/>
              </a:ext>
            </a:extLst>
          </p:cNvPr>
          <p:cNvCxnSpPr>
            <a:cxnSpLocks/>
          </p:cNvCxnSpPr>
          <p:nvPr/>
        </p:nvCxnSpPr>
        <p:spPr>
          <a:xfrm>
            <a:off x="8313113"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8" name="textruta 157">
            <a:extLst>
              <a:ext uri="{FF2B5EF4-FFF2-40B4-BE49-F238E27FC236}">
                <a16:creationId xmlns:a16="http://schemas.microsoft.com/office/drawing/2014/main" id="{191CA0F1-37D1-4C60-BB8E-03555BA17189}"/>
              </a:ext>
            </a:extLst>
          </p:cNvPr>
          <p:cNvSpPr txBox="1"/>
          <p:nvPr/>
        </p:nvSpPr>
        <p:spPr>
          <a:xfrm>
            <a:off x="1839249"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Q4</a:t>
            </a:r>
          </a:p>
        </p:txBody>
      </p:sp>
      <p:sp>
        <p:nvSpPr>
          <p:cNvPr id="159" name="textruta 158">
            <a:extLst>
              <a:ext uri="{FF2B5EF4-FFF2-40B4-BE49-F238E27FC236}">
                <a16:creationId xmlns:a16="http://schemas.microsoft.com/office/drawing/2014/main" id="{A4B59A4A-121C-4012-B679-09BD32648F6C}"/>
              </a:ext>
            </a:extLst>
          </p:cNvPr>
          <p:cNvSpPr txBox="1"/>
          <p:nvPr/>
        </p:nvSpPr>
        <p:spPr>
          <a:xfrm>
            <a:off x="244093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sp>
        <p:nvSpPr>
          <p:cNvPr id="160" name="textruta 159">
            <a:extLst>
              <a:ext uri="{FF2B5EF4-FFF2-40B4-BE49-F238E27FC236}">
                <a16:creationId xmlns:a16="http://schemas.microsoft.com/office/drawing/2014/main" id="{555344DB-316E-4031-8051-0303FD8FCCD3}"/>
              </a:ext>
            </a:extLst>
          </p:cNvPr>
          <p:cNvSpPr txBox="1"/>
          <p:nvPr/>
        </p:nvSpPr>
        <p:spPr>
          <a:xfrm>
            <a:off x="3042618"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Q2</a:t>
            </a:r>
          </a:p>
        </p:txBody>
      </p:sp>
      <p:sp>
        <p:nvSpPr>
          <p:cNvPr id="161" name="textruta 160">
            <a:extLst>
              <a:ext uri="{FF2B5EF4-FFF2-40B4-BE49-F238E27FC236}">
                <a16:creationId xmlns:a16="http://schemas.microsoft.com/office/drawing/2014/main" id="{9F1B1BF6-E0CA-4F99-9D0A-3B555ABE1600}"/>
              </a:ext>
            </a:extLst>
          </p:cNvPr>
          <p:cNvSpPr txBox="1"/>
          <p:nvPr/>
        </p:nvSpPr>
        <p:spPr>
          <a:xfrm>
            <a:off x="364430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Q3</a:t>
            </a:r>
          </a:p>
        </p:txBody>
      </p:sp>
      <p:sp>
        <p:nvSpPr>
          <p:cNvPr id="162" name="textruta 161">
            <a:extLst>
              <a:ext uri="{FF2B5EF4-FFF2-40B4-BE49-F238E27FC236}">
                <a16:creationId xmlns:a16="http://schemas.microsoft.com/office/drawing/2014/main" id="{8A762671-FD4C-458C-AE61-832928F7743A}"/>
              </a:ext>
            </a:extLst>
          </p:cNvPr>
          <p:cNvSpPr txBox="1"/>
          <p:nvPr/>
        </p:nvSpPr>
        <p:spPr>
          <a:xfrm>
            <a:off x="4245989"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Q4</a:t>
            </a:r>
          </a:p>
        </p:txBody>
      </p:sp>
      <p:sp>
        <p:nvSpPr>
          <p:cNvPr id="163" name="textruta 162">
            <a:extLst>
              <a:ext uri="{FF2B5EF4-FFF2-40B4-BE49-F238E27FC236}">
                <a16:creationId xmlns:a16="http://schemas.microsoft.com/office/drawing/2014/main" id="{2DAF061F-20F4-41D0-8E15-87F4F41C8969}"/>
              </a:ext>
            </a:extLst>
          </p:cNvPr>
          <p:cNvSpPr txBox="1"/>
          <p:nvPr/>
        </p:nvSpPr>
        <p:spPr>
          <a:xfrm>
            <a:off x="4847674"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sp>
        <p:nvSpPr>
          <p:cNvPr id="164" name="textruta 163">
            <a:extLst>
              <a:ext uri="{FF2B5EF4-FFF2-40B4-BE49-F238E27FC236}">
                <a16:creationId xmlns:a16="http://schemas.microsoft.com/office/drawing/2014/main" id="{5B993BFC-1C84-4FE2-A2F6-9BEF183BEA8E}"/>
              </a:ext>
            </a:extLst>
          </p:cNvPr>
          <p:cNvSpPr txBox="1"/>
          <p:nvPr/>
        </p:nvSpPr>
        <p:spPr>
          <a:xfrm>
            <a:off x="5449358"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Q2</a:t>
            </a:r>
          </a:p>
        </p:txBody>
      </p:sp>
      <p:sp>
        <p:nvSpPr>
          <p:cNvPr id="165" name="textruta 164">
            <a:extLst>
              <a:ext uri="{FF2B5EF4-FFF2-40B4-BE49-F238E27FC236}">
                <a16:creationId xmlns:a16="http://schemas.microsoft.com/office/drawing/2014/main" id="{D3E5F2BE-2A60-41CE-8F52-578956C84EA4}"/>
              </a:ext>
            </a:extLst>
          </p:cNvPr>
          <p:cNvSpPr txBox="1"/>
          <p:nvPr/>
        </p:nvSpPr>
        <p:spPr>
          <a:xfrm>
            <a:off x="605104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Q3</a:t>
            </a:r>
          </a:p>
        </p:txBody>
      </p:sp>
      <p:sp>
        <p:nvSpPr>
          <p:cNvPr id="166" name="textruta 165">
            <a:extLst>
              <a:ext uri="{FF2B5EF4-FFF2-40B4-BE49-F238E27FC236}">
                <a16:creationId xmlns:a16="http://schemas.microsoft.com/office/drawing/2014/main" id="{833D3F89-4CE7-4D59-B289-9B18D15CC229}"/>
              </a:ext>
            </a:extLst>
          </p:cNvPr>
          <p:cNvSpPr txBox="1"/>
          <p:nvPr/>
        </p:nvSpPr>
        <p:spPr>
          <a:xfrm>
            <a:off x="6652729"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Q4</a:t>
            </a:r>
          </a:p>
        </p:txBody>
      </p:sp>
      <p:sp>
        <p:nvSpPr>
          <p:cNvPr id="167" name="textruta 166">
            <a:extLst>
              <a:ext uri="{FF2B5EF4-FFF2-40B4-BE49-F238E27FC236}">
                <a16:creationId xmlns:a16="http://schemas.microsoft.com/office/drawing/2014/main" id="{2AAABCE6-98FA-4220-A77D-7759DF14BAD1}"/>
              </a:ext>
            </a:extLst>
          </p:cNvPr>
          <p:cNvSpPr txBox="1"/>
          <p:nvPr/>
        </p:nvSpPr>
        <p:spPr>
          <a:xfrm>
            <a:off x="725441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sp>
        <p:nvSpPr>
          <p:cNvPr id="168" name="textruta 167">
            <a:extLst>
              <a:ext uri="{FF2B5EF4-FFF2-40B4-BE49-F238E27FC236}">
                <a16:creationId xmlns:a16="http://schemas.microsoft.com/office/drawing/2014/main" id="{80323F85-1297-450B-9FE6-C27D8126D824}"/>
              </a:ext>
            </a:extLst>
          </p:cNvPr>
          <p:cNvSpPr txBox="1"/>
          <p:nvPr/>
        </p:nvSpPr>
        <p:spPr>
          <a:xfrm>
            <a:off x="7856098"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Q2</a:t>
            </a:r>
          </a:p>
        </p:txBody>
      </p:sp>
      <p:sp>
        <p:nvSpPr>
          <p:cNvPr id="169" name="textruta 168">
            <a:extLst>
              <a:ext uri="{FF2B5EF4-FFF2-40B4-BE49-F238E27FC236}">
                <a16:creationId xmlns:a16="http://schemas.microsoft.com/office/drawing/2014/main" id="{F567700F-1688-4CDD-808A-6A4F75BD0260}"/>
              </a:ext>
            </a:extLst>
          </p:cNvPr>
          <p:cNvSpPr txBox="1"/>
          <p:nvPr/>
        </p:nvSpPr>
        <p:spPr>
          <a:xfrm>
            <a:off x="845778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Q3</a:t>
            </a:r>
          </a:p>
        </p:txBody>
      </p:sp>
      <p:cxnSp>
        <p:nvCxnSpPr>
          <p:cNvPr id="171" name="Rak pilkoppling 170">
            <a:extLst>
              <a:ext uri="{FF2B5EF4-FFF2-40B4-BE49-F238E27FC236}">
                <a16:creationId xmlns:a16="http://schemas.microsoft.com/office/drawing/2014/main" id="{79D1082D-29D9-4027-A4F6-8317091835D8}"/>
              </a:ext>
            </a:extLst>
          </p:cNvPr>
          <p:cNvCxnSpPr>
            <a:cxnSpLocks/>
          </p:cNvCxnSpPr>
          <p:nvPr/>
        </p:nvCxnSpPr>
        <p:spPr>
          <a:xfrm flipV="1">
            <a:off x="6928123" y="2510820"/>
            <a:ext cx="1211834" cy="5534"/>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Rak pilkoppling 171">
            <a:extLst>
              <a:ext uri="{FF2B5EF4-FFF2-40B4-BE49-F238E27FC236}">
                <a16:creationId xmlns:a16="http://schemas.microsoft.com/office/drawing/2014/main" id="{66523181-61E1-495F-ACDB-74991C823713}"/>
              </a:ext>
            </a:extLst>
          </p:cNvPr>
          <p:cNvCxnSpPr>
            <a:cxnSpLocks/>
          </p:cNvCxnSpPr>
          <p:nvPr/>
        </p:nvCxnSpPr>
        <p:spPr>
          <a:xfrm flipV="1">
            <a:off x="570641" y="3108171"/>
            <a:ext cx="6408000"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 name="textruta 172">
            <a:extLst>
              <a:ext uri="{FF2B5EF4-FFF2-40B4-BE49-F238E27FC236}">
                <a16:creationId xmlns:a16="http://schemas.microsoft.com/office/drawing/2014/main" id="{ADD35250-2822-45DB-9F32-2A7E60DB0ED9}"/>
              </a:ext>
            </a:extLst>
          </p:cNvPr>
          <p:cNvSpPr txBox="1"/>
          <p:nvPr/>
        </p:nvSpPr>
        <p:spPr>
          <a:xfrm>
            <a:off x="503718" y="2875397"/>
            <a:ext cx="334373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Kunders och IT-leverantörers utveckling</a:t>
            </a:r>
          </a:p>
        </p:txBody>
      </p:sp>
      <p:cxnSp>
        <p:nvCxnSpPr>
          <p:cNvPr id="174" name="Rak pilkoppling 173">
            <a:extLst>
              <a:ext uri="{FF2B5EF4-FFF2-40B4-BE49-F238E27FC236}">
                <a16:creationId xmlns:a16="http://schemas.microsoft.com/office/drawing/2014/main" id="{F35959D8-21A3-482D-99F8-F9B8FFDD8979}"/>
              </a:ext>
            </a:extLst>
          </p:cNvPr>
          <p:cNvCxnSpPr>
            <a:cxnSpLocks/>
          </p:cNvCxnSpPr>
          <p:nvPr/>
        </p:nvCxnSpPr>
        <p:spPr>
          <a:xfrm>
            <a:off x="6928123" y="4168056"/>
            <a:ext cx="1216426"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5" name="textruta 174">
            <a:extLst>
              <a:ext uri="{FF2B5EF4-FFF2-40B4-BE49-F238E27FC236}">
                <a16:creationId xmlns:a16="http://schemas.microsoft.com/office/drawing/2014/main" id="{6C8304D6-6C9D-4B5F-BCD4-1F913DAAD00E}"/>
              </a:ext>
            </a:extLst>
          </p:cNvPr>
          <p:cNvSpPr txBox="1"/>
          <p:nvPr/>
        </p:nvSpPr>
        <p:spPr>
          <a:xfrm>
            <a:off x="6717021" y="3912015"/>
            <a:ext cx="319218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Samtliga kunders driftsförberedelser i VIOL 3</a:t>
            </a:r>
          </a:p>
        </p:txBody>
      </p:sp>
      <p:sp>
        <p:nvSpPr>
          <p:cNvPr id="177" name="textruta 176">
            <a:extLst>
              <a:ext uri="{FF2B5EF4-FFF2-40B4-BE49-F238E27FC236}">
                <a16:creationId xmlns:a16="http://schemas.microsoft.com/office/drawing/2014/main" id="{A05C5122-CA3D-4874-9279-29B9A3FC2C03}"/>
              </a:ext>
            </a:extLst>
          </p:cNvPr>
          <p:cNvSpPr txBox="1"/>
          <p:nvPr/>
        </p:nvSpPr>
        <p:spPr>
          <a:xfrm>
            <a:off x="4311697" y="3176345"/>
            <a:ext cx="2254489" cy="261610"/>
          </a:xfrm>
          <a:prstGeom prst="rect">
            <a:avLst/>
          </a:prstGeom>
          <a:noFill/>
        </p:spPr>
        <p:txBody>
          <a:bodyPr wrap="square" rtlCol="0">
            <a:spAutoFit/>
          </a:bodyPr>
          <a:lstStyle>
            <a:defPPr>
              <a:defRPr lang="sv-SE"/>
            </a:defPPr>
            <a:lvl1pPr marR="0" lvl="0" indent="0" algn="ctr" fontAlgn="auto">
              <a:lnSpc>
                <a:spcPct val="100000"/>
              </a:lnSpc>
              <a:spcBef>
                <a:spcPts val="0"/>
              </a:spcBef>
              <a:spcAft>
                <a:spcPts val="0"/>
              </a:spcAft>
              <a:buClrTx/>
              <a:buSzTx/>
              <a:buFontTx/>
              <a:buNone/>
              <a:tabLst/>
              <a:defRPr kumimoji="0" sz="1050" b="0" i="0" u="none" strike="noStrike" cap="none" spc="0" normalizeH="0" baseline="0">
                <a:ln>
                  <a:noFill/>
                </a:ln>
                <a:solidFill>
                  <a:schemeClr val="bg1"/>
                </a:solidFill>
                <a:effectLst/>
                <a:uLnTx/>
                <a:uFillTx/>
                <a:latin typeface="Open Sans" panose="020B0606030504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Kunders verifieringsperiod</a:t>
            </a:r>
          </a:p>
        </p:txBody>
      </p:sp>
      <p:cxnSp>
        <p:nvCxnSpPr>
          <p:cNvPr id="178" name="Rak pilkoppling 177">
            <a:extLst>
              <a:ext uri="{FF2B5EF4-FFF2-40B4-BE49-F238E27FC236}">
                <a16:creationId xmlns:a16="http://schemas.microsoft.com/office/drawing/2014/main" id="{07591CF9-76AE-4599-AEA2-634A9FBFF8F2}"/>
              </a:ext>
            </a:extLst>
          </p:cNvPr>
          <p:cNvCxnSpPr>
            <a:cxnSpLocks/>
          </p:cNvCxnSpPr>
          <p:nvPr/>
        </p:nvCxnSpPr>
        <p:spPr>
          <a:xfrm>
            <a:off x="2898751" y="5473985"/>
            <a:ext cx="5265969"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textruta 178">
            <a:extLst>
              <a:ext uri="{FF2B5EF4-FFF2-40B4-BE49-F238E27FC236}">
                <a16:creationId xmlns:a16="http://schemas.microsoft.com/office/drawing/2014/main" id="{859C09AB-16EB-4DA6-88B2-8ADC3387CB35}"/>
              </a:ext>
            </a:extLst>
          </p:cNvPr>
          <p:cNvSpPr txBox="1"/>
          <p:nvPr/>
        </p:nvSpPr>
        <p:spPr>
          <a:xfrm>
            <a:off x="2573885" y="5224594"/>
            <a:ext cx="22544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Förvaltningsförberedelser</a:t>
            </a:r>
          </a:p>
        </p:txBody>
      </p:sp>
      <p:sp>
        <p:nvSpPr>
          <p:cNvPr id="180" name="textruta 179">
            <a:extLst>
              <a:ext uri="{FF2B5EF4-FFF2-40B4-BE49-F238E27FC236}">
                <a16:creationId xmlns:a16="http://schemas.microsoft.com/office/drawing/2014/main" id="{CDB52B64-482E-425B-96C1-D43F562D97D4}"/>
              </a:ext>
            </a:extLst>
          </p:cNvPr>
          <p:cNvSpPr txBox="1"/>
          <p:nvPr/>
        </p:nvSpPr>
        <p:spPr>
          <a:xfrm>
            <a:off x="7919677" y="4421974"/>
            <a:ext cx="122432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Omläggning</a:t>
            </a:r>
          </a:p>
        </p:txBody>
      </p:sp>
      <p:sp>
        <p:nvSpPr>
          <p:cNvPr id="183" name="textruta 182">
            <a:extLst>
              <a:ext uri="{FF2B5EF4-FFF2-40B4-BE49-F238E27FC236}">
                <a16:creationId xmlns:a16="http://schemas.microsoft.com/office/drawing/2014/main" id="{471F3830-E760-4F9F-B42B-28A42A1A99C8}"/>
              </a:ext>
            </a:extLst>
          </p:cNvPr>
          <p:cNvSpPr txBox="1"/>
          <p:nvPr/>
        </p:nvSpPr>
        <p:spPr>
          <a:xfrm>
            <a:off x="8189429" y="4752078"/>
            <a:ext cx="2098409" cy="261610"/>
          </a:xfrm>
          <a:prstGeom prst="rect">
            <a:avLst/>
          </a:prstGeom>
          <a:noFill/>
        </p:spPr>
        <p:txBody>
          <a:bodyPr wrap="square" rtlCol="0">
            <a:spAutoFit/>
          </a:bodyPr>
          <a:lstStyle>
            <a:defPPr>
              <a:defRPr lang="sv-SE"/>
            </a:defPPr>
            <a:lvl1pPr marR="0" lvl="0" indent="0" algn="ctr" fontAlgn="auto">
              <a:lnSpc>
                <a:spcPct val="100000"/>
              </a:lnSpc>
              <a:spcBef>
                <a:spcPts val="0"/>
              </a:spcBef>
              <a:spcAft>
                <a:spcPts val="0"/>
              </a:spcAft>
              <a:buClrTx/>
              <a:buSzTx/>
              <a:buFontTx/>
              <a:buNone/>
              <a:tabLst/>
              <a:defRPr kumimoji="0" sz="1100" b="0" i="0" u="none" strike="noStrike" cap="none" spc="0" normalizeH="0" baseline="0">
                <a:ln>
                  <a:noFill/>
                </a:ln>
                <a:effectLst/>
                <a:uLnTx/>
                <a:uFillTx/>
                <a:latin typeface="Open Sans" panose="020B0606030504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Stäng VIOL 2 för nya affärer</a:t>
            </a:r>
          </a:p>
        </p:txBody>
      </p:sp>
      <p:sp>
        <p:nvSpPr>
          <p:cNvPr id="189" name="textruta 188">
            <a:extLst>
              <a:ext uri="{FF2B5EF4-FFF2-40B4-BE49-F238E27FC236}">
                <a16:creationId xmlns:a16="http://schemas.microsoft.com/office/drawing/2014/main" id="{C79B01D3-2993-4941-9F77-414B5D160BB6}"/>
              </a:ext>
            </a:extLst>
          </p:cNvPr>
          <p:cNvSpPr txBox="1"/>
          <p:nvPr/>
        </p:nvSpPr>
        <p:spPr>
          <a:xfrm>
            <a:off x="6314993" y="2266879"/>
            <a:ext cx="2437459" cy="261610"/>
          </a:xfrm>
          <a:prstGeom prst="rect">
            <a:avLst/>
          </a:prstGeom>
          <a:noFill/>
        </p:spPr>
        <p:txBody>
          <a:bodyPr wrap="square" rtlCol="0">
            <a:spAutoFit/>
          </a:bodyPr>
          <a:lstStyle>
            <a:defPPr>
              <a:defRPr lang="sv-SE"/>
            </a:defPPr>
            <a:lvl1pPr marR="0" lvl="0" indent="0" algn="ctr" fontAlgn="auto">
              <a:lnSpc>
                <a:spcPct val="100000"/>
              </a:lnSpc>
              <a:spcBef>
                <a:spcPts val="0"/>
              </a:spcBef>
              <a:spcAft>
                <a:spcPts val="0"/>
              </a:spcAft>
              <a:buClrTx/>
              <a:buSzTx/>
              <a:buFontTx/>
              <a:buNone/>
              <a:tabLst/>
              <a:defRPr kumimoji="0" sz="1050" b="0" i="0" u="none" strike="noStrike" cap="none" spc="0" normalizeH="0" baseline="0">
                <a:ln>
                  <a:noFill/>
                </a:ln>
                <a:solidFill>
                  <a:schemeClr val="bg1"/>
                </a:solidFill>
                <a:effectLst/>
                <a:uLnTx/>
                <a:uFillTx/>
                <a:latin typeface="Open Sans" panose="020B0606030504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Stabiliseringsperiod</a:t>
            </a:r>
          </a:p>
        </p:txBody>
      </p:sp>
      <p:cxnSp>
        <p:nvCxnSpPr>
          <p:cNvPr id="190" name="Rak pilkoppling 189">
            <a:extLst>
              <a:ext uri="{FF2B5EF4-FFF2-40B4-BE49-F238E27FC236}">
                <a16:creationId xmlns:a16="http://schemas.microsoft.com/office/drawing/2014/main" id="{C2E0D3F5-6778-4E0C-AAAF-2C66595B1DC0}"/>
              </a:ext>
            </a:extLst>
          </p:cNvPr>
          <p:cNvCxnSpPr>
            <a:cxnSpLocks/>
          </p:cNvCxnSpPr>
          <p:nvPr/>
        </p:nvCxnSpPr>
        <p:spPr>
          <a:xfrm flipV="1">
            <a:off x="4116473" y="2838102"/>
            <a:ext cx="4032742" cy="12674"/>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1" name="textruta 190">
            <a:extLst>
              <a:ext uri="{FF2B5EF4-FFF2-40B4-BE49-F238E27FC236}">
                <a16:creationId xmlns:a16="http://schemas.microsoft.com/office/drawing/2014/main" id="{CB7608F6-E49D-4525-BEE9-C12B83DB06E1}"/>
              </a:ext>
            </a:extLst>
          </p:cNvPr>
          <p:cNvSpPr txBox="1"/>
          <p:nvPr/>
        </p:nvSpPr>
        <p:spPr>
          <a:xfrm>
            <a:off x="3885111" y="2609375"/>
            <a:ext cx="2124943" cy="253916"/>
          </a:xfrm>
          <a:prstGeom prst="rect">
            <a:avLst/>
          </a:prstGeom>
          <a:noFill/>
        </p:spPr>
        <p:txBody>
          <a:bodyPr wrap="square" rtlCol="0">
            <a:spAutoFit/>
          </a:bodyPr>
          <a:lstStyle>
            <a:defPPr>
              <a:defRPr lang="sv-SE"/>
            </a:defPPr>
            <a:lvl1pPr marR="0" lvl="0" indent="0" algn="ctr" fontAlgn="auto">
              <a:lnSpc>
                <a:spcPct val="100000"/>
              </a:lnSpc>
              <a:spcBef>
                <a:spcPts val="0"/>
              </a:spcBef>
              <a:spcAft>
                <a:spcPts val="0"/>
              </a:spcAft>
              <a:buClrTx/>
              <a:buSzTx/>
              <a:buFontTx/>
              <a:buNone/>
              <a:tabLst/>
              <a:defRPr kumimoji="0" sz="1100" b="0" i="0" u="none" strike="noStrike" cap="none" spc="0" normalizeH="0" baseline="0">
                <a:ln>
                  <a:noFill/>
                </a:ln>
                <a:effectLst/>
                <a:uLnTx/>
                <a:uFillTx/>
                <a:latin typeface="Open Sans" panose="020B0606030504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Drifttagningsförberedelser</a:t>
            </a:r>
          </a:p>
        </p:txBody>
      </p:sp>
      <p:cxnSp>
        <p:nvCxnSpPr>
          <p:cNvPr id="198" name="Rak koppling 197">
            <a:extLst>
              <a:ext uri="{FF2B5EF4-FFF2-40B4-BE49-F238E27FC236}">
                <a16:creationId xmlns:a16="http://schemas.microsoft.com/office/drawing/2014/main" id="{CAF2E340-1CE1-4741-A385-02BE0048EB20}"/>
              </a:ext>
            </a:extLst>
          </p:cNvPr>
          <p:cNvCxnSpPr>
            <a:cxnSpLocks/>
          </p:cNvCxnSpPr>
          <p:nvPr/>
        </p:nvCxnSpPr>
        <p:spPr>
          <a:xfrm>
            <a:off x="9507766" y="5887554"/>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199" name="Rak koppling 198">
            <a:extLst>
              <a:ext uri="{FF2B5EF4-FFF2-40B4-BE49-F238E27FC236}">
                <a16:creationId xmlns:a16="http://schemas.microsoft.com/office/drawing/2014/main" id="{660B73AA-27B9-4355-AE7B-AFF0297C0ACC}"/>
              </a:ext>
            </a:extLst>
          </p:cNvPr>
          <p:cNvCxnSpPr>
            <a:cxnSpLocks/>
          </p:cNvCxnSpPr>
          <p:nvPr/>
        </p:nvCxnSpPr>
        <p:spPr>
          <a:xfrm>
            <a:off x="10108189"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0" name="textruta 199">
            <a:extLst>
              <a:ext uri="{FF2B5EF4-FFF2-40B4-BE49-F238E27FC236}">
                <a16:creationId xmlns:a16="http://schemas.microsoft.com/office/drawing/2014/main" id="{324F84B1-68A2-4B83-9D7E-DCDBC70836A5}"/>
              </a:ext>
            </a:extLst>
          </p:cNvPr>
          <p:cNvSpPr txBox="1"/>
          <p:nvPr/>
        </p:nvSpPr>
        <p:spPr>
          <a:xfrm>
            <a:off x="9048226"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Q4</a:t>
            </a:r>
          </a:p>
        </p:txBody>
      </p:sp>
      <p:sp>
        <p:nvSpPr>
          <p:cNvPr id="201" name="textruta 200">
            <a:extLst>
              <a:ext uri="{FF2B5EF4-FFF2-40B4-BE49-F238E27FC236}">
                <a16:creationId xmlns:a16="http://schemas.microsoft.com/office/drawing/2014/main" id="{88D4CCE8-4453-464B-AEDC-BCB8DFCAFB63}"/>
              </a:ext>
            </a:extLst>
          </p:cNvPr>
          <p:cNvSpPr txBox="1"/>
          <p:nvPr/>
        </p:nvSpPr>
        <p:spPr>
          <a:xfrm>
            <a:off x="9649912" y="6029148"/>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cxnSp>
        <p:nvCxnSpPr>
          <p:cNvPr id="202" name="Rak koppling 201">
            <a:extLst>
              <a:ext uri="{FF2B5EF4-FFF2-40B4-BE49-F238E27FC236}">
                <a16:creationId xmlns:a16="http://schemas.microsoft.com/office/drawing/2014/main" id="{EF5B3C2A-360F-4B21-90C9-E03834BED4B9}"/>
              </a:ext>
            </a:extLst>
          </p:cNvPr>
          <p:cNvCxnSpPr>
            <a:cxnSpLocks/>
          </p:cNvCxnSpPr>
          <p:nvPr/>
        </p:nvCxnSpPr>
        <p:spPr>
          <a:xfrm>
            <a:off x="508609"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Rak koppling 202">
            <a:extLst>
              <a:ext uri="{FF2B5EF4-FFF2-40B4-BE49-F238E27FC236}">
                <a16:creationId xmlns:a16="http://schemas.microsoft.com/office/drawing/2014/main" id="{641EF581-2ADE-4903-BFFC-AB9E750CB0D3}"/>
              </a:ext>
            </a:extLst>
          </p:cNvPr>
          <p:cNvCxnSpPr>
            <a:cxnSpLocks/>
          </p:cNvCxnSpPr>
          <p:nvPr/>
        </p:nvCxnSpPr>
        <p:spPr>
          <a:xfrm>
            <a:off x="1109031"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Rak koppling 203">
            <a:extLst>
              <a:ext uri="{FF2B5EF4-FFF2-40B4-BE49-F238E27FC236}">
                <a16:creationId xmlns:a16="http://schemas.microsoft.com/office/drawing/2014/main" id="{6AE3B2AB-1C52-4820-9893-77B0FDF7A8AA}"/>
              </a:ext>
            </a:extLst>
          </p:cNvPr>
          <p:cNvCxnSpPr>
            <a:cxnSpLocks/>
          </p:cNvCxnSpPr>
          <p:nvPr/>
        </p:nvCxnSpPr>
        <p:spPr>
          <a:xfrm>
            <a:off x="2308885" y="5892143"/>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205" name="Rak koppling 204">
            <a:extLst>
              <a:ext uri="{FF2B5EF4-FFF2-40B4-BE49-F238E27FC236}">
                <a16:creationId xmlns:a16="http://schemas.microsoft.com/office/drawing/2014/main" id="{7D6757F5-D217-414A-B4D9-B3C1F689714A}"/>
              </a:ext>
            </a:extLst>
          </p:cNvPr>
          <p:cNvCxnSpPr>
            <a:cxnSpLocks/>
          </p:cNvCxnSpPr>
          <p:nvPr/>
        </p:nvCxnSpPr>
        <p:spPr>
          <a:xfrm>
            <a:off x="510019"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7" name="textruta 206">
            <a:extLst>
              <a:ext uri="{FF2B5EF4-FFF2-40B4-BE49-F238E27FC236}">
                <a16:creationId xmlns:a16="http://schemas.microsoft.com/office/drawing/2014/main" id="{43435B65-A58C-4B58-8A12-FAF373D64035}"/>
              </a:ext>
            </a:extLst>
          </p:cNvPr>
          <p:cNvSpPr txBox="1"/>
          <p:nvPr/>
        </p:nvSpPr>
        <p:spPr>
          <a:xfrm>
            <a:off x="72614" y="604450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sp>
        <p:nvSpPr>
          <p:cNvPr id="208" name="textruta 207">
            <a:extLst>
              <a:ext uri="{FF2B5EF4-FFF2-40B4-BE49-F238E27FC236}">
                <a16:creationId xmlns:a16="http://schemas.microsoft.com/office/drawing/2014/main" id="{20C930E4-F0B6-464C-9ADA-8196E796698F}"/>
              </a:ext>
            </a:extLst>
          </p:cNvPr>
          <p:cNvSpPr txBox="1"/>
          <p:nvPr/>
        </p:nvSpPr>
        <p:spPr>
          <a:xfrm>
            <a:off x="627645" y="604450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Q2</a:t>
            </a:r>
          </a:p>
        </p:txBody>
      </p:sp>
      <p:sp>
        <p:nvSpPr>
          <p:cNvPr id="209" name="textruta 208">
            <a:extLst>
              <a:ext uri="{FF2B5EF4-FFF2-40B4-BE49-F238E27FC236}">
                <a16:creationId xmlns:a16="http://schemas.microsoft.com/office/drawing/2014/main" id="{2B43BFFE-A955-43DB-B036-C9B958E4CB7E}"/>
              </a:ext>
            </a:extLst>
          </p:cNvPr>
          <p:cNvSpPr txBox="1"/>
          <p:nvPr/>
        </p:nvSpPr>
        <p:spPr>
          <a:xfrm>
            <a:off x="1229331" y="604450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Q3</a:t>
            </a:r>
          </a:p>
        </p:txBody>
      </p:sp>
      <p:sp>
        <p:nvSpPr>
          <p:cNvPr id="210" name="textruta 209">
            <a:extLst>
              <a:ext uri="{FF2B5EF4-FFF2-40B4-BE49-F238E27FC236}">
                <a16:creationId xmlns:a16="http://schemas.microsoft.com/office/drawing/2014/main" id="{13FB33F1-6CA5-4912-96C5-09FDFAA097B7}"/>
              </a:ext>
            </a:extLst>
          </p:cNvPr>
          <p:cNvSpPr txBox="1"/>
          <p:nvPr/>
        </p:nvSpPr>
        <p:spPr>
          <a:xfrm>
            <a:off x="10263993" y="6269845"/>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Open Sans" panose="020B0606030504020204"/>
                <a:ea typeface="+mn-ea"/>
                <a:cs typeface="+mn-cs"/>
              </a:rPr>
              <a:t>2026</a:t>
            </a:r>
          </a:p>
        </p:txBody>
      </p:sp>
      <p:sp>
        <p:nvSpPr>
          <p:cNvPr id="224" name="textruta 223">
            <a:extLst>
              <a:ext uri="{FF2B5EF4-FFF2-40B4-BE49-F238E27FC236}">
                <a16:creationId xmlns:a16="http://schemas.microsoft.com/office/drawing/2014/main" id="{4974332B-34EB-4DC0-A3DA-62609F5950A7}"/>
              </a:ext>
            </a:extLst>
          </p:cNvPr>
          <p:cNvSpPr txBox="1"/>
          <p:nvPr/>
        </p:nvSpPr>
        <p:spPr>
          <a:xfrm>
            <a:off x="3858668" y="210921"/>
            <a:ext cx="1481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panose="020B0606030504020204"/>
                <a:ea typeface="+mn-ea"/>
                <a:cs typeface="+mn-cs"/>
              </a:rPr>
              <a:t>Start verifieringsperiod</a:t>
            </a:r>
          </a:p>
        </p:txBody>
      </p:sp>
      <p:sp>
        <p:nvSpPr>
          <p:cNvPr id="226" name="textruta 225">
            <a:extLst>
              <a:ext uri="{FF2B5EF4-FFF2-40B4-BE49-F238E27FC236}">
                <a16:creationId xmlns:a16="http://schemas.microsoft.com/office/drawing/2014/main" id="{FEE1FCD8-BE0B-4A39-8AB5-975B893B59F1}"/>
              </a:ext>
            </a:extLst>
          </p:cNvPr>
          <p:cNvSpPr txBox="1"/>
          <p:nvPr/>
        </p:nvSpPr>
        <p:spPr>
          <a:xfrm>
            <a:off x="6652729" y="712219"/>
            <a:ext cx="14103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panose="020B0606030504020204"/>
                <a:ea typeface="+mn-ea"/>
                <a:cs typeface="+mn-cs"/>
              </a:rPr>
              <a:t>Acceptans-godkännande</a:t>
            </a:r>
          </a:p>
        </p:txBody>
      </p:sp>
      <p:cxnSp>
        <p:nvCxnSpPr>
          <p:cNvPr id="228" name="Rak koppling 227">
            <a:extLst>
              <a:ext uri="{FF2B5EF4-FFF2-40B4-BE49-F238E27FC236}">
                <a16:creationId xmlns:a16="http://schemas.microsoft.com/office/drawing/2014/main" id="{05F09C6F-0A7F-421E-B74D-C12DA6B8B1E8}"/>
              </a:ext>
            </a:extLst>
          </p:cNvPr>
          <p:cNvCxnSpPr>
            <a:cxnSpLocks/>
          </p:cNvCxnSpPr>
          <p:nvPr/>
        </p:nvCxnSpPr>
        <p:spPr>
          <a:xfrm>
            <a:off x="8188038" y="1215999"/>
            <a:ext cx="0" cy="478800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229" name="Rak koppling 228">
            <a:extLst>
              <a:ext uri="{FF2B5EF4-FFF2-40B4-BE49-F238E27FC236}">
                <a16:creationId xmlns:a16="http://schemas.microsoft.com/office/drawing/2014/main" id="{2FC11A13-A665-469D-9699-AC4BDA2C5B83}"/>
              </a:ext>
            </a:extLst>
          </p:cNvPr>
          <p:cNvCxnSpPr>
            <a:cxnSpLocks/>
          </p:cNvCxnSpPr>
          <p:nvPr/>
        </p:nvCxnSpPr>
        <p:spPr>
          <a:xfrm>
            <a:off x="7275937" y="208201"/>
            <a:ext cx="0" cy="5039939"/>
          </a:xfrm>
          <a:prstGeom prst="line">
            <a:avLst/>
          </a:prstGeom>
          <a:noFill/>
        </p:spPr>
      </p:cxnSp>
      <p:cxnSp>
        <p:nvCxnSpPr>
          <p:cNvPr id="231" name="Rak koppling 230">
            <a:extLst>
              <a:ext uri="{FF2B5EF4-FFF2-40B4-BE49-F238E27FC236}">
                <a16:creationId xmlns:a16="http://schemas.microsoft.com/office/drawing/2014/main" id="{3E143F98-3BC4-49B2-9F7F-088E0605DF59}"/>
              </a:ext>
            </a:extLst>
          </p:cNvPr>
          <p:cNvCxnSpPr>
            <a:cxnSpLocks/>
          </p:cNvCxnSpPr>
          <p:nvPr/>
        </p:nvCxnSpPr>
        <p:spPr>
          <a:xfrm>
            <a:off x="4552563" y="672586"/>
            <a:ext cx="0" cy="532639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232" name="Rak koppling 231">
            <a:extLst>
              <a:ext uri="{FF2B5EF4-FFF2-40B4-BE49-F238E27FC236}">
                <a16:creationId xmlns:a16="http://schemas.microsoft.com/office/drawing/2014/main" id="{23D00A6F-2126-4AFC-85A3-F4E1B3BC2917}"/>
              </a:ext>
            </a:extLst>
          </p:cNvPr>
          <p:cNvCxnSpPr>
            <a:cxnSpLocks/>
          </p:cNvCxnSpPr>
          <p:nvPr/>
        </p:nvCxnSpPr>
        <p:spPr>
          <a:xfrm>
            <a:off x="9310739" y="1222874"/>
            <a:ext cx="0" cy="478800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233" name="textruta 232">
            <a:extLst>
              <a:ext uri="{FF2B5EF4-FFF2-40B4-BE49-F238E27FC236}">
                <a16:creationId xmlns:a16="http://schemas.microsoft.com/office/drawing/2014/main" id="{BB1B209E-3DD1-4774-9A7E-BAE9910C123E}"/>
              </a:ext>
            </a:extLst>
          </p:cNvPr>
          <p:cNvSpPr txBox="1"/>
          <p:nvPr/>
        </p:nvSpPr>
        <p:spPr>
          <a:xfrm>
            <a:off x="7482859" y="910400"/>
            <a:ext cx="14103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panose="020B0606030504020204"/>
                <a:ea typeface="+mn-ea"/>
                <a:cs typeface="+mn-cs"/>
              </a:rPr>
              <a:t>Go live</a:t>
            </a:r>
          </a:p>
        </p:txBody>
      </p:sp>
      <p:sp>
        <p:nvSpPr>
          <p:cNvPr id="234" name="textruta 233">
            <a:extLst>
              <a:ext uri="{FF2B5EF4-FFF2-40B4-BE49-F238E27FC236}">
                <a16:creationId xmlns:a16="http://schemas.microsoft.com/office/drawing/2014/main" id="{81902022-F537-424E-9E63-7A5818967002}"/>
              </a:ext>
            </a:extLst>
          </p:cNvPr>
          <p:cNvSpPr txBox="1"/>
          <p:nvPr/>
        </p:nvSpPr>
        <p:spPr>
          <a:xfrm>
            <a:off x="8504752" y="594267"/>
            <a:ext cx="15954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panose="020B0606030504020204"/>
                <a:ea typeface="+mn-ea"/>
                <a:cs typeface="+mn-cs"/>
              </a:rPr>
              <a:t>Samtliga affärer i skogsbranschen genomförs i VIOL 3</a:t>
            </a:r>
            <a:endParaRPr kumimoji="0" lang="sv-SE" sz="1200" b="0" i="1" u="none" strike="noStrike" kern="1200" cap="none" spc="0" normalizeH="0" baseline="0" noProof="0">
              <a:ln>
                <a:noFill/>
              </a:ln>
              <a:solidFill>
                <a:srgbClr val="FFFFFF"/>
              </a:solidFill>
              <a:effectLst/>
              <a:uLnTx/>
              <a:uFillTx/>
              <a:latin typeface="Open Sans" panose="020B0606030504020204"/>
              <a:ea typeface="+mn-ea"/>
              <a:cs typeface="+mn-cs"/>
            </a:endParaRPr>
          </a:p>
        </p:txBody>
      </p:sp>
      <p:cxnSp>
        <p:nvCxnSpPr>
          <p:cNvPr id="235" name="Rak pilkoppling 234">
            <a:extLst>
              <a:ext uri="{FF2B5EF4-FFF2-40B4-BE49-F238E27FC236}">
                <a16:creationId xmlns:a16="http://schemas.microsoft.com/office/drawing/2014/main" id="{A53ADA9F-4D1C-4E85-A355-A23A8284D552}"/>
              </a:ext>
            </a:extLst>
          </p:cNvPr>
          <p:cNvCxnSpPr>
            <a:cxnSpLocks/>
          </p:cNvCxnSpPr>
          <p:nvPr/>
        </p:nvCxnSpPr>
        <p:spPr>
          <a:xfrm>
            <a:off x="8186486" y="4657521"/>
            <a:ext cx="1080000"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3" name="Rak koppling 242">
            <a:extLst>
              <a:ext uri="{FF2B5EF4-FFF2-40B4-BE49-F238E27FC236}">
                <a16:creationId xmlns:a16="http://schemas.microsoft.com/office/drawing/2014/main" id="{BDE38D55-61EA-4A90-9D66-714599FB85EF}"/>
              </a:ext>
            </a:extLst>
          </p:cNvPr>
          <p:cNvCxnSpPr>
            <a:cxnSpLocks/>
          </p:cNvCxnSpPr>
          <p:nvPr/>
        </p:nvCxnSpPr>
        <p:spPr>
          <a:xfrm>
            <a:off x="7324723" y="1222874"/>
            <a:ext cx="0" cy="478800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96" name="Rak koppling 95">
            <a:extLst>
              <a:ext uri="{FF2B5EF4-FFF2-40B4-BE49-F238E27FC236}">
                <a16:creationId xmlns:a16="http://schemas.microsoft.com/office/drawing/2014/main" id="{0FA30507-5654-4129-95A9-5C9847E5944E}"/>
              </a:ext>
            </a:extLst>
          </p:cNvPr>
          <p:cNvCxnSpPr>
            <a:cxnSpLocks/>
          </p:cNvCxnSpPr>
          <p:nvPr/>
        </p:nvCxnSpPr>
        <p:spPr>
          <a:xfrm>
            <a:off x="10705258"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textruta 100">
            <a:extLst>
              <a:ext uri="{FF2B5EF4-FFF2-40B4-BE49-F238E27FC236}">
                <a16:creationId xmlns:a16="http://schemas.microsoft.com/office/drawing/2014/main" id="{266E6653-3F52-4624-823F-943A04276E94}"/>
              </a:ext>
            </a:extLst>
          </p:cNvPr>
          <p:cNvSpPr txBox="1"/>
          <p:nvPr/>
        </p:nvSpPr>
        <p:spPr>
          <a:xfrm>
            <a:off x="10284784" y="6029148"/>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Q2</a:t>
            </a:r>
          </a:p>
        </p:txBody>
      </p:sp>
      <p:sp>
        <p:nvSpPr>
          <p:cNvPr id="27" name="Romb 26">
            <a:extLst>
              <a:ext uri="{FF2B5EF4-FFF2-40B4-BE49-F238E27FC236}">
                <a16:creationId xmlns:a16="http://schemas.microsoft.com/office/drawing/2014/main" id="{FD86E257-00A4-46B1-88E7-4EC75BC78104}"/>
              </a:ext>
            </a:extLst>
          </p:cNvPr>
          <p:cNvSpPr/>
          <p:nvPr/>
        </p:nvSpPr>
        <p:spPr>
          <a:xfrm>
            <a:off x="8128880" y="4811546"/>
            <a:ext cx="121099" cy="139749"/>
          </a:xfrm>
          <a:prstGeom prst="diamond">
            <a:avLst/>
          </a:prstGeom>
          <a:solidFill>
            <a:srgbClr val="3B96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 name="textruta 122">
            <a:extLst>
              <a:ext uri="{FF2B5EF4-FFF2-40B4-BE49-F238E27FC236}">
                <a16:creationId xmlns:a16="http://schemas.microsoft.com/office/drawing/2014/main" id="{BA71E17B-ED0A-4827-AEB3-5418E5174388}"/>
              </a:ext>
            </a:extLst>
          </p:cNvPr>
          <p:cNvSpPr txBox="1"/>
          <p:nvPr/>
        </p:nvSpPr>
        <p:spPr>
          <a:xfrm>
            <a:off x="9357481" y="5178570"/>
            <a:ext cx="2092166" cy="261610"/>
          </a:xfrm>
          <a:prstGeom prst="rect">
            <a:avLst/>
          </a:prstGeom>
          <a:noFill/>
        </p:spPr>
        <p:txBody>
          <a:bodyPr wrap="square" rtlCol="0">
            <a:spAutoFit/>
          </a:bodyPr>
          <a:lstStyle>
            <a:defPPr>
              <a:defRPr lang="sv-SE"/>
            </a:defPPr>
            <a:lvl1pPr marR="0" lvl="0" indent="0" fontAlgn="auto">
              <a:lnSpc>
                <a:spcPct val="100000"/>
              </a:lnSpc>
              <a:spcBef>
                <a:spcPts val="0"/>
              </a:spcBef>
              <a:spcAft>
                <a:spcPts val="0"/>
              </a:spcAft>
              <a:buClrTx/>
              <a:buSzTx/>
              <a:buFontTx/>
              <a:buNone/>
              <a:tabLst/>
              <a:defRPr kumimoji="0" sz="1050" b="0" i="0" u="none" strike="noStrike" cap="none" spc="0" normalizeH="0" baseline="0">
                <a:ln>
                  <a:noFill/>
                </a:ln>
                <a:solidFill>
                  <a:schemeClr val="bg1"/>
                </a:solidFill>
                <a:effectLst/>
                <a:uLnTx/>
                <a:uFillTx/>
                <a:latin typeface="Open Sans" panose="020B0606030504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Stäng VIOL 2 för inmätning </a:t>
            </a:r>
          </a:p>
        </p:txBody>
      </p:sp>
      <p:sp>
        <p:nvSpPr>
          <p:cNvPr id="124" name="Romb 123">
            <a:extLst>
              <a:ext uri="{FF2B5EF4-FFF2-40B4-BE49-F238E27FC236}">
                <a16:creationId xmlns:a16="http://schemas.microsoft.com/office/drawing/2014/main" id="{29BB2DEB-31D8-4671-B136-86192446A0F5}"/>
              </a:ext>
            </a:extLst>
          </p:cNvPr>
          <p:cNvSpPr/>
          <p:nvPr/>
        </p:nvSpPr>
        <p:spPr>
          <a:xfrm>
            <a:off x="9253874" y="5236284"/>
            <a:ext cx="121099" cy="139749"/>
          </a:xfrm>
          <a:prstGeom prst="diamond">
            <a:avLst/>
          </a:prstGeom>
          <a:solidFill>
            <a:srgbClr val="3B96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7" name="textruta 126">
            <a:extLst>
              <a:ext uri="{FF2B5EF4-FFF2-40B4-BE49-F238E27FC236}">
                <a16:creationId xmlns:a16="http://schemas.microsoft.com/office/drawing/2014/main" id="{EC58AED1-74B8-4B8E-A002-CFE4DA007193}"/>
              </a:ext>
            </a:extLst>
          </p:cNvPr>
          <p:cNvSpPr txBox="1"/>
          <p:nvPr/>
        </p:nvSpPr>
        <p:spPr>
          <a:xfrm>
            <a:off x="8376029" y="5608341"/>
            <a:ext cx="2970516" cy="261610"/>
          </a:xfrm>
          <a:prstGeom prst="rect">
            <a:avLst/>
          </a:prstGeom>
          <a:noFill/>
        </p:spPr>
        <p:txBody>
          <a:bodyPr wrap="square" rtlCol="0">
            <a:spAutoFit/>
          </a:bodyPr>
          <a:lstStyle>
            <a:defPPr>
              <a:defRPr lang="sv-SE"/>
            </a:defPPr>
            <a:lvl1pPr marR="0" lvl="0" indent="0" fontAlgn="auto">
              <a:lnSpc>
                <a:spcPct val="100000"/>
              </a:lnSpc>
              <a:spcBef>
                <a:spcPts val="0"/>
              </a:spcBef>
              <a:spcAft>
                <a:spcPts val="0"/>
              </a:spcAft>
              <a:buClrTx/>
              <a:buSzTx/>
              <a:buFontTx/>
              <a:buNone/>
              <a:tabLst/>
              <a:defRPr kumimoji="0" sz="1050" b="0" i="0" u="none" strike="noStrike" cap="none" spc="0" normalizeH="0" baseline="0">
                <a:ln>
                  <a:noFill/>
                </a:ln>
                <a:solidFill>
                  <a:schemeClr val="bg1"/>
                </a:solidFill>
                <a:effectLst/>
                <a:uLnTx/>
                <a:uFillTx/>
                <a:latin typeface="Open Sans" panose="020B060603050402020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Merparten av VIOL 2 avinstalleras</a:t>
            </a:r>
          </a:p>
        </p:txBody>
      </p:sp>
      <p:sp>
        <p:nvSpPr>
          <p:cNvPr id="128" name="Romb 127">
            <a:extLst>
              <a:ext uri="{FF2B5EF4-FFF2-40B4-BE49-F238E27FC236}">
                <a16:creationId xmlns:a16="http://schemas.microsoft.com/office/drawing/2014/main" id="{6AB6C93D-AEB6-4CEA-AD0D-88C075FFD8A6}"/>
              </a:ext>
            </a:extLst>
          </p:cNvPr>
          <p:cNvSpPr/>
          <p:nvPr/>
        </p:nvSpPr>
        <p:spPr>
          <a:xfrm>
            <a:off x="11285996" y="5674604"/>
            <a:ext cx="121099" cy="139749"/>
          </a:xfrm>
          <a:prstGeom prst="diamond">
            <a:avLst/>
          </a:prstGeom>
          <a:solidFill>
            <a:srgbClr val="3B96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85" name="Rak koppling 184">
            <a:extLst>
              <a:ext uri="{FF2B5EF4-FFF2-40B4-BE49-F238E27FC236}">
                <a16:creationId xmlns:a16="http://schemas.microsoft.com/office/drawing/2014/main" id="{35763C28-49DB-4084-9CD6-D2F644B9B720}"/>
              </a:ext>
            </a:extLst>
          </p:cNvPr>
          <p:cNvCxnSpPr>
            <a:cxnSpLocks/>
          </p:cNvCxnSpPr>
          <p:nvPr/>
        </p:nvCxnSpPr>
        <p:spPr>
          <a:xfrm>
            <a:off x="11275409" y="5930088"/>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92" name="textruta 191">
            <a:extLst>
              <a:ext uri="{FF2B5EF4-FFF2-40B4-BE49-F238E27FC236}">
                <a16:creationId xmlns:a16="http://schemas.microsoft.com/office/drawing/2014/main" id="{1F407FA9-A3ED-474E-B66A-BAD329DEA5DA}"/>
              </a:ext>
            </a:extLst>
          </p:cNvPr>
          <p:cNvSpPr txBox="1"/>
          <p:nvPr/>
        </p:nvSpPr>
        <p:spPr>
          <a:xfrm>
            <a:off x="10853824" y="6029148"/>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Q3</a:t>
            </a:r>
          </a:p>
        </p:txBody>
      </p:sp>
      <p:cxnSp>
        <p:nvCxnSpPr>
          <p:cNvPr id="193" name="Rak koppling 192">
            <a:extLst>
              <a:ext uri="{FF2B5EF4-FFF2-40B4-BE49-F238E27FC236}">
                <a16:creationId xmlns:a16="http://schemas.microsoft.com/office/drawing/2014/main" id="{F5174B7D-55D0-44AE-AA8A-C2F6EF497A4F}"/>
              </a:ext>
            </a:extLst>
          </p:cNvPr>
          <p:cNvCxnSpPr>
            <a:cxnSpLocks/>
          </p:cNvCxnSpPr>
          <p:nvPr/>
        </p:nvCxnSpPr>
        <p:spPr>
          <a:xfrm>
            <a:off x="11820538" y="5929985"/>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94" name="textruta 193">
            <a:extLst>
              <a:ext uri="{FF2B5EF4-FFF2-40B4-BE49-F238E27FC236}">
                <a16:creationId xmlns:a16="http://schemas.microsoft.com/office/drawing/2014/main" id="{895EF53A-6411-4111-B3BE-779BB88114F0}"/>
              </a:ext>
            </a:extLst>
          </p:cNvPr>
          <p:cNvSpPr txBox="1"/>
          <p:nvPr/>
        </p:nvSpPr>
        <p:spPr>
          <a:xfrm>
            <a:off x="11428057" y="6029148"/>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Q4</a:t>
            </a:r>
          </a:p>
        </p:txBody>
      </p:sp>
      <p:sp>
        <p:nvSpPr>
          <p:cNvPr id="7" name="textruta 6">
            <a:extLst>
              <a:ext uri="{FF2B5EF4-FFF2-40B4-BE49-F238E27FC236}">
                <a16:creationId xmlns:a16="http://schemas.microsoft.com/office/drawing/2014/main" id="{AFFEEBE7-A611-60C6-D101-E0AC3A071015}"/>
              </a:ext>
            </a:extLst>
          </p:cNvPr>
          <p:cNvSpPr txBox="1"/>
          <p:nvPr/>
        </p:nvSpPr>
        <p:spPr>
          <a:xfrm>
            <a:off x="636346" y="6253678"/>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Open Sans" panose="020B0606030504020204"/>
                <a:ea typeface="+mn-ea"/>
                <a:cs typeface="+mn-cs"/>
              </a:rPr>
              <a:t>2022</a:t>
            </a:r>
          </a:p>
        </p:txBody>
      </p:sp>
      <p:sp>
        <p:nvSpPr>
          <p:cNvPr id="8" name="textruta 7">
            <a:extLst>
              <a:ext uri="{FF2B5EF4-FFF2-40B4-BE49-F238E27FC236}">
                <a16:creationId xmlns:a16="http://schemas.microsoft.com/office/drawing/2014/main" id="{8B4D1D6B-7388-041B-1966-27E7FE46EF81}"/>
              </a:ext>
            </a:extLst>
          </p:cNvPr>
          <p:cNvSpPr txBox="1"/>
          <p:nvPr/>
        </p:nvSpPr>
        <p:spPr>
          <a:xfrm>
            <a:off x="3034522" y="6253678"/>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Open Sans" panose="020B0606030504020204"/>
                <a:ea typeface="+mn-ea"/>
                <a:cs typeface="+mn-cs"/>
              </a:rPr>
              <a:t>2023</a:t>
            </a:r>
          </a:p>
        </p:txBody>
      </p:sp>
      <p:sp>
        <p:nvSpPr>
          <p:cNvPr id="9" name="textruta 8">
            <a:extLst>
              <a:ext uri="{FF2B5EF4-FFF2-40B4-BE49-F238E27FC236}">
                <a16:creationId xmlns:a16="http://schemas.microsoft.com/office/drawing/2014/main" id="{AE58BAF3-688C-0F60-020E-0B9033CAB73D}"/>
              </a:ext>
            </a:extLst>
          </p:cNvPr>
          <p:cNvSpPr txBox="1"/>
          <p:nvPr/>
        </p:nvSpPr>
        <p:spPr>
          <a:xfrm>
            <a:off x="5443469" y="6253678"/>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Open Sans" panose="020B0606030504020204"/>
                <a:ea typeface="+mn-ea"/>
                <a:cs typeface="+mn-cs"/>
              </a:rPr>
              <a:t>2024</a:t>
            </a:r>
          </a:p>
        </p:txBody>
      </p:sp>
      <p:sp>
        <p:nvSpPr>
          <p:cNvPr id="10" name="textruta 9">
            <a:extLst>
              <a:ext uri="{FF2B5EF4-FFF2-40B4-BE49-F238E27FC236}">
                <a16:creationId xmlns:a16="http://schemas.microsoft.com/office/drawing/2014/main" id="{6F95ECF7-4BAC-1277-92A8-F2A0715F6FA0}"/>
              </a:ext>
            </a:extLst>
          </p:cNvPr>
          <p:cNvSpPr txBox="1"/>
          <p:nvPr/>
        </p:nvSpPr>
        <p:spPr>
          <a:xfrm>
            <a:off x="7864196" y="6271519"/>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Open Sans" panose="020B0606030504020204"/>
                <a:ea typeface="+mn-ea"/>
                <a:cs typeface="+mn-cs"/>
              </a:rPr>
              <a:t>2025</a:t>
            </a:r>
          </a:p>
        </p:txBody>
      </p:sp>
      <p:cxnSp>
        <p:nvCxnSpPr>
          <p:cNvPr id="15" name="Rak pilkoppling 14">
            <a:extLst>
              <a:ext uri="{FF2B5EF4-FFF2-40B4-BE49-F238E27FC236}">
                <a16:creationId xmlns:a16="http://schemas.microsoft.com/office/drawing/2014/main" id="{653B6BC9-EB6C-95E8-51F9-09700F1559F5}"/>
              </a:ext>
            </a:extLst>
          </p:cNvPr>
          <p:cNvCxnSpPr>
            <a:cxnSpLocks/>
          </p:cNvCxnSpPr>
          <p:nvPr/>
        </p:nvCxnSpPr>
        <p:spPr>
          <a:xfrm flipV="1">
            <a:off x="3256243" y="1506274"/>
            <a:ext cx="1332000"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D7506A61-28BE-826B-94C3-728E651537E2}"/>
              </a:ext>
            </a:extLst>
          </p:cNvPr>
          <p:cNvSpPr txBox="1"/>
          <p:nvPr/>
        </p:nvSpPr>
        <p:spPr>
          <a:xfrm>
            <a:off x="3088278" y="1272874"/>
            <a:ext cx="197745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Kundfunktionalitet Paket 1</a:t>
            </a:r>
          </a:p>
        </p:txBody>
      </p:sp>
      <p:cxnSp>
        <p:nvCxnSpPr>
          <p:cNvPr id="19" name="Rak pilkoppling 18">
            <a:extLst>
              <a:ext uri="{FF2B5EF4-FFF2-40B4-BE49-F238E27FC236}">
                <a16:creationId xmlns:a16="http://schemas.microsoft.com/office/drawing/2014/main" id="{101D6FA7-F954-8AFB-0CD8-5B0EF5703FE9}"/>
              </a:ext>
            </a:extLst>
          </p:cNvPr>
          <p:cNvCxnSpPr>
            <a:cxnSpLocks/>
          </p:cNvCxnSpPr>
          <p:nvPr/>
        </p:nvCxnSpPr>
        <p:spPr>
          <a:xfrm flipV="1">
            <a:off x="4172973" y="1753508"/>
            <a:ext cx="1764000"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ruta 19">
            <a:extLst>
              <a:ext uri="{FF2B5EF4-FFF2-40B4-BE49-F238E27FC236}">
                <a16:creationId xmlns:a16="http://schemas.microsoft.com/office/drawing/2014/main" id="{1C3EFC4D-F388-C103-707B-650B5AD09BF0}"/>
              </a:ext>
            </a:extLst>
          </p:cNvPr>
          <p:cNvSpPr txBox="1"/>
          <p:nvPr/>
        </p:nvSpPr>
        <p:spPr>
          <a:xfrm>
            <a:off x="4005008" y="1520108"/>
            <a:ext cx="198440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Kundfunktionalitet Paket 2</a:t>
            </a:r>
          </a:p>
        </p:txBody>
      </p:sp>
      <p:cxnSp>
        <p:nvCxnSpPr>
          <p:cNvPr id="24" name="Rak pilkoppling 23">
            <a:extLst>
              <a:ext uri="{FF2B5EF4-FFF2-40B4-BE49-F238E27FC236}">
                <a16:creationId xmlns:a16="http://schemas.microsoft.com/office/drawing/2014/main" id="{7972D359-1E61-52DF-995F-8A643044D8A3}"/>
              </a:ext>
            </a:extLst>
          </p:cNvPr>
          <p:cNvCxnSpPr>
            <a:cxnSpLocks/>
          </p:cNvCxnSpPr>
          <p:nvPr/>
        </p:nvCxnSpPr>
        <p:spPr>
          <a:xfrm flipV="1">
            <a:off x="5924033" y="2034233"/>
            <a:ext cx="2232000" cy="489"/>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ruta 24">
            <a:extLst>
              <a:ext uri="{FF2B5EF4-FFF2-40B4-BE49-F238E27FC236}">
                <a16:creationId xmlns:a16="http://schemas.microsoft.com/office/drawing/2014/main" id="{CD730614-3A26-0F76-D7B3-A3FAC7B0C597}"/>
              </a:ext>
            </a:extLst>
          </p:cNvPr>
          <p:cNvSpPr txBox="1"/>
          <p:nvPr/>
        </p:nvSpPr>
        <p:spPr>
          <a:xfrm>
            <a:off x="5382993" y="1813603"/>
            <a:ext cx="354702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Användbarhet och rapportförbättringar</a:t>
            </a:r>
          </a:p>
        </p:txBody>
      </p:sp>
      <p:cxnSp>
        <p:nvCxnSpPr>
          <p:cNvPr id="26" name="Rak pilkoppling 25">
            <a:extLst>
              <a:ext uri="{FF2B5EF4-FFF2-40B4-BE49-F238E27FC236}">
                <a16:creationId xmlns:a16="http://schemas.microsoft.com/office/drawing/2014/main" id="{3D410D50-AB25-F4D8-F4A8-A7A20BA126E3}"/>
              </a:ext>
            </a:extLst>
          </p:cNvPr>
          <p:cNvCxnSpPr>
            <a:cxnSpLocks/>
          </p:cNvCxnSpPr>
          <p:nvPr/>
        </p:nvCxnSpPr>
        <p:spPr>
          <a:xfrm>
            <a:off x="570641" y="2219365"/>
            <a:ext cx="7588965"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ruta 27">
            <a:extLst>
              <a:ext uri="{FF2B5EF4-FFF2-40B4-BE49-F238E27FC236}">
                <a16:creationId xmlns:a16="http://schemas.microsoft.com/office/drawing/2014/main" id="{957054E0-B11A-DA5C-27AF-E324B4343EE0}"/>
              </a:ext>
            </a:extLst>
          </p:cNvPr>
          <p:cNvSpPr txBox="1"/>
          <p:nvPr/>
        </p:nvSpPr>
        <p:spPr>
          <a:xfrm>
            <a:off x="479538" y="1953817"/>
            <a:ext cx="546562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Intern funktionalitet mätning, kontrollmätning, fakturering, kvalitetsegenskaper mm</a:t>
            </a:r>
          </a:p>
        </p:txBody>
      </p:sp>
      <p:cxnSp>
        <p:nvCxnSpPr>
          <p:cNvPr id="41" name="Rak koppling 40">
            <a:extLst>
              <a:ext uri="{FF2B5EF4-FFF2-40B4-BE49-F238E27FC236}">
                <a16:creationId xmlns:a16="http://schemas.microsoft.com/office/drawing/2014/main" id="{331E1273-4BFB-760C-A8F3-6083AE054394}"/>
              </a:ext>
            </a:extLst>
          </p:cNvPr>
          <p:cNvCxnSpPr>
            <a:cxnSpLocks/>
          </p:cNvCxnSpPr>
          <p:nvPr/>
        </p:nvCxnSpPr>
        <p:spPr>
          <a:xfrm flipV="1">
            <a:off x="9506007" y="1200591"/>
            <a:ext cx="0" cy="4680000"/>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Rak pilkoppling 44">
            <a:extLst>
              <a:ext uri="{FF2B5EF4-FFF2-40B4-BE49-F238E27FC236}">
                <a16:creationId xmlns:a16="http://schemas.microsoft.com/office/drawing/2014/main" id="{2ECF9F56-5F71-E1F5-BF98-CABFECFA86C7}"/>
              </a:ext>
            </a:extLst>
          </p:cNvPr>
          <p:cNvCxnSpPr>
            <a:cxnSpLocks/>
          </p:cNvCxnSpPr>
          <p:nvPr/>
        </p:nvCxnSpPr>
        <p:spPr>
          <a:xfrm>
            <a:off x="6091887" y="3803087"/>
            <a:ext cx="2064146"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ruta 45">
            <a:extLst>
              <a:ext uri="{FF2B5EF4-FFF2-40B4-BE49-F238E27FC236}">
                <a16:creationId xmlns:a16="http://schemas.microsoft.com/office/drawing/2014/main" id="{6E8AF4E5-9435-99C3-4E9B-D0FF78DA60B4}"/>
              </a:ext>
            </a:extLst>
          </p:cNvPr>
          <p:cNvSpPr txBox="1"/>
          <p:nvPr/>
        </p:nvSpPr>
        <p:spPr>
          <a:xfrm>
            <a:off x="6010054" y="3556138"/>
            <a:ext cx="225516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Skarp drift isolerade affärer</a:t>
            </a:r>
          </a:p>
        </p:txBody>
      </p:sp>
      <p:cxnSp>
        <p:nvCxnSpPr>
          <p:cNvPr id="48" name="Rak pilkoppling 47">
            <a:extLst>
              <a:ext uri="{FF2B5EF4-FFF2-40B4-BE49-F238E27FC236}">
                <a16:creationId xmlns:a16="http://schemas.microsoft.com/office/drawing/2014/main" id="{1C31876D-A001-FFCB-DEC7-4FB645E6B646}"/>
              </a:ext>
            </a:extLst>
          </p:cNvPr>
          <p:cNvCxnSpPr>
            <a:cxnSpLocks/>
          </p:cNvCxnSpPr>
          <p:nvPr/>
        </p:nvCxnSpPr>
        <p:spPr>
          <a:xfrm>
            <a:off x="570641" y="1295128"/>
            <a:ext cx="2700000"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ruta 48">
            <a:extLst>
              <a:ext uri="{FF2B5EF4-FFF2-40B4-BE49-F238E27FC236}">
                <a16:creationId xmlns:a16="http://schemas.microsoft.com/office/drawing/2014/main" id="{879F5363-962B-CD6F-FACA-A55520D1B375}"/>
              </a:ext>
            </a:extLst>
          </p:cNvPr>
          <p:cNvSpPr txBox="1"/>
          <p:nvPr/>
        </p:nvSpPr>
        <p:spPr>
          <a:xfrm>
            <a:off x="386441" y="1045418"/>
            <a:ext cx="229954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Levererad VIOL 3 funktionalitet</a:t>
            </a:r>
          </a:p>
        </p:txBody>
      </p:sp>
      <p:cxnSp>
        <p:nvCxnSpPr>
          <p:cNvPr id="50" name="Rak koppling 49">
            <a:extLst>
              <a:ext uri="{FF2B5EF4-FFF2-40B4-BE49-F238E27FC236}">
                <a16:creationId xmlns:a16="http://schemas.microsoft.com/office/drawing/2014/main" id="{FD056FD0-1771-6245-B4FF-8A385F33E171}"/>
              </a:ext>
            </a:extLst>
          </p:cNvPr>
          <p:cNvCxnSpPr>
            <a:cxnSpLocks/>
          </p:cNvCxnSpPr>
          <p:nvPr/>
        </p:nvCxnSpPr>
        <p:spPr>
          <a:xfrm flipV="1">
            <a:off x="102199" y="1295963"/>
            <a:ext cx="462143" cy="0"/>
          </a:xfrm>
          <a:prstGeom prst="line">
            <a:avLst/>
          </a:prstGeom>
          <a:ln w="31750" cap="rnd">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Rak pilkoppling 67">
            <a:extLst>
              <a:ext uri="{FF2B5EF4-FFF2-40B4-BE49-F238E27FC236}">
                <a16:creationId xmlns:a16="http://schemas.microsoft.com/office/drawing/2014/main" id="{127082B4-F364-AEEA-9958-E67449C1847B}"/>
              </a:ext>
            </a:extLst>
          </p:cNvPr>
          <p:cNvCxnSpPr>
            <a:cxnSpLocks/>
          </p:cNvCxnSpPr>
          <p:nvPr/>
        </p:nvCxnSpPr>
        <p:spPr>
          <a:xfrm>
            <a:off x="4556103" y="3415385"/>
            <a:ext cx="2422538" cy="13615"/>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Rubrik 1">
            <a:extLst>
              <a:ext uri="{FF2B5EF4-FFF2-40B4-BE49-F238E27FC236}">
                <a16:creationId xmlns:a16="http://schemas.microsoft.com/office/drawing/2014/main" id="{5A88217A-B520-0412-3BFA-B35D9FE4BD94}"/>
              </a:ext>
            </a:extLst>
          </p:cNvPr>
          <p:cNvSpPr>
            <a:spLocks noGrp="1"/>
          </p:cNvSpPr>
          <p:nvPr>
            <p:ph type="title"/>
          </p:nvPr>
        </p:nvSpPr>
        <p:spPr>
          <a:xfrm>
            <a:off x="372314" y="247854"/>
            <a:ext cx="10515600" cy="895285"/>
          </a:xfrm>
        </p:spPr>
        <p:txBody>
          <a:bodyPr/>
          <a:lstStyle/>
          <a:p>
            <a:r>
              <a:rPr lang="sv-SE"/>
              <a:t>Övergripande plan</a:t>
            </a:r>
          </a:p>
        </p:txBody>
      </p:sp>
      <p:cxnSp>
        <p:nvCxnSpPr>
          <p:cNvPr id="16" name="Rak pilkoppling 15">
            <a:extLst>
              <a:ext uri="{FF2B5EF4-FFF2-40B4-BE49-F238E27FC236}">
                <a16:creationId xmlns:a16="http://schemas.microsoft.com/office/drawing/2014/main" id="{B7823D3E-3896-5341-1644-15C4F59A359B}"/>
              </a:ext>
            </a:extLst>
          </p:cNvPr>
          <p:cNvCxnSpPr>
            <a:cxnSpLocks/>
          </p:cNvCxnSpPr>
          <p:nvPr/>
        </p:nvCxnSpPr>
        <p:spPr>
          <a:xfrm>
            <a:off x="570641" y="2219365"/>
            <a:ext cx="7573908"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Ellips 1">
            <a:extLst>
              <a:ext uri="{FF2B5EF4-FFF2-40B4-BE49-F238E27FC236}">
                <a16:creationId xmlns:a16="http://schemas.microsoft.com/office/drawing/2014/main" id="{23CC5DD0-82EF-28B5-947B-F22C43DB573C}"/>
              </a:ext>
            </a:extLst>
          </p:cNvPr>
          <p:cNvSpPr/>
          <p:nvPr/>
        </p:nvSpPr>
        <p:spPr>
          <a:xfrm>
            <a:off x="5317970" y="2918499"/>
            <a:ext cx="6810591" cy="3244222"/>
          </a:xfrm>
          <a:prstGeom prst="ellipse">
            <a:avLst/>
          </a:prstGeom>
          <a:noFill/>
          <a:ln w="28575">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ruta 2">
            <a:extLst>
              <a:ext uri="{FF2B5EF4-FFF2-40B4-BE49-F238E27FC236}">
                <a16:creationId xmlns:a16="http://schemas.microsoft.com/office/drawing/2014/main" id="{874D0FD1-4F84-A2BD-FFB1-ED2E8652B59F}"/>
              </a:ext>
            </a:extLst>
          </p:cNvPr>
          <p:cNvSpPr txBox="1"/>
          <p:nvPr/>
        </p:nvSpPr>
        <p:spPr>
          <a:xfrm>
            <a:off x="9251395" y="1593646"/>
            <a:ext cx="2569143" cy="1200329"/>
          </a:xfrm>
          <a:prstGeom prst="rect">
            <a:avLst/>
          </a:prstGeom>
          <a:noFill/>
          <a:ln>
            <a:solidFill>
              <a:schemeClr val="bg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rPr>
              <a:t>Omläggningsrelaterade aktiviteter i den övergripande programplanen</a:t>
            </a:r>
          </a:p>
        </p:txBody>
      </p:sp>
      <p:cxnSp>
        <p:nvCxnSpPr>
          <p:cNvPr id="5" name="Rak pilkoppling 4">
            <a:extLst>
              <a:ext uri="{FF2B5EF4-FFF2-40B4-BE49-F238E27FC236}">
                <a16:creationId xmlns:a16="http://schemas.microsoft.com/office/drawing/2014/main" id="{8D87341A-D153-F42A-B369-85AB963C0FC4}"/>
              </a:ext>
            </a:extLst>
          </p:cNvPr>
          <p:cNvCxnSpPr>
            <a:cxnSpLocks/>
            <a:stCxn id="3" idx="2"/>
          </p:cNvCxnSpPr>
          <p:nvPr/>
        </p:nvCxnSpPr>
        <p:spPr>
          <a:xfrm flipH="1">
            <a:off x="9896105" y="2793975"/>
            <a:ext cx="639862" cy="16955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944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98A1AF0-3F45-D28D-2FAB-26158545B9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think-cell data - do not delete" hidden="1">
                        <a:extLst>
                          <a:ext uri="{FF2B5EF4-FFF2-40B4-BE49-F238E27FC236}">
                            <a16:creationId xmlns:a16="http://schemas.microsoft.com/office/drawing/2014/main" id="{F98A1AF0-3F45-D28D-2FAB-26158545B9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14BF2B7D-9E5A-FE05-1D13-620EEB9432FB}"/>
              </a:ext>
            </a:extLst>
          </p:cNvPr>
          <p:cNvSpPr>
            <a:spLocks noGrp="1"/>
          </p:cNvSpPr>
          <p:nvPr>
            <p:ph type="title"/>
          </p:nvPr>
        </p:nvSpPr>
        <p:spPr/>
        <p:txBody>
          <a:bodyPr vert="horz"/>
          <a:lstStyle/>
          <a:p>
            <a:r>
              <a:rPr lang="sv-SE"/>
              <a:t>Viktigt att veta för att planera inför omläggning till VIOL 3</a:t>
            </a:r>
            <a:endParaRPr lang="sv-SE">
              <a:solidFill>
                <a:schemeClr val="bg2">
                  <a:lumMod val="50000"/>
                </a:schemeClr>
              </a:solidFill>
            </a:endParaRPr>
          </a:p>
        </p:txBody>
      </p:sp>
      <p:sp>
        <p:nvSpPr>
          <p:cNvPr id="3" name="Platshållare för innehåll 2">
            <a:extLst>
              <a:ext uri="{FF2B5EF4-FFF2-40B4-BE49-F238E27FC236}">
                <a16:creationId xmlns:a16="http://schemas.microsoft.com/office/drawing/2014/main" id="{1BAF0F2D-DBA1-5465-650C-ADF457C37C08}"/>
              </a:ext>
            </a:extLst>
          </p:cNvPr>
          <p:cNvSpPr>
            <a:spLocks noGrp="1"/>
          </p:cNvSpPr>
          <p:nvPr>
            <p:ph idx="1"/>
          </p:nvPr>
        </p:nvSpPr>
        <p:spPr>
          <a:xfrm>
            <a:off x="901575" y="1690688"/>
            <a:ext cx="10515600" cy="4123482"/>
          </a:xfrm>
        </p:spPr>
        <p:txBody>
          <a:bodyPr/>
          <a:lstStyle/>
          <a:p>
            <a:pPr algn="l" rtl="0" fontAlgn="base"/>
            <a:r>
              <a:rPr lang="sv-SE" b="1" u="sng">
                <a:solidFill>
                  <a:srgbClr val="000000"/>
                </a:solidFill>
                <a:effectLst/>
              </a:rPr>
              <a:t>Planeringen för omläggningsperioden startar redan nu</a:t>
            </a:r>
            <a:endParaRPr lang="sv-SE" u="sng">
              <a:solidFill>
                <a:srgbClr val="000000"/>
              </a:solidFill>
            </a:endParaRPr>
          </a:p>
          <a:p>
            <a:pPr algn="l" rtl="0" fontAlgn="base"/>
            <a:r>
              <a:rPr lang="sv-SE" b="0" i="0">
                <a:solidFill>
                  <a:srgbClr val="000000"/>
                </a:solidFill>
                <a:effectLst/>
              </a:rPr>
              <a:t>Som kund behöver du säkerställa övergången till VIOL 3 för </a:t>
            </a:r>
            <a:r>
              <a:rPr lang="sv-SE" b="1">
                <a:solidFill>
                  <a:srgbClr val="000000"/>
                </a:solidFill>
              </a:rPr>
              <a:t>dig och dina affärspartners</a:t>
            </a:r>
          </a:p>
          <a:p>
            <a:pPr fontAlgn="base"/>
            <a:r>
              <a:rPr lang="sv-SE" b="0" i="0">
                <a:solidFill>
                  <a:srgbClr val="000000"/>
                </a:solidFill>
                <a:effectLst/>
                <a:latin typeface="Noto Serif"/>
                <a:ea typeface="Noto Serif"/>
                <a:cs typeface="Noto Serif"/>
              </a:rPr>
              <a:t>Under </a:t>
            </a:r>
            <a:r>
              <a:rPr lang="sv-SE" b="0" i="0">
                <a:solidFill>
                  <a:srgbClr val="000000"/>
                </a:solidFill>
                <a:effectLst/>
              </a:rPr>
              <a:t>Omläggningsperioden</a:t>
            </a:r>
            <a:r>
              <a:rPr lang="sv-SE">
                <a:solidFill>
                  <a:srgbClr val="000000"/>
                </a:solidFill>
                <a:latin typeface="Noto Serif"/>
                <a:ea typeface="Noto Serif"/>
                <a:cs typeface="Noto Serif"/>
              </a:rPr>
              <a:t> </a:t>
            </a:r>
            <a:r>
              <a:rPr lang="sv-SE" b="0" i="0">
                <a:solidFill>
                  <a:srgbClr val="000000"/>
                </a:solidFill>
                <a:effectLst/>
                <a:latin typeface="Noto Serif"/>
                <a:ea typeface="Noto Serif"/>
                <a:cs typeface="Noto Serif"/>
              </a:rPr>
              <a:t>kommer VIOL 2 och VIOL 3 vara i drift </a:t>
            </a:r>
            <a:r>
              <a:rPr lang="sv-SE" b="1" i="0">
                <a:solidFill>
                  <a:srgbClr val="000000"/>
                </a:solidFill>
                <a:effectLst/>
                <a:latin typeface="Noto Serif"/>
                <a:ea typeface="Noto Serif"/>
                <a:cs typeface="Noto Serif"/>
              </a:rPr>
              <a:t>samtidigt</a:t>
            </a:r>
          </a:p>
          <a:p>
            <a:pPr algn="l" rtl="0" fontAlgn="base"/>
            <a:r>
              <a:rPr lang="sv-SE" b="0" i="0">
                <a:solidFill>
                  <a:srgbClr val="000000"/>
                </a:solidFill>
                <a:effectLst/>
              </a:rPr>
              <a:t>Viktigt att säkerställa att era verksamhetssystem och organisationer kan hantera affärer i </a:t>
            </a:r>
            <a:r>
              <a:rPr lang="sv-SE" b="1" i="0">
                <a:solidFill>
                  <a:srgbClr val="000000"/>
                </a:solidFill>
                <a:effectLst/>
              </a:rPr>
              <a:t>VIOL 2 och VIOL 3 </a:t>
            </a:r>
            <a:r>
              <a:rPr lang="sv-SE" b="1" i="0" u="sng">
                <a:solidFill>
                  <a:srgbClr val="000000"/>
                </a:solidFill>
                <a:effectLst/>
              </a:rPr>
              <a:t>samtidigt</a:t>
            </a:r>
            <a:r>
              <a:rPr lang="sv-SE" b="1" i="0">
                <a:solidFill>
                  <a:srgbClr val="000000"/>
                </a:solidFill>
                <a:effectLst/>
              </a:rPr>
              <a:t> under omläggningsperioden</a:t>
            </a:r>
          </a:p>
          <a:p>
            <a:pPr indent="-175895" fontAlgn="base"/>
            <a:r>
              <a:rPr lang="sv-SE">
                <a:solidFill>
                  <a:srgbClr val="000000"/>
                </a:solidFill>
                <a:latin typeface="Noto Serif"/>
                <a:ea typeface="Noto Serif"/>
                <a:cs typeface="Noto Serif"/>
              </a:rPr>
              <a:t>VIOL 2 och VIOL 3 delar ingen information mellan varandra, de är </a:t>
            </a:r>
            <a:r>
              <a:rPr lang="sv-SE" b="1" u="sng">
                <a:solidFill>
                  <a:srgbClr val="000000"/>
                </a:solidFill>
                <a:latin typeface="Noto Serif"/>
                <a:ea typeface="Noto Serif"/>
                <a:cs typeface="Noto Serif"/>
              </a:rPr>
              <a:t>två helt skilda system</a:t>
            </a:r>
          </a:p>
          <a:p>
            <a:pPr algn="l" rtl="0" fontAlgn="base"/>
            <a:endParaRPr lang="sv-SE" b="0" i="0">
              <a:solidFill>
                <a:srgbClr val="000000"/>
              </a:solidFill>
              <a:effectLst/>
            </a:endParaRPr>
          </a:p>
        </p:txBody>
      </p:sp>
    </p:spTree>
    <p:extLst>
      <p:ext uri="{BB962C8B-B14F-4D97-AF65-F5344CB8AC3E}">
        <p14:creationId xmlns:p14="http://schemas.microsoft.com/office/powerpoint/2010/main" val="112826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Introduktion &amp; Presentationsrunda</a:t>
            </a:r>
            <a:endParaRPr lang="sv-SE" sz="3200">
              <a:solidFill>
                <a:schemeClr val="bg1"/>
              </a:solidFill>
              <a:highlight>
                <a:srgbClr val="FFFF00"/>
              </a:highlight>
            </a:endParaRPr>
          </a:p>
        </p:txBody>
      </p:sp>
    </p:spTree>
    <p:extLst>
      <p:ext uri="{BB962C8B-B14F-4D97-AF65-F5344CB8AC3E}">
        <p14:creationId xmlns:p14="http://schemas.microsoft.com/office/powerpoint/2010/main" val="796240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BBB61-B6D4-BA91-9E3C-9ACCCE9FB0FC}"/>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6F3DFEBD-6789-45A2-55CA-32008797673F}"/>
              </a:ext>
            </a:extLst>
          </p:cNvPr>
          <p:cNvSpPr>
            <a:spLocks noGrp="1"/>
          </p:cNvSpPr>
          <p:nvPr>
            <p:ph type="title"/>
          </p:nvPr>
        </p:nvSpPr>
        <p:spPr/>
        <p:txBody>
          <a:bodyPr/>
          <a:lstStyle/>
          <a:p>
            <a:r>
              <a:rPr lang="sv-SE"/>
              <a:t>Vad innebär omläggning från VIOL 2 till VIOL 3</a:t>
            </a:r>
          </a:p>
        </p:txBody>
      </p:sp>
      <p:sp>
        <p:nvSpPr>
          <p:cNvPr id="4" name="Platshållare för innehåll 3">
            <a:extLst>
              <a:ext uri="{FF2B5EF4-FFF2-40B4-BE49-F238E27FC236}">
                <a16:creationId xmlns:a16="http://schemas.microsoft.com/office/drawing/2014/main" id="{17D40917-0129-817B-8530-3AA1BEA0BAAF}"/>
              </a:ext>
            </a:extLst>
          </p:cNvPr>
          <p:cNvSpPr>
            <a:spLocks noGrp="1"/>
          </p:cNvSpPr>
          <p:nvPr>
            <p:ph idx="1"/>
          </p:nvPr>
        </p:nvSpPr>
        <p:spPr/>
        <p:txBody>
          <a:bodyPr/>
          <a:lstStyle/>
          <a:p>
            <a:r>
              <a:rPr lang="sv-SE" b="0" i="0">
                <a:solidFill>
                  <a:srgbClr val="000000"/>
                </a:solidFill>
                <a:effectLst/>
              </a:rPr>
              <a:t>Din organisation ska flyttas från VIOL 2 till VIOL 3 </a:t>
            </a:r>
            <a:r>
              <a:rPr lang="sv-SE">
                <a:solidFill>
                  <a:srgbClr val="000000"/>
                </a:solidFill>
              </a:rPr>
              <a:t>u</a:t>
            </a:r>
            <a:r>
              <a:rPr lang="sv-SE" b="0" i="0">
                <a:solidFill>
                  <a:srgbClr val="000000"/>
                </a:solidFill>
                <a:effectLst/>
              </a:rPr>
              <a:t>nder Omläggningsperioden, som är ca 6 månader från och med Go Live av VIOL 3 </a:t>
            </a:r>
          </a:p>
          <a:p>
            <a:r>
              <a:rPr lang="sv-SE" b="0" i="0">
                <a:solidFill>
                  <a:srgbClr val="000000"/>
                </a:solidFill>
                <a:effectLst/>
              </a:rPr>
              <a:t>Perioden s</a:t>
            </a:r>
            <a:r>
              <a:rPr lang="sv-SE">
                <a:solidFill>
                  <a:srgbClr val="000000"/>
                </a:solidFill>
              </a:rPr>
              <a:t>yftar </a:t>
            </a:r>
            <a:r>
              <a:rPr lang="sv-SE"/>
              <a:t>till att </a:t>
            </a:r>
            <a:r>
              <a:rPr lang="sv-SE" b="1" u="sng"/>
              <a:t>så snart som möjligt</a:t>
            </a:r>
            <a:r>
              <a:rPr lang="sv-SE" b="1"/>
              <a:t> </a:t>
            </a:r>
            <a:r>
              <a:rPr lang="sv-SE"/>
              <a:t>avsluta och slutredovisa affärer som baseras på regelverken i VIOL 2 och </a:t>
            </a:r>
            <a:r>
              <a:rPr lang="sv-SE" b="1" u="sng"/>
              <a:t>så snart som möjligt </a:t>
            </a:r>
            <a:r>
              <a:rPr lang="sv-SE"/>
              <a:t>starta upp affärer i VIOL 3</a:t>
            </a:r>
          </a:p>
          <a:p>
            <a:endParaRPr lang="sv-SE"/>
          </a:p>
        </p:txBody>
      </p:sp>
      <p:graphicFrame>
        <p:nvGraphicFramePr>
          <p:cNvPr id="5" name="Group 241">
            <a:extLst>
              <a:ext uri="{FF2B5EF4-FFF2-40B4-BE49-F238E27FC236}">
                <a16:creationId xmlns:a16="http://schemas.microsoft.com/office/drawing/2014/main" id="{CF22DB3B-9122-FE3F-61BA-CBEE35438EFD}"/>
              </a:ext>
            </a:extLst>
          </p:cNvPr>
          <p:cNvGraphicFramePr>
            <a:graphicFrameLocks noGrp="1"/>
          </p:cNvGraphicFramePr>
          <p:nvPr/>
        </p:nvGraphicFramePr>
        <p:xfrm>
          <a:off x="960272" y="3856934"/>
          <a:ext cx="8496941" cy="2307199"/>
        </p:xfrm>
        <a:graphic>
          <a:graphicData uri="http://schemas.openxmlformats.org/drawingml/2006/table">
            <a:tbl>
              <a:tblPr/>
              <a:tblGrid>
                <a:gridCol w="547194">
                  <a:extLst>
                    <a:ext uri="{9D8B030D-6E8A-4147-A177-3AD203B41FA5}">
                      <a16:colId xmlns:a16="http://schemas.microsoft.com/office/drawing/2014/main" val="20000"/>
                    </a:ext>
                  </a:extLst>
                </a:gridCol>
                <a:gridCol w="2478429">
                  <a:extLst>
                    <a:ext uri="{9D8B030D-6E8A-4147-A177-3AD203B41FA5}">
                      <a16:colId xmlns:a16="http://schemas.microsoft.com/office/drawing/2014/main" val="20001"/>
                    </a:ext>
                  </a:extLst>
                </a:gridCol>
                <a:gridCol w="2735659">
                  <a:extLst>
                    <a:ext uri="{9D8B030D-6E8A-4147-A177-3AD203B41FA5}">
                      <a16:colId xmlns:a16="http://schemas.microsoft.com/office/drawing/2014/main" val="20002"/>
                    </a:ext>
                  </a:extLst>
                </a:gridCol>
                <a:gridCol w="2735659">
                  <a:extLst>
                    <a:ext uri="{9D8B030D-6E8A-4147-A177-3AD203B41FA5}">
                      <a16:colId xmlns:a16="http://schemas.microsoft.com/office/drawing/2014/main" val="20003"/>
                    </a:ext>
                  </a:extLst>
                </a:gridCol>
              </a:tblGrid>
              <a:tr h="216878">
                <a:tc>
                  <a:txBody>
                    <a:bodyPr/>
                    <a:lstStyle/>
                    <a:p>
                      <a:pPr marL="0" marR="0" lvl="0" indent="0" algn="ctr" defTabSz="914400" rtl="0" eaLnBrk="1" fontAlgn="base" latinLnBrk="0" hangingPunct="1">
                        <a:lnSpc>
                          <a:spcPct val="100000"/>
                        </a:lnSpc>
                        <a:spcBef>
                          <a:spcPct val="10000"/>
                        </a:spcBef>
                        <a:spcAft>
                          <a:spcPct val="0"/>
                        </a:spcAft>
                        <a:buClrTx/>
                        <a:buSzTx/>
                        <a:buFontTx/>
                        <a:buNone/>
                        <a:tabLst/>
                      </a:pPr>
                      <a:endParaRPr kumimoji="0" lang="sv-SE" altLang="sv-SE" sz="1200" b="0" i="0" u="none" strike="noStrike" cap="none" normalizeH="0" baseline="0">
                        <a:ln>
                          <a:noFill/>
                        </a:ln>
                        <a:solidFill>
                          <a:schemeClr val="tx1"/>
                        </a:solidFill>
                        <a:effectLst/>
                        <a:latin typeface="Arial" charset="0"/>
                      </a:endParaRPr>
                    </a:p>
                  </a:txBody>
                  <a:tcPr marL="90000" marR="90000" marT="46800" marB="46800" vert="vert2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000">
                          <a:solidFill>
                            <a:schemeClr val="tx1"/>
                          </a:solidFill>
                          <a:latin typeface="Arial" charset="0"/>
                        </a:defRPr>
                      </a:lvl1pPr>
                      <a:lvl2pPr algn="l">
                        <a:spcBef>
                          <a:spcPct val="20000"/>
                        </a:spcBef>
                        <a:defRPr>
                          <a:solidFill>
                            <a:schemeClr val="tx1"/>
                          </a:solidFill>
                          <a:latin typeface="Arial" charset="0"/>
                        </a:defRPr>
                      </a:lvl2pPr>
                      <a:lvl3pPr algn="l">
                        <a:spcBef>
                          <a:spcPct val="20000"/>
                        </a:spcBef>
                        <a:defRPr sz="1600">
                          <a:solidFill>
                            <a:schemeClr val="tx1"/>
                          </a:solidFill>
                          <a:latin typeface="Arial" charset="0"/>
                        </a:defRPr>
                      </a:lvl3pPr>
                      <a:lvl4pPr algn="l">
                        <a:spcBef>
                          <a:spcPct val="20000"/>
                        </a:spcBef>
                        <a:defRPr sz="1400">
                          <a:solidFill>
                            <a:schemeClr val="tx1"/>
                          </a:solidFill>
                          <a:latin typeface="Arial" charset="0"/>
                        </a:defRPr>
                      </a:lvl4pPr>
                      <a:lvl5pPr algn="l">
                        <a:spcBef>
                          <a:spcPct val="20000"/>
                        </a:spcBef>
                        <a:defRPr sz="1400">
                          <a:solidFill>
                            <a:schemeClr val="tx1"/>
                          </a:solidFill>
                          <a:latin typeface="Arial" charset="0"/>
                        </a:defRPr>
                      </a:lvl5pPr>
                      <a:lvl6pPr fontAlgn="base">
                        <a:spcBef>
                          <a:spcPct val="20000"/>
                        </a:spcBef>
                        <a:spcAft>
                          <a:spcPct val="0"/>
                        </a:spcAft>
                        <a:defRPr sz="1400">
                          <a:solidFill>
                            <a:schemeClr val="tx1"/>
                          </a:solidFill>
                          <a:latin typeface="Arial" charset="0"/>
                        </a:defRPr>
                      </a:lvl6pPr>
                      <a:lvl7pPr fontAlgn="base">
                        <a:spcBef>
                          <a:spcPct val="20000"/>
                        </a:spcBef>
                        <a:spcAft>
                          <a:spcPct val="0"/>
                        </a:spcAft>
                        <a:defRPr sz="1400">
                          <a:solidFill>
                            <a:schemeClr val="tx1"/>
                          </a:solidFill>
                          <a:latin typeface="Arial" charset="0"/>
                        </a:defRPr>
                      </a:lvl7pPr>
                      <a:lvl8pPr fontAlgn="base">
                        <a:spcBef>
                          <a:spcPct val="20000"/>
                        </a:spcBef>
                        <a:spcAft>
                          <a:spcPct val="0"/>
                        </a:spcAft>
                        <a:defRPr sz="1400">
                          <a:solidFill>
                            <a:schemeClr val="tx1"/>
                          </a:solidFill>
                          <a:latin typeface="Arial" charset="0"/>
                        </a:defRPr>
                      </a:lvl8pPr>
                      <a:lvl9pPr fontAlgn="base">
                        <a:spcBef>
                          <a:spcPct val="2000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pPr>
                      <a:r>
                        <a:rPr kumimoji="0" lang="sv-SE" altLang="sv-SE" sz="1200" b="1" i="0" u="none" strike="noStrike" cap="none" normalizeH="0" baseline="0">
                          <a:ln>
                            <a:noFill/>
                          </a:ln>
                          <a:solidFill>
                            <a:schemeClr val="tx1"/>
                          </a:solidFill>
                          <a:effectLst/>
                          <a:latin typeface="Arial"/>
                        </a:rPr>
                        <a:t>&lt; Go live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lgn="l">
                        <a:spcBef>
                          <a:spcPct val="20000"/>
                        </a:spcBef>
                        <a:defRPr sz="2000">
                          <a:solidFill>
                            <a:schemeClr val="tx1"/>
                          </a:solidFill>
                          <a:latin typeface="Arial" charset="0"/>
                        </a:defRPr>
                      </a:lvl1pPr>
                      <a:lvl2pPr algn="l">
                        <a:spcBef>
                          <a:spcPct val="20000"/>
                        </a:spcBef>
                        <a:defRPr>
                          <a:solidFill>
                            <a:schemeClr val="tx1"/>
                          </a:solidFill>
                          <a:latin typeface="Arial" charset="0"/>
                        </a:defRPr>
                      </a:lvl2pPr>
                      <a:lvl3pPr algn="l">
                        <a:spcBef>
                          <a:spcPct val="20000"/>
                        </a:spcBef>
                        <a:defRPr sz="1600">
                          <a:solidFill>
                            <a:schemeClr val="tx1"/>
                          </a:solidFill>
                          <a:latin typeface="Arial" charset="0"/>
                        </a:defRPr>
                      </a:lvl3pPr>
                      <a:lvl4pPr algn="l">
                        <a:spcBef>
                          <a:spcPct val="20000"/>
                        </a:spcBef>
                        <a:defRPr sz="1400">
                          <a:solidFill>
                            <a:schemeClr val="tx1"/>
                          </a:solidFill>
                          <a:latin typeface="Arial" charset="0"/>
                        </a:defRPr>
                      </a:lvl4pPr>
                      <a:lvl5pPr algn="l">
                        <a:spcBef>
                          <a:spcPct val="20000"/>
                        </a:spcBef>
                        <a:defRPr sz="1400">
                          <a:solidFill>
                            <a:schemeClr val="tx1"/>
                          </a:solidFill>
                          <a:latin typeface="Arial" charset="0"/>
                        </a:defRPr>
                      </a:lvl5pPr>
                      <a:lvl6pPr fontAlgn="base">
                        <a:spcBef>
                          <a:spcPct val="20000"/>
                        </a:spcBef>
                        <a:spcAft>
                          <a:spcPct val="0"/>
                        </a:spcAft>
                        <a:defRPr sz="1400">
                          <a:solidFill>
                            <a:schemeClr val="tx1"/>
                          </a:solidFill>
                          <a:latin typeface="Arial" charset="0"/>
                        </a:defRPr>
                      </a:lvl6pPr>
                      <a:lvl7pPr fontAlgn="base">
                        <a:spcBef>
                          <a:spcPct val="20000"/>
                        </a:spcBef>
                        <a:spcAft>
                          <a:spcPct val="0"/>
                        </a:spcAft>
                        <a:defRPr sz="1400">
                          <a:solidFill>
                            <a:schemeClr val="tx1"/>
                          </a:solidFill>
                          <a:latin typeface="Arial" charset="0"/>
                        </a:defRPr>
                      </a:lvl7pPr>
                      <a:lvl8pPr fontAlgn="base">
                        <a:spcBef>
                          <a:spcPct val="20000"/>
                        </a:spcBef>
                        <a:spcAft>
                          <a:spcPct val="0"/>
                        </a:spcAft>
                        <a:defRPr sz="1400">
                          <a:solidFill>
                            <a:schemeClr val="tx1"/>
                          </a:solidFill>
                          <a:latin typeface="Arial" charset="0"/>
                        </a:defRPr>
                      </a:lvl8pPr>
                      <a:lvl9pPr fontAlgn="base">
                        <a:spcBef>
                          <a:spcPct val="20000"/>
                        </a:spcBef>
                        <a:spcAft>
                          <a:spcPct val="0"/>
                        </a:spcAft>
                        <a:defRPr sz="1400">
                          <a:solidFill>
                            <a:schemeClr val="tx1"/>
                          </a:solidFill>
                          <a:latin typeface="Arial" charset="0"/>
                        </a:defRPr>
                      </a:lvl9pPr>
                    </a:lstStyle>
                    <a:p>
                      <a:pPr marL="0" marR="0" lvl="0" indent="0" algn="ctr" defTabSz="914400" rtl="0" eaLnBrk="1" fontAlgn="base" latinLnBrk="0" hangingPunct="1">
                        <a:lnSpc>
                          <a:spcPct val="100000"/>
                        </a:lnSpc>
                        <a:spcBef>
                          <a:spcPct val="10000"/>
                        </a:spcBef>
                        <a:spcAft>
                          <a:spcPct val="0"/>
                        </a:spcAft>
                        <a:buClrTx/>
                        <a:buSzTx/>
                        <a:buFontTx/>
                        <a:buNone/>
                        <a:tabLst/>
                      </a:pPr>
                      <a:r>
                        <a:rPr kumimoji="0" lang="sv-SE" altLang="sv-SE" sz="1200" b="1" i="0" u="none" strike="noStrike" cap="none" normalizeH="0" baseline="0">
                          <a:ln>
                            <a:noFill/>
                          </a:ln>
                          <a:solidFill>
                            <a:schemeClr val="tx1"/>
                          </a:solidFill>
                          <a:effectLst/>
                          <a:latin typeface="Arial"/>
                        </a:rPr>
                        <a:t>Omläggning</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10000"/>
                        </a:spcBef>
                        <a:spcAft>
                          <a:spcPct val="0"/>
                        </a:spcAft>
                        <a:buClrTx/>
                        <a:buSzTx/>
                        <a:buFontTx/>
                        <a:buNone/>
                        <a:tabLst/>
                      </a:pPr>
                      <a:r>
                        <a:rPr kumimoji="0" lang="sv-SE" altLang="sv-SE" sz="1200" b="1" i="0" u="none" strike="noStrike" cap="none" normalizeH="0" baseline="0">
                          <a:ln>
                            <a:noFill/>
                          </a:ln>
                          <a:solidFill>
                            <a:schemeClr val="tx1"/>
                          </a:solidFill>
                          <a:effectLst/>
                          <a:latin typeface="Arial"/>
                        </a:rPr>
                        <a:t>&gt; Go live + 6 månader</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949567">
                <a:tc>
                  <a:txBody>
                    <a:bodyPr/>
                    <a:lstStyle/>
                    <a:p>
                      <a:pPr marL="0" marR="0" lvl="0" indent="0" algn="ctr" defTabSz="914400" rtl="0" eaLnBrk="1" fontAlgn="base" latinLnBrk="0" hangingPunct="1">
                        <a:lnSpc>
                          <a:spcPct val="100000"/>
                        </a:lnSpc>
                        <a:spcBef>
                          <a:spcPct val="10000"/>
                        </a:spcBef>
                        <a:spcAft>
                          <a:spcPct val="0"/>
                        </a:spcAft>
                        <a:buClrTx/>
                        <a:buSzTx/>
                        <a:buFontTx/>
                        <a:buNone/>
                        <a:tabLst/>
                      </a:pPr>
                      <a:r>
                        <a:rPr kumimoji="0" lang="sv-SE" altLang="sv-SE" sz="1200" b="0" i="0" u="none" strike="noStrike" cap="none" normalizeH="0" baseline="0">
                          <a:ln>
                            <a:noFill/>
                          </a:ln>
                          <a:solidFill>
                            <a:schemeClr val="tx1"/>
                          </a:solidFill>
                          <a:effectLst/>
                          <a:latin typeface="Arial"/>
                        </a:rPr>
                        <a:t>Redovisning</a:t>
                      </a:r>
                    </a:p>
                    <a:p>
                      <a:pPr marL="0" marR="0" lvl="0" indent="0" algn="ctr" rtl="0" eaLnBrk="1" fontAlgn="base" latinLnBrk="0" hangingPunct="1">
                        <a:lnSpc>
                          <a:spcPct val="100000"/>
                        </a:lnSpc>
                        <a:spcBef>
                          <a:spcPct val="10000"/>
                        </a:spcBef>
                        <a:spcAft>
                          <a:spcPct val="0"/>
                        </a:spcAft>
                        <a:buClrTx/>
                        <a:buSzTx/>
                        <a:buFontTx/>
                        <a:buNone/>
                      </a:pPr>
                      <a:r>
                        <a:rPr lang="sv-SE" altLang="sv-SE" sz="1200" b="0" i="0" u="none" strike="noStrike" cap="none" normalizeH="0" baseline="0">
                          <a:ln>
                            <a:noFill/>
                          </a:ln>
                          <a:solidFill>
                            <a:schemeClr val="tx1"/>
                          </a:solidFill>
                          <a:effectLst/>
                          <a:latin typeface="Arial"/>
                        </a:rPr>
                        <a:t>VIOL 2</a:t>
                      </a:r>
                      <a:endParaRPr kumimoji="0" lang="sv-SE" altLang="sv-SE" sz="1200" b="0" i="0" u="none" strike="noStrike" cap="none" normalizeH="0" baseline="0">
                        <a:ln>
                          <a:noFill/>
                        </a:ln>
                        <a:solidFill>
                          <a:schemeClr val="tx1"/>
                        </a:solidFill>
                        <a:effectLst/>
                        <a:latin typeface="Arial"/>
                      </a:endParaRPr>
                    </a:p>
                  </a:txBody>
                  <a:tcPr marL="90000" marR="90000" marT="46800" marB="46800" vert="vert2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10000"/>
                        </a:spcBef>
                        <a:spcAft>
                          <a:spcPct val="0"/>
                        </a:spcAft>
                        <a:buClrTx/>
                        <a:buSzTx/>
                        <a:buFontTx/>
                        <a:buNone/>
                        <a:tabLst/>
                      </a:pPr>
                      <a:endParaRPr kumimoji="0" lang="sv-SE" altLang="sv-SE"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10000"/>
                        </a:spcBef>
                        <a:spcAft>
                          <a:spcPct val="0"/>
                        </a:spcAft>
                        <a:buClrTx/>
                        <a:buSzTx/>
                        <a:buFontTx/>
                        <a:buNone/>
                        <a:tabLst/>
                      </a:pPr>
                      <a:endParaRPr kumimoji="0" lang="sv-SE" altLang="sv-SE" sz="1200" b="0" i="0" u="none" strike="noStrike" cap="none" normalizeH="0" baseline="0">
                        <a:ln>
                          <a:noFill/>
                        </a:ln>
                        <a:solidFill>
                          <a:schemeClr val="tx1"/>
                        </a:solidFill>
                        <a:effectLst/>
                        <a:latin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0001"/>
                  </a:ext>
                </a:extLst>
              </a:tr>
              <a:tr h="802057">
                <a:tc>
                  <a:txBody>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sv-SE" altLang="sv-SE" sz="1200" b="0" i="0" u="none" strike="noStrike" cap="none" normalizeH="0" baseline="0">
                          <a:ln>
                            <a:noFill/>
                          </a:ln>
                          <a:solidFill>
                            <a:schemeClr val="tx1"/>
                          </a:solidFill>
                          <a:effectLst/>
                          <a:latin typeface="Arial"/>
                        </a:rPr>
                        <a:t>Redovisning</a:t>
                      </a:r>
                    </a:p>
                    <a:p>
                      <a:pPr marL="0" marR="0" lvl="0" indent="0" algn="ctr" rtl="0" eaLnBrk="1" fontAlgn="base" latinLnBrk="0" hangingPunct="1">
                        <a:lnSpc>
                          <a:spcPct val="100000"/>
                        </a:lnSpc>
                        <a:spcBef>
                          <a:spcPct val="10000"/>
                        </a:spcBef>
                        <a:spcAft>
                          <a:spcPct val="0"/>
                        </a:spcAft>
                        <a:buClrTx/>
                        <a:buSzTx/>
                        <a:buFontTx/>
                        <a:buNone/>
                      </a:pPr>
                      <a:r>
                        <a:rPr lang="sv-SE" altLang="sv-SE" sz="1200" b="0" i="0" u="none" strike="noStrike" cap="none" normalizeH="0" baseline="0">
                          <a:ln>
                            <a:noFill/>
                          </a:ln>
                          <a:solidFill>
                            <a:schemeClr val="tx1"/>
                          </a:solidFill>
                          <a:effectLst/>
                          <a:latin typeface="Arial"/>
                        </a:rPr>
                        <a:t>VIOL 3</a:t>
                      </a:r>
                      <a:endParaRPr kumimoji="0" lang="sv-SE" altLang="sv-SE" sz="1200" b="0" i="0" u="none" strike="noStrike" cap="none" normalizeH="0" baseline="0">
                        <a:ln>
                          <a:noFill/>
                        </a:ln>
                        <a:solidFill>
                          <a:schemeClr val="tx1"/>
                        </a:solidFill>
                        <a:effectLst/>
                        <a:latin typeface="Arial"/>
                      </a:endParaRPr>
                    </a:p>
                  </a:txBody>
                  <a:tcPr marL="90000" marR="90000" marT="46800" marB="46800" vert="vert2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10000"/>
                        </a:spcBef>
                        <a:spcAft>
                          <a:spcPct val="0"/>
                        </a:spcAft>
                        <a:buClrTx/>
                        <a:buSzTx/>
                        <a:buFontTx/>
                        <a:buNone/>
                        <a:tabLst/>
                      </a:pPr>
                      <a:endParaRPr kumimoji="0" lang="sv-SE" altLang="sv-SE"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10000"/>
                        </a:spcBef>
                        <a:spcAft>
                          <a:spcPct val="0"/>
                        </a:spcAft>
                        <a:buClrTx/>
                        <a:buSzTx/>
                        <a:buFontTx/>
                        <a:buNone/>
                        <a:tabLst/>
                      </a:pPr>
                      <a:endParaRPr kumimoji="0" lang="sv-SE" altLang="sv-SE"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10000"/>
                        </a:spcBef>
                        <a:spcAft>
                          <a:spcPct val="0"/>
                        </a:spcAft>
                        <a:buClrTx/>
                        <a:buSzTx/>
                        <a:buFontTx/>
                        <a:buNone/>
                        <a:tabLst/>
                      </a:pPr>
                      <a:endParaRPr kumimoji="0" lang="sv-SE" altLang="sv-SE"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10000"/>
                        </a:spcBef>
                        <a:spcAft>
                          <a:spcPct val="0"/>
                        </a:spcAft>
                        <a:buClrTx/>
                        <a:buSzTx/>
                        <a:buFontTx/>
                        <a:buNone/>
                        <a:tabLst/>
                      </a:pPr>
                      <a:endParaRPr kumimoji="0" lang="sv-SE" altLang="sv-SE"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10000"/>
                        </a:spcBef>
                        <a:spcAft>
                          <a:spcPct val="0"/>
                        </a:spcAft>
                        <a:buClrTx/>
                        <a:buSzTx/>
                        <a:buFontTx/>
                        <a:buNone/>
                        <a:tabLst/>
                      </a:pPr>
                      <a:endParaRPr kumimoji="0" lang="sv-SE" altLang="sv-SE" sz="1200" b="0" i="0" u="none" strike="noStrike" cap="none" normalizeH="0" baseline="0">
                        <a:ln>
                          <a:noFill/>
                        </a:ln>
                        <a:solidFill>
                          <a:schemeClr val="tx1"/>
                        </a:solidFill>
                        <a:effectLst/>
                        <a:latin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0002"/>
                  </a:ext>
                </a:extLst>
              </a:tr>
            </a:tbl>
          </a:graphicData>
        </a:graphic>
      </p:graphicFrame>
      <p:cxnSp>
        <p:nvCxnSpPr>
          <p:cNvPr id="8" name="Rak koppling 7">
            <a:extLst>
              <a:ext uri="{FF2B5EF4-FFF2-40B4-BE49-F238E27FC236}">
                <a16:creationId xmlns:a16="http://schemas.microsoft.com/office/drawing/2014/main" id="{C614A2AB-BA16-67DF-1610-400FAE7FB472}"/>
              </a:ext>
            </a:extLst>
          </p:cNvPr>
          <p:cNvCxnSpPr>
            <a:cxnSpLocks/>
          </p:cNvCxnSpPr>
          <p:nvPr/>
        </p:nvCxnSpPr>
        <p:spPr>
          <a:xfrm>
            <a:off x="3988167" y="4150159"/>
            <a:ext cx="0" cy="20020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7F20234F-36F1-D6C4-01E9-3524182EA6F7}"/>
              </a:ext>
            </a:extLst>
          </p:cNvPr>
          <p:cNvCxnSpPr>
            <a:cxnSpLocks/>
          </p:cNvCxnSpPr>
          <p:nvPr/>
        </p:nvCxnSpPr>
        <p:spPr>
          <a:xfrm>
            <a:off x="6714797" y="4146457"/>
            <a:ext cx="6114" cy="201473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ruta 87">
            <a:extLst>
              <a:ext uri="{FF2B5EF4-FFF2-40B4-BE49-F238E27FC236}">
                <a16:creationId xmlns:a16="http://schemas.microsoft.com/office/drawing/2014/main" id="{3B5AAEF2-0213-5FFD-B088-3DBB398026B9}"/>
              </a:ext>
            </a:extLst>
          </p:cNvPr>
          <p:cNvSpPr>
            <a:spLocks noChangeArrowheads="1"/>
          </p:cNvSpPr>
          <p:nvPr/>
        </p:nvSpPr>
        <p:spPr bwMode="auto">
          <a:xfrm>
            <a:off x="1514073" y="4381795"/>
            <a:ext cx="5206838" cy="360040"/>
          </a:xfrm>
          <a:prstGeom prst="homePlate">
            <a:avLst>
              <a:gd name="adj" fmla="val 20868"/>
            </a:avLst>
          </a:prstGeom>
          <a:gradFill flip="none" rotWithShape="1">
            <a:gsLst>
              <a:gs pos="0">
                <a:schemeClr val="accent1">
                  <a:tint val="66000"/>
                  <a:satMod val="160000"/>
                  <a:lumMod val="41000"/>
                </a:schemeClr>
              </a:gs>
              <a:gs pos="98000">
                <a:schemeClr val="accent1">
                  <a:tint val="23500"/>
                  <a:satMod val="160000"/>
                </a:schemeClr>
              </a:gs>
            </a:gsLst>
            <a:lin ang="0" scaled="1"/>
            <a:tileRect/>
          </a:gradFill>
          <a:ln w="9525">
            <a:solidFill>
              <a:schemeClr val="tx1"/>
            </a:solidFill>
            <a:miter lim="800000"/>
            <a:headEnd/>
            <a:tailEnd/>
          </a:ln>
          <a:effectLst>
            <a:innerShdw blurRad="63500" dist="50800" dir="10800000">
              <a:prstClr val="black">
                <a:alpha val="50000"/>
              </a:prstClr>
            </a:innerShdw>
          </a:effectLst>
          <a:scene3d>
            <a:camera prst="orthographicFront"/>
            <a:lightRig rig="threePt" dir="t"/>
          </a:scene3d>
          <a:sp3d>
            <a:bevelT/>
            <a:bevelB/>
          </a:sp3d>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100" b="1" i="0" u="none" strike="noStrike" kern="1200" cap="none" spc="0" normalizeH="0" baseline="0" noProof="0">
                <a:ln w="18415" cmpd="sng">
                  <a:noFill/>
                  <a:prstDash val="solid"/>
                </a:ln>
                <a:solidFill>
                  <a:srgbClr val="000000"/>
                </a:solidFill>
                <a:effectLst/>
                <a:uLnTx/>
                <a:uFillTx/>
                <a:latin typeface="Calibri" panose="020F0502020204030204"/>
                <a:ea typeface="+mn-ea"/>
                <a:cs typeface="+mn-cs"/>
              </a:rPr>
              <a:t>Inmätning och Redovisning i VIOL 2</a:t>
            </a:r>
          </a:p>
        </p:txBody>
      </p:sp>
      <p:sp>
        <p:nvSpPr>
          <p:cNvPr id="7" name="textruta 87">
            <a:extLst>
              <a:ext uri="{FF2B5EF4-FFF2-40B4-BE49-F238E27FC236}">
                <a16:creationId xmlns:a16="http://schemas.microsoft.com/office/drawing/2014/main" id="{215DA254-D4AF-0A95-D954-A8A0AD509B04}"/>
              </a:ext>
            </a:extLst>
          </p:cNvPr>
          <p:cNvSpPr>
            <a:spLocks noChangeArrowheads="1"/>
          </p:cNvSpPr>
          <p:nvPr/>
        </p:nvSpPr>
        <p:spPr bwMode="auto">
          <a:xfrm>
            <a:off x="3988167" y="5396102"/>
            <a:ext cx="5469044" cy="383326"/>
          </a:xfrm>
          <a:prstGeom prst="homePlate">
            <a:avLst>
              <a:gd name="adj" fmla="val 20868"/>
            </a:avLst>
          </a:prstGeom>
          <a:gradFill flip="none" rotWithShape="1">
            <a:gsLst>
              <a:gs pos="0">
                <a:schemeClr val="accent1">
                  <a:tint val="66000"/>
                  <a:satMod val="160000"/>
                  <a:lumMod val="50000"/>
                </a:schemeClr>
              </a:gs>
              <a:gs pos="98000">
                <a:schemeClr val="accent1">
                  <a:tint val="23500"/>
                  <a:satMod val="160000"/>
                </a:schemeClr>
              </a:gs>
            </a:gsLst>
            <a:lin ang="10800000" scaled="1"/>
            <a:tileRect/>
          </a:gradFill>
          <a:ln w="9525">
            <a:solidFill>
              <a:schemeClr val="tx1"/>
            </a:solidFill>
            <a:miter lim="800000"/>
            <a:headEnd/>
            <a:tailEnd/>
          </a:ln>
          <a:scene3d>
            <a:camera prst="orthographicFront"/>
            <a:lightRig rig="threePt" dir="t"/>
          </a:scene3d>
          <a:sp3d>
            <a:bevelT/>
            <a:bevelB/>
          </a:sp3d>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100" b="1" i="0" u="none" strike="noStrike" kern="1200" cap="none" spc="0" normalizeH="0" baseline="0" noProof="0">
                <a:ln w="18415" cmpd="sng">
                  <a:noFill/>
                  <a:prstDash val="solid"/>
                </a:ln>
                <a:solidFill>
                  <a:srgbClr val="000000"/>
                </a:solidFill>
                <a:effectLst/>
                <a:uLnTx/>
                <a:uFillTx/>
                <a:latin typeface="Calibri" panose="020F0502020204030204"/>
                <a:ea typeface="+mn-ea"/>
                <a:cs typeface="+mn-cs"/>
              </a:rPr>
              <a:t>Inmätning och Redovisning i VIOL 3</a:t>
            </a:r>
          </a:p>
        </p:txBody>
      </p:sp>
    </p:spTree>
    <p:extLst>
      <p:ext uri="{BB962C8B-B14F-4D97-AF65-F5344CB8AC3E}">
        <p14:creationId xmlns:p14="http://schemas.microsoft.com/office/powerpoint/2010/main" val="41749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436751" y="2445434"/>
            <a:ext cx="11318497" cy="1325563"/>
          </a:xfrm>
        </p:spPr>
        <p:txBody>
          <a:bodyPr>
            <a:noAutofit/>
          </a:bodyPr>
          <a:lstStyle/>
          <a:p>
            <a:pPr algn="ctr"/>
            <a:r>
              <a:rPr lang="sv-SE" sz="5400">
                <a:solidFill>
                  <a:schemeClr val="bg1">
                    <a:lumMod val="85000"/>
                  </a:schemeClr>
                </a:solidFill>
              </a:rPr>
              <a:t>Beställningsstig, tidslinje och omläggningsplan</a:t>
            </a:r>
            <a:endParaRPr lang="sv-SE" sz="3200">
              <a:solidFill>
                <a:schemeClr val="bg1"/>
              </a:solidFill>
              <a:highlight>
                <a:srgbClr val="FFFF00"/>
              </a:highlight>
            </a:endParaRPr>
          </a:p>
        </p:txBody>
      </p:sp>
    </p:spTree>
    <p:extLst>
      <p:ext uri="{BB962C8B-B14F-4D97-AF65-F5344CB8AC3E}">
        <p14:creationId xmlns:p14="http://schemas.microsoft.com/office/powerpoint/2010/main" val="39130135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2803A-33CB-FA3D-2F6E-1D2BB43220D4}"/>
            </a:ext>
          </a:extLst>
        </p:cNvPr>
        <p:cNvGrpSpPr/>
        <p:nvPr/>
      </p:nvGrpSpPr>
      <p:grpSpPr>
        <a:xfrm>
          <a:off x="0" y="0"/>
          <a:ext cx="0" cy="0"/>
          <a:chOff x="0" y="0"/>
          <a:chExt cx="0" cy="0"/>
        </a:xfrm>
      </p:grpSpPr>
      <p:sp>
        <p:nvSpPr>
          <p:cNvPr id="3" name="Ellips 2">
            <a:extLst>
              <a:ext uri="{FF2B5EF4-FFF2-40B4-BE49-F238E27FC236}">
                <a16:creationId xmlns:a16="http://schemas.microsoft.com/office/drawing/2014/main" id="{AF31312B-858C-4605-17D8-32A51BF4EDDB}"/>
              </a:ext>
            </a:extLst>
          </p:cNvPr>
          <p:cNvSpPr/>
          <p:nvPr/>
        </p:nvSpPr>
        <p:spPr>
          <a:xfrm>
            <a:off x="68078" y="3540330"/>
            <a:ext cx="1919332" cy="135947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 name="Rak koppling 1">
            <a:extLst>
              <a:ext uri="{FF2B5EF4-FFF2-40B4-BE49-F238E27FC236}">
                <a16:creationId xmlns:a16="http://schemas.microsoft.com/office/drawing/2014/main" id="{881D9FD5-7EEC-6520-E6E2-9AEE261C63E4}"/>
              </a:ext>
            </a:extLst>
          </p:cNvPr>
          <p:cNvCxnSpPr>
            <a:cxnSpLocks/>
          </p:cNvCxnSpPr>
          <p:nvPr/>
        </p:nvCxnSpPr>
        <p:spPr>
          <a:xfrm>
            <a:off x="6737449" y="2240606"/>
            <a:ext cx="18196" cy="3796109"/>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144" name="Rak pilkoppling 143">
            <a:extLst>
              <a:ext uri="{FF2B5EF4-FFF2-40B4-BE49-F238E27FC236}">
                <a16:creationId xmlns:a16="http://schemas.microsoft.com/office/drawing/2014/main" id="{CCE7B63C-87A2-713E-DAF3-3D4AD0114798}"/>
              </a:ext>
            </a:extLst>
          </p:cNvPr>
          <p:cNvCxnSpPr>
            <a:cxnSpLocks/>
          </p:cNvCxnSpPr>
          <p:nvPr/>
        </p:nvCxnSpPr>
        <p:spPr>
          <a:xfrm>
            <a:off x="229619" y="6044502"/>
            <a:ext cx="11543841" cy="23540"/>
          </a:xfrm>
          <a:prstGeom prst="straightConnector1">
            <a:avLst/>
          </a:prstGeom>
          <a:ln w="28575">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sp>
        <p:nvSpPr>
          <p:cNvPr id="207" name="textruta 206">
            <a:extLst>
              <a:ext uri="{FF2B5EF4-FFF2-40B4-BE49-F238E27FC236}">
                <a16:creationId xmlns:a16="http://schemas.microsoft.com/office/drawing/2014/main" id="{6AD18977-C368-8681-E919-42E5F76FD3C4}"/>
              </a:ext>
            </a:extLst>
          </p:cNvPr>
          <p:cNvSpPr txBox="1"/>
          <p:nvPr/>
        </p:nvSpPr>
        <p:spPr>
          <a:xfrm>
            <a:off x="1157375" y="604450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cxnSp>
        <p:nvCxnSpPr>
          <p:cNvPr id="229" name="Rak koppling 228">
            <a:extLst>
              <a:ext uri="{FF2B5EF4-FFF2-40B4-BE49-F238E27FC236}">
                <a16:creationId xmlns:a16="http://schemas.microsoft.com/office/drawing/2014/main" id="{6767EF3A-5CC6-7B3D-54AA-43C1F636119F}"/>
              </a:ext>
            </a:extLst>
          </p:cNvPr>
          <p:cNvCxnSpPr>
            <a:cxnSpLocks/>
          </p:cNvCxnSpPr>
          <p:nvPr/>
        </p:nvCxnSpPr>
        <p:spPr>
          <a:xfrm>
            <a:off x="8875481" y="2934102"/>
            <a:ext cx="0" cy="5039939"/>
          </a:xfrm>
          <a:prstGeom prst="line">
            <a:avLst/>
          </a:prstGeom>
          <a:noFill/>
        </p:spPr>
      </p:cxnSp>
      <p:cxnSp>
        <p:nvCxnSpPr>
          <p:cNvPr id="50" name="Rak koppling 49">
            <a:extLst>
              <a:ext uri="{FF2B5EF4-FFF2-40B4-BE49-F238E27FC236}">
                <a16:creationId xmlns:a16="http://schemas.microsoft.com/office/drawing/2014/main" id="{70191CB7-5FC8-3D74-4434-960C7E0E7CED}"/>
              </a:ext>
            </a:extLst>
          </p:cNvPr>
          <p:cNvCxnSpPr>
            <a:cxnSpLocks/>
          </p:cNvCxnSpPr>
          <p:nvPr/>
        </p:nvCxnSpPr>
        <p:spPr>
          <a:xfrm flipV="1">
            <a:off x="102199" y="1295963"/>
            <a:ext cx="462143" cy="0"/>
          </a:xfrm>
          <a:prstGeom prst="line">
            <a:avLst/>
          </a:prstGeom>
          <a:ln w="31750" cap="rnd">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ubrik 1">
            <a:extLst>
              <a:ext uri="{FF2B5EF4-FFF2-40B4-BE49-F238E27FC236}">
                <a16:creationId xmlns:a16="http://schemas.microsoft.com/office/drawing/2014/main" id="{67930738-013D-C279-38CA-3D525547357E}"/>
              </a:ext>
            </a:extLst>
          </p:cNvPr>
          <p:cNvSpPr>
            <a:spLocks noGrp="1"/>
          </p:cNvSpPr>
          <p:nvPr>
            <p:ph type="title"/>
          </p:nvPr>
        </p:nvSpPr>
        <p:spPr>
          <a:xfrm>
            <a:off x="384274" y="-97342"/>
            <a:ext cx="10515600" cy="1325563"/>
          </a:xfrm>
        </p:spPr>
        <p:txBody>
          <a:bodyPr/>
          <a:lstStyle/>
          <a:p>
            <a:r>
              <a:rPr lang="sv-SE"/>
              <a:t>Tidslinje uppstart av VIOL 3 och omläggning från VIOL 2</a:t>
            </a:r>
          </a:p>
        </p:txBody>
      </p:sp>
      <p:grpSp>
        <p:nvGrpSpPr>
          <p:cNvPr id="58" name="Grupp 57">
            <a:extLst>
              <a:ext uri="{FF2B5EF4-FFF2-40B4-BE49-F238E27FC236}">
                <a16:creationId xmlns:a16="http://schemas.microsoft.com/office/drawing/2014/main" id="{E6302FAA-C84E-EB55-4B6A-DB563E753D27}"/>
              </a:ext>
            </a:extLst>
          </p:cNvPr>
          <p:cNvGrpSpPr/>
          <p:nvPr/>
        </p:nvGrpSpPr>
        <p:grpSpPr>
          <a:xfrm>
            <a:off x="9753837" y="2160369"/>
            <a:ext cx="180441" cy="4087585"/>
            <a:chOff x="4710579" y="2324315"/>
            <a:chExt cx="0" cy="3830038"/>
          </a:xfrm>
        </p:grpSpPr>
        <p:cxnSp>
          <p:nvCxnSpPr>
            <p:cNvPr id="86" name="Rak koppling 85">
              <a:extLst>
                <a:ext uri="{FF2B5EF4-FFF2-40B4-BE49-F238E27FC236}">
                  <a16:creationId xmlns:a16="http://schemas.microsoft.com/office/drawing/2014/main" id="{52B10018-53D9-8DBE-5186-4B1679F7BF62}"/>
                </a:ext>
              </a:extLst>
            </p:cNvPr>
            <p:cNvCxnSpPr>
              <a:cxnSpLocks/>
            </p:cNvCxnSpPr>
            <p:nvPr/>
          </p:nvCxnSpPr>
          <p:spPr>
            <a:xfrm flipV="1">
              <a:off x="4710579" y="2324315"/>
              <a:ext cx="0" cy="3563239"/>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Rak koppling 55">
              <a:extLst>
                <a:ext uri="{FF2B5EF4-FFF2-40B4-BE49-F238E27FC236}">
                  <a16:creationId xmlns:a16="http://schemas.microsoft.com/office/drawing/2014/main" id="{6DAA08E4-7209-48C6-7928-6F423766D984}"/>
                </a:ext>
              </a:extLst>
            </p:cNvPr>
            <p:cNvCxnSpPr>
              <a:cxnSpLocks/>
            </p:cNvCxnSpPr>
            <p:nvPr/>
          </p:nvCxnSpPr>
          <p:spPr>
            <a:xfrm>
              <a:off x="4710579" y="5866353"/>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grpSp>
      <p:cxnSp>
        <p:nvCxnSpPr>
          <p:cNvPr id="69" name="Rak koppling 68">
            <a:extLst>
              <a:ext uri="{FF2B5EF4-FFF2-40B4-BE49-F238E27FC236}">
                <a16:creationId xmlns:a16="http://schemas.microsoft.com/office/drawing/2014/main" id="{B53B1EB5-9B2D-15C4-2AB7-633176CFC62E}"/>
              </a:ext>
            </a:extLst>
          </p:cNvPr>
          <p:cNvCxnSpPr>
            <a:cxnSpLocks/>
          </p:cNvCxnSpPr>
          <p:nvPr/>
        </p:nvCxnSpPr>
        <p:spPr>
          <a:xfrm>
            <a:off x="8960570" y="3372343"/>
            <a:ext cx="0" cy="2681146"/>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4" name="Rak koppling 3">
            <a:extLst>
              <a:ext uri="{FF2B5EF4-FFF2-40B4-BE49-F238E27FC236}">
                <a16:creationId xmlns:a16="http://schemas.microsoft.com/office/drawing/2014/main" id="{04AF432C-CA5F-9D92-6DA0-BD2D02F5098B}"/>
              </a:ext>
            </a:extLst>
          </p:cNvPr>
          <p:cNvCxnSpPr>
            <a:cxnSpLocks/>
          </p:cNvCxnSpPr>
          <p:nvPr/>
        </p:nvCxnSpPr>
        <p:spPr>
          <a:xfrm>
            <a:off x="5769380" y="3356905"/>
            <a:ext cx="20653" cy="2687597"/>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145" name="Rak koppling 144">
            <a:extLst>
              <a:ext uri="{FF2B5EF4-FFF2-40B4-BE49-F238E27FC236}">
                <a16:creationId xmlns:a16="http://schemas.microsoft.com/office/drawing/2014/main" id="{25F9CD67-AA80-F459-5A8B-B2C3380BD989}"/>
              </a:ext>
            </a:extLst>
          </p:cNvPr>
          <p:cNvCxnSpPr>
            <a:cxnSpLocks/>
          </p:cNvCxnSpPr>
          <p:nvPr/>
        </p:nvCxnSpPr>
        <p:spPr>
          <a:xfrm>
            <a:off x="2870363" y="6036715"/>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Rak koppling 145">
            <a:extLst>
              <a:ext uri="{FF2B5EF4-FFF2-40B4-BE49-F238E27FC236}">
                <a16:creationId xmlns:a16="http://schemas.microsoft.com/office/drawing/2014/main" id="{B25D4AF8-D3A0-4BBB-8ADE-E8DE9B84B7DD}"/>
              </a:ext>
            </a:extLst>
          </p:cNvPr>
          <p:cNvCxnSpPr>
            <a:cxnSpLocks/>
          </p:cNvCxnSpPr>
          <p:nvPr/>
        </p:nvCxnSpPr>
        <p:spPr>
          <a:xfrm>
            <a:off x="4316118" y="6036715"/>
            <a:ext cx="0" cy="165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Rak koppling 146">
            <a:extLst>
              <a:ext uri="{FF2B5EF4-FFF2-40B4-BE49-F238E27FC236}">
                <a16:creationId xmlns:a16="http://schemas.microsoft.com/office/drawing/2014/main" id="{79DCB83C-8F08-D253-BC42-6D0D73A2E3F7}"/>
              </a:ext>
            </a:extLst>
          </p:cNvPr>
          <p:cNvCxnSpPr>
            <a:cxnSpLocks/>
          </p:cNvCxnSpPr>
          <p:nvPr/>
        </p:nvCxnSpPr>
        <p:spPr>
          <a:xfrm>
            <a:off x="5696483" y="6036715"/>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Rak koppling 147">
            <a:extLst>
              <a:ext uri="{FF2B5EF4-FFF2-40B4-BE49-F238E27FC236}">
                <a16:creationId xmlns:a16="http://schemas.microsoft.com/office/drawing/2014/main" id="{08DA3151-9739-9D5F-D187-E5255D841050}"/>
              </a:ext>
            </a:extLst>
          </p:cNvPr>
          <p:cNvCxnSpPr>
            <a:cxnSpLocks/>
          </p:cNvCxnSpPr>
          <p:nvPr/>
        </p:nvCxnSpPr>
        <p:spPr>
          <a:xfrm>
            <a:off x="7090670" y="6082317"/>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Rak koppling 148">
            <a:extLst>
              <a:ext uri="{FF2B5EF4-FFF2-40B4-BE49-F238E27FC236}">
                <a16:creationId xmlns:a16="http://schemas.microsoft.com/office/drawing/2014/main" id="{2E0CE129-9F91-A7FE-187E-69C682345E8B}"/>
              </a:ext>
            </a:extLst>
          </p:cNvPr>
          <p:cNvCxnSpPr>
            <a:cxnSpLocks/>
          </p:cNvCxnSpPr>
          <p:nvPr/>
        </p:nvCxnSpPr>
        <p:spPr>
          <a:xfrm>
            <a:off x="8443452" y="6036715"/>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8" name="textruta 157">
            <a:extLst>
              <a:ext uri="{FF2B5EF4-FFF2-40B4-BE49-F238E27FC236}">
                <a16:creationId xmlns:a16="http://schemas.microsoft.com/office/drawing/2014/main" id="{7CFEB953-8501-AEFB-4BCC-E39E1C0C0C09}"/>
              </a:ext>
            </a:extLst>
          </p:cNvPr>
          <p:cNvSpPr txBox="1"/>
          <p:nvPr/>
        </p:nvSpPr>
        <p:spPr>
          <a:xfrm>
            <a:off x="3372450" y="6143638"/>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Q4</a:t>
            </a:r>
          </a:p>
        </p:txBody>
      </p:sp>
      <p:sp>
        <p:nvSpPr>
          <p:cNvPr id="159" name="textruta 158">
            <a:extLst>
              <a:ext uri="{FF2B5EF4-FFF2-40B4-BE49-F238E27FC236}">
                <a16:creationId xmlns:a16="http://schemas.microsoft.com/office/drawing/2014/main" id="{3D4D7E79-08C0-387D-3D18-0CAF06F69193}"/>
              </a:ext>
            </a:extLst>
          </p:cNvPr>
          <p:cNvSpPr txBox="1"/>
          <p:nvPr/>
        </p:nvSpPr>
        <p:spPr>
          <a:xfrm>
            <a:off x="4781825" y="6129123"/>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Q1</a:t>
            </a:r>
          </a:p>
        </p:txBody>
      </p:sp>
      <p:sp>
        <p:nvSpPr>
          <p:cNvPr id="160" name="textruta 159">
            <a:extLst>
              <a:ext uri="{FF2B5EF4-FFF2-40B4-BE49-F238E27FC236}">
                <a16:creationId xmlns:a16="http://schemas.microsoft.com/office/drawing/2014/main" id="{2E1BA55A-098C-B7B4-2ED9-A88D81DFF5BA}"/>
              </a:ext>
            </a:extLst>
          </p:cNvPr>
          <p:cNvSpPr txBox="1"/>
          <p:nvPr/>
        </p:nvSpPr>
        <p:spPr>
          <a:xfrm>
            <a:off x="6122376" y="6151461"/>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Q2</a:t>
            </a:r>
          </a:p>
        </p:txBody>
      </p:sp>
      <p:sp>
        <p:nvSpPr>
          <p:cNvPr id="161" name="textruta 160">
            <a:extLst>
              <a:ext uri="{FF2B5EF4-FFF2-40B4-BE49-F238E27FC236}">
                <a16:creationId xmlns:a16="http://schemas.microsoft.com/office/drawing/2014/main" id="{EC01E2FC-BBCD-563D-6C9B-590A170DC212}"/>
              </a:ext>
            </a:extLst>
          </p:cNvPr>
          <p:cNvSpPr txBox="1"/>
          <p:nvPr/>
        </p:nvSpPr>
        <p:spPr>
          <a:xfrm>
            <a:off x="7588349" y="6131147"/>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Q3</a:t>
            </a:r>
          </a:p>
        </p:txBody>
      </p:sp>
      <p:sp>
        <p:nvSpPr>
          <p:cNvPr id="162" name="textruta 161">
            <a:extLst>
              <a:ext uri="{FF2B5EF4-FFF2-40B4-BE49-F238E27FC236}">
                <a16:creationId xmlns:a16="http://schemas.microsoft.com/office/drawing/2014/main" id="{16D7D460-32AC-69E8-C94E-58983F7F4F05}"/>
              </a:ext>
            </a:extLst>
          </p:cNvPr>
          <p:cNvSpPr txBox="1"/>
          <p:nvPr/>
        </p:nvSpPr>
        <p:spPr>
          <a:xfrm>
            <a:off x="8843026" y="6131147"/>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Q4</a:t>
            </a:r>
          </a:p>
        </p:txBody>
      </p:sp>
      <p:sp>
        <p:nvSpPr>
          <p:cNvPr id="209" name="textruta 208">
            <a:extLst>
              <a:ext uri="{FF2B5EF4-FFF2-40B4-BE49-F238E27FC236}">
                <a16:creationId xmlns:a16="http://schemas.microsoft.com/office/drawing/2014/main" id="{31E13F01-C20F-B46D-9AE8-F676A9427003}"/>
              </a:ext>
            </a:extLst>
          </p:cNvPr>
          <p:cNvSpPr txBox="1"/>
          <p:nvPr/>
        </p:nvSpPr>
        <p:spPr>
          <a:xfrm>
            <a:off x="1932694" y="6125707"/>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Q3</a:t>
            </a:r>
          </a:p>
        </p:txBody>
      </p:sp>
      <p:sp>
        <p:nvSpPr>
          <p:cNvPr id="7" name="textruta 6">
            <a:extLst>
              <a:ext uri="{FF2B5EF4-FFF2-40B4-BE49-F238E27FC236}">
                <a16:creationId xmlns:a16="http://schemas.microsoft.com/office/drawing/2014/main" id="{9AC971A8-3F23-E45A-5A7C-CD59946EC675}"/>
              </a:ext>
            </a:extLst>
          </p:cNvPr>
          <p:cNvSpPr txBox="1"/>
          <p:nvPr/>
        </p:nvSpPr>
        <p:spPr>
          <a:xfrm>
            <a:off x="995203" y="6318692"/>
            <a:ext cx="1486367" cy="25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2024</a:t>
            </a:r>
          </a:p>
        </p:txBody>
      </p:sp>
      <p:sp>
        <p:nvSpPr>
          <p:cNvPr id="8" name="textruta 7">
            <a:extLst>
              <a:ext uri="{FF2B5EF4-FFF2-40B4-BE49-F238E27FC236}">
                <a16:creationId xmlns:a16="http://schemas.microsoft.com/office/drawing/2014/main" id="{A527D0FB-EFFC-9B51-F289-BEF23F06146F}"/>
              </a:ext>
            </a:extLst>
          </p:cNvPr>
          <p:cNvSpPr txBox="1"/>
          <p:nvPr/>
        </p:nvSpPr>
        <p:spPr>
          <a:xfrm>
            <a:off x="6281345" y="6331331"/>
            <a:ext cx="1486367" cy="25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2025</a:t>
            </a:r>
          </a:p>
        </p:txBody>
      </p:sp>
      <p:cxnSp>
        <p:nvCxnSpPr>
          <p:cNvPr id="53" name="Rak koppling 52">
            <a:extLst>
              <a:ext uri="{FF2B5EF4-FFF2-40B4-BE49-F238E27FC236}">
                <a16:creationId xmlns:a16="http://schemas.microsoft.com/office/drawing/2014/main" id="{2BB3ABA8-B5F4-A6EA-374C-37B3452CC97B}"/>
              </a:ext>
            </a:extLst>
          </p:cNvPr>
          <p:cNvCxnSpPr>
            <a:cxnSpLocks/>
          </p:cNvCxnSpPr>
          <p:nvPr/>
        </p:nvCxnSpPr>
        <p:spPr>
          <a:xfrm>
            <a:off x="6238371" y="5580799"/>
            <a:ext cx="4237" cy="47269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215" name="Rektangel 214">
            <a:extLst>
              <a:ext uri="{FF2B5EF4-FFF2-40B4-BE49-F238E27FC236}">
                <a16:creationId xmlns:a16="http://schemas.microsoft.com/office/drawing/2014/main" id="{8B087D61-0E81-A1CE-1920-4F6B279FE086}"/>
              </a:ext>
            </a:extLst>
          </p:cNvPr>
          <p:cNvSpPr/>
          <p:nvPr/>
        </p:nvSpPr>
        <p:spPr>
          <a:xfrm>
            <a:off x="3194496" y="3853234"/>
            <a:ext cx="1401328" cy="738852"/>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Kunders driftsförberedelser kan starta</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2024-12-02</a:t>
            </a:r>
          </a:p>
        </p:txBody>
      </p:sp>
      <p:grpSp>
        <p:nvGrpSpPr>
          <p:cNvPr id="65" name="Grupp 64">
            <a:extLst>
              <a:ext uri="{FF2B5EF4-FFF2-40B4-BE49-F238E27FC236}">
                <a16:creationId xmlns:a16="http://schemas.microsoft.com/office/drawing/2014/main" id="{386D218D-E213-ECE3-291B-0F3748CF0EA8}"/>
              </a:ext>
            </a:extLst>
          </p:cNvPr>
          <p:cNvGrpSpPr/>
          <p:nvPr/>
        </p:nvGrpSpPr>
        <p:grpSpPr>
          <a:xfrm>
            <a:off x="5499961" y="5089992"/>
            <a:ext cx="1464812" cy="495593"/>
            <a:chOff x="2655708" y="2803440"/>
            <a:chExt cx="888633" cy="461665"/>
          </a:xfrm>
        </p:grpSpPr>
        <p:sp>
          <p:nvSpPr>
            <p:cNvPr id="28" name="Rektangel 27">
              <a:extLst>
                <a:ext uri="{FF2B5EF4-FFF2-40B4-BE49-F238E27FC236}">
                  <a16:creationId xmlns:a16="http://schemas.microsoft.com/office/drawing/2014/main" id="{CFEC1DDC-E27A-1855-4E4E-9CEA3FA21579}"/>
                </a:ext>
              </a:extLst>
            </p:cNvPr>
            <p:cNvSpPr/>
            <p:nvPr/>
          </p:nvSpPr>
          <p:spPr>
            <a:xfrm>
              <a:off x="2665195" y="2803440"/>
              <a:ext cx="879146" cy="461665"/>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extruta 53">
              <a:extLst>
                <a:ext uri="{FF2B5EF4-FFF2-40B4-BE49-F238E27FC236}">
                  <a16:creationId xmlns:a16="http://schemas.microsoft.com/office/drawing/2014/main" id="{996F688D-A8AB-239E-8F82-0FB557A8BA36}"/>
                </a:ext>
              </a:extLst>
            </p:cNvPr>
            <p:cNvSpPr txBox="1"/>
            <p:nvPr/>
          </p:nvSpPr>
          <p:spPr>
            <a:xfrm>
              <a:off x="2655708" y="2809873"/>
              <a:ext cx="854021" cy="347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0000">
                      <a:lumMod val="75000"/>
                      <a:lumOff val="25000"/>
                    </a:srgbClr>
                  </a:solidFill>
                  <a:effectLst/>
                  <a:uLnTx/>
                  <a:uFillTx/>
                  <a:latin typeface="Open Sans" panose="020B0606030504020204"/>
                  <a:ea typeface="+mn-ea"/>
                  <a:cs typeface="+mn-cs"/>
                </a:rPr>
                <a:t>Go live VIOL 3</a:t>
              </a:r>
              <a:br>
                <a:rPr kumimoji="0" lang="sv-SE" sz="1200" b="0" i="0" u="none" strike="noStrike" kern="1200" cap="none" spc="0" normalizeH="0" baseline="0" noProof="0">
                  <a:ln>
                    <a:noFill/>
                  </a:ln>
                  <a:solidFill>
                    <a:srgbClr val="000000">
                      <a:lumMod val="75000"/>
                      <a:lumOff val="25000"/>
                    </a:srgbClr>
                  </a:solidFill>
                  <a:effectLst/>
                  <a:uLnTx/>
                  <a:uFillTx/>
                  <a:latin typeface="Open Sans" panose="020B060603050402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2025-05-02</a:t>
              </a:r>
            </a:p>
          </p:txBody>
        </p:sp>
      </p:grpSp>
      <p:cxnSp>
        <p:nvCxnSpPr>
          <p:cNvPr id="6" name="Rak koppling 5">
            <a:extLst>
              <a:ext uri="{FF2B5EF4-FFF2-40B4-BE49-F238E27FC236}">
                <a16:creationId xmlns:a16="http://schemas.microsoft.com/office/drawing/2014/main" id="{462233A9-E882-1234-88D5-6985FEC8EAD9}"/>
              </a:ext>
            </a:extLst>
          </p:cNvPr>
          <p:cNvCxnSpPr>
            <a:cxnSpLocks/>
          </p:cNvCxnSpPr>
          <p:nvPr/>
        </p:nvCxnSpPr>
        <p:spPr>
          <a:xfrm>
            <a:off x="11222916" y="6040908"/>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ruta 28">
            <a:extLst>
              <a:ext uri="{FF2B5EF4-FFF2-40B4-BE49-F238E27FC236}">
                <a16:creationId xmlns:a16="http://schemas.microsoft.com/office/drawing/2014/main" id="{38411AA2-2F36-45EB-8BB4-D5D527F4828B}"/>
              </a:ext>
            </a:extLst>
          </p:cNvPr>
          <p:cNvSpPr txBox="1"/>
          <p:nvPr/>
        </p:nvSpPr>
        <p:spPr>
          <a:xfrm>
            <a:off x="10415144" y="6138345"/>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Q1</a:t>
            </a:r>
          </a:p>
        </p:txBody>
      </p:sp>
      <p:sp>
        <p:nvSpPr>
          <p:cNvPr id="41" name="textruta 40">
            <a:extLst>
              <a:ext uri="{FF2B5EF4-FFF2-40B4-BE49-F238E27FC236}">
                <a16:creationId xmlns:a16="http://schemas.microsoft.com/office/drawing/2014/main" id="{FBC08B5C-A710-9D3C-21E5-D7B89A6928CC}"/>
              </a:ext>
            </a:extLst>
          </p:cNvPr>
          <p:cNvSpPr txBox="1"/>
          <p:nvPr/>
        </p:nvSpPr>
        <p:spPr>
          <a:xfrm>
            <a:off x="10408587" y="6318693"/>
            <a:ext cx="1486367" cy="25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2026</a:t>
            </a:r>
          </a:p>
        </p:txBody>
      </p:sp>
      <p:sp>
        <p:nvSpPr>
          <p:cNvPr id="61" name="Rektangel 60">
            <a:extLst>
              <a:ext uri="{FF2B5EF4-FFF2-40B4-BE49-F238E27FC236}">
                <a16:creationId xmlns:a16="http://schemas.microsoft.com/office/drawing/2014/main" id="{A466B994-D6FA-E7EE-BE3B-BC3961A274CB}"/>
              </a:ext>
            </a:extLst>
          </p:cNvPr>
          <p:cNvSpPr/>
          <p:nvPr/>
        </p:nvSpPr>
        <p:spPr>
          <a:xfrm>
            <a:off x="4901203" y="2584442"/>
            <a:ext cx="1730948" cy="769104"/>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Kunders driftsförberedelser uppstart VIOL 3 klar</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2025-04-02</a:t>
            </a:r>
          </a:p>
        </p:txBody>
      </p:sp>
      <p:cxnSp>
        <p:nvCxnSpPr>
          <p:cNvPr id="64" name="Rak koppling 63">
            <a:extLst>
              <a:ext uri="{FF2B5EF4-FFF2-40B4-BE49-F238E27FC236}">
                <a16:creationId xmlns:a16="http://schemas.microsoft.com/office/drawing/2014/main" id="{DADB4D94-1BAF-0E81-C861-16E3C3062B36}"/>
              </a:ext>
            </a:extLst>
          </p:cNvPr>
          <p:cNvCxnSpPr>
            <a:cxnSpLocks/>
          </p:cNvCxnSpPr>
          <p:nvPr/>
        </p:nvCxnSpPr>
        <p:spPr>
          <a:xfrm>
            <a:off x="3890226" y="4586904"/>
            <a:ext cx="0" cy="1447714"/>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66" name="Rak koppling 65">
            <a:extLst>
              <a:ext uri="{FF2B5EF4-FFF2-40B4-BE49-F238E27FC236}">
                <a16:creationId xmlns:a16="http://schemas.microsoft.com/office/drawing/2014/main" id="{77825B42-1578-2872-9EDE-2745570CBCE3}"/>
              </a:ext>
            </a:extLst>
          </p:cNvPr>
          <p:cNvCxnSpPr>
            <a:cxnSpLocks/>
          </p:cNvCxnSpPr>
          <p:nvPr/>
        </p:nvCxnSpPr>
        <p:spPr>
          <a:xfrm>
            <a:off x="8785198" y="4627893"/>
            <a:ext cx="2120" cy="1425596"/>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BE2862FE-D8C6-609A-0206-441FDAEDE1EB}"/>
              </a:ext>
            </a:extLst>
          </p:cNvPr>
          <p:cNvSpPr/>
          <p:nvPr/>
        </p:nvSpPr>
        <p:spPr>
          <a:xfrm>
            <a:off x="7801190" y="3853234"/>
            <a:ext cx="1906906" cy="77841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inkörning/ankomst-registrering</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2025-10-17</a:t>
            </a:r>
          </a:p>
        </p:txBody>
      </p:sp>
      <p:sp>
        <p:nvSpPr>
          <p:cNvPr id="72" name="Rektangel 71">
            <a:extLst>
              <a:ext uri="{FF2B5EF4-FFF2-40B4-BE49-F238E27FC236}">
                <a16:creationId xmlns:a16="http://schemas.microsoft.com/office/drawing/2014/main" id="{C94ED001-11B7-77A1-08C8-6F4A99018A59}"/>
              </a:ext>
            </a:extLst>
          </p:cNvPr>
          <p:cNvSpPr/>
          <p:nvPr/>
        </p:nvSpPr>
        <p:spPr>
          <a:xfrm>
            <a:off x="9818528" y="4927854"/>
            <a:ext cx="1437782" cy="65294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Merparten av VIOL 2 avinstalleras</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2026-01-31</a:t>
            </a:r>
          </a:p>
        </p:txBody>
      </p:sp>
      <p:cxnSp>
        <p:nvCxnSpPr>
          <p:cNvPr id="75" name="Rak koppling 74">
            <a:extLst>
              <a:ext uri="{FF2B5EF4-FFF2-40B4-BE49-F238E27FC236}">
                <a16:creationId xmlns:a16="http://schemas.microsoft.com/office/drawing/2014/main" id="{1C8DCF4B-C3D2-3BAB-7EAC-306466CD703F}"/>
              </a:ext>
            </a:extLst>
          </p:cNvPr>
          <p:cNvCxnSpPr>
            <a:cxnSpLocks/>
          </p:cNvCxnSpPr>
          <p:nvPr/>
        </p:nvCxnSpPr>
        <p:spPr>
          <a:xfrm>
            <a:off x="10536417" y="5580799"/>
            <a:ext cx="0" cy="47269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81" name="Rak koppling 80">
            <a:extLst>
              <a:ext uri="{FF2B5EF4-FFF2-40B4-BE49-F238E27FC236}">
                <a16:creationId xmlns:a16="http://schemas.microsoft.com/office/drawing/2014/main" id="{736F34D4-7648-DD20-09A0-93648C09E53D}"/>
              </a:ext>
            </a:extLst>
          </p:cNvPr>
          <p:cNvCxnSpPr>
            <a:cxnSpLocks/>
          </p:cNvCxnSpPr>
          <p:nvPr/>
        </p:nvCxnSpPr>
        <p:spPr>
          <a:xfrm>
            <a:off x="2807813" y="3363078"/>
            <a:ext cx="0" cy="2681424"/>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82" name="Rektangel 81">
            <a:extLst>
              <a:ext uri="{FF2B5EF4-FFF2-40B4-BE49-F238E27FC236}">
                <a16:creationId xmlns:a16="http://schemas.microsoft.com/office/drawing/2014/main" id="{B5FEF0A1-4833-9357-F3D5-419EFFA0CACA}"/>
              </a:ext>
            </a:extLst>
          </p:cNvPr>
          <p:cNvSpPr/>
          <p:nvPr/>
        </p:nvSpPr>
        <p:spPr>
          <a:xfrm>
            <a:off x="1972624" y="2708714"/>
            <a:ext cx="1679377" cy="65294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Omläggningsplan VIOL 3 klar</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2024-09-30</a:t>
            </a:r>
          </a:p>
        </p:txBody>
      </p:sp>
      <p:sp>
        <p:nvSpPr>
          <p:cNvPr id="70" name="Rektangel 69">
            <a:extLst>
              <a:ext uri="{FF2B5EF4-FFF2-40B4-BE49-F238E27FC236}">
                <a16:creationId xmlns:a16="http://schemas.microsoft.com/office/drawing/2014/main" id="{2FA7B557-151A-26CD-77B6-B14105A2A6AE}"/>
              </a:ext>
            </a:extLst>
          </p:cNvPr>
          <p:cNvSpPr/>
          <p:nvPr/>
        </p:nvSpPr>
        <p:spPr>
          <a:xfrm>
            <a:off x="8153407" y="2719863"/>
            <a:ext cx="1600430" cy="65294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inmätning</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2025-10-31</a:t>
            </a:r>
          </a:p>
        </p:txBody>
      </p:sp>
      <p:cxnSp>
        <p:nvCxnSpPr>
          <p:cNvPr id="105" name="Rak koppling 104">
            <a:extLst>
              <a:ext uri="{FF2B5EF4-FFF2-40B4-BE49-F238E27FC236}">
                <a16:creationId xmlns:a16="http://schemas.microsoft.com/office/drawing/2014/main" id="{D7596435-7F4A-BC32-3604-6751EDCDD3A2}"/>
              </a:ext>
            </a:extLst>
          </p:cNvPr>
          <p:cNvCxnSpPr>
            <a:cxnSpLocks/>
          </p:cNvCxnSpPr>
          <p:nvPr/>
        </p:nvCxnSpPr>
        <p:spPr>
          <a:xfrm>
            <a:off x="6967048" y="5999792"/>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8" name="Grupp 107">
            <a:extLst>
              <a:ext uri="{FF2B5EF4-FFF2-40B4-BE49-F238E27FC236}">
                <a16:creationId xmlns:a16="http://schemas.microsoft.com/office/drawing/2014/main" id="{4792155D-8144-48F7-709C-100987B36F7C}"/>
              </a:ext>
            </a:extLst>
          </p:cNvPr>
          <p:cNvGrpSpPr/>
          <p:nvPr/>
        </p:nvGrpSpPr>
        <p:grpSpPr>
          <a:xfrm>
            <a:off x="4311326" y="2114767"/>
            <a:ext cx="180441" cy="4087585"/>
            <a:chOff x="4710579" y="2324315"/>
            <a:chExt cx="0" cy="3830038"/>
          </a:xfrm>
        </p:grpSpPr>
        <p:cxnSp>
          <p:nvCxnSpPr>
            <p:cNvPr id="109" name="Rak koppling 108">
              <a:extLst>
                <a:ext uri="{FF2B5EF4-FFF2-40B4-BE49-F238E27FC236}">
                  <a16:creationId xmlns:a16="http://schemas.microsoft.com/office/drawing/2014/main" id="{896AEC8B-180B-107D-D5B6-59B4D46C522E}"/>
                </a:ext>
              </a:extLst>
            </p:cNvPr>
            <p:cNvCxnSpPr>
              <a:cxnSpLocks/>
            </p:cNvCxnSpPr>
            <p:nvPr/>
          </p:nvCxnSpPr>
          <p:spPr>
            <a:xfrm flipV="1">
              <a:off x="4710579" y="2324315"/>
              <a:ext cx="0" cy="3563239"/>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Rak koppling 111">
              <a:extLst>
                <a:ext uri="{FF2B5EF4-FFF2-40B4-BE49-F238E27FC236}">
                  <a16:creationId xmlns:a16="http://schemas.microsoft.com/office/drawing/2014/main" id="{F5F52DF1-49F3-1D36-B546-C6FD63DA6C94}"/>
                </a:ext>
              </a:extLst>
            </p:cNvPr>
            <p:cNvCxnSpPr>
              <a:cxnSpLocks/>
            </p:cNvCxnSpPr>
            <p:nvPr/>
          </p:nvCxnSpPr>
          <p:spPr>
            <a:xfrm>
              <a:off x="4710579" y="5866353"/>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grpSp>
      <p:cxnSp>
        <p:nvCxnSpPr>
          <p:cNvPr id="113" name="Rak koppling 112">
            <a:extLst>
              <a:ext uri="{FF2B5EF4-FFF2-40B4-BE49-F238E27FC236}">
                <a16:creationId xmlns:a16="http://schemas.microsoft.com/office/drawing/2014/main" id="{05529639-44AA-7158-B434-BBB40291942B}"/>
              </a:ext>
            </a:extLst>
          </p:cNvPr>
          <p:cNvCxnSpPr>
            <a:cxnSpLocks/>
          </p:cNvCxnSpPr>
          <p:nvPr/>
        </p:nvCxnSpPr>
        <p:spPr>
          <a:xfrm>
            <a:off x="557891" y="4586904"/>
            <a:ext cx="0" cy="1447714"/>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114" name="Rektangel 113">
            <a:extLst>
              <a:ext uri="{FF2B5EF4-FFF2-40B4-BE49-F238E27FC236}">
                <a16:creationId xmlns:a16="http://schemas.microsoft.com/office/drawing/2014/main" id="{ADBFF040-B167-86C8-0CC2-F9F15EDE6B0C}"/>
              </a:ext>
            </a:extLst>
          </p:cNvPr>
          <p:cNvSpPr/>
          <p:nvPr/>
        </p:nvSpPr>
        <p:spPr>
          <a:xfrm>
            <a:off x="280816" y="3853234"/>
            <a:ext cx="1441114" cy="733699"/>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Beställa grunduppsättning</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2024-maj</a:t>
            </a:r>
          </a:p>
        </p:txBody>
      </p:sp>
      <p:cxnSp>
        <p:nvCxnSpPr>
          <p:cNvPr id="116" name="Rak koppling 115">
            <a:extLst>
              <a:ext uri="{FF2B5EF4-FFF2-40B4-BE49-F238E27FC236}">
                <a16:creationId xmlns:a16="http://schemas.microsoft.com/office/drawing/2014/main" id="{2E280670-97CC-75B1-CACA-DD119162EA8C}"/>
              </a:ext>
            </a:extLst>
          </p:cNvPr>
          <p:cNvCxnSpPr>
            <a:cxnSpLocks/>
          </p:cNvCxnSpPr>
          <p:nvPr/>
        </p:nvCxnSpPr>
        <p:spPr>
          <a:xfrm>
            <a:off x="1525654" y="5963214"/>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8" name="textruta 117">
            <a:extLst>
              <a:ext uri="{FF2B5EF4-FFF2-40B4-BE49-F238E27FC236}">
                <a16:creationId xmlns:a16="http://schemas.microsoft.com/office/drawing/2014/main" id="{193EB353-4883-759A-A37A-C9CD388E0804}"/>
              </a:ext>
            </a:extLst>
          </p:cNvPr>
          <p:cNvSpPr txBox="1"/>
          <p:nvPr/>
        </p:nvSpPr>
        <p:spPr>
          <a:xfrm>
            <a:off x="557891" y="6109433"/>
            <a:ext cx="5112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Q2</a:t>
            </a:r>
          </a:p>
        </p:txBody>
      </p:sp>
      <p:sp>
        <p:nvSpPr>
          <p:cNvPr id="5" name="Rektangel 4">
            <a:extLst>
              <a:ext uri="{FF2B5EF4-FFF2-40B4-BE49-F238E27FC236}">
                <a16:creationId xmlns:a16="http://schemas.microsoft.com/office/drawing/2014/main" id="{8A4F79F2-4DFB-241F-02D8-6AF9228995FA}"/>
              </a:ext>
            </a:extLst>
          </p:cNvPr>
          <p:cNvSpPr/>
          <p:nvPr/>
        </p:nvSpPr>
        <p:spPr>
          <a:xfrm>
            <a:off x="6174979" y="1600946"/>
            <a:ext cx="1161332" cy="640989"/>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a:t>
            </a: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nya affärer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2025-06-02</a:t>
            </a:r>
          </a:p>
        </p:txBody>
      </p:sp>
    </p:spTree>
    <p:extLst>
      <p:ext uri="{BB962C8B-B14F-4D97-AF65-F5344CB8AC3E}">
        <p14:creationId xmlns:p14="http://schemas.microsoft.com/office/powerpoint/2010/main" val="51092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D86DF-E3C7-F1BB-DE22-9AB73DC74728}"/>
              </a:ext>
            </a:extLst>
          </p:cNvPr>
          <p:cNvSpPr>
            <a:spLocks noGrp="1"/>
          </p:cNvSpPr>
          <p:nvPr>
            <p:ph type="title"/>
          </p:nvPr>
        </p:nvSpPr>
        <p:spPr>
          <a:xfrm>
            <a:off x="1714842" y="392568"/>
            <a:ext cx="10515600" cy="895285"/>
          </a:xfrm>
        </p:spPr>
        <p:txBody>
          <a:bodyPr/>
          <a:lstStyle/>
          <a:p>
            <a:r>
              <a:rPr lang="sv-SE"/>
              <a:t>Beställningsstig grunddata</a:t>
            </a:r>
          </a:p>
        </p:txBody>
      </p:sp>
      <p:pic>
        <p:nvPicPr>
          <p:cNvPr id="5" name="Platshållare för innehåll 4">
            <a:extLst>
              <a:ext uri="{FF2B5EF4-FFF2-40B4-BE49-F238E27FC236}">
                <a16:creationId xmlns:a16="http://schemas.microsoft.com/office/drawing/2014/main" id="{EB59A2D9-3EDC-DADE-CEC7-B46459EE9CAF}"/>
              </a:ext>
            </a:extLst>
          </p:cNvPr>
          <p:cNvPicPr>
            <a:picLocks noGrp="1" noChangeAspect="1"/>
          </p:cNvPicPr>
          <p:nvPr>
            <p:ph idx="1"/>
          </p:nvPr>
        </p:nvPicPr>
        <p:blipFill>
          <a:blip r:embed="rId2"/>
          <a:stretch>
            <a:fillRect/>
          </a:stretch>
        </p:blipFill>
        <p:spPr>
          <a:xfrm>
            <a:off x="1784601" y="1212978"/>
            <a:ext cx="8622798" cy="4804811"/>
          </a:xfrm>
        </p:spPr>
      </p:pic>
      <p:sp>
        <p:nvSpPr>
          <p:cNvPr id="6" name="textruta 5">
            <a:extLst>
              <a:ext uri="{FF2B5EF4-FFF2-40B4-BE49-F238E27FC236}">
                <a16:creationId xmlns:a16="http://schemas.microsoft.com/office/drawing/2014/main" id="{94FA52A4-671D-541F-F28B-4955F40539FB}"/>
              </a:ext>
            </a:extLst>
          </p:cNvPr>
          <p:cNvSpPr txBox="1"/>
          <p:nvPr/>
        </p:nvSpPr>
        <p:spPr>
          <a:xfrm>
            <a:off x="1714842" y="6204403"/>
            <a:ext cx="54510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hlinkClick r:id="rId3"/>
              </a:rPr>
              <a:t>Länk till materialet om beställning</a:t>
            </a:r>
            <a:endParaRPr kumimoji="0" lang="sv-SE" sz="18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3806835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2803A-33CB-FA3D-2F6E-1D2BB43220D4}"/>
            </a:ext>
          </a:extLst>
        </p:cNvPr>
        <p:cNvGrpSpPr/>
        <p:nvPr/>
      </p:nvGrpSpPr>
      <p:grpSpPr>
        <a:xfrm>
          <a:off x="0" y="0"/>
          <a:ext cx="0" cy="0"/>
          <a:chOff x="0" y="0"/>
          <a:chExt cx="0" cy="0"/>
        </a:xfrm>
      </p:grpSpPr>
      <p:sp>
        <p:nvSpPr>
          <p:cNvPr id="3" name="Ellips 2">
            <a:extLst>
              <a:ext uri="{FF2B5EF4-FFF2-40B4-BE49-F238E27FC236}">
                <a16:creationId xmlns:a16="http://schemas.microsoft.com/office/drawing/2014/main" id="{AF31312B-858C-4605-17D8-32A51BF4EDDB}"/>
              </a:ext>
            </a:extLst>
          </p:cNvPr>
          <p:cNvSpPr/>
          <p:nvPr/>
        </p:nvSpPr>
        <p:spPr>
          <a:xfrm>
            <a:off x="2889730" y="3646926"/>
            <a:ext cx="1919332" cy="135947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 name="Rak koppling 1">
            <a:extLst>
              <a:ext uri="{FF2B5EF4-FFF2-40B4-BE49-F238E27FC236}">
                <a16:creationId xmlns:a16="http://schemas.microsoft.com/office/drawing/2014/main" id="{881D9FD5-7EEC-6520-E6E2-9AEE261C63E4}"/>
              </a:ext>
            </a:extLst>
          </p:cNvPr>
          <p:cNvCxnSpPr>
            <a:cxnSpLocks/>
          </p:cNvCxnSpPr>
          <p:nvPr/>
        </p:nvCxnSpPr>
        <p:spPr>
          <a:xfrm>
            <a:off x="6737449" y="2240606"/>
            <a:ext cx="18196" cy="3796109"/>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144" name="Rak pilkoppling 143">
            <a:extLst>
              <a:ext uri="{FF2B5EF4-FFF2-40B4-BE49-F238E27FC236}">
                <a16:creationId xmlns:a16="http://schemas.microsoft.com/office/drawing/2014/main" id="{CCE7B63C-87A2-713E-DAF3-3D4AD0114798}"/>
              </a:ext>
            </a:extLst>
          </p:cNvPr>
          <p:cNvCxnSpPr>
            <a:cxnSpLocks/>
          </p:cNvCxnSpPr>
          <p:nvPr/>
        </p:nvCxnSpPr>
        <p:spPr>
          <a:xfrm>
            <a:off x="229619" y="6044502"/>
            <a:ext cx="11543841" cy="23540"/>
          </a:xfrm>
          <a:prstGeom prst="straightConnector1">
            <a:avLst/>
          </a:prstGeom>
          <a:ln w="28575">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sp>
        <p:nvSpPr>
          <p:cNvPr id="207" name="textruta 206">
            <a:extLst>
              <a:ext uri="{FF2B5EF4-FFF2-40B4-BE49-F238E27FC236}">
                <a16:creationId xmlns:a16="http://schemas.microsoft.com/office/drawing/2014/main" id="{6AD18977-C368-8681-E919-42E5F76FD3C4}"/>
              </a:ext>
            </a:extLst>
          </p:cNvPr>
          <p:cNvSpPr txBox="1"/>
          <p:nvPr/>
        </p:nvSpPr>
        <p:spPr>
          <a:xfrm>
            <a:off x="1157375" y="604450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cxnSp>
        <p:nvCxnSpPr>
          <p:cNvPr id="229" name="Rak koppling 228">
            <a:extLst>
              <a:ext uri="{FF2B5EF4-FFF2-40B4-BE49-F238E27FC236}">
                <a16:creationId xmlns:a16="http://schemas.microsoft.com/office/drawing/2014/main" id="{6767EF3A-5CC6-7B3D-54AA-43C1F636119F}"/>
              </a:ext>
            </a:extLst>
          </p:cNvPr>
          <p:cNvCxnSpPr>
            <a:cxnSpLocks/>
          </p:cNvCxnSpPr>
          <p:nvPr/>
        </p:nvCxnSpPr>
        <p:spPr>
          <a:xfrm>
            <a:off x="8875481" y="2934102"/>
            <a:ext cx="0" cy="5039939"/>
          </a:xfrm>
          <a:prstGeom prst="line">
            <a:avLst/>
          </a:prstGeom>
          <a:noFill/>
        </p:spPr>
      </p:cxnSp>
      <p:cxnSp>
        <p:nvCxnSpPr>
          <p:cNvPr id="50" name="Rak koppling 49">
            <a:extLst>
              <a:ext uri="{FF2B5EF4-FFF2-40B4-BE49-F238E27FC236}">
                <a16:creationId xmlns:a16="http://schemas.microsoft.com/office/drawing/2014/main" id="{70191CB7-5FC8-3D74-4434-960C7E0E7CED}"/>
              </a:ext>
            </a:extLst>
          </p:cNvPr>
          <p:cNvCxnSpPr>
            <a:cxnSpLocks/>
          </p:cNvCxnSpPr>
          <p:nvPr/>
        </p:nvCxnSpPr>
        <p:spPr>
          <a:xfrm flipV="1">
            <a:off x="102199" y="1295963"/>
            <a:ext cx="462143" cy="0"/>
          </a:xfrm>
          <a:prstGeom prst="line">
            <a:avLst/>
          </a:prstGeom>
          <a:ln w="31750" cap="rnd">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ubrik 1">
            <a:extLst>
              <a:ext uri="{FF2B5EF4-FFF2-40B4-BE49-F238E27FC236}">
                <a16:creationId xmlns:a16="http://schemas.microsoft.com/office/drawing/2014/main" id="{67930738-013D-C279-38CA-3D525547357E}"/>
              </a:ext>
            </a:extLst>
          </p:cNvPr>
          <p:cNvSpPr>
            <a:spLocks noGrp="1"/>
          </p:cNvSpPr>
          <p:nvPr>
            <p:ph type="title"/>
          </p:nvPr>
        </p:nvSpPr>
        <p:spPr>
          <a:xfrm>
            <a:off x="384274" y="-97342"/>
            <a:ext cx="10515600" cy="1325563"/>
          </a:xfrm>
        </p:spPr>
        <p:txBody>
          <a:bodyPr/>
          <a:lstStyle/>
          <a:p>
            <a:r>
              <a:rPr lang="sv-SE"/>
              <a:t>Tidslinje uppstart av VIOL 3 och omläggning från VIOL 2</a:t>
            </a:r>
          </a:p>
        </p:txBody>
      </p:sp>
      <p:grpSp>
        <p:nvGrpSpPr>
          <p:cNvPr id="58" name="Grupp 57">
            <a:extLst>
              <a:ext uri="{FF2B5EF4-FFF2-40B4-BE49-F238E27FC236}">
                <a16:creationId xmlns:a16="http://schemas.microsoft.com/office/drawing/2014/main" id="{E6302FAA-C84E-EB55-4B6A-DB563E753D27}"/>
              </a:ext>
            </a:extLst>
          </p:cNvPr>
          <p:cNvGrpSpPr/>
          <p:nvPr/>
        </p:nvGrpSpPr>
        <p:grpSpPr>
          <a:xfrm>
            <a:off x="9753837" y="2160369"/>
            <a:ext cx="180441" cy="4087585"/>
            <a:chOff x="4710579" y="2324315"/>
            <a:chExt cx="0" cy="3830038"/>
          </a:xfrm>
        </p:grpSpPr>
        <p:cxnSp>
          <p:nvCxnSpPr>
            <p:cNvPr id="86" name="Rak koppling 85">
              <a:extLst>
                <a:ext uri="{FF2B5EF4-FFF2-40B4-BE49-F238E27FC236}">
                  <a16:creationId xmlns:a16="http://schemas.microsoft.com/office/drawing/2014/main" id="{52B10018-53D9-8DBE-5186-4B1679F7BF62}"/>
                </a:ext>
              </a:extLst>
            </p:cNvPr>
            <p:cNvCxnSpPr>
              <a:cxnSpLocks/>
            </p:cNvCxnSpPr>
            <p:nvPr/>
          </p:nvCxnSpPr>
          <p:spPr>
            <a:xfrm flipV="1">
              <a:off x="4710579" y="2324315"/>
              <a:ext cx="0" cy="3563239"/>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Rak koppling 55">
              <a:extLst>
                <a:ext uri="{FF2B5EF4-FFF2-40B4-BE49-F238E27FC236}">
                  <a16:creationId xmlns:a16="http://schemas.microsoft.com/office/drawing/2014/main" id="{6DAA08E4-7209-48C6-7928-6F423766D984}"/>
                </a:ext>
              </a:extLst>
            </p:cNvPr>
            <p:cNvCxnSpPr>
              <a:cxnSpLocks/>
            </p:cNvCxnSpPr>
            <p:nvPr/>
          </p:nvCxnSpPr>
          <p:spPr>
            <a:xfrm>
              <a:off x="4710579" y="5866353"/>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grpSp>
      <p:cxnSp>
        <p:nvCxnSpPr>
          <p:cNvPr id="69" name="Rak koppling 68">
            <a:extLst>
              <a:ext uri="{FF2B5EF4-FFF2-40B4-BE49-F238E27FC236}">
                <a16:creationId xmlns:a16="http://schemas.microsoft.com/office/drawing/2014/main" id="{B53B1EB5-9B2D-15C4-2AB7-633176CFC62E}"/>
              </a:ext>
            </a:extLst>
          </p:cNvPr>
          <p:cNvCxnSpPr>
            <a:cxnSpLocks/>
          </p:cNvCxnSpPr>
          <p:nvPr/>
        </p:nvCxnSpPr>
        <p:spPr>
          <a:xfrm>
            <a:off x="8960570" y="3372343"/>
            <a:ext cx="0" cy="2681146"/>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4" name="Rak koppling 3">
            <a:extLst>
              <a:ext uri="{FF2B5EF4-FFF2-40B4-BE49-F238E27FC236}">
                <a16:creationId xmlns:a16="http://schemas.microsoft.com/office/drawing/2014/main" id="{04AF432C-CA5F-9D92-6DA0-BD2D02F5098B}"/>
              </a:ext>
            </a:extLst>
          </p:cNvPr>
          <p:cNvCxnSpPr>
            <a:cxnSpLocks/>
          </p:cNvCxnSpPr>
          <p:nvPr/>
        </p:nvCxnSpPr>
        <p:spPr>
          <a:xfrm>
            <a:off x="5769380" y="3356905"/>
            <a:ext cx="20653" cy="2687597"/>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145" name="Rak koppling 144">
            <a:extLst>
              <a:ext uri="{FF2B5EF4-FFF2-40B4-BE49-F238E27FC236}">
                <a16:creationId xmlns:a16="http://schemas.microsoft.com/office/drawing/2014/main" id="{25F9CD67-AA80-F459-5A8B-B2C3380BD989}"/>
              </a:ext>
            </a:extLst>
          </p:cNvPr>
          <p:cNvCxnSpPr>
            <a:cxnSpLocks/>
          </p:cNvCxnSpPr>
          <p:nvPr/>
        </p:nvCxnSpPr>
        <p:spPr>
          <a:xfrm>
            <a:off x="2870363" y="6036715"/>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Rak koppling 145">
            <a:extLst>
              <a:ext uri="{FF2B5EF4-FFF2-40B4-BE49-F238E27FC236}">
                <a16:creationId xmlns:a16="http://schemas.microsoft.com/office/drawing/2014/main" id="{B25D4AF8-D3A0-4BBB-8ADE-E8DE9B84B7DD}"/>
              </a:ext>
            </a:extLst>
          </p:cNvPr>
          <p:cNvCxnSpPr>
            <a:cxnSpLocks/>
          </p:cNvCxnSpPr>
          <p:nvPr/>
        </p:nvCxnSpPr>
        <p:spPr>
          <a:xfrm>
            <a:off x="4316118" y="6036715"/>
            <a:ext cx="0" cy="165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Rak koppling 146">
            <a:extLst>
              <a:ext uri="{FF2B5EF4-FFF2-40B4-BE49-F238E27FC236}">
                <a16:creationId xmlns:a16="http://schemas.microsoft.com/office/drawing/2014/main" id="{79DCB83C-8F08-D253-BC42-6D0D73A2E3F7}"/>
              </a:ext>
            </a:extLst>
          </p:cNvPr>
          <p:cNvCxnSpPr>
            <a:cxnSpLocks/>
          </p:cNvCxnSpPr>
          <p:nvPr/>
        </p:nvCxnSpPr>
        <p:spPr>
          <a:xfrm>
            <a:off x="5696483" y="6036715"/>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Rak koppling 147">
            <a:extLst>
              <a:ext uri="{FF2B5EF4-FFF2-40B4-BE49-F238E27FC236}">
                <a16:creationId xmlns:a16="http://schemas.microsoft.com/office/drawing/2014/main" id="{08DA3151-9739-9D5F-D187-E5255D841050}"/>
              </a:ext>
            </a:extLst>
          </p:cNvPr>
          <p:cNvCxnSpPr>
            <a:cxnSpLocks/>
          </p:cNvCxnSpPr>
          <p:nvPr/>
        </p:nvCxnSpPr>
        <p:spPr>
          <a:xfrm>
            <a:off x="7090670" y="6082317"/>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Rak koppling 148">
            <a:extLst>
              <a:ext uri="{FF2B5EF4-FFF2-40B4-BE49-F238E27FC236}">
                <a16:creationId xmlns:a16="http://schemas.microsoft.com/office/drawing/2014/main" id="{2E0CE129-9F91-A7FE-187E-69C682345E8B}"/>
              </a:ext>
            </a:extLst>
          </p:cNvPr>
          <p:cNvCxnSpPr>
            <a:cxnSpLocks/>
          </p:cNvCxnSpPr>
          <p:nvPr/>
        </p:nvCxnSpPr>
        <p:spPr>
          <a:xfrm>
            <a:off x="8443452" y="6036715"/>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8" name="textruta 157">
            <a:extLst>
              <a:ext uri="{FF2B5EF4-FFF2-40B4-BE49-F238E27FC236}">
                <a16:creationId xmlns:a16="http://schemas.microsoft.com/office/drawing/2014/main" id="{7CFEB953-8501-AEFB-4BCC-E39E1C0C0C09}"/>
              </a:ext>
            </a:extLst>
          </p:cNvPr>
          <p:cNvSpPr txBox="1"/>
          <p:nvPr/>
        </p:nvSpPr>
        <p:spPr>
          <a:xfrm>
            <a:off x="3372450" y="6143638"/>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Q4</a:t>
            </a:r>
          </a:p>
        </p:txBody>
      </p:sp>
      <p:sp>
        <p:nvSpPr>
          <p:cNvPr id="159" name="textruta 158">
            <a:extLst>
              <a:ext uri="{FF2B5EF4-FFF2-40B4-BE49-F238E27FC236}">
                <a16:creationId xmlns:a16="http://schemas.microsoft.com/office/drawing/2014/main" id="{3D4D7E79-08C0-387D-3D18-0CAF06F69193}"/>
              </a:ext>
            </a:extLst>
          </p:cNvPr>
          <p:cNvSpPr txBox="1"/>
          <p:nvPr/>
        </p:nvSpPr>
        <p:spPr>
          <a:xfrm>
            <a:off x="4781825" y="6129123"/>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Q1</a:t>
            </a:r>
          </a:p>
        </p:txBody>
      </p:sp>
      <p:sp>
        <p:nvSpPr>
          <p:cNvPr id="160" name="textruta 159">
            <a:extLst>
              <a:ext uri="{FF2B5EF4-FFF2-40B4-BE49-F238E27FC236}">
                <a16:creationId xmlns:a16="http://schemas.microsoft.com/office/drawing/2014/main" id="{2E1BA55A-098C-B7B4-2ED9-A88D81DFF5BA}"/>
              </a:ext>
            </a:extLst>
          </p:cNvPr>
          <p:cNvSpPr txBox="1"/>
          <p:nvPr/>
        </p:nvSpPr>
        <p:spPr>
          <a:xfrm>
            <a:off x="6122376" y="6151461"/>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Q2</a:t>
            </a:r>
          </a:p>
        </p:txBody>
      </p:sp>
      <p:sp>
        <p:nvSpPr>
          <p:cNvPr id="161" name="textruta 160">
            <a:extLst>
              <a:ext uri="{FF2B5EF4-FFF2-40B4-BE49-F238E27FC236}">
                <a16:creationId xmlns:a16="http://schemas.microsoft.com/office/drawing/2014/main" id="{EC01E2FC-BBCD-563D-6C9B-590A170DC212}"/>
              </a:ext>
            </a:extLst>
          </p:cNvPr>
          <p:cNvSpPr txBox="1"/>
          <p:nvPr/>
        </p:nvSpPr>
        <p:spPr>
          <a:xfrm>
            <a:off x="7588349" y="6131147"/>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Q3</a:t>
            </a:r>
          </a:p>
        </p:txBody>
      </p:sp>
      <p:sp>
        <p:nvSpPr>
          <p:cNvPr id="162" name="textruta 161">
            <a:extLst>
              <a:ext uri="{FF2B5EF4-FFF2-40B4-BE49-F238E27FC236}">
                <a16:creationId xmlns:a16="http://schemas.microsoft.com/office/drawing/2014/main" id="{16D7D460-32AC-69E8-C94E-58983F7F4F05}"/>
              </a:ext>
            </a:extLst>
          </p:cNvPr>
          <p:cNvSpPr txBox="1"/>
          <p:nvPr/>
        </p:nvSpPr>
        <p:spPr>
          <a:xfrm>
            <a:off x="8843026" y="6131147"/>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Q4</a:t>
            </a:r>
          </a:p>
        </p:txBody>
      </p:sp>
      <p:sp>
        <p:nvSpPr>
          <p:cNvPr id="209" name="textruta 208">
            <a:extLst>
              <a:ext uri="{FF2B5EF4-FFF2-40B4-BE49-F238E27FC236}">
                <a16:creationId xmlns:a16="http://schemas.microsoft.com/office/drawing/2014/main" id="{31E13F01-C20F-B46D-9AE8-F676A9427003}"/>
              </a:ext>
            </a:extLst>
          </p:cNvPr>
          <p:cNvSpPr txBox="1"/>
          <p:nvPr/>
        </p:nvSpPr>
        <p:spPr>
          <a:xfrm>
            <a:off x="1932694" y="6125707"/>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Q3</a:t>
            </a:r>
          </a:p>
        </p:txBody>
      </p:sp>
      <p:sp>
        <p:nvSpPr>
          <p:cNvPr id="7" name="textruta 6">
            <a:extLst>
              <a:ext uri="{FF2B5EF4-FFF2-40B4-BE49-F238E27FC236}">
                <a16:creationId xmlns:a16="http://schemas.microsoft.com/office/drawing/2014/main" id="{9AC971A8-3F23-E45A-5A7C-CD59946EC675}"/>
              </a:ext>
            </a:extLst>
          </p:cNvPr>
          <p:cNvSpPr txBox="1"/>
          <p:nvPr/>
        </p:nvSpPr>
        <p:spPr>
          <a:xfrm>
            <a:off x="995203" y="6318692"/>
            <a:ext cx="1486367" cy="25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2024</a:t>
            </a:r>
          </a:p>
        </p:txBody>
      </p:sp>
      <p:sp>
        <p:nvSpPr>
          <p:cNvPr id="8" name="textruta 7">
            <a:extLst>
              <a:ext uri="{FF2B5EF4-FFF2-40B4-BE49-F238E27FC236}">
                <a16:creationId xmlns:a16="http://schemas.microsoft.com/office/drawing/2014/main" id="{A527D0FB-EFFC-9B51-F289-BEF23F06146F}"/>
              </a:ext>
            </a:extLst>
          </p:cNvPr>
          <p:cNvSpPr txBox="1"/>
          <p:nvPr/>
        </p:nvSpPr>
        <p:spPr>
          <a:xfrm>
            <a:off x="6281345" y="6331331"/>
            <a:ext cx="1486367" cy="25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2025</a:t>
            </a:r>
          </a:p>
        </p:txBody>
      </p:sp>
      <p:cxnSp>
        <p:nvCxnSpPr>
          <p:cNvPr id="53" name="Rak koppling 52">
            <a:extLst>
              <a:ext uri="{FF2B5EF4-FFF2-40B4-BE49-F238E27FC236}">
                <a16:creationId xmlns:a16="http://schemas.microsoft.com/office/drawing/2014/main" id="{2BB3ABA8-B5F4-A6EA-374C-37B3452CC97B}"/>
              </a:ext>
            </a:extLst>
          </p:cNvPr>
          <p:cNvCxnSpPr>
            <a:cxnSpLocks/>
          </p:cNvCxnSpPr>
          <p:nvPr/>
        </p:nvCxnSpPr>
        <p:spPr>
          <a:xfrm>
            <a:off x="6238371" y="5580799"/>
            <a:ext cx="4237" cy="47269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215" name="Rektangel 214">
            <a:extLst>
              <a:ext uri="{FF2B5EF4-FFF2-40B4-BE49-F238E27FC236}">
                <a16:creationId xmlns:a16="http://schemas.microsoft.com/office/drawing/2014/main" id="{8B087D61-0E81-A1CE-1920-4F6B279FE086}"/>
              </a:ext>
            </a:extLst>
          </p:cNvPr>
          <p:cNvSpPr/>
          <p:nvPr/>
        </p:nvSpPr>
        <p:spPr>
          <a:xfrm>
            <a:off x="3194496" y="3853234"/>
            <a:ext cx="1401328" cy="738852"/>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Kunders driftsförberedelser kan starta</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2024-12-02</a:t>
            </a:r>
          </a:p>
        </p:txBody>
      </p:sp>
      <p:grpSp>
        <p:nvGrpSpPr>
          <p:cNvPr id="65" name="Grupp 64">
            <a:extLst>
              <a:ext uri="{FF2B5EF4-FFF2-40B4-BE49-F238E27FC236}">
                <a16:creationId xmlns:a16="http://schemas.microsoft.com/office/drawing/2014/main" id="{386D218D-E213-ECE3-291B-0F3748CF0EA8}"/>
              </a:ext>
            </a:extLst>
          </p:cNvPr>
          <p:cNvGrpSpPr/>
          <p:nvPr/>
        </p:nvGrpSpPr>
        <p:grpSpPr>
          <a:xfrm>
            <a:off x="5499961" y="5089992"/>
            <a:ext cx="1464812" cy="495593"/>
            <a:chOff x="2655708" y="2803440"/>
            <a:chExt cx="888633" cy="461665"/>
          </a:xfrm>
        </p:grpSpPr>
        <p:sp>
          <p:nvSpPr>
            <p:cNvPr id="28" name="Rektangel 27">
              <a:extLst>
                <a:ext uri="{FF2B5EF4-FFF2-40B4-BE49-F238E27FC236}">
                  <a16:creationId xmlns:a16="http://schemas.microsoft.com/office/drawing/2014/main" id="{CFEC1DDC-E27A-1855-4E4E-9CEA3FA21579}"/>
                </a:ext>
              </a:extLst>
            </p:cNvPr>
            <p:cNvSpPr/>
            <p:nvPr/>
          </p:nvSpPr>
          <p:spPr>
            <a:xfrm>
              <a:off x="2665195" y="2803440"/>
              <a:ext cx="879146" cy="461665"/>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extruta 53">
              <a:extLst>
                <a:ext uri="{FF2B5EF4-FFF2-40B4-BE49-F238E27FC236}">
                  <a16:creationId xmlns:a16="http://schemas.microsoft.com/office/drawing/2014/main" id="{996F688D-A8AB-239E-8F82-0FB557A8BA36}"/>
                </a:ext>
              </a:extLst>
            </p:cNvPr>
            <p:cNvSpPr txBox="1"/>
            <p:nvPr/>
          </p:nvSpPr>
          <p:spPr>
            <a:xfrm>
              <a:off x="2655708" y="2809873"/>
              <a:ext cx="854021" cy="347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0000">
                      <a:lumMod val="75000"/>
                      <a:lumOff val="25000"/>
                    </a:srgbClr>
                  </a:solidFill>
                  <a:effectLst/>
                  <a:uLnTx/>
                  <a:uFillTx/>
                  <a:latin typeface="Open Sans" panose="020B0606030504020204"/>
                  <a:ea typeface="+mn-ea"/>
                  <a:cs typeface="+mn-cs"/>
                </a:rPr>
                <a:t>Go live VIOL 3</a:t>
              </a:r>
              <a:br>
                <a:rPr kumimoji="0" lang="sv-SE" sz="1200" b="0" i="0" u="none" strike="noStrike" kern="1200" cap="none" spc="0" normalizeH="0" baseline="0" noProof="0">
                  <a:ln>
                    <a:noFill/>
                  </a:ln>
                  <a:solidFill>
                    <a:srgbClr val="000000">
                      <a:lumMod val="75000"/>
                      <a:lumOff val="25000"/>
                    </a:srgbClr>
                  </a:solidFill>
                  <a:effectLst/>
                  <a:uLnTx/>
                  <a:uFillTx/>
                  <a:latin typeface="Open Sans" panose="020B060603050402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2025-05-02</a:t>
              </a:r>
            </a:p>
          </p:txBody>
        </p:sp>
      </p:grpSp>
      <p:cxnSp>
        <p:nvCxnSpPr>
          <p:cNvPr id="6" name="Rak koppling 5">
            <a:extLst>
              <a:ext uri="{FF2B5EF4-FFF2-40B4-BE49-F238E27FC236}">
                <a16:creationId xmlns:a16="http://schemas.microsoft.com/office/drawing/2014/main" id="{462233A9-E882-1234-88D5-6985FEC8EAD9}"/>
              </a:ext>
            </a:extLst>
          </p:cNvPr>
          <p:cNvCxnSpPr>
            <a:cxnSpLocks/>
          </p:cNvCxnSpPr>
          <p:nvPr/>
        </p:nvCxnSpPr>
        <p:spPr>
          <a:xfrm>
            <a:off x="11222916" y="6040908"/>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ruta 28">
            <a:extLst>
              <a:ext uri="{FF2B5EF4-FFF2-40B4-BE49-F238E27FC236}">
                <a16:creationId xmlns:a16="http://schemas.microsoft.com/office/drawing/2014/main" id="{38411AA2-2F36-45EB-8BB4-D5D527F4828B}"/>
              </a:ext>
            </a:extLst>
          </p:cNvPr>
          <p:cNvSpPr txBox="1"/>
          <p:nvPr/>
        </p:nvSpPr>
        <p:spPr>
          <a:xfrm>
            <a:off x="10415144" y="6138345"/>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Q1</a:t>
            </a:r>
          </a:p>
        </p:txBody>
      </p:sp>
      <p:sp>
        <p:nvSpPr>
          <p:cNvPr id="41" name="textruta 40">
            <a:extLst>
              <a:ext uri="{FF2B5EF4-FFF2-40B4-BE49-F238E27FC236}">
                <a16:creationId xmlns:a16="http://schemas.microsoft.com/office/drawing/2014/main" id="{FBC08B5C-A710-9D3C-21E5-D7B89A6928CC}"/>
              </a:ext>
            </a:extLst>
          </p:cNvPr>
          <p:cNvSpPr txBox="1"/>
          <p:nvPr/>
        </p:nvSpPr>
        <p:spPr>
          <a:xfrm>
            <a:off x="10408587" y="6318693"/>
            <a:ext cx="1486367" cy="25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2026</a:t>
            </a:r>
          </a:p>
        </p:txBody>
      </p:sp>
      <p:sp>
        <p:nvSpPr>
          <p:cNvPr id="61" name="Rektangel 60">
            <a:extLst>
              <a:ext uri="{FF2B5EF4-FFF2-40B4-BE49-F238E27FC236}">
                <a16:creationId xmlns:a16="http://schemas.microsoft.com/office/drawing/2014/main" id="{A466B994-D6FA-E7EE-BE3B-BC3961A274CB}"/>
              </a:ext>
            </a:extLst>
          </p:cNvPr>
          <p:cNvSpPr/>
          <p:nvPr/>
        </p:nvSpPr>
        <p:spPr>
          <a:xfrm>
            <a:off x="4901203" y="2584442"/>
            <a:ext cx="1730948" cy="769104"/>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Kunders driftsförberedelser uppstart VIOL 3 klar</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2025-04-02</a:t>
            </a:r>
          </a:p>
        </p:txBody>
      </p:sp>
      <p:cxnSp>
        <p:nvCxnSpPr>
          <p:cNvPr id="64" name="Rak koppling 63">
            <a:extLst>
              <a:ext uri="{FF2B5EF4-FFF2-40B4-BE49-F238E27FC236}">
                <a16:creationId xmlns:a16="http://schemas.microsoft.com/office/drawing/2014/main" id="{DADB4D94-1BAF-0E81-C861-16E3C3062B36}"/>
              </a:ext>
            </a:extLst>
          </p:cNvPr>
          <p:cNvCxnSpPr>
            <a:cxnSpLocks/>
          </p:cNvCxnSpPr>
          <p:nvPr/>
        </p:nvCxnSpPr>
        <p:spPr>
          <a:xfrm>
            <a:off x="3890226" y="4586904"/>
            <a:ext cx="0" cy="1447714"/>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66" name="Rak koppling 65">
            <a:extLst>
              <a:ext uri="{FF2B5EF4-FFF2-40B4-BE49-F238E27FC236}">
                <a16:creationId xmlns:a16="http://schemas.microsoft.com/office/drawing/2014/main" id="{77825B42-1578-2872-9EDE-2745570CBCE3}"/>
              </a:ext>
            </a:extLst>
          </p:cNvPr>
          <p:cNvCxnSpPr>
            <a:cxnSpLocks/>
          </p:cNvCxnSpPr>
          <p:nvPr/>
        </p:nvCxnSpPr>
        <p:spPr>
          <a:xfrm>
            <a:off x="8785198" y="4627893"/>
            <a:ext cx="2120" cy="1425596"/>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BE2862FE-D8C6-609A-0206-441FDAEDE1EB}"/>
              </a:ext>
            </a:extLst>
          </p:cNvPr>
          <p:cNvSpPr/>
          <p:nvPr/>
        </p:nvSpPr>
        <p:spPr>
          <a:xfrm>
            <a:off x="7801190" y="3853234"/>
            <a:ext cx="1906906" cy="77841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inkörning/ankomst-registrering</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2025-10-17</a:t>
            </a:r>
          </a:p>
        </p:txBody>
      </p:sp>
      <p:sp>
        <p:nvSpPr>
          <p:cNvPr id="72" name="Rektangel 71">
            <a:extLst>
              <a:ext uri="{FF2B5EF4-FFF2-40B4-BE49-F238E27FC236}">
                <a16:creationId xmlns:a16="http://schemas.microsoft.com/office/drawing/2014/main" id="{C94ED001-11B7-77A1-08C8-6F4A99018A59}"/>
              </a:ext>
            </a:extLst>
          </p:cNvPr>
          <p:cNvSpPr/>
          <p:nvPr/>
        </p:nvSpPr>
        <p:spPr>
          <a:xfrm>
            <a:off x="9818528" y="4927854"/>
            <a:ext cx="1437782" cy="65294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Merparten av VIOL 2 avinstalleras</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2026-01-31</a:t>
            </a:r>
          </a:p>
        </p:txBody>
      </p:sp>
      <p:cxnSp>
        <p:nvCxnSpPr>
          <p:cNvPr id="75" name="Rak koppling 74">
            <a:extLst>
              <a:ext uri="{FF2B5EF4-FFF2-40B4-BE49-F238E27FC236}">
                <a16:creationId xmlns:a16="http://schemas.microsoft.com/office/drawing/2014/main" id="{1C8DCF4B-C3D2-3BAB-7EAC-306466CD703F}"/>
              </a:ext>
            </a:extLst>
          </p:cNvPr>
          <p:cNvCxnSpPr>
            <a:cxnSpLocks/>
          </p:cNvCxnSpPr>
          <p:nvPr/>
        </p:nvCxnSpPr>
        <p:spPr>
          <a:xfrm>
            <a:off x="10536417" y="5580799"/>
            <a:ext cx="0" cy="47269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81" name="Rak koppling 80">
            <a:extLst>
              <a:ext uri="{FF2B5EF4-FFF2-40B4-BE49-F238E27FC236}">
                <a16:creationId xmlns:a16="http://schemas.microsoft.com/office/drawing/2014/main" id="{736F34D4-7648-DD20-09A0-93648C09E53D}"/>
              </a:ext>
            </a:extLst>
          </p:cNvPr>
          <p:cNvCxnSpPr>
            <a:cxnSpLocks/>
          </p:cNvCxnSpPr>
          <p:nvPr/>
        </p:nvCxnSpPr>
        <p:spPr>
          <a:xfrm>
            <a:off x="2807813" y="3363078"/>
            <a:ext cx="0" cy="2681424"/>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82" name="Rektangel 81">
            <a:extLst>
              <a:ext uri="{FF2B5EF4-FFF2-40B4-BE49-F238E27FC236}">
                <a16:creationId xmlns:a16="http://schemas.microsoft.com/office/drawing/2014/main" id="{B5FEF0A1-4833-9357-F3D5-419EFFA0CACA}"/>
              </a:ext>
            </a:extLst>
          </p:cNvPr>
          <p:cNvSpPr/>
          <p:nvPr/>
        </p:nvSpPr>
        <p:spPr>
          <a:xfrm>
            <a:off x="1972624" y="2708714"/>
            <a:ext cx="1679377" cy="65294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Omläggningsplan VIOL 3 klar</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2024-09-30</a:t>
            </a:r>
          </a:p>
        </p:txBody>
      </p:sp>
      <p:sp>
        <p:nvSpPr>
          <p:cNvPr id="70" name="Rektangel 69">
            <a:extLst>
              <a:ext uri="{FF2B5EF4-FFF2-40B4-BE49-F238E27FC236}">
                <a16:creationId xmlns:a16="http://schemas.microsoft.com/office/drawing/2014/main" id="{2FA7B557-151A-26CD-77B6-B14105A2A6AE}"/>
              </a:ext>
            </a:extLst>
          </p:cNvPr>
          <p:cNvSpPr/>
          <p:nvPr/>
        </p:nvSpPr>
        <p:spPr>
          <a:xfrm>
            <a:off x="8153407" y="2719863"/>
            <a:ext cx="1600430" cy="65294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inmätning</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2025-10-31</a:t>
            </a:r>
          </a:p>
        </p:txBody>
      </p:sp>
      <p:cxnSp>
        <p:nvCxnSpPr>
          <p:cNvPr id="105" name="Rak koppling 104">
            <a:extLst>
              <a:ext uri="{FF2B5EF4-FFF2-40B4-BE49-F238E27FC236}">
                <a16:creationId xmlns:a16="http://schemas.microsoft.com/office/drawing/2014/main" id="{D7596435-7F4A-BC32-3604-6751EDCDD3A2}"/>
              </a:ext>
            </a:extLst>
          </p:cNvPr>
          <p:cNvCxnSpPr>
            <a:cxnSpLocks/>
          </p:cNvCxnSpPr>
          <p:nvPr/>
        </p:nvCxnSpPr>
        <p:spPr>
          <a:xfrm>
            <a:off x="6967048" y="5999792"/>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8" name="Grupp 107">
            <a:extLst>
              <a:ext uri="{FF2B5EF4-FFF2-40B4-BE49-F238E27FC236}">
                <a16:creationId xmlns:a16="http://schemas.microsoft.com/office/drawing/2014/main" id="{4792155D-8144-48F7-709C-100987B36F7C}"/>
              </a:ext>
            </a:extLst>
          </p:cNvPr>
          <p:cNvGrpSpPr/>
          <p:nvPr/>
        </p:nvGrpSpPr>
        <p:grpSpPr>
          <a:xfrm>
            <a:off x="4311326" y="2114767"/>
            <a:ext cx="180441" cy="4087585"/>
            <a:chOff x="4710579" y="2324315"/>
            <a:chExt cx="0" cy="3830038"/>
          </a:xfrm>
        </p:grpSpPr>
        <p:cxnSp>
          <p:nvCxnSpPr>
            <p:cNvPr id="109" name="Rak koppling 108">
              <a:extLst>
                <a:ext uri="{FF2B5EF4-FFF2-40B4-BE49-F238E27FC236}">
                  <a16:creationId xmlns:a16="http://schemas.microsoft.com/office/drawing/2014/main" id="{896AEC8B-180B-107D-D5B6-59B4D46C522E}"/>
                </a:ext>
              </a:extLst>
            </p:cNvPr>
            <p:cNvCxnSpPr>
              <a:cxnSpLocks/>
            </p:cNvCxnSpPr>
            <p:nvPr/>
          </p:nvCxnSpPr>
          <p:spPr>
            <a:xfrm flipV="1">
              <a:off x="4710579" y="2324315"/>
              <a:ext cx="0" cy="3563239"/>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Rak koppling 111">
              <a:extLst>
                <a:ext uri="{FF2B5EF4-FFF2-40B4-BE49-F238E27FC236}">
                  <a16:creationId xmlns:a16="http://schemas.microsoft.com/office/drawing/2014/main" id="{F5F52DF1-49F3-1D36-B546-C6FD63DA6C94}"/>
                </a:ext>
              </a:extLst>
            </p:cNvPr>
            <p:cNvCxnSpPr>
              <a:cxnSpLocks/>
            </p:cNvCxnSpPr>
            <p:nvPr/>
          </p:nvCxnSpPr>
          <p:spPr>
            <a:xfrm>
              <a:off x="4710579" y="5866353"/>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grpSp>
      <p:cxnSp>
        <p:nvCxnSpPr>
          <p:cNvPr id="113" name="Rak koppling 112">
            <a:extLst>
              <a:ext uri="{FF2B5EF4-FFF2-40B4-BE49-F238E27FC236}">
                <a16:creationId xmlns:a16="http://schemas.microsoft.com/office/drawing/2014/main" id="{05529639-44AA-7158-B434-BBB40291942B}"/>
              </a:ext>
            </a:extLst>
          </p:cNvPr>
          <p:cNvCxnSpPr>
            <a:cxnSpLocks/>
          </p:cNvCxnSpPr>
          <p:nvPr/>
        </p:nvCxnSpPr>
        <p:spPr>
          <a:xfrm>
            <a:off x="557891" y="4586904"/>
            <a:ext cx="0" cy="1447714"/>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114" name="Rektangel 113">
            <a:extLst>
              <a:ext uri="{FF2B5EF4-FFF2-40B4-BE49-F238E27FC236}">
                <a16:creationId xmlns:a16="http://schemas.microsoft.com/office/drawing/2014/main" id="{ADBFF040-B167-86C8-0CC2-F9F15EDE6B0C}"/>
              </a:ext>
            </a:extLst>
          </p:cNvPr>
          <p:cNvSpPr/>
          <p:nvPr/>
        </p:nvSpPr>
        <p:spPr>
          <a:xfrm>
            <a:off x="280816" y="3853234"/>
            <a:ext cx="1441114" cy="733699"/>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Beställa grunduppsättning</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2024-maj</a:t>
            </a:r>
          </a:p>
        </p:txBody>
      </p:sp>
      <p:cxnSp>
        <p:nvCxnSpPr>
          <p:cNvPr id="116" name="Rak koppling 115">
            <a:extLst>
              <a:ext uri="{FF2B5EF4-FFF2-40B4-BE49-F238E27FC236}">
                <a16:creationId xmlns:a16="http://schemas.microsoft.com/office/drawing/2014/main" id="{2E280670-97CC-75B1-CACA-DD119162EA8C}"/>
              </a:ext>
            </a:extLst>
          </p:cNvPr>
          <p:cNvCxnSpPr>
            <a:cxnSpLocks/>
          </p:cNvCxnSpPr>
          <p:nvPr/>
        </p:nvCxnSpPr>
        <p:spPr>
          <a:xfrm>
            <a:off x="1525654" y="5963214"/>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8" name="textruta 117">
            <a:extLst>
              <a:ext uri="{FF2B5EF4-FFF2-40B4-BE49-F238E27FC236}">
                <a16:creationId xmlns:a16="http://schemas.microsoft.com/office/drawing/2014/main" id="{193EB353-4883-759A-A37A-C9CD388E0804}"/>
              </a:ext>
            </a:extLst>
          </p:cNvPr>
          <p:cNvSpPr txBox="1"/>
          <p:nvPr/>
        </p:nvSpPr>
        <p:spPr>
          <a:xfrm>
            <a:off x="557891" y="6109433"/>
            <a:ext cx="5112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Q2</a:t>
            </a:r>
          </a:p>
        </p:txBody>
      </p:sp>
      <p:sp>
        <p:nvSpPr>
          <p:cNvPr id="9" name="Ellips 8">
            <a:extLst>
              <a:ext uri="{FF2B5EF4-FFF2-40B4-BE49-F238E27FC236}">
                <a16:creationId xmlns:a16="http://schemas.microsoft.com/office/drawing/2014/main" id="{95F5F9FE-AA00-80BF-664F-6C1A29710BDE}"/>
              </a:ext>
            </a:extLst>
          </p:cNvPr>
          <p:cNvSpPr/>
          <p:nvPr/>
        </p:nvSpPr>
        <p:spPr>
          <a:xfrm>
            <a:off x="4781222" y="2286218"/>
            <a:ext cx="1919332" cy="135947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Ellips 12">
            <a:extLst>
              <a:ext uri="{FF2B5EF4-FFF2-40B4-BE49-F238E27FC236}">
                <a16:creationId xmlns:a16="http://schemas.microsoft.com/office/drawing/2014/main" id="{B736A2D7-DBBA-D3A6-8660-345F16D577FD}"/>
              </a:ext>
            </a:extLst>
          </p:cNvPr>
          <p:cNvSpPr/>
          <p:nvPr/>
        </p:nvSpPr>
        <p:spPr>
          <a:xfrm>
            <a:off x="5215855" y="4506232"/>
            <a:ext cx="1919332" cy="135947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ktangel 4">
            <a:extLst>
              <a:ext uri="{FF2B5EF4-FFF2-40B4-BE49-F238E27FC236}">
                <a16:creationId xmlns:a16="http://schemas.microsoft.com/office/drawing/2014/main" id="{AB703F42-7D9C-31AE-1CA6-50A32F85FA14}"/>
              </a:ext>
            </a:extLst>
          </p:cNvPr>
          <p:cNvSpPr/>
          <p:nvPr/>
        </p:nvSpPr>
        <p:spPr>
          <a:xfrm>
            <a:off x="6174979" y="1600946"/>
            <a:ext cx="1161332" cy="640989"/>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a:t>
            </a: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nya affärer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2025-06-02</a:t>
            </a:r>
          </a:p>
        </p:txBody>
      </p:sp>
      <p:sp>
        <p:nvSpPr>
          <p:cNvPr id="5" name="Ellips 4">
            <a:extLst>
              <a:ext uri="{FF2B5EF4-FFF2-40B4-BE49-F238E27FC236}">
                <a16:creationId xmlns:a16="http://schemas.microsoft.com/office/drawing/2014/main" id="{15C3D361-9CC5-5314-58D2-61B5FC48E471}"/>
              </a:ext>
            </a:extLst>
          </p:cNvPr>
          <p:cNvSpPr/>
          <p:nvPr/>
        </p:nvSpPr>
        <p:spPr>
          <a:xfrm>
            <a:off x="1830464" y="2269097"/>
            <a:ext cx="1919332" cy="135947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10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ECFC01-F9B0-7BBC-6D56-6BDEAE303E4D}"/>
              </a:ext>
            </a:extLst>
          </p:cNvPr>
          <p:cNvSpPr>
            <a:spLocks noGrp="1"/>
          </p:cNvSpPr>
          <p:nvPr>
            <p:ph type="title"/>
          </p:nvPr>
        </p:nvSpPr>
        <p:spPr>
          <a:xfrm>
            <a:off x="838200" y="493414"/>
            <a:ext cx="10515600" cy="895285"/>
          </a:xfrm>
        </p:spPr>
        <p:txBody>
          <a:bodyPr>
            <a:normAutofit/>
          </a:bodyPr>
          <a:lstStyle/>
          <a:p>
            <a:r>
              <a:rPr lang="sv-SE"/>
              <a:t>Kunders driftsförberedelser 2024-12-02</a:t>
            </a:r>
            <a:br>
              <a:rPr lang="sv-SE"/>
            </a:br>
            <a:endParaRPr lang="sv-SE" b="0"/>
          </a:p>
        </p:txBody>
      </p:sp>
      <p:sp>
        <p:nvSpPr>
          <p:cNvPr id="3" name="Platshållare för innehåll 2">
            <a:extLst>
              <a:ext uri="{FF2B5EF4-FFF2-40B4-BE49-F238E27FC236}">
                <a16:creationId xmlns:a16="http://schemas.microsoft.com/office/drawing/2014/main" id="{1E4C1CA7-7B52-72A1-C4E8-589CD1260B53}"/>
              </a:ext>
            </a:extLst>
          </p:cNvPr>
          <p:cNvSpPr>
            <a:spLocks noGrp="1"/>
          </p:cNvSpPr>
          <p:nvPr>
            <p:ph idx="1"/>
          </p:nvPr>
        </p:nvSpPr>
        <p:spPr>
          <a:xfrm>
            <a:off x="838200" y="1201271"/>
            <a:ext cx="10515600" cy="3138720"/>
          </a:xfrm>
        </p:spPr>
        <p:txBody>
          <a:bodyPr numCol="1"/>
          <a:lstStyle/>
          <a:p>
            <a:pPr>
              <a:lnSpc>
                <a:spcPct val="100000"/>
              </a:lnSpc>
              <a:spcBef>
                <a:spcPts val="1200"/>
              </a:spcBef>
              <a:spcAft>
                <a:spcPts val="600"/>
              </a:spcAft>
            </a:pPr>
            <a:r>
              <a:rPr lang="sv-SE"/>
              <a:t>Samtliga kunder som beställt grunduppsättning och behörigheter får möjlighet att logga in i produktionsmiljön VIOL 3</a:t>
            </a:r>
          </a:p>
          <a:p>
            <a:pPr>
              <a:lnSpc>
                <a:spcPct val="100000"/>
              </a:lnSpc>
              <a:spcBef>
                <a:spcPts val="1200"/>
              </a:spcBef>
              <a:spcAft>
                <a:spcPts val="600"/>
              </a:spcAft>
            </a:pPr>
            <a:r>
              <a:rPr lang="sv-SE"/>
              <a:t>Det ges då möjlighet skapa sina affärsdata, så som kontrakt, kontraktskedjor, prislistor osv. </a:t>
            </a:r>
          </a:p>
          <a:p>
            <a:pPr>
              <a:lnSpc>
                <a:spcPct val="100000"/>
              </a:lnSpc>
              <a:spcBef>
                <a:spcPts val="1200"/>
              </a:spcBef>
              <a:spcAft>
                <a:spcPts val="600"/>
              </a:spcAft>
            </a:pPr>
            <a:r>
              <a:rPr lang="sv-SE"/>
              <a:t>All affärsdata administreras manuellt i klienten, ingen maskinell migrering från Biometrias kundtestmiljö eller VIOL 2 är möjlig</a:t>
            </a:r>
          </a:p>
          <a:p>
            <a:pPr>
              <a:lnSpc>
                <a:spcPct val="100000"/>
              </a:lnSpc>
              <a:spcBef>
                <a:spcPts val="1200"/>
              </a:spcBef>
              <a:spcAft>
                <a:spcPts val="600"/>
              </a:spcAft>
            </a:pPr>
            <a:r>
              <a:rPr lang="sv-SE"/>
              <a:t>För att möjliggöra kommunikation med dina affärspartners till Go live VIOL 3 </a:t>
            </a:r>
            <a:r>
              <a:rPr lang="sv-SE" b="1"/>
              <a:t>bör du vara färdig med skapandet av initiala affärer 2025-04-02.</a:t>
            </a:r>
            <a:r>
              <a:rPr lang="sv-SE"/>
              <a:t> Med initiala affärer avses affärer som startar i VIOL 3 vid eller efter Go live</a:t>
            </a:r>
          </a:p>
          <a:p>
            <a:pPr>
              <a:lnSpc>
                <a:spcPct val="100000"/>
              </a:lnSpc>
              <a:spcBef>
                <a:spcPts val="1200"/>
              </a:spcBef>
              <a:spcAft>
                <a:spcPts val="600"/>
              </a:spcAft>
            </a:pPr>
            <a:r>
              <a:rPr lang="sv-SE"/>
              <a:t>Följande integrationsfunktioner till och från egna system kommer att vara möjliga att använda:</a:t>
            </a:r>
          </a:p>
        </p:txBody>
      </p:sp>
      <p:sp>
        <p:nvSpPr>
          <p:cNvPr id="4" name="Platshållare för innehåll 2">
            <a:extLst>
              <a:ext uri="{FF2B5EF4-FFF2-40B4-BE49-F238E27FC236}">
                <a16:creationId xmlns:a16="http://schemas.microsoft.com/office/drawing/2014/main" id="{93A5AEC0-18BF-1BF2-ED13-E055BFB54822}"/>
              </a:ext>
            </a:extLst>
          </p:cNvPr>
          <p:cNvSpPr txBox="1">
            <a:spLocks/>
          </p:cNvSpPr>
          <p:nvPr/>
        </p:nvSpPr>
        <p:spPr>
          <a:xfrm>
            <a:off x="5416600" y="4553403"/>
            <a:ext cx="4448994" cy="1565222"/>
          </a:xfrm>
          <a:prstGeom prst="rect">
            <a:avLst/>
          </a:prstGeom>
        </p:spPr>
        <p:txBody>
          <a:bodyPr vert="horz" lIns="91440" tIns="45720" rIns="91440" bIns="45720" numCol="1" rtlCol="0">
            <a:noAutofit/>
          </a:bodyPr>
          <a:lstStyle>
            <a:lvl1pPr marL="180975" indent="-176213" algn="l" defTabSz="914400" rtl="0" eaLnBrk="1" latinLnBrk="0" hangingPunct="1">
              <a:lnSpc>
                <a:spcPct val="130000"/>
              </a:lnSpc>
              <a:spcBef>
                <a:spcPts val="1000"/>
              </a:spcBef>
              <a:spcAft>
                <a:spcPts val="1200"/>
              </a:spcAft>
              <a:buFontTx/>
              <a:buBlip>
                <a:blip r:embed="rId3"/>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3"/>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marR="0" lvl="1" indent="-174625" algn="l" defTabSz="914400" rtl="0" eaLnBrk="1" fontAlgn="auto" latinLnBrk="0" hangingPunct="1">
              <a:lnSpc>
                <a:spcPct val="100000"/>
              </a:lnSpc>
              <a:spcBef>
                <a:spcPts val="500"/>
              </a:spcBef>
              <a:spcAft>
                <a:spcPts val="600"/>
              </a:spcAft>
              <a:buClrTx/>
              <a:buSzTx/>
              <a:buFontTx/>
              <a:buBlip>
                <a:blip r:embed="rId3"/>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Kontraktskedja UT</a:t>
            </a:r>
          </a:p>
          <a:p>
            <a:pPr marL="355600" marR="0" lvl="1" indent="-174625" algn="l" defTabSz="914400" rtl="0" eaLnBrk="1" fontAlgn="auto" latinLnBrk="0" hangingPunct="1">
              <a:lnSpc>
                <a:spcPct val="100000"/>
              </a:lnSpc>
              <a:spcBef>
                <a:spcPts val="500"/>
              </a:spcBef>
              <a:spcAft>
                <a:spcPts val="600"/>
              </a:spcAft>
              <a:buClrTx/>
              <a:buSzTx/>
              <a:buFontTx/>
              <a:buBlip>
                <a:blip r:embed="rId3"/>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Redovisningshänvisning UT</a:t>
            </a:r>
          </a:p>
          <a:p>
            <a:pPr marL="355600" marR="0" lvl="1" indent="-174625" algn="l" defTabSz="914400" rtl="0" eaLnBrk="1" fontAlgn="auto" latinLnBrk="0" hangingPunct="1">
              <a:lnSpc>
                <a:spcPct val="100000"/>
              </a:lnSpc>
              <a:spcBef>
                <a:spcPts val="500"/>
              </a:spcBef>
              <a:spcAft>
                <a:spcPts val="600"/>
              </a:spcAft>
              <a:buClrTx/>
              <a:buSzTx/>
              <a:buFontTx/>
              <a:buBlip>
                <a:blip r:embed="rId3"/>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Förstaledskontrakt IN/UT</a:t>
            </a:r>
          </a:p>
          <a:p>
            <a:pPr marL="355600" marR="0" lvl="1" indent="-174625" algn="l" defTabSz="914400" rtl="0" eaLnBrk="1" fontAlgn="auto" latinLnBrk="0" hangingPunct="1">
              <a:lnSpc>
                <a:spcPct val="100000"/>
              </a:lnSpc>
              <a:spcBef>
                <a:spcPts val="500"/>
              </a:spcBef>
              <a:spcAft>
                <a:spcPts val="600"/>
              </a:spcAft>
              <a:buClrTx/>
              <a:buSzTx/>
              <a:buFontTx/>
              <a:buBlip>
                <a:blip r:embed="rId3"/>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Avtalsobjekt IN/UT</a:t>
            </a:r>
          </a:p>
        </p:txBody>
      </p:sp>
      <p:sp>
        <p:nvSpPr>
          <p:cNvPr id="5" name="Platshållare för innehåll 2">
            <a:extLst>
              <a:ext uri="{FF2B5EF4-FFF2-40B4-BE49-F238E27FC236}">
                <a16:creationId xmlns:a16="http://schemas.microsoft.com/office/drawing/2014/main" id="{AA944C71-E00B-7F5E-8651-F8B5632607FC}"/>
              </a:ext>
            </a:extLst>
          </p:cNvPr>
          <p:cNvSpPr txBox="1">
            <a:spLocks/>
          </p:cNvSpPr>
          <p:nvPr/>
        </p:nvSpPr>
        <p:spPr>
          <a:xfrm>
            <a:off x="1205840" y="4518740"/>
            <a:ext cx="4448994" cy="1945434"/>
          </a:xfrm>
          <a:prstGeom prst="rect">
            <a:avLst/>
          </a:prstGeom>
        </p:spPr>
        <p:txBody>
          <a:bodyPr vert="horz" lIns="91440" tIns="45720" rIns="91440" bIns="45720" numCol="1" rtlCol="0">
            <a:noAutofit/>
          </a:bodyPr>
          <a:lstStyle>
            <a:lvl1pPr marL="180975" indent="-176213" algn="l" defTabSz="914400" rtl="0" eaLnBrk="1" latinLnBrk="0" hangingPunct="1">
              <a:lnSpc>
                <a:spcPct val="130000"/>
              </a:lnSpc>
              <a:spcBef>
                <a:spcPts val="1000"/>
              </a:spcBef>
              <a:spcAft>
                <a:spcPts val="1200"/>
              </a:spcAft>
              <a:buFontTx/>
              <a:buBlip>
                <a:blip r:embed="rId3"/>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3"/>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marR="0" lvl="1" indent="-174625" algn="l" defTabSz="914400" rtl="0" eaLnBrk="1" fontAlgn="auto" latinLnBrk="0" hangingPunct="1">
              <a:lnSpc>
                <a:spcPct val="100000"/>
              </a:lnSpc>
              <a:spcBef>
                <a:spcPts val="500"/>
              </a:spcBef>
              <a:spcAft>
                <a:spcPts val="600"/>
              </a:spcAft>
              <a:buClrTx/>
              <a:buSzTx/>
              <a:buFontTx/>
              <a:buBlip>
                <a:blip r:embed="rId3"/>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Begärd utskick av befintligt data/UT</a:t>
            </a:r>
          </a:p>
          <a:p>
            <a:pPr marL="355600" marR="0" lvl="1" indent="-174625" algn="l" defTabSz="914400" rtl="0" eaLnBrk="1" fontAlgn="auto" latinLnBrk="0" hangingPunct="1">
              <a:lnSpc>
                <a:spcPct val="100000"/>
              </a:lnSpc>
              <a:spcBef>
                <a:spcPts val="500"/>
              </a:spcBef>
              <a:spcAft>
                <a:spcPts val="600"/>
              </a:spcAft>
              <a:buClrTx/>
              <a:buSzTx/>
              <a:buFontTx/>
              <a:buBlip>
                <a:blip r:embed="rId3"/>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Aktör UT</a:t>
            </a:r>
          </a:p>
          <a:p>
            <a:pPr marL="355600" marR="0" lvl="1" indent="-174625" algn="l" defTabSz="914400" rtl="0" eaLnBrk="1" fontAlgn="auto" latinLnBrk="0" hangingPunct="1">
              <a:lnSpc>
                <a:spcPct val="100000"/>
              </a:lnSpc>
              <a:spcBef>
                <a:spcPts val="500"/>
              </a:spcBef>
              <a:spcAft>
                <a:spcPts val="600"/>
              </a:spcAft>
              <a:buClrTx/>
              <a:buSzTx/>
              <a:buFontTx/>
              <a:buBlip>
                <a:blip r:embed="rId3"/>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Plats UT</a:t>
            </a:r>
          </a:p>
          <a:p>
            <a:pPr marL="355600" marR="0" lvl="1" indent="-174625" algn="l" defTabSz="914400" rtl="0" eaLnBrk="1" fontAlgn="auto" latinLnBrk="0" hangingPunct="1">
              <a:lnSpc>
                <a:spcPct val="100000"/>
              </a:lnSpc>
              <a:spcBef>
                <a:spcPts val="500"/>
              </a:spcBef>
              <a:spcAft>
                <a:spcPts val="600"/>
              </a:spcAft>
              <a:buClrTx/>
              <a:buSzTx/>
              <a:buFontTx/>
              <a:buBlip>
                <a:blip r:embed="rId3"/>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Sortimentstruktur UT</a:t>
            </a:r>
          </a:p>
          <a:p>
            <a:pPr marL="355600" marR="0" lvl="1" indent="-174625" algn="l" defTabSz="914400" rtl="0" eaLnBrk="1" fontAlgn="auto" latinLnBrk="0" hangingPunct="1">
              <a:lnSpc>
                <a:spcPct val="100000"/>
              </a:lnSpc>
              <a:spcBef>
                <a:spcPts val="500"/>
              </a:spcBef>
              <a:spcAft>
                <a:spcPts val="600"/>
              </a:spcAft>
              <a:buClrTx/>
              <a:buSzTx/>
              <a:buFontTx/>
              <a:buBlip>
                <a:blip r:embed="rId3"/>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Köparekontrakt IN/UT</a:t>
            </a:r>
          </a:p>
        </p:txBody>
      </p:sp>
    </p:spTree>
    <p:extLst>
      <p:ext uri="{BB962C8B-B14F-4D97-AF65-F5344CB8AC3E}">
        <p14:creationId xmlns:p14="http://schemas.microsoft.com/office/powerpoint/2010/main" val="1532723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ECFC01-F9B0-7BBC-6D56-6BDEAE303E4D}"/>
              </a:ext>
            </a:extLst>
          </p:cNvPr>
          <p:cNvSpPr>
            <a:spLocks noGrp="1"/>
          </p:cNvSpPr>
          <p:nvPr>
            <p:ph type="title"/>
          </p:nvPr>
        </p:nvSpPr>
        <p:spPr/>
        <p:txBody>
          <a:bodyPr>
            <a:normAutofit/>
          </a:bodyPr>
          <a:lstStyle/>
          <a:p>
            <a:r>
              <a:rPr lang="sv-SE"/>
              <a:t>Go live VIOL 3 | 2025-05-02</a:t>
            </a:r>
            <a:br>
              <a:rPr lang="sv-SE"/>
            </a:br>
            <a:endParaRPr lang="sv-SE" b="0"/>
          </a:p>
        </p:txBody>
      </p:sp>
      <p:sp>
        <p:nvSpPr>
          <p:cNvPr id="3" name="Platshållare för innehåll 2">
            <a:extLst>
              <a:ext uri="{FF2B5EF4-FFF2-40B4-BE49-F238E27FC236}">
                <a16:creationId xmlns:a16="http://schemas.microsoft.com/office/drawing/2014/main" id="{1E4C1CA7-7B52-72A1-C4E8-589CD1260B53}"/>
              </a:ext>
            </a:extLst>
          </p:cNvPr>
          <p:cNvSpPr>
            <a:spLocks noGrp="1"/>
          </p:cNvSpPr>
          <p:nvPr>
            <p:ph idx="1"/>
          </p:nvPr>
        </p:nvSpPr>
        <p:spPr>
          <a:xfrm>
            <a:off x="838200" y="1690688"/>
            <a:ext cx="10789024" cy="3725861"/>
          </a:xfrm>
        </p:spPr>
        <p:txBody>
          <a:bodyPr/>
          <a:lstStyle/>
          <a:p>
            <a:r>
              <a:rPr lang="sv-SE"/>
              <a:t>Funktionalitet är tillgänglig för att genomföra affärer i VIOL 3</a:t>
            </a:r>
          </a:p>
          <a:p>
            <a:r>
              <a:rPr lang="sv-SE">
                <a:solidFill>
                  <a:srgbClr val="000000"/>
                </a:solidFill>
              </a:rPr>
              <a:t>Viktigt är att </a:t>
            </a:r>
            <a:r>
              <a:rPr lang="sv-SE" b="1" i="1" u="sng">
                <a:solidFill>
                  <a:srgbClr val="000000"/>
                </a:solidFill>
              </a:rPr>
              <a:t>så snart som möjligt förflytta </a:t>
            </a:r>
            <a:r>
              <a:rPr lang="sv-SE">
                <a:solidFill>
                  <a:srgbClr val="000000"/>
                </a:solidFill>
              </a:rPr>
              <a:t>din verksamhet från VIOL 2 till VIOL 3</a:t>
            </a:r>
          </a:p>
          <a:p>
            <a:r>
              <a:rPr lang="sv-SE"/>
              <a:t>Samtliga affärer kan destineras, produktionsrapporteras, transportstyras, leveransaviseras, mätas, redovisas, följas upp mm</a:t>
            </a:r>
          </a:p>
          <a:p>
            <a:r>
              <a:rPr lang="sv-SE"/>
              <a:t>Alla typer av integrationsfunktioner IN/UT är nu tillgängliga</a:t>
            </a:r>
          </a:p>
        </p:txBody>
      </p:sp>
    </p:spTree>
    <p:extLst>
      <p:ext uri="{BB962C8B-B14F-4D97-AF65-F5344CB8AC3E}">
        <p14:creationId xmlns:p14="http://schemas.microsoft.com/office/powerpoint/2010/main" val="3635589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2803A-33CB-FA3D-2F6E-1D2BB43220D4}"/>
            </a:ext>
          </a:extLst>
        </p:cNvPr>
        <p:cNvGrpSpPr/>
        <p:nvPr/>
      </p:nvGrpSpPr>
      <p:grpSpPr>
        <a:xfrm>
          <a:off x="0" y="0"/>
          <a:ext cx="0" cy="0"/>
          <a:chOff x="0" y="0"/>
          <a:chExt cx="0" cy="0"/>
        </a:xfrm>
      </p:grpSpPr>
      <p:sp>
        <p:nvSpPr>
          <p:cNvPr id="3" name="Ellips 2">
            <a:extLst>
              <a:ext uri="{FF2B5EF4-FFF2-40B4-BE49-F238E27FC236}">
                <a16:creationId xmlns:a16="http://schemas.microsoft.com/office/drawing/2014/main" id="{AF31312B-858C-4605-17D8-32A51BF4EDDB}"/>
              </a:ext>
            </a:extLst>
          </p:cNvPr>
          <p:cNvSpPr/>
          <p:nvPr/>
        </p:nvSpPr>
        <p:spPr>
          <a:xfrm>
            <a:off x="5881858" y="1122979"/>
            <a:ext cx="1919332" cy="135947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 name="Rak koppling 1">
            <a:extLst>
              <a:ext uri="{FF2B5EF4-FFF2-40B4-BE49-F238E27FC236}">
                <a16:creationId xmlns:a16="http://schemas.microsoft.com/office/drawing/2014/main" id="{881D9FD5-7EEC-6520-E6E2-9AEE261C63E4}"/>
              </a:ext>
            </a:extLst>
          </p:cNvPr>
          <p:cNvCxnSpPr>
            <a:cxnSpLocks/>
          </p:cNvCxnSpPr>
          <p:nvPr/>
        </p:nvCxnSpPr>
        <p:spPr>
          <a:xfrm>
            <a:off x="6737449" y="2240606"/>
            <a:ext cx="18196" cy="3796109"/>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144" name="Rak pilkoppling 143">
            <a:extLst>
              <a:ext uri="{FF2B5EF4-FFF2-40B4-BE49-F238E27FC236}">
                <a16:creationId xmlns:a16="http://schemas.microsoft.com/office/drawing/2014/main" id="{CCE7B63C-87A2-713E-DAF3-3D4AD0114798}"/>
              </a:ext>
            </a:extLst>
          </p:cNvPr>
          <p:cNvCxnSpPr>
            <a:cxnSpLocks/>
          </p:cNvCxnSpPr>
          <p:nvPr/>
        </p:nvCxnSpPr>
        <p:spPr>
          <a:xfrm>
            <a:off x="229619" y="6044502"/>
            <a:ext cx="11543841" cy="23540"/>
          </a:xfrm>
          <a:prstGeom prst="straightConnector1">
            <a:avLst/>
          </a:prstGeom>
          <a:ln w="28575">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sp>
        <p:nvSpPr>
          <p:cNvPr id="207" name="textruta 206">
            <a:extLst>
              <a:ext uri="{FF2B5EF4-FFF2-40B4-BE49-F238E27FC236}">
                <a16:creationId xmlns:a16="http://schemas.microsoft.com/office/drawing/2014/main" id="{6AD18977-C368-8681-E919-42E5F76FD3C4}"/>
              </a:ext>
            </a:extLst>
          </p:cNvPr>
          <p:cNvSpPr txBox="1"/>
          <p:nvPr/>
        </p:nvSpPr>
        <p:spPr>
          <a:xfrm>
            <a:off x="1157375" y="604450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cxnSp>
        <p:nvCxnSpPr>
          <p:cNvPr id="229" name="Rak koppling 228">
            <a:extLst>
              <a:ext uri="{FF2B5EF4-FFF2-40B4-BE49-F238E27FC236}">
                <a16:creationId xmlns:a16="http://schemas.microsoft.com/office/drawing/2014/main" id="{6767EF3A-5CC6-7B3D-54AA-43C1F636119F}"/>
              </a:ext>
            </a:extLst>
          </p:cNvPr>
          <p:cNvCxnSpPr>
            <a:cxnSpLocks/>
          </p:cNvCxnSpPr>
          <p:nvPr/>
        </p:nvCxnSpPr>
        <p:spPr>
          <a:xfrm>
            <a:off x="8875481" y="2934102"/>
            <a:ext cx="0" cy="5039939"/>
          </a:xfrm>
          <a:prstGeom prst="line">
            <a:avLst/>
          </a:prstGeom>
          <a:noFill/>
        </p:spPr>
      </p:cxnSp>
      <p:cxnSp>
        <p:nvCxnSpPr>
          <p:cNvPr id="50" name="Rak koppling 49">
            <a:extLst>
              <a:ext uri="{FF2B5EF4-FFF2-40B4-BE49-F238E27FC236}">
                <a16:creationId xmlns:a16="http://schemas.microsoft.com/office/drawing/2014/main" id="{70191CB7-5FC8-3D74-4434-960C7E0E7CED}"/>
              </a:ext>
            </a:extLst>
          </p:cNvPr>
          <p:cNvCxnSpPr>
            <a:cxnSpLocks/>
          </p:cNvCxnSpPr>
          <p:nvPr/>
        </p:nvCxnSpPr>
        <p:spPr>
          <a:xfrm flipV="1">
            <a:off x="102199" y="1295963"/>
            <a:ext cx="462143" cy="0"/>
          </a:xfrm>
          <a:prstGeom prst="line">
            <a:avLst/>
          </a:prstGeom>
          <a:ln w="31750" cap="rnd">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ubrik 1">
            <a:extLst>
              <a:ext uri="{FF2B5EF4-FFF2-40B4-BE49-F238E27FC236}">
                <a16:creationId xmlns:a16="http://schemas.microsoft.com/office/drawing/2014/main" id="{67930738-013D-C279-38CA-3D525547357E}"/>
              </a:ext>
            </a:extLst>
          </p:cNvPr>
          <p:cNvSpPr>
            <a:spLocks noGrp="1"/>
          </p:cNvSpPr>
          <p:nvPr>
            <p:ph type="title"/>
          </p:nvPr>
        </p:nvSpPr>
        <p:spPr>
          <a:xfrm>
            <a:off x="384274" y="-97342"/>
            <a:ext cx="10515600" cy="1325563"/>
          </a:xfrm>
        </p:spPr>
        <p:txBody>
          <a:bodyPr/>
          <a:lstStyle/>
          <a:p>
            <a:r>
              <a:rPr lang="sv-SE"/>
              <a:t>Tidslinje uppstart av VIOL 3 och omläggning från VIOL 2</a:t>
            </a:r>
          </a:p>
        </p:txBody>
      </p:sp>
      <p:grpSp>
        <p:nvGrpSpPr>
          <p:cNvPr id="58" name="Grupp 57">
            <a:extLst>
              <a:ext uri="{FF2B5EF4-FFF2-40B4-BE49-F238E27FC236}">
                <a16:creationId xmlns:a16="http://schemas.microsoft.com/office/drawing/2014/main" id="{E6302FAA-C84E-EB55-4B6A-DB563E753D27}"/>
              </a:ext>
            </a:extLst>
          </p:cNvPr>
          <p:cNvGrpSpPr/>
          <p:nvPr/>
        </p:nvGrpSpPr>
        <p:grpSpPr>
          <a:xfrm>
            <a:off x="9753837" y="2160369"/>
            <a:ext cx="180441" cy="4087585"/>
            <a:chOff x="4710579" y="2324315"/>
            <a:chExt cx="0" cy="3830038"/>
          </a:xfrm>
        </p:grpSpPr>
        <p:cxnSp>
          <p:nvCxnSpPr>
            <p:cNvPr id="86" name="Rak koppling 85">
              <a:extLst>
                <a:ext uri="{FF2B5EF4-FFF2-40B4-BE49-F238E27FC236}">
                  <a16:creationId xmlns:a16="http://schemas.microsoft.com/office/drawing/2014/main" id="{52B10018-53D9-8DBE-5186-4B1679F7BF62}"/>
                </a:ext>
              </a:extLst>
            </p:cNvPr>
            <p:cNvCxnSpPr>
              <a:cxnSpLocks/>
            </p:cNvCxnSpPr>
            <p:nvPr/>
          </p:nvCxnSpPr>
          <p:spPr>
            <a:xfrm flipV="1">
              <a:off x="4710579" y="2324315"/>
              <a:ext cx="0" cy="3563239"/>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Rak koppling 55">
              <a:extLst>
                <a:ext uri="{FF2B5EF4-FFF2-40B4-BE49-F238E27FC236}">
                  <a16:creationId xmlns:a16="http://schemas.microsoft.com/office/drawing/2014/main" id="{6DAA08E4-7209-48C6-7928-6F423766D984}"/>
                </a:ext>
              </a:extLst>
            </p:cNvPr>
            <p:cNvCxnSpPr>
              <a:cxnSpLocks/>
            </p:cNvCxnSpPr>
            <p:nvPr/>
          </p:nvCxnSpPr>
          <p:spPr>
            <a:xfrm>
              <a:off x="4710579" y="5866353"/>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grpSp>
      <p:cxnSp>
        <p:nvCxnSpPr>
          <p:cNvPr id="69" name="Rak koppling 68">
            <a:extLst>
              <a:ext uri="{FF2B5EF4-FFF2-40B4-BE49-F238E27FC236}">
                <a16:creationId xmlns:a16="http://schemas.microsoft.com/office/drawing/2014/main" id="{B53B1EB5-9B2D-15C4-2AB7-633176CFC62E}"/>
              </a:ext>
            </a:extLst>
          </p:cNvPr>
          <p:cNvCxnSpPr>
            <a:cxnSpLocks/>
          </p:cNvCxnSpPr>
          <p:nvPr/>
        </p:nvCxnSpPr>
        <p:spPr>
          <a:xfrm>
            <a:off x="8960570" y="3372343"/>
            <a:ext cx="0" cy="2681146"/>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4" name="Rak koppling 3">
            <a:extLst>
              <a:ext uri="{FF2B5EF4-FFF2-40B4-BE49-F238E27FC236}">
                <a16:creationId xmlns:a16="http://schemas.microsoft.com/office/drawing/2014/main" id="{04AF432C-CA5F-9D92-6DA0-BD2D02F5098B}"/>
              </a:ext>
            </a:extLst>
          </p:cNvPr>
          <p:cNvCxnSpPr>
            <a:cxnSpLocks/>
          </p:cNvCxnSpPr>
          <p:nvPr/>
        </p:nvCxnSpPr>
        <p:spPr>
          <a:xfrm>
            <a:off x="5769380" y="3356905"/>
            <a:ext cx="20653" cy="2687597"/>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145" name="Rak koppling 144">
            <a:extLst>
              <a:ext uri="{FF2B5EF4-FFF2-40B4-BE49-F238E27FC236}">
                <a16:creationId xmlns:a16="http://schemas.microsoft.com/office/drawing/2014/main" id="{25F9CD67-AA80-F459-5A8B-B2C3380BD989}"/>
              </a:ext>
            </a:extLst>
          </p:cNvPr>
          <p:cNvCxnSpPr>
            <a:cxnSpLocks/>
          </p:cNvCxnSpPr>
          <p:nvPr/>
        </p:nvCxnSpPr>
        <p:spPr>
          <a:xfrm>
            <a:off x="2870363" y="6036715"/>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Rak koppling 145">
            <a:extLst>
              <a:ext uri="{FF2B5EF4-FFF2-40B4-BE49-F238E27FC236}">
                <a16:creationId xmlns:a16="http://schemas.microsoft.com/office/drawing/2014/main" id="{B25D4AF8-D3A0-4BBB-8ADE-E8DE9B84B7DD}"/>
              </a:ext>
            </a:extLst>
          </p:cNvPr>
          <p:cNvCxnSpPr>
            <a:cxnSpLocks/>
          </p:cNvCxnSpPr>
          <p:nvPr/>
        </p:nvCxnSpPr>
        <p:spPr>
          <a:xfrm>
            <a:off x="4316118" y="6036715"/>
            <a:ext cx="0" cy="165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Rak koppling 146">
            <a:extLst>
              <a:ext uri="{FF2B5EF4-FFF2-40B4-BE49-F238E27FC236}">
                <a16:creationId xmlns:a16="http://schemas.microsoft.com/office/drawing/2014/main" id="{79DCB83C-8F08-D253-BC42-6D0D73A2E3F7}"/>
              </a:ext>
            </a:extLst>
          </p:cNvPr>
          <p:cNvCxnSpPr>
            <a:cxnSpLocks/>
          </p:cNvCxnSpPr>
          <p:nvPr/>
        </p:nvCxnSpPr>
        <p:spPr>
          <a:xfrm>
            <a:off x="5696483" y="6036715"/>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Rak koppling 147">
            <a:extLst>
              <a:ext uri="{FF2B5EF4-FFF2-40B4-BE49-F238E27FC236}">
                <a16:creationId xmlns:a16="http://schemas.microsoft.com/office/drawing/2014/main" id="{08DA3151-9739-9D5F-D187-E5255D841050}"/>
              </a:ext>
            </a:extLst>
          </p:cNvPr>
          <p:cNvCxnSpPr>
            <a:cxnSpLocks/>
          </p:cNvCxnSpPr>
          <p:nvPr/>
        </p:nvCxnSpPr>
        <p:spPr>
          <a:xfrm>
            <a:off x="7090670" y="6082317"/>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Rak koppling 148">
            <a:extLst>
              <a:ext uri="{FF2B5EF4-FFF2-40B4-BE49-F238E27FC236}">
                <a16:creationId xmlns:a16="http://schemas.microsoft.com/office/drawing/2014/main" id="{2E0CE129-9F91-A7FE-187E-69C682345E8B}"/>
              </a:ext>
            </a:extLst>
          </p:cNvPr>
          <p:cNvCxnSpPr>
            <a:cxnSpLocks/>
          </p:cNvCxnSpPr>
          <p:nvPr/>
        </p:nvCxnSpPr>
        <p:spPr>
          <a:xfrm>
            <a:off x="8443452" y="6036715"/>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8" name="textruta 157">
            <a:extLst>
              <a:ext uri="{FF2B5EF4-FFF2-40B4-BE49-F238E27FC236}">
                <a16:creationId xmlns:a16="http://schemas.microsoft.com/office/drawing/2014/main" id="{7CFEB953-8501-AEFB-4BCC-E39E1C0C0C09}"/>
              </a:ext>
            </a:extLst>
          </p:cNvPr>
          <p:cNvSpPr txBox="1"/>
          <p:nvPr/>
        </p:nvSpPr>
        <p:spPr>
          <a:xfrm>
            <a:off x="3372450" y="6143638"/>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Q4</a:t>
            </a:r>
          </a:p>
        </p:txBody>
      </p:sp>
      <p:sp>
        <p:nvSpPr>
          <p:cNvPr id="159" name="textruta 158">
            <a:extLst>
              <a:ext uri="{FF2B5EF4-FFF2-40B4-BE49-F238E27FC236}">
                <a16:creationId xmlns:a16="http://schemas.microsoft.com/office/drawing/2014/main" id="{3D4D7E79-08C0-387D-3D18-0CAF06F69193}"/>
              </a:ext>
            </a:extLst>
          </p:cNvPr>
          <p:cNvSpPr txBox="1"/>
          <p:nvPr/>
        </p:nvSpPr>
        <p:spPr>
          <a:xfrm>
            <a:off x="4781825" y="6129123"/>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Q1</a:t>
            </a:r>
          </a:p>
        </p:txBody>
      </p:sp>
      <p:sp>
        <p:nvSpPr>
          <p:cNvPr id="160" name="textruta 159">
            <a:extLst>
              <a:ext uri="{FF2B5EF4-FFF2-40B4-BE49-F238E27FC236}">
                <a16:creationId xmlns:a16="http://schemas.microsoft.com/office/drawing/2014/main" id="{2E1BA55A-098C-B7B4-2ED9-A88D81DFF5BA}"/>
              </a:ext>
            </a:extLst>
          </p:cNvPr>
          <p:cNvSpPr txBox="1"/>
          <p:nvPr/>
        </p:nvSpPr>
        <p:spPr>
          <a:xfrm>
            <a:off x="6122376" y="6151461"/>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Q2</a:t>
            </a:r>
          </a:p>
        </p:txBody>
      </p:sp>
      <p:sp>
        <p:nvSpPr>
          <p:cNvPr id="161" name="textruta 160">
            <a:extLst>
              <a:ext uri="{FF2B5EF4-FFF2-40B4-BE49-F238E27FC236}">
                <a16:creationId xmlns:a16="http://schemas.microsoft.com/office/drawing/2014/main" id="{EC01E2FC-BBCD-563D-6C9B-590A170DC212}"/>
              </a:ext>
            </a:extLst>
          </p:cNvPr>
          <p:cNvSpPr txBox="1"/>
          <p:nvPr/>
        </p:nvSpPr>
        <p:spPr>
          <a:xfrm>
            <a:off x="7588349" y="6131147"/>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Q3</a:t>
            </a:r>
          </a:p>
        </p:txBody>
      </p:sp>
      <p:sp>
        <p:nvSpPr>
          <p:cNvPr id="162" name="textruta 161">
            <a:extLst>
              <a:ext uri="{FF2B5EF4-FFF2-40B4-BE49-F238E27FC236}">
                <a16:creationId xmlns:a16="http://schemas.microsoft.com/office/drawing/2014/main" id="{16D7D460-32AC-69E8-C94E-58983F7F4F05}"/>
              </a:ext>
            </a:extLst>
          </p:cNvPr>
          <p:cNvSpPr txBox="1"/>
          <p:nvPr/>
        </p:nvSpPr>
        <p:spPr>
          <a:xfrm>
            <a:off x="8843026" y="6131147"/>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Q4</a:t>
            </a:r>
          </a:p>
        </p:txBody>
      </p:sp>
      <p:sp>
        <p:nvSpPr>
          <p:cNvPr id="209" name="textruta 208">
            <a:extLst>
              <a:ext uri="{FF2B5EF4-FFF2-40B4-BE49-F238E27FC236}">
                <a16:creationId xmlns:a16="http://schemas.microsoft.com/office/drawing/2014/main" id="{31E13F01-C20F-B46D-9AE8-F676A9427003}"/>
              </a:ext>
            </a:extLst>
          </p:cNvPr>
          <p:cNvSpPr txBox="1"/>
          <p:nvPr/>
        </p:nvSpPr>
        <p:spPr>
          <a:xfrm>
            <a:off x="1932694" y="6125707"/>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Q3</a:t>
            </a:r>
          </a:p>
        </p:txBody>
      </p:sp>
      <p:sp>
        <p:nvSpPr>
          <p:cNvPr id="7" name="textruta 6">
            <a:extLst>
              <a:ext uri="{FF2B5EF4-FFF2-40B4-BE49-F238E27FC236}">
                <a16:creationId xmlns:a16="http://schemas.microsoft.com/office/drawing/2014/main" id="{9AC971A8-3F23-E45A-5A7C-CD59946EC675}"/>
              </a:ext>
            </a:extLst>
          </p:cNvPr>
          <p:cNvSpPr txBox="1"/>
          <p:nvPr/>
        </p:nvSpPr>
        <p:spPr>
          <a:xfrm>
            <a:off x="995203" y="6318692"/>
            <a:ext cx="1486367" cy="25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2024</a:t>
            </a:r>
          </a:p>
        </p:txBody>
      </p:sp>
      <p:sp>
        <p:nvSpPr>
          <p:cNvPr id="8" name="textruta 7">
            <a:extLst>
              <a:ext uri="{FF2B5EF4-FFF2-40B4-BE49-F238E27FC236}">
                <a16:creationId xmlns:a16="http://schemas.microsoft.com/office/drawing/2014/main" id="{A527D0FB-EFFC-9B51-F289-BEF23F06146F}"/>
              </a:ext>
            </a:extLst>
          </p:cNvPr>
          <p:cNvSpPr txBox="1"/>
          <p:nvPr/>
        </p:nvSpPr>
        <p:spPr>
          <a:xfrm>
            <a:off x="6281345" y="6331331"/>
            <a:ext cx="1486367" cy="25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2025</a:t>
            </a:r>
          </a:p>
        </p:txBody>
      </p:sp>
      <p:cxnSp>
        <p:nvCxnSpPr>
          <p:cNvPr id="53" name="Rak koppling 52">
            <a:extLst>
              <a:ext uri="{FF2B5EF4-FFF2-40B4-BE49-F238E27FC236}">
                <a16:creationId xmlns:a16="http://schemas.microsoft.com/office/drawing/2014/main" id="{2BB3ABA8-B5F4-A6EA-374C-37B3452CC97B}"/>
              </a:ext>
            </a:extLst>
          </p:cNvPr>
          <p:cNvCxnSpPr>
            <a:cxnSpLocks/>
          </p:cNvCxnSpPr>
          <p:nvPr/>
        </p:nvCxnSpPr>
        <p:spPr>
          <a:xfrm>
            <a:off x="6238371" y="5580799"/>
            <a:ext cx="4237" cy="47269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215" name="Rektangel 214">
            <a:extLst>
              <a:ext uri="{FF2B5EF4-FFF2-40B4-BE49-F238E27FC236}">
                <a16:creationId xmlns:a16="http://schemas.microsoft.com/office/drawing/2014/main" id="{8B087D61-0E81-A1CE-1920-4F6B279FE086}"/>
              </a:ext>
            </a:extLst>
          </p:cNvPr>
          <p:cNvSpPr/>
          <p:nvPr/>
        </p:nvSpPr>
        <p:spPr>
          <a:xfrm>
            <a:off x="3194496" y="3853234"/>
            <a:ext cx="1401328" cy="738852"/>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Kunders driftsförberedelser kan starta</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2024-12-02</a:t>
            </a:r>
          </a:p>
        </p:txBody>
      </p:sp>
      <p:grpSp>
        <p:nvGrpSpPr>
          <p:cNvPr id="65" name="Grupp 64">
            <a:extLst>
              <a:ext uri="{FF2B5EF4-FFF2-40B4-BE49-F238E27FC236}">
                <a16:creationId xmlns:a16="http://schemas.microsoft.com/office/drawing/2014/main" id="{386D218D-E213-ECE3-291B-0F3748CF0EA8}"/>
              </a:ext>
            </a:extLst>
          </p:cNvPr>
          <p:cNvGrpSpPr/>
          <p:nvPr/>
        </p:nvGrpSpPr>
        <p:grpSpPr>
          <a:xfrm>
            <a:off x="5499961" y="5089992"/>
            <a:ext cx="1464812" cy="495593"/>
            <a:chOff x="2655708" y="2803440"/>
            <a:chExt cx="888633" cy="461665"/>
          </a:xfrm>
        </p:grpSpPr>
        <p:sp>
          <p:nvSpPr>
            <p:cNvPr id="28" name="Rektangel 27">
              <a:extLst>
                <a:ext uri="{FF2B5EF4-FFF2-40B4-BE49-F238E27FC236}">
                  <a16:creationId xmlns:a16="http://schemas.microsoft.com/office/drawing/2014/main" id="{CFEC1DDC-E27A-1855-4E4E-9CEA3FA21579}"/>
                </a:ext>
              </a:extLst>
            </p:cNvPr>
            <p:cNvSpPr/>
            <p:nvPr/>
          </p:nvSpPr>
          <p:spPr>
            <a:xfrm>
              <a:off x="2665195" y="2803440"/>
              <a:ext cx="879146" cy="461665"/>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extruta 53">
              <a:extLst>
                <a:ext uri="{FF2B5EF4-FFF2-40B4-BE49-F238E27FC236}">
                  <a16:creationId xmlns:a16="http://schemas.microsoft.com/office/drawing/2014/main" id="{996F688D-A8AB-239E-8F82-0FB557A8BA36}"/>
                </a:ext>
              </a:extLst>
            </p:cNvPr>
            <p:cNvSpPr txBox="1"/>
            <p:nvPr/>
          </p:nvSpPr>
          <p:spPr>
            <a:xfrm>
              <a:off x="2655708" y="2809873"/>
              <a:ext cx="854021" cy="347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0000">
                      <a:lumMod val="75000"/>
                      <a:lumOff val="25000"/>
                    </a:srgbClr>
                  </a:solidFill>
                  <a:effectLst/>
                  <a:uLnTx/>
                  <a:uFillTx/>
                  <a:latin typeface="Open Sans" panose="020B0606030504020204"/>
                  <a:ea typeface="+mn-ea"/>
                  <a:cs typeface="+mn-cs"/>
                </a:rPr>
                <a:t>Go live VIOL 3</a:t>
              </a:r>
              <a:br>
                <a:rPr kumimoji="0" lang="sv-SE" sz="1200" b="0" i="0" u="none" strike="noStrike" kern="1200" cap="none" spc="0" normalizeH="0" baseline="0" noProof="0">
                  <a:ln>
                    <a:noFill/>
                  </a:ln>
                  <a:solidFill>
                    <a:srgbClr val="000000">
                      <a:lumMod val="75000"/>
                      <a:lumOff val="25000"/>
                    </a:srgbClr>
                  </a:solidFill>
                  <a:effectLst/>
                  <a:uLnTx/>
                  <a:uFillTx/>
                  <a:latin typeface="Open Sans" panose="020B060603050402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2025-05-02</a:t>
              </a:r>
            </a:p>
          </p:txBody>
        </p:sp>
      </p:grpSp>
      <p:cxnSp>
        <p:nvCxnSpPr>
          <p:cNvPr id="6" name="Rak koppling 5">
            <a:extLst>
              <a:ext uri="{FF2B5EF4-FFF2-40B4-BE49-F238E27FC236}">
                <a16:creationId xmlns:a16="http://schemas.microsoft.com/office/drawing/2014/main" id="{462233A9-E882-1234-88D5-6985FEC8EAD9}"/>
              </a:ext>
            </a:extLst>
          </p:cNvPr>
          <p:cNvCxnSpPr>
            <a:cxnSpLocks/>
          </p:cNvCxnSpPr>
          <p:nvPr/>
        </p:nvCxnSpPr>
        <p:spPr>
          <a:xfrm>
            <a:off x="11222916" y="6040908"/>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ruta 28">
            <a:extLst>
              <a:ext uri="{FF2B5EF4-FFF2-40B4-BE49-F238E27FC236}">
                <a16:creationId xmlns:a16="http://schemas.microsoft.com/office/drawing/2014/main" id="{38411AA2-2F36-45EB-8BB4-D5D527F4828B}"/>
              </a:ext>
            </a:extLst>
          </p:cNvPr>
          <p:cNvSpPr txBox="1"/>
          <p:nvPr/>
        </p:nvSpPr>
        <p:spPr>
          <a:xfrm>
            <a:off x="10415144" y="6138345"/>
            <a:ext cx="511238" cy="19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Q1</a:t>
            </a:r>
          </a:p>
        </p:txBody>
      </p:sp>
      <p:sp>
        <p:nvSpPr>
          <p:cNvPr id="41" name="textruta 40">
            <a:extLst>
              <a:ext uri="{FF2B5EF4-FFF2-40B4-BE49-F238E27FC236}">
                <a16:creationId xmlns:a16="http://schemas.microsoft.com/office/drawing/2014/main" id="{FBC08B5C-A710-9D3C-21E5-D7B89A6928CC}"/>
              </a:ext>
            </a:extLst>
          </p:cNvPr>
          <p:cNvSpPr txBox="1"/>
          <p:nvPr/>
        </p:nvSpPr>
        <p:spPr>
          <a:xfrm>
            <a:off x="10408587" y="6318693"/>
            <a:ext cx="1486367" cy="257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2026</a:t>
            </a:r>
          </a:p>
        </p:txBody>
      </p:sp>
      <p:sp>
        <p:nvSpPr>
          <p:cNvPr id="61" name="Rektangel 60">
            <a:extLst>
              <a:ext uri="{FF2B5EF4-FFF2-40B4-BE49-F238E27FC236}">
                <a16:creationId xmlns:a16="http://schemas.microsoft.com/office/drawing/2014/main" id="{A466B994-D6FA-E7EE-BE3B-BC3961A274CB}"/>
              </a:ext>
            </a:extLst>
          </p:cNvPr>
          <p:cNvSpPr/>
          <p:nvPr/>
        </p:nvSpPr>
        <p:spPr>
          <a:xfrm>
            <a:off x="4901203" y="2584442"/>
            <a:ext cx="1730948" cy="769104"/>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Kunders driftsförberedelser uppstart VIOL 3 klar</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2025-04-02</a:t>
            </a:r>
          </a:p>
        </p:txBody>
      </p:sp>
      <p:cxnSp>
        <p:nvCxnSpPr>
          <p:cNvPr id="64" name="Rak koppling 63">
            <a:extLst>
              <a:ext uri="{FF2B5EF4-FFF2-40B4-BE49-F238E27FC236}">
                <a16:creationId xmlns:a16="http://schemas.microsoft.com/office/drawing/2014/main" id="{DADB4D94-1BAF-0E81-C861-16E3C3062B36}"/>
              </a:ext>
            </a:extLst>
          </p:cNvPr>
          <p:cNvCxnSpPr>
            <a:cxnSpLocks/>
          </p:cNvCxnSpPr>
          <p:nvPr/>
        </p:nvCxnSpPr>
        <p:spPr>
          <a:xfrm>
            <a:off x="3890226" y="4586904"/>
            <a:ext cx="0" cy="1447714"/>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66" name="Rak koppling 65">
            <a:extLst>
              <a:ext uri="{FF2B5EF4-FFF2-40B4-BE49-F238E27FC236}">
                <a16:creationId xmlns:a16="http://schemas.microsoft.com/office/drawing/2014/main" id="{77825B42-1578-2872-9EDE-2745570CBCE3}"/>
              </a:ext>
            </a:extLst>
          </p:cNvPr>
          <p:cNvCxnSpPr>
            <a:cxnSpLocks/>
          </p:cNvCxnSpPr>
          <p:nvPr/>
        </p:nvCxnSpPr>
        <p:spPr>
          <a:xfrm>
            <a:off x="8785198" y="4627893"/>
            <a:ext cx="2120" cy="1425596"/>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BE2862FE-D8C6-609A-0206-441FDAEDE1EB}"/>
              </a:ext>
            </a:extLst>
          </p:cNvPr>
          <p:cNvSpPr/>
          <p:nvPr/>
        </p:nvSpPr>
        <p:spPr>
          <a:xfrm>
            <a:off x="7801190" y="3853234"/>
            <a:ext cx="1906906" cy="77841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inkörning/ankomst-registrering</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2025-10-17</a:t>
            </a:r>
          </a:p>
        </p:txBody>
      </p:sp>
      <p:sp>
        <p:nvSpPr>
          <p:cNvPr id="72" name="Rektangel 71">
            <a:extLst>
              <a:ext uri="{FF2B5EF4-FFF2-40B4-BE49-F238E27FC236}">
                <a16:creationId xmlns:a16="http://schemas.microsoft.com/office/drawing/2014/main" id="{C94ED001-11B7-77A1-08C8-6F4A99018A59}"/>
              </a:ext>
            </a:extLst>
          </p:cNvPr>
          <p:cNvSpPr/>
          <p:nvPr/>
        </p:nvSpPr>
        <p:spPr>
          <a:xfrm>
            <a:off x="9818528" y="4927854"/>
            <a:ext cx="1437782" cy="65294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Merparten av VIOL 2 avinstalleras</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2026-01-31</a:t>
            </a:r>
          </a:p>
        </p:txBody>
      </p:sp>
      <p:cxnSp>
        <p:nvCxnSpPr>
          <p:cNvPr id="75" name="Rak koppling 74">
            <a:extLst>
              <a:ext uri="{FF2B5EF4-FFF2-40B4-BE49-F238E27FC236}">
                <a16:creationId xmlns:a16="http://schemas.microsoft.com/office/drawing/2014/main" id="{1C8DCF4B-C3D2-3BAB-7EAC-306466CD703F}"/>
              </a:ext>
            </a:extLst>
          </p:cNvPr>
          <p:cNvCxnSpPr>
            <a:cxnSpLocks/>
          </p:cNvCxnSpPr>
          <p:nvPr/>
        </p:nvCxnSpPr>
        <p:spPr>
          <a:xfrm>
            <a:off x="10536417" y="5580799"/>
            <a:ext cx="0" cy="47269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81" name="Rak koppling 80">
            <a:extLst>
              <a:ext uri="{FF2B5EF4-FFF2-40B4-BE49-F238E27FC236}">
                <a16:creationId xmlns:a16="http://schemas.microsoft.com/office/drawing/2014/main" id="{736F34D4-7648-DD20-09A0-93648C09E53D}"/>
              </a:ext>
            </a:extLst>
          </p:cNvPr>
          <p:cNvCxnSpPr>
            <a:cxnSpLocks/>
          </p:cNvCxnSpPr>
          <p:nvPr/>
        </p:nvCxnSpPr>
        <p:spPr>
          <a:xfrm>
            <a:off x="2807813" y="3363078"/>
            <a:ext cx="0" cy="2681424"/>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82" name="Rektangel 81">
            <a:extLst>
              <a:ext uri="{FF2B5EF4-FFF2-40B4-BE49-F238E27FC236}">
                <a16:creationId xmlns:a16="http://schemas.microsoft.com/office/drawing/2014/main" id="{B5FEF0A1-4833-9357-F3D5-419EFFA0CACA}"/>
              </a:ext>
            </a:extLst>
          </p:cNvPr>
          <p:cNvSpPr/>
          <p:nvPr/>
        </p:nvSpPr>
        <p:spPr>
          <a:xfrm>
            <a:off x="1972624" y="2708714"/>
            <a:ext cx="1679377" cy="65294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Omläggningsplan VIOL 3 klar</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2024-09-30</a:t>
            </a:r>
          </a:p>
        </p:txBody>
      </p:sp>
      <p:sp>
        <p:nvSpPr>
          <p:cNvPr id="70" name="Rektangel 69">
            <a:extLst>
              <a:ext uri="{FF2B5EF4-FFF2-40B4-BE49-F238E27FC236}">
                <a16:creationId xmlns:a16="http://schemas.microsoft.com/office/drawing/2014/main" id="{2FA7B557-151A-26CD-77B6-B14105A2A6AE}"/>
              </a:ext>
            </a:extLst>
          </p:cNvPr>
          <p:cNvSpPr/>
          <p:nvPr/>
        </p:nvSpPr>
        <p:spPr>
          <a:xfrm>
            <a:off x="8153407" y="2719863"/>
            <a:ext cx="1600430" cy="652945"/>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inmätning</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2025-10-31</a:t>
            </a:r>
          </a:p>
        </p:txBody>
      </p:sp>
      <p:cxnSp>
        <p:nvCxnSpPr>
          <p:cNvPr id="105" name="Rak koppling 104">
            <a:extLst>
              <a:ext uri="{FF2B5EF4-FFF2-40B4-BE49-F238E27FC236}">
                <a16:creationId xmlns:a16="http://schemas.microsoft.com/office/drawing/2014/main" id="{D7596435-7F4A-BC32-3604-6751EDCDD3A2}"/>
              </a:ext>
            </a:extLst>
          </p:cNvPr>
          <p:cNvCxnSpPr>
            <a:cxnSpLocks/>
          </p:cNvCxnSpPr>
          <p:nvPr/>
        </p:nvCxnSpPr>
        <p:spPr>
          <a:xfrm>
            <a:off x="6967048" y="5999792"/>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8" name="Grupp 107">
            <a:extLst>
              <a:ext uri="{FF2B5EF4-FFF2-40B4-BE49-F238E27FC236}">
                <a16:creationId xmlns:a16="http://schemas.microsoft.com/office/drawing/2014/main" id="{4792155D-8144-48F7-709C-100987B36F7C}"/>
              </a:ext>
            </a:extLst>
          </p:cNvPr>
          <p:cNvGrpSpPr/>
          <p:nvPr/>
        </p:nvGrpSpPr>
        <p:grpSpPr>
          <a:xfrm>
            <a:off x="4311326" y="2114767"/>
            <a:ext cx="180441" cy="4087585"/>
            <a:chOff x="4710579" y="2324315"/>
            <a:chExt cx="0" cy="3830038"/>
          </a:xfrm>
        </p:grpSpPr>
        <p:cxnSp>
          <p:nvCxnSpPr>
            <p:cNvPr id="109" name="Rak koppling 108">
              <a:extLst>
                <a:ext uri="{FF2B5EF4-FFF2-40B4-BE49-F238E27FC236}">
                  <a16:creationId xmlns:a16="http://schemas.microsoft.com/office/drawing/2014/main" id="{896AEC8B-180B-107D-D5B6-59B4D46C522E}"/>
                </a:ext>
              </a:extLst>
            </p:cNvPr>
            <p:cNvCxnSpPr>
              <a:cxnSpLocks/>
            </p:cNvCxnSpPr>
            <p:nvPr/>
          </p:nvCxnSpPr>
          <p:spPr>
            <a:xfrm flipV="1">
              <a:off x="4710579" y="2324315"/>
              <a:ext cx="0" cy="3563239"/>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Rak koppling 111">
              <a:extLst>
                <a:ext uri="{FF2B5EF4-FFF2-40B4-BE49-F238E27FC236}">
                  <a16:creationId xmlns:a16="http://schemas.microsoft.com/office/drawing/2014/main" id="{F5F52DF1-49F3-1D36-B546-C6FD63DA6C94}"/>
                </a:ext>
              </a:extLst>
            </p:cNvPr>
            <p:cNvCxnSpPr>
              <a:cxnSpLocks/>
            </p:cNvCxnSpPr>
            <p:nvPr/>
          </p:nvCxnSpPr>
          <p:spPr>
            <a:xfrm>
              <a:off x="4710579" y="5866353"/>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grpSp>
      <p:cxnSp>
        <p:nvCxnSpPr>
          <p:cNvPr id="113" name="Rak koppling 112">
            <a:extLst>
              <a:ext uri="{FF2B5EF4-FFF2-40B4-BE49-F238E27FC236}">
                <a16:creationId xmlns:a16="http://schemas.microsoft.com/office/drawing/2014/main" id="{05529639-44AA-7158-B434-BBB40291942B}"/>
              </a:ext>
            </a:extLst>
          </p:cNvPr>
          <p:cNvCxnSpPr>
            <a:cxnSpLocks/>
          </p:cNvCxnSpPr>
          <p:nvPr/>
        </p:nvCxnSpPr>
        <p:spPr>
          <a:xfrm>
            <a:off x="557891" y="4586904"/>
            <a:ext cx="0" cy="1447714"/>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114" name="Rektangel 113">
            <a:extLst>
              <a:ext uri="{FF2B5EF4-FFF2-40B4-BE49-F238E27FC236}">
                <a16:creationId xmlns:a16="http://schemas.microsoft.com/office/drawing/2014/main" id="{ADBFF040-B167-86C8-0CC2-F9F15EDE6B0C}"/>
              </a:ext>
            </a:extLst>
          </p:cNvPr>
          <p:cNvSpPr/>
          <p:nvPr/>
        </p:nvSpPr>
        <p:spPr>
          <a:xfrm>
            <a:off x="280816" y="3853234"/>
            <a:ext cx="1441114" cy="733699"/>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Beställa grunduppsättning</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2024-maj</a:t>
            </a:r>
          </a:p>
        </p:txBody>
      </p:sp>
      <p:cxnSp>
        <p:nvCxnSpPr>
          <p:cNvPr id="116" name="Rak koppling 115">
            <a:extLst>
              <a:ext uri="{FF2B5EF4-FFF2-40B4-BE49-F238E27FC236}">
                <a16:creationId xmlns:a16="http://schemas.microsoft.com/office/drawing/2014/main" id="{2E280670-97CC-75B1-CACA-DD119162EA8C}"/>
              </a:ext>
            </a:extLst>
          </p:cNvPr>
          <p:cNvCxnSpPr>
            <a:cxnSpLocks/>
          </p:cNvCxnSpPr>
          <p:nvPr/>
        </p:nvCxnSpPr>
        <p:spPr>
          <a:xfrm>
            <a:off x="1525654" y="5963214"/>
            <a:ext cx="0" cy="16563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8" name="textruta 117">
            <a:extLst>
              <a:ext uri="{FF2B5EF4-FFF2-40B4-BE49-F238E27FC236}">
                <a16:creationId xmlns:a16="http://schemas.microsoft.com/office/drawing/2014/main" id="{193EB353-4883-759A-A37A-C9CD388E0804}"/>
              </a:ext>
            </a:extLst>
          </p:cNvPr>
          <p:cNvSpPr txBox="1"/>
          <p:nvPr/>
        </p:nvSpPr>
        <p:spPr>
          <a:xfrm>
            <a:off x="557891" y="6109433"/>
            <a:ext cx="5112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Q2</a:t>
            </a:r>
          </a:p>
        </p:txBody>
      </p:sp>
      <p:sp>
        <p:nvSpPr>
          <p:cNvPr id="9" name="Ellips 8">
            <a:extLst>
              <a:ext uri="{FF2B5EF4-FFF2-40B4-BE49-F238E27FC236}">
                <a16:creationId xmlns:a16="http://schemas.microsoft.com/office/drawing/2014/main" id="{2729029A-9253-C641-9CBF-E357DCF7E8E7}"/>
              </a:ext>
            </a:extLst>
          </p:cNvPr>
          <p:cNvSpPr/>
          <p:nvPr/>
        </p:nvSpPr>
        <p:spPr>
          <a:xfrm>
            <a:off x="8009851" y="2148848"/>
            <a:ext cx="1919332" cy="135947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Ellips 9">
            <a:extLst>
              <a:ext uri="{FF2B5EF4-FFF2-40B4-BE49-F238E27FC236}">
                <a16:creationId xmlns:a16="http://schemas.microsoft.com/office/drawing/2014/main" id="{EEF4391B-8B2C-AC5C-7D0C-E8FD7A1A1B12}"/>
              </a:ext>
            </a:extLst>
          </p:cNvPr>
          <p:cNvSpPr/>
          <p:nvPr/>
        </p:nvSpPr>
        <p:spPr>
          <a:xfrm>
            <a:off x="7794977" y="3556502"/>
            <a:ext cx="1919332" cy="135947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Ellips 10">
            <a:extLst>
              <a:ext uri="{FF2B5EF4-FFF2-40B4-BE49-F238E27FC236}">
                <a16:creationId xmlns:a16="http://schemas.microsoft.com/office/drawing/2014/main" id="{1D744072-F6C2-1B55-5B0A-5CC34900BBEC}"/>
              </a:ext>
            </a:extLst>
          </p:cNvPr>
          <p:cNvSpPr/>
          <p:nvPr/>
        </p:nvSpPr>
        <p:spPr>
          <a:xfrm>
            <a:off x="9527156" y="4640039"/>
            <a:ext cx="1919332" cy="135947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ktangel 4">
            <a:extLst>
              <a:ext uri="{FF2B5EF4-FFF2-40B4-BE49-F238E27FC236}">
                <a16:creationId xmlns:a16="http://schemas.microsoft.com/office/drawing/2014/main" id="{B5636EAA-9A80-B348-15AC-FEC9E9EF159E}"/>
              </a:ext>
            </a:extLst>
          </p:cNvPr>
          <p:cNvSpPr/>
          <p:nvPr/>
        </p:nvSpPr>
        <p:spPr>
          <a:xfrm>
            <a:off x="6174979" y="1600946"/>
            <a:ext cx="1161332" cy="640989"/>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a:t>
            </a: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nya affärer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2025-06-02</a:t>
            </a:r>
          </a:p>
        </p:txBody>
      </p:sp>
    </p:spTree>
    <p:extLst>
      <p:ext uri="{BB962C8B-B14F-4D97-AF65-F5344CB8AC3E}">
        <p14:creationId xmlns:p14="http://schemas.microsoft.com/office/powerpoint/2010/main" val="16257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A8598-1B4A-5E7A-761A-F713C21CA8E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73048CC-8DD6-30E3-C7F1-392AEDD83DCB}"/>
              </a:ext>
            </a:extLst>
          </p:cNvPr>
          <p:cNvSpPr>
            <a:spLocks noGrp="1"/>
          </p:cNvSpPr>
          <p:nvPr>
            <p:ph type="title"/>
          </p:nvPr>
        </p:nvSpPr>
        <p:spPr/>
        <p:txBody>
          <a:bodyPr/>
          <a:lstStyle/>
          <a:p>
            <a:r>
              <a:rPr lang="sv-SE"/>
              <a:t>Viktiga datum vägen till VIOL 3</a:t>
            </a:r>
            <a:r>
              <a:rPr lang="sv-SE" sz="2000" b="0"/>
              <a:t>| 1 av 2</a:t>
            </a:r>
            <a:endParaRPr lang="sv-SE" b="0"/>
          </a:p>
        </p:txBody>
      </p:sp>
      <p:graphicFrame>
        <p:nvGraphicFramePr>
          <p:cNvPr id="4" name="Platshållare för innehåll 3">
            <a:extLst>
              <a:ext uri="{FF2B5EF4-FFF2-40B4-BE49-F238E27FC236}">
                <a16:creationId xmlns:a16="http://schemas.microsoft.com/office/drawing/2014/main" id="{6B8123E9-EB49-21A9-3728-AD8E184FC423}"/>
              </a:ext>
            </a:extLst>
          </p:cNvPr>
          <p:cNvGraphicFramePr>
            <a:graphicFrameLocks noGrp="1"/>
          </p:cNvGraphicFramePr>
          <p:nvPr>
            <p:ph idx="1"/>
          </p:nvPr>
        </p:nvGraphicFramePr>
        <p:xfrm>
          <a:off x="838200" y="1825625"/>
          <a:ext cx="10515598" cy="4577080"/>
        </p:xfrm>
        <a:graphic>
          <a:graphicData uri="http://schemas.openxmlformats.org/drawingml/2006/table">
            <a:tbl>
              <a:tblPr firstRow="1" bandRow="1">
                <a:tableStyleId>{5C22544A-7EE6-4342-B048-85BDC9FD1C3A}</a:tableStyleId>
              </a:tblPr>
              <a:tblGrid>
                <a:gridCol w="2330026">
                  <a:extLst>
                    <a:ext uri="{9D8B030D-6E8A-4147-A177-3AD203B41FA5}">
                      <a16:colId xmlns:a16="http://schemas.microsoft.com/office/drawing/2014/main" val="2709671703"/>
                    </a:ext>
                  </a:extLst>
                </a:gridCol>
                <a:gridCol w="6929956">
                  <a:extLst>
                    <a:ext uri="{9D8B030D-6E8A-4147-A177-3AD203B41FA5}">
                      <a16:colId xmlns:a16="http://schemas.microsoft.com/office/drawing/2014/main" val="2830737650"/>
                    </a:ext>
                  </a:extLst>
                </a:gridCol>
                <a:gridCol w="1255616">
                  <a:extLst>
                    <a:ext uri="{9D8B030D-6E8A-4147-A177-3AD203B41FA5}">
                      <a16:colId xmlns:a16="http://schemas.microsoft.com/office/drawing/2014/main" val="74736292"/>
                    </a:ext>
                  </a:extLst>
                </a:gridCol>
              </a:tblGrid>
              <a:tr h="370840">
                <a:tc>
                  <a:txBody>
                    <a:bodyPr/>
                    <a:lstStyle/>
                    <a:p>
                      <a:r>
                        <a:rPr lang="sv-SE" sz="1200"/>
                        <a:t>Milstolpe</a:t>
                      </a:r>
                    </a:p>
                  </a:txBody>
                  <a:tcPr/>
                </a:tc>
                <a:tc>
                  <a:txBody>
                    <a:bodyPr/>
                    <a:lstStyle/>
                    <a:p>
                      <a:r>
                        <a:rPr lang="sv-SE" sz="1200"/>
                        <a:t>Beskrivning</a:t>
                      </a:r>
                    </a:p>
                  </a:txBody>
                  <a:tcPr/>
                </a:tc>
                <a:tc>
                  <a:txBody>
                    <a:bodyPr/>
                    <a:lstStyle/>
                    <a:p>
                      <a:r>
                        <a:rPr lang="sv-SE" sz="1200"/>
                        <a:t>Datum</a:t>
                      </a:r>
                    </a:p>
                  </a:txBody>
                  <a:tcPr/>
                </a:tc>
                <a:extLst>
                  <a:ext uri="{0D108BD9-81ED-4DB2-BD59-A6C34878D82A}">
                    <a16:rowId xmlns:a16="http://schemas.microsoft.com/office/drawing/2014/main" val="3006772927"/>
                  </a:ext>
                </a:extLst>
              </a:tr>
              <a:tr h="370840">
                <a:tc>
                  <a:txBody>
                    <a:bodyPr/>
                    <a:lstStyle/>
                    <a:p>
                      <a:r>
                        <a:rPr lang="sv-SE" sz="1200"/>
                        <a:t>Stäng VIOL 2 för nya affärer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Definitionen av ny affär är att i VIOL 2 skapa ett nytt Förstaledskontrakt med generation 0, Virkesorder med generation 0 i VIOL 2 klienten eller via integration VO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Det går fortsatt att lägga till nya rader i </a:t>
                      </a:r>
                      <a:r>
                        <a:rPr kumimoji="0" lang="sv-SE" sz="1200" b="0" i="0" u="none" strike="noStrike" kern="1200" cap="none" spc="0" normalizeH="0" baseline="0" noProof="0" err="1">
                          <a:ln>
                            <a:noFill/>
                          </a:ln>
                          <a:solidFill>
                            <a:srgbClr val="000000"/>
                          </a:solidFill>
                          <a:effectLst/>
                          <a:uLnTx/>
                          <a:uFillTx/>
                          <a:latin typeface="+mn-lt"/>
                          <a:ea typeface="+mn-ea"/>
                          <a:cs typeface="+mn-cs"/>
                        </a:rPr>
                        <a:t>i</a:t>
                      </a:r>
                      <a:r>
                        <a:rPr kumimoji="0" lang="sv-SE" sz="1200" b="0" i="0" u="none" strike="noStrike" kern="1200" cap="none" spc="0" normalizeH="0" baseline="0" noProof="0">
                          <a:ln>
                            <a:noFill/>
                          </a:ln>
                          <a:solidFill>
                            <a:srgbClr val="000000"/>
                          </a:solidFill>
                          <a:effectLst/>
                          <a:uLnTx/>
                          <a:uFillTx/>
                          <a:latin typeface="+mn-lt"/>
                          <a:ea typeface="+mn-ea"/>
                          <a:cs typeface="+mn-cs"/>
                        </a:rPr>
                        <a:t> befintliga Virkesorder, Förstaledskontrakt och skapa nya kontrakt i transportaffären.</a:t>
                      </a:r>
                      <a:endParaRPr lang="sv-SE" sz="1200"/>
                    </a:p>
                  </a:txBody>
                  <a:tcPr/>
                </a:tc>
                <a:tc>
                  <a:txBody>
                    <a:bodyPr/>
                    <a:lstStyle/>
                    <a:p>
                      <a:r>
                        <a:rPr lang="sv-SE" sz="1200"/>
                        <a:t>2025-06-02</a:t>
                      </a:r>
                    </a:p>
                  </a:txBody>
                  <a:tcPr/>
                </a:tc>
                <a:extLst>
                  <a:ext uri="{0D108BD9-81ED-4DB2-BD59-A6C34878D82A}">
                    <a16:rowId xmlns:a16="http://schemas.microsoft.com/office/drawing/2014/main" val="4226738253"/>
                  </a:ext>
                </a:extLst>
              </a:tr>
              <a:tr h="370840">
                <a:tc>
                  <a:txBody>
                    <a:bodyPr/>
                    <a:lstStyle/>
                    <a:p>
                      <a:r>
                        <a:rPr lang="sv-SE" sz="1200"/>
                        <a:t>Sista dag för inkörning/ankomstregistrering</a:t>
                      </a:r>
                    </a:p>
                  </a:txBody>
                  <a:tcPr/>
                </a:tc>
                <a:tc>
                  <a:txBody>
                    <a:bodyPr/>
                    <a:lstStyle/>
                    <a:p>
                      <a:r>
                        <a:rPr lang="sv-SE" sz="1200"/>
                        <a:t>Sista dag för leveranstillfällen av råvara för VIOL 2</a:t>
                      </a:r>
                    </a:p>
                    <a:p>
                      <a:r>
                        <a:rPr lang="sv-SE" sz="1200"/>
                        <a:t>Det innebär att mätningsorganisationen har 2 veckor att slutföra mätningar för VIOL 2</a:t>
                      </a:r>
                    </a:p>
                  </a:txBody>
                  <a:tcPr/>
                </a:tc>
                <a:tc>
                  <a:txBody>
                    <a:bodyPr/>
                    <a:lstStyle/>
                    <a:p>
                      <a:r>
                        <a:rPr lang="sv-SE" sz="1200"/>
                        <a:t>2025-10-17</a:t>
                      </a:r>
                    </a:p>
                  </a:txBody>
                  <a:tcPr/>
                </a:tc>
                <a:extLst>
                  <a:ext uri="{0D108BD9-81ED-4DB2-BD59-A6C34878D82A}">
                    <a16:rowId xmlns:a16="http://schemas.microsoft.com/office/drawing/2014/main" val="1566358810"/>
                  </a:ext>
                </a:extLst>
              </a:tr>
              <a:tr h="370840">
                <a:tc>
                  <a:txBody>
                    <a:bodyPr/>
                    <a:lstStyle/>
                    <a:p>
                      <a:r>
                        <a:rPr lang="sv-SE" sz="1200"/>
                        <a:t>Stänga VIOL 2 för inmätning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Det går då inte att skapa nya mätningar via: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DORIS,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IRIS (fjärrmätning)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MAPP,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RTV-Online,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Extern insändning,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Rätta/Korrigera,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Ers. grundande skördarmätning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Produktionsrapportering via RAPP och SenderXC stängs. Stickprov och Kontrollprov är mätta och redovisade. Möjlighet att ta </a:t>
                      </a:r>
                      <a:r>
                        <a:rPr kumimoji="0" lang="sv-SE" sz="1200" b="0" i="0" u="none" strike="noStrike" kern="1200" cap="none" spc="0" normalizeH="0" baseline="0" noProof="0" err="1">
                          <a:ln>
                            <a:noFill/>
                          </a:ln>
                          <a:solidFill>
                            <a:srgbClr val="000000"/>
                          </a:solidFill>
                          <a:effectLst/>
                          <a:uLnTx/>
                          <a:uFillTx/>
                          <a:latin typeface="+mn-lt"/>
                          <a:ea typeface="+mn-ea"/>
                          <a:cs typeface="+mn-cs"/>
                        </a:rPr>
                        <a:t>torrhaltsprov</a:t>
                      </a:r>
                      <a:r>
                        <a:rPr kumimoji="0" lang="sv-SE" sz="1200" b="0" i="0" u="none" strike="noStrike" kern="1200" cap="none" spc="0" normalizeH="0" baseline="0" noProof="0">
                          <a:ln>
                            <a:noFill/>
                          </a:ln>
                          <a:solidFill>
                            <a:srgbClr val="000000"/>
                          </a:solidFill>
                          <a:effectLst/>
                          <a:uLnTx/>
                          <a:uFillTx/>
                          <a:latin typeface="+mn-lt"/>
                          <a:ea typeface="+mn-ea"/>
                          <a:cs typeface="+mn-cs"/>
                        </a:rPr>
                        <a:t> för energiberäkning stängs. Årlig rensning av databaser i VIOL 2 ska INTE genomföras</a:t>
                      </a:r>
                    </a:p>
                  </a:txBody>
                  <a:tcPr/>
                </a:tc>
                <a:tc>
                  <a:txBody>
                    <a:bodyPr/>
                    <a:lstStyle/>
                    <a:p>
                      <a:r>
                        <a:rPr lang="sv-SE" sz="1200"/>
                        <a:t>2025-10-31</a:t>
                      </a:r>
                    </a:p>
                  </a:txBody>
                  <a:tcPr/>
                </a:tc>
                <a:extLst>
                  <a:ext uri="{0D108BD9-81ED-4DB2-BD59-A6C34878D82A}">
                    <a16:rowId xmlns:a16="http://schemas.microsoft.com/office/drawing/2014/main" val="1180209570"/>
                  </a:ext>
                </a:extLst>
              </a:tr>
              <a:tr h="370840">
                <a:tc>
                  <a:txBody>
                    <a:bodyPr/>
                    <a:lstStyle/>
                    <a:p>
                      <a:r>
                        <a:rPr lang="sv-SE" sz="1200"/>
                        <a:t>Möjlighet att rätta/korrigera inmätta och redovisade transaktioner stängs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Det går då inte att: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Rätta/Korrigera inmätta och redovisade transaktioner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Prisomräkna inmätta och redovisade transaktioner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Skicka transaktioner IN/UT </a:t>
                      </a:r>
                    </a:p>
                  </a:txBody>
                  <a:tcPr/>
                </a:tc>
                <a:tc>
                  <a:txBody>
                    <a:bodyPr/>
                    <a:lstStyle/>
                    <a:p>
                      <a:r>
                        <a:rPr lang="sv-SE" sz="1200"/>
                        <a:t>2026-01-31</a:t>
                      </a:r>
                    </a:p>
                  </a:txBody>
                  <a:tcPr/>
                </a:tc>
                <a:extLst>
                  <a:ext uri="{0D108BD9-81ED-4DB2-BD59-A6C34878D82A}">
                    <a16:rowId xmlns:a16="http://schemas.microsoft.com/office/drawing/2014/main" val="2156988502"/>
                  </a:ext>
                </a:extLst>
              </a:tr>
            </a:tbl>
          </a:graphicData>
        </a:graphic>
      </p:graphicFrame>
    </p:spTree>
    <p:extLst>
      <p:ext uri="{BB962C8B-B14F-4D97-AF65-F5344CB8AC3E}">
        <p14:creationId xmlns:p14="http://schemas.microsoft.com/office/powerpoint/2010/main" val="2140273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52E8C-4D02-EA10-CCC3-CB6CCC993D4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7670875-A978-3E4C-1031-41AF1B523503}"/>
              </a:ext>
            </a:extLst>
          </p:cNvPr>
          <p:cNvSpPr>
            <a:spLocks noGrp="1"/>
          </p:cNvSpPr>
          <p:nvPr>
            <p:ph type="title"/>
          </p:nvPr>
        </p:nvSpPr>
        <p:spPr/>
        <p:txBody>
          <a:bodyPr/>
          <a:lstStyle/>
          <a:p>
            <a:r>
              <a:rPr lang="sv-SE"/>
              <a:t>Viktiga datum vägen till VIOL 3</a:t>
            </a:r>
            <a:r>
              <a:rPr lang="sv-SE" sz="2000" b="0"/>
              <a:t>| 2 av 2</a:t>
            </a:r>
            <a:endParaRPr lang="sv-SE"/>
          </a:p>
        </p:txBody>
      </p:sp>
      <p:graphicFrame>
        <p:nvGraphicFramePr>
          <p:cNvPr id="4" name="Platshållare för innehåll 3">
            <a:extLst>
              <a:ext uri="{FF2B5EF4-FFF2-40B4-BE49-F238E27FC236}">
                <a16:creationId xmlns:a16="http://schemas.microsoft.com/office/drawing/2014/main" id="{FE47B2F4-0A38-9B39-0180-4B5D4CBFCD5F}"/>
              </a:ext>
            </a:extLst>
          </p:cNvPr>
          <p:cNvGraphicFramePr>
            <a:graphicFrameLocks noGrp="1"/>
          </p:cNvGraphicFramePr>
          <p:nvPr>
            <p:ph idx="1"/>
            <p:extLst>
              <p:ext uri="{D42A27DB-BD31-4B8C-83A1-F6EECF244321}">
                <p14:modId xmlns:p14="http://schemas.microsoft.com/office/powerpoint/2010/main" val="2669517615"/>
              </p:ext>
            </p:extLst>
          </p:nvPr>
        </p:nvGraphicFramePr>
        <p:xfrm>
          <a:off x="838202" y="1826260"/>
          <a:ext cx="10515598" cy="3205480"/>
        </p:xfrm>
        <a:graphic>
          <a:graphicData uri="http://schemas.openxmlformats.org/drawingml/2006/table">
            <a:tbl>
              <a:tblPr firstRow="1" bandRow="1">
                <a:tableStyleId>{5C22544A-7EE6-4342-B048-85BDC9FD1C3A}</a:tableStyleId>
              </a:tblPr>
              <a:tblGrid>
                <a:gridCol w="1984156">
                  <a:extLst>
                    <a:ext uri="{9D8B030D-6E8A-4147-A177-3AD203B41FA5}">
                      <a16:colId xmlns:a16="http://schemas.microsoft.com/office/drawing/2014/main" val="2709671703"/>
                    </a:ext>
                  </a:extLst>
                </a:gridCol>
                <a:gridCol w="6997011">
                  <a:extLst>
                    <a:ext uri="{9D8B030D-6E8A-4147-A177-3AD203B41FA5}">
                      <a16:colId xmlns:a16="http://schemas.microsoft.com/office/drawing/2014/main" val="2830737650"/>
                    </a:ext>
                  </a:extLst>
                </a:gridCol>
                <a:gridCol w="1534431">
                  <a:extLst>
                    <a:ext uri="{9D8B030D-6E8A-4147-A177-3AD203B41FA5}">
                      <a16:colId xmlns:a16="http://schemas.microsoft.com/office/drawing/2014/main" val="757122225"/>
                    </a:ext>
                  </a:extLst>
                </a:gridCol>
              </a:tblGrid>
              <a:tr h="370840">
                <a:tc>
                  <a:txBody>
                    <a:bodyPr/>
                    <a:lstStyle/>
                    <a:p>
                      <a:r>
                        <a:rPr lang="sv-SE" sz="1200"/>
                        <a:t>Milstolpe</a:t>
                      </a:r>
                    </a:p>
                  </a:txBody>
                  <a:tcPr/>
                </a:tc>
                <a:tc>
                  <a:txBody>
                    <a:bodyPr/>
                    <a:lstStyle/>
                    <a:p>
                      <a:r>
                        <a:rPr lang="sv-SE" sz="1200"/>
                        <a:t>Beskrivning</a:t>
                      </a:r>
                    </a:p>
                  </a:txBody>
                  <a:tcPr/>
                </a:tc>
                <a:tc>
                  <a:txBody>
                    <a:bodyPr/>
                    <a:lstStyle/>
                    <a:p>
                      <a:r>
                        <a:rPr lang="sv-SE" sz="1200"/>
                        <a:t>Datum</a:t>
                      </a:r>
                    </a:p>
                  </a:txBody>
                  <a:tcPr/>
                </a:tc>
                <a:extLst>
                  <a:ext uri="{0D108BD9-81ED-4DB2-BD59-A6C34878D82A}">
                    <a16:rowId xmlns:a16="http://schemas.microsoft.com/office/drawing/2014/main" val="3006772927"/>
                  </a:ext>
                </a:extLst>
              </a:tr>
              <a:tr h="370840">
                <a:tc>
                  <a:txBody>
                    <a:bodyPr/>
                    <a:lstStyle/>
                    <a:p>
                      <a:r>
                        <a:rPr lang="sv-SE" sz="1200"/>
                        <a:t>Uppföljning i VIOL 2 stängs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VIOL 2 är tillgänglig för uppföljning av redan inmätta och redovisade affärer efter sista dag för inmätning enligt SLA.</a:t>
                      </a:r>
                      <a:br>
                        <a:rPr kumimoji="0" lang="sv-SE" sz="1200" b="0" i="0" u="none" strike="noStrike" kern="1200" cap="none" spc="0" normalizeH="0" baseline="0" noProof="0">
                          <a:ln>
                            <a:noFill/>
                          </a:ln>
                          <a:solidFill>
                            <a:srgbClr val="000000"/>
                          </a:solidFill>
                          <a:effectLst/>
                          <a:uLnTx/>
                          <a:uFillTx/>
                          <a:latin typeface="+mn-lt"/>
                          <a:ea typeface="+mn-ea"/>
                          <a:cs typeface="+mn-cs"/>
                        </a:rPr>
                      </a:br>
                      <a:endParaRPr kumimoji="0" lang="sv-SE" sz="12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VIOL 2 är tillgänglig med en läsa behörighet vilket innebär att man som användare har möjlighet att titta på alla objekt i VIOL 2 användaren är behörig till.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a:ln>
                          <a:noFill/>
                        </a:ln>
                        <a:solidFill>
                          <a:srgbClr val="000000"/>
                        </a:solidFill>
                        <a:effectLst/>
                        <a:uLnTx/>
                        <a:uFillTx/>
                        <a:latin typeface="+mn-lt"/>
                        <a:ea typeface="+mn-ea"/>
                        <a:cs typeface="+mn-cs"/>
                      </a:endParaRPr>
                    </a:p>
                  </a:txBody>
                  <a:tcPr/>
                </a:tc>
                <a:tc>
                  <a:txBody>
                    <a:bodyPr/>
                    <a:lstStyle/>
                    <a:p>
                      <a:r>
                        <a:rPr lang="sv-SE" sz="1200"/>
                        <a:t>2028-10-31</a:t>
                      </a:r>
                    </a:p>
                  </a:txBody>
                  <a:tcPr/>
                </a:tc>
                <a:extLst>
                  <a:ext uri="{0D108BD9-81ED-4DB2-BD59-A6C34878D82A}">
                    <a16:rowId xmlns:a16="http://schemas.microsoft.com/office/drawing/2014/main" val="3035550826"/>
                  </a:ext>
                </a:extLst>
              </a:tr>
              <a:tr h="370840">
                <a:tc>
                  <a:txBody>
                    <a:bodyPr/>
                    <a:lstStyle/>
                    <a:p>
                      <a:r>
                        <a:rPr lang="sv-SE" sz="1200" kern="1200" noProof="0">
                          <a:solidFill>
                            <a:schemeClr val="dk1"/>
                          </a:solidFill>
                          <a:latin typeface="+mn-lt"/>
                          <a:ea typeface="+mn-ea"/>
                          <a:cs typeface="+mn-cs"/>
                        </a:rPr>
                        <a:t>Lagring VIOL 2 passerar 5 år</a:t>
                      </a:r>
                      <a:endParaRPr lang="sv-SE" sz="1200" kern="120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EU krav (EUs timmerförordning) att lagra all data i 5 år och att kunna läsa upp den i en produktionslik miljö.</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EUDR - kommande lagstiftning (om avskogning) kräver att data sparas i 5 år.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Endast viss information finns i VIOL 2 men en större del måste finnas i egna verksamhetssystem eller lagras på annat media hos företagen. (Information om detta kommer senare under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mn-lt"/>
                        <a:ea typeface="+mn-ea"/>
                        <a:cs typeface="+mn-cs"/>
                      </a:endParaRPr>
                    </a:p>
                  </a:txBody>
                  <a:tcPr/>
                </a:tc>
                <a:tc>
                  <a:txBody>
                    <a:bodyPr/>
                    <a:lstStyle/>
                    <a:p>
                      <a:r>
                        <a:rPr lang="sv-SE" sz="1200"/>
                        <a:t>2031-01-31</a:t>
                      </a:r>
                    </a:p>
                  </a:txBody>
                  <a:tcPr/>
                </a:tc>
                <a:extLst>
                  <a:ext uri="{0D108BD9-81ED-4DB2-BD59-A6C34878D82A}">
                    <a16:rowId xmlns:a16="http://schemas.microsoft.com/office/drawing/2014/main" val="1097420525"/>
                  </a:ext>
                </a:extLst>
              </a:tr>
              <a:tr h="370840">
                <a:tc>
                  <a:txBody>
                    <a:bodyPr/>
                    <a:lstStyle/>
                    <a:p>
                      <a:r>
                        <a:rPr lang="sv-SE" sz="1200" kern="1200">
                          <a:solidFill>
                            <a:schemeClr val="dk1"/>
                          </a:solidFill>
                          <a:latin typeface="+mn-lt"/>
                          <a:ea typeface="+mn-ea"/>
                          <a:cs typeface="+mn-cs"/>
                        </a:rPr>
                        <a:t>Lagring Arkiv passerar 7 år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mn-lt"/>
                          <a:ea typeface="+mn-ea"/>
                          <a:cs typeface="+mn-cs"/>
                        </a:rPr>
                        <a:t>Arkiv ska finnas tillgängligt i 7 år efter redovisning </a:t>
                      </a:r>
                      <a:r>
                        <a:rPr kumimoji="0" lang="sv-SE" sz="1200" b="0" i="0" u="none" strike="noStrike" kern="1200" cap="none" spc="0" normalizeH="0" baseline="0" noProof="0" err="1">
                          <a:ln>
                            <a:noFill/>
                          </a:ln>
                          <a:solidFill>
                            <a:srgbClr val="000000"/>
                          </a:solidFill>
                          <a:effectLst/>
                          <a:uLnTx/>
                          <a:uFillTx/>
                          <a:latin typeface="+mn-lt"/>
                          <a:ea typeface="+mn-ea"/>
                          <a:cs typeface="+mn-cs"/>
                        </a:rPr>
                        <a:t>enl</a:t>
                      </a:r>
                      <a:r>
                        <a:rPr kumimoji="0" lang="sv-SE" sz="1200" b="0" i="0" u="none" strike="noStrike" kern="1200" cap="none" spc="0" normalizeH="0" baseline="0" noProof="0">
                          <a:ln>
                            <a:noFill/>
                          </a:ln>
                          <a:solidFill>
                            <a:srgbClr val="000000"/>
                          </a:solidFill>
                          <a:effectLst/>
                          <a:uLnTx/>
                          <a:uFillTx/>
                          <a:latin typeface="+mn-lt"/>
                          <a:ea typeface="+mn-ea"/>
                          <a:cs typeface="+mn-cs"/>
                        </a:rPr>
                        <a:t> bokföringslagen.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a:ln>
                          <a:noFill/>
                        </a:ln>
                        <a:solidFill>
                          <a:srgbClr val="000000"/>
                        </a:solidFill>
                        <a:effectLst/>
                        <a:uLnTx/>
                        <a:uFillTx/>
                        <a:latin typeface="+mn-lt"/>
                        <a:ea typeface="+mn-ea"/>
                        <a:cs typeface="+mn-cs"/>
                      </a:endParaRPr>
                    </a:p>
                  </a:txBody>
                  <a:tcPr/>
                </a:tc>
                <a:tc>
                  <a:txBody>
                    <a:bodyPr/>
                    <a:lstStyle/>
                    <a:p>
                      <a:r>
                        <a:rPr lang="sv-SE" sz="1200"/>
                        <a:t>2033-01-31</a:t>
                      </a:r>
                    </a:p>
                  </a:txBody>
                  <a:tcPr/>
                </a:tc>
                <a:extLst>
                  <a:ext uri="{0D108BD9-81ED-4DB2-BD59-A6C34878D82A}">
                    <a16:rowId xmlns:a16="http://schemas.microsoft.com/office/drawing/2014/main" val="846164410"/>
                  </a:ext>
                </a:extLst>
              </a:tr>
            </a:tbl>
          </a:graphicData>
        </a:graphic>
      </p:graphicFrame>
    </p:spTree>
    <p:extLst>
      <p:ext uri="{BB962C8B-B14F-4D97-AF65-F5344CB8AC3E}">
        <p14:creationId xmlns:p14="http://schemas.microsoft.com/office/powerpoint/2010/main" val="96674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A977A2F-2F9C-8932-1BAC-AFBA835BCC93}"/>
              </a:ext>
            </a:extLst>
          </p:cNvPr>
          <p:cNvSpPr>
            <a:spLocks noGrp="1"/>
          </p:cNvSpPr>
          <p:nvPr>
            <p:ph type="title"/>
          </p:nvPr>
        </p:nvSpPr>
        <p:spPr/>
        <p:txBody>
          <a:bodyPr anchor="t">
            <a:normAutofit/>
          </a:bodyPr>
          <a:lstStyle/>
          <a:p>
            <a:r>
              <a:rPr lang="sv-SE"/>
              <a:t>Introduktion &amp; Presentationsrunda </a:t>
            </a:r>
          </a:p>
        </p:txBody>
      </p:sp>
      <p:grpSp>
        <p:nvGrpSpPr>
          <p:cNvPr id="18" name="Grupp 17">
            <a:extLst>
              <a:ext uri="{FF2B5EF4-FFF2-40B4-BE49-F238E27FC236}">
                <a16:creationId xmlns:a16="http://schemas.microsoft.com/office/drawing/2014/main" id="{9548751B-5C75-BABC-60E5-2BB5E82E92CE}"/>
              </a:ext>
            </a:extLst>
          </p:cNvPr>
          <p:cNvGrpSpPr/>
          <p:nvPr/>
        </p:nvGrpSpPr>
        <p:grpSpPr>
          <a:xfrm>
            <a:off x="1333307" y="1517723"/>
            <a:ext cx="1047038" cy="1024503"/>
            <a:chOff x="10319658" y="1910518"/>
            <a:chExt cx="1219199" cy="1214016"/>
          </a:xfrm>
        </p:grpSpPr>
        <p:sp>
          <p:nvSpPr>
            <p:cNvPr id="17" name="Ellips 16">
              <a:extLst>
                <a:ext uri="{FF2B5EF4-FFF2-40B4-BE49-F238E27FC236}">
                  <a16:creationId xmlns:a16="http://schemas.microsoft.com/office/drawing/2014/main" id="{7C67A9F5-040F-E0E0-919B-7ADE5DE15BA7}"/>
                </a:ext>
              </a:extLst>
            </p:cNvPr>
            <p:cNvSpPr/>
            <p:nvPr/>
          </p:nvSpPr>
          <p:spPr>
            <a:xfrm>
              <a:off x="10319658" y="1910518"/>
              <a:ext cx="1219199" cy="1214016"/>
            </a:xfrm>
            <a:prstGeom prst="ellipse">
              <a:avLst/>
            </a:prstGeom>
            <a:solidFill>
              <a:schemeClr val="accent3">
                <a:alpha val="90000"/>
              </a:schemeClr>
            </a:solidFill>
            <a:ln w="12700" cap="flat" cmpd="sng" algn="ctr">
              <a:solidFill>
                <a:srgbClr val="FFFFFF"/>
              </a:solidFill>
              <a:prstDash val="solid"/>
              <a:miter lim="800000"/>
            </a:ln>
            <a:effectLst/>
          </p:spPr>
          <p:txBody>
            <a:bodyPr rtlCol="0" anchor="ctr"/>
            <a:lstStyle/>
            <a:p>
              <a:pPr algn="ctr"/>
              <a:endParaRPr lang="sv-SE"/>
            </a:p>
          </p:txBody>
        </p:sp>
        <p:pic>
          <p:nvPicPr>
            <p:cNvPr id="16" name="Bildobjekt 15" descr="En bild som visar Grafik, design, logotyp, Teckensnitt&#10;&#10;Automatiskt genererad beskrivning">
              <a:extLst>
                <a:ext uri="{FF2B5EF4-FFF2-40B4-BE49-F238E27FC236}">
                  <a16:creationId xmlns:a16="http://schemas.microsoft.com/office/drawing/2014/main" id="{BDEA217E-5861-2F1B-9DAE-DBA94C69C298}"/>
                </a:ext>
              </a:extLst>
            </p:cNvPr>
            <p:cNvPicPr>
              <a:picLocks noChangeAspect="1"/>
            </p:cNvPicPr>
            <p:nvPr/>
          </p:nvPicPr>
          <p:blipFill>
            <a:blip r:embed="rId3"/>
            <a:stretch>
              <a:fillRect/>
            </a:stretch>
          </p:blipFill>
          <p:spPr>
            <a:xfrm>
              <a:off x="10449423" y="2193810"/>
              <a:ext cx="959667" cy="647431"/>
            </a:xfrm>
            <a:prstGeom prst="rect">
              <a:avLst/>
            </a:prstGeom>
          </p:spPr>
        </p:pic>
      </p:grpSp>
      <p:grpSp>
        <p:nvGrpSpPr>
          <p:cNvPr id="22" name="Grupp 21">
            <a:extLst>
              <a:ext uri="{FF2B5EF4-FFF2-40B4-BE49-F238E27FC236}">
                <a16:creationId xmlns:a16="http://schemas.microsoft.com/office/drawing/2014/main" id="{D1A96900-80D7-0238-7242-2DAD72493C2B}"/>
              </a:ext>
            </a:extLst>
          </p:cNvPr>
          <p:cNvGrpSpPr/>
          <p:nvPr/>
        </p:nvGrpSpPr>
        <p:grpSpPr>
          <a:xfrm>
            <a:off x="1333310" y="5091791"/>
            <a:ext cx="1047038" cy="1024503"/>
            <a:chOff x="3286248" y="2418759"/>
            <a:chExt cx="1219199" cy="1214016"/>
          </a:xfrm>
        </p:grpSpPr>
        <p:sp>
          <p:nvSpPr>
            <p:cNvPr id="20" name="Ellips 19">
              <a:extLst>
                <a:ext uri="{FF2B5EF4-FFF2-40B4-BE49-F238E27FC236}">
                  <a16:creationId xmlns:a16="http://schemas.microsoft.com/office/drawing/2014/main" id="{EDF5EEB4-FCBA-4BF2-0459-088C6E468655}"/>
                </a:ext>
              </a:extLst>
            </p:cNvPr>
            <p:cNvSpPr/>
            <p:nvPr/>
          </p:nvSpPr>
          <p:spPr>
            <a:xfrm>
              <a:off x="3286248" y="2418759"/>
              <a:ext cx="1219199" cy="1214016"/>
            </a:xfrm>
            <a:prstGeom prst="ellipse">
              <a:avLst/>
            </a:prstGeom>
            <a:solidFill>
              <a:schemeClr val="accent3">
                <a:alpha val="90000"/>
              </a:schemeClr>
            </a:solidFill>
            <a:ln w="12700" cap="flat" cmpd="sng" algn="ctr">
              <a:solidFill>
                <a:srgbClr val="FFFFFF"/>
              </a:solidFill>
              <a:prstDash val="solid"/>
              <a:miter lim="800000"/>
            </a:ln>
            <a:effectLst/>
          </p:spPr>
          <p:txBody>
            <a:bodyPr rtlCol="0" anchor="ctr"/>
            <a:lstStyle/>
            <a:p>
              <a:pPr algn="ctr"/>
              <a:endParaRPr lang="sv-SE"/>
            </a:p>
          </p:txBody>
        </p:sp>
        <p:pic>
          <p:nvPicPr>
            <p:cNvPr id="8" name="Bildobjekt 7" descr="En bild som visar cirkel, clipart, Grafik&#10;&#10;Automatiskt genererad beskrivning">
              <a:extLst>
                <a:ext uri="{FF2B5EF4-FFF2-40B4-BE49-F238E27FC236}">
                  <a16:creationId xmlns:a16="http://schemas.microsoft.com/office/drawing/2014/main" id="{64A651EA-7A55-6232-A761-4667E1629797}"/>
                </a:ext>
              </a:extLst>
            </p:cNvPr>
            <p:cNvPicPr>
              <a:picLocks noChangeAspect="1"/>
            </p:cNvPicPr>
            <p:nvPr/>
          </p:nvPicPr>
          <p:blipFill>
            <a:blip r:embed="rId4"/>
            <a:stretch>
              <a:fillRect/>
            </a:stretch>
          </p:blipFill>
          <p:spPr>
            <a:xfrm>
              <a:off x="3380373" y="2692359"/>
              <a:ext cx="1030947" cy="666816"/>
            </a:xfrm>
            <a:prstGeom prst="rect">
              <a:avLst/>
            </a:prstGeom>
          </p:spPr>
        </p:pic>
      </p:grpSp>
      <p:grpSp>
        <p:nvGrpSpPr>
          <p:cNvPr id="11" name="Grupp 10">
            <a:extLst>
              <a:ext uri="{FF2B5EF4-FFF2-40B4-BE49-F238E27FC236}">
                <a16:creationId xmlns:a16="http://schemas.microsoft.com/office/drawing/2014/main" id="{FA429535-09BE-EF00-F17D-05C17779E94C}"/>
              </a:ext>
            </a:extLst>
          </p:cNvPr>
          <p:cNvGrpSpPr/>
          <p:nvPr/>
        </p:nvGrpSpPr>
        <p:grpSpPr>
          <a:xfrm>
            <a:off x="1333308" y="3868571"/>
            <a:ext cx="1047038" cy="1024503"/>
            <a:chOff x="2995194" y="3560991"/>
            <a:chExt cx="1219199" cy="1214016"/>
          </a:xfrm>
        </p:grpSpPr>
        <p:sp>
          <p:nvSpPr>
            <p:cNvPr id="7" name="Ellips 6">
              <a:extLst>
                <a:ext uri="{FF2B5EF4-FFF2-40B4-BE49-F238E27FC236}">
                  <a16:creationId xmlns:a16="http://schemas.microsoft.com/office/drawing/2014/main" id="{E9415A2A-2220-28F5-0BED-B40D5053A09E}"/>
                </a:ext>
              </a:extLst>
            </p:cNvPr>
            <p:cNvSpPr/>
            <p:nvPr/>
          </p:nvSpPr>
          <p:spPr>
            <a:xfrm>
              <a:off x="2995194" y="3560991"/>
              <a:ext cx="1219199" cy="1214016"/>
            </a:xfrm>
            <a:prstGeom prst="ellipse">
              <a:avLst/>
            </a:prstGeom>
            <a:solidFill>
              <a:schemeClr val="accent3">
                <a:alpha val="90000"/>
              </a:schemeClr>
            </a:solidFill>
            <a:ln w="12700" cap="flat" cmpd="sng" algn="ctr">
              <a:solidFill>
                <a:srgbClr val="FFFFFF"/>
              </a:solidFill>
              <a:prstDash val="solid"/>
              <a:miter lim="800000"/>
            </a:ln>
            <a:effectLst/>
          </p:spPr>
          <p:txBody>
            <a:bodyPr rtlCol="0" anchor="ctr"/>
            <a:lstStyle/>
            <a:p>
              <a:pPr algn="ctr"/>
              <a:endParaRPr lang="sv-SE"/>
            </a:p>
          </p:txBody>
        </p:sp>
        <p:pic>
          <p:nvPicPr>
            <p:cNvPr id="10" name="Bildobjekt 9" descr="En bild som visar logotyp, Grafik, Teckensnitt, symbol&#10;&#10;Automatiskt genererad beskrivning">
              <a:extLst>
                <a:ext uri="{FF2B5EF4-FFF2-40B4-BE49-F238E27FC236}">
                  <a16:creationId xmlns:a16="http://schemas.microsoft.com/office/drawing/2014/main" id="{C6C159ED-5471-35A3-3B23-F14C5152C7A7}"/>
                </a:ext>
              </a:extLst>
            </p:cNvPr>
            <p:cNvPicPr>
              <a:picLocks noChangeAspect="1"/>
            </p:cNvPicPr>
            <p:nvPr/>
          </p:nvPicPr>
          <p:blipFill>
            <a:blip r:embed="rId5"/>
            <a:stretch>
              <a:fillRect/>
            </a:stretch>
          </p:blipFill>
          <p:spPr>
            <a:xfrm>
              <a:off x="3227037" y="3872877"/>
              <a:ext cx="755511" cy="590243"/>
            </a:xfrm>
            <a:prstGeom prst="rect">
              <a:avLst/>
            </a:prstGeom>
          </p:spPr>
        </p:pic>
      </p:grpSp>
      <p:grpSp>
        <p:nvGrpSpPr>
          <p:cNvPr id="19" name="Grupp 18">
            <a:extLst>
              <a:ext uri="{FF2B5EF4-FFF2-40B4-BE49-F238E27FC236}">
                <a16:creationId xmlns:a16="http://schemas.microsoft.com/office/drawing/2014/main" id="{45836962-3055-BCC9-ABF5-6A8A08798537}"/>
              </a:ext>
            </a:extLst>
          </p:cNvPr>
          <p:cNvGrpSpPr/>
          <p:nvPr/>
        </p:nvGrpSpPr>
        <p:grpSpPr>
          <a:xfrm>
            <a:off x="1333306" y="2681134"/>
            <a:ext cx="1047038" cy="1024503"/>
            <a:chOff x="2743198" y="4562661"/>
            <a:chExt cx="1219199" cy="1214016"/>
          </a:xfrm>
        </p:grpSpPr>
        <p:sp>
          <p:nvSpPr>
            <p:cNvPr id="13" name="Ellips 12">
              <a:extLst>
                <a:ext uri="{FF2B5EF4-FFF2-40B4-BE49-F238E27FC236}">
                  <a16:creationId xmlns:a16="http://schemas.microsoft.com/office/drawing/2014/main" id="{17F6279E-6CE2-BD63-684C-400B76785019}"/>
                </a:ext>
              </a:extLst>
            </p:cNvPr>
            <p:cNvSpPr/>
            <p:nvPr/>
          </p:nvSpPr>
          <p:spPr>
            <a:xfrm>
              <a:off x="2743198" y="4562661"/>
              <a:ext cx="1219199" cy="1214016"/>
            </a:xfrm>
            <a:prstGeom prst="ellipse">
              <a:avLst/>
            </a:prstGeom>
            <a:solidFill>
              <a:schemeClr val="accent3">
                <a:alpha val="90000"/>
              </a:schemeClr>
            </a:solidFill>
            <a:ln w="12700" cap="flat" cmpd="sng" algn="ctr">
              <a:solidFill>
                <a:srgbClr val="FFFFFF"/>
              </a:solidFill>
              <a:prstDash val="solid"/>
              <a:miter lim="800000"/>
            </a:ln>
            <a:effectLst/>
          </p:spPr>
          <p:txBody>
            <a:bodyPr rtlCol="0" anchor="ctr"/>
            <a:lstStyle/>
            <a:p>
              <a:pPr algn="ctr"/>
              <a:endParaRPr lang="sv-SE"/>
            </a:p>
          </p:txBody>
        </p:sp>
        <p:pic>
          <p:nvPicPr>
            <p:cNvPr id="14" name="Bildobjekt 13" descr="En bild som visar clipart, Grafik, design&#10;&#10;Automatiskt genererad beskrivning">
              <a:extLst>
                <a:ext uri="{FF2B5EF4-FFF2-40B4-BE49-F238E27FC236}">
                  <a16:creationId xmlns:a16="http://schemas.microsoft.com/office/drawing/2014/main" id="{41126020-6ED2-B9A1-BC30-803F272A6377}"/>
                </a:ext>
              </a:extLst>
            </p:cNvPr>
            <p:cNvPicPr>
              <a:picLocks noChangeAspect="1"/>
            </p:cNvPicPr>
            <p:nvPr/>
          </p:nvPicPr>
          <p:blipFill>
            <a:blip r:embed="rId6"/>
            <a:stretch>
              <a:fillRect/>
            </a:stretch>
          </p:blipFill>
          <p:spPr>
            <a:xfrm>
              <a:off x="2977574" y="4750942"/>
              <a:ext cx="750445" cy="837454"/>
            </a:xfrm>
            <a:prstGeom prst="rect">
              <a:avLst/>
            </a:prstGeom>
          </p:spPr>
        </p:pic>
      </p:grpSp>
      <p:grpSp>
        <p:nvGrpSpPr>
          <p:cNvPr id="21" name="Grupp 20">
            <a:extLst>
              <a:ext uri="{FF2B5EF4-FFF2-40B4-BE49-F238E27FC236}">
                <a16:creationId xmlns:a16="http://schemas.microsoft.com/office/drawing/2014/main" id="{9F126B77-C4EA-40BA-B854-8C396748392B}"/>
              </a:ext>
            </a:extLst>
          </p:cNvPr>
          <p:cNvGrpSpPr/>
          <p:nvPr/>
        </p:nvGrpSpPr>
        <p:grpSpPr>
          <a:xfrm>
            <a:off x="2595971" y="1725231"/>
            <a:ext cx="5372371" cy="618020"/>
            <a:chOff x="461010" y="84456"/>
            <a:chExt cx="6454140" cy="885600"/>
          </a:xfrm>
          <a:solidFill>
            <a:schemeClr val="accent6"/>
          </a:solidFill>
        </p:grpSpPr>
        <p:sp>
          <p:nvSpPr>
            <p:cNvPr id="32" name="Rektangel: rundade hörn 31">
              <a:extLst>
                <a:ext uri="{FF2B5EF4-FFF2-40B4-BE49-F238E27FC236}">
                  <a16:creationId xmlns:a16="http://schemas.microsoft.com/office/drawing/2014/main" id="{C56E4279-9D66-180D-E7A5-B992FE87DD35}"/>
                </a:ext>
              </a:extLst>
            </p:cNvPr>
            <p:cNvSpPr/>
            <p:nvPr/>
          </p:nvSpPr>
          <p:spPr>
            <a:xfrm>
              <a:off x="461010" y="84456"/>
              <a:ext cx="6454140" cy="88560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endParaRPr lang="sv-SE">
                <a:solidFill>
                  <a:schemeClr val="tx1"/>
                </a:solidFill>
                <a:latin typeface="Aptos Narrow" panose="020B0004020202020204" pitchFamily="34" charset="0"/>
              </a:endParaRPr>
            </a:p>
          </p:txBody>
        </p:sp>
        <p:sp>
          <p:nvSpPr>
            <p:cNvPr id="33" name="Rektangel: rundade hörn 4">
              <a:extLst>
                <a:ext uri="{FF2B5EF4-FFF2-40B4-BE49-F238E27FC236}">
                  <a16:creationId xmlns:a16="http://schemas.microsoft.com/office/drawing/2014/main" id="{9EDB6670-B163-BD4B-EFEB-9F328A3E2E43}"/>
                </a:ext>
              </a:extLst>
            </p:cNvPr>
            <p:cNvSpPr txBox="1"/>
            <p:nvPr/>
          </p:nvSpPr>
          <p:spPr>
            <a:xfrm>
              <a:off x="504241" y="127687"/>
              <a:ext cx="6367678" cy="7991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951" tIns="0" rIns="243951" bIns="0" numCol="1" spcCol="1270" anchor="ctr" anchorCtr="0">
              <a:noAutofit/>
            </a:bodyPr>
            <a:lstStyle/>
            <a:p>
              <a:pPr marL="0" lvl="0" indent="0" defTabSz="1333500">
                <a:lnSpc>
                  <a:spcPct val="90000"/>
                </a:lnSpc>
                <a:spcBef>
                  <a:spcPct val="0"/>
                </a:spcBef>
                <a:spcAft>
                  <a:spcPct val="35000"/>
                </a:spcAft>
                <a:buNone/>
              </a:pPr>
              <a:r>
                <a:rPr lang="en-US" sz="3000" kern="1200" err="1">
                  <a:solidFill>
                    <a:schemeClr val="tx1"/>
                  </a:solidFill>
                  <a:latin typeface="Aptos Narrow" panose="020B0004020202020204" pitchFamily="34" charset="0"/>
                </a:rPr>
                <a:t>Varmt</a:t>
              </a:r>
              <a:r>
                <a:rPr lang="en-US" sz="3000" kern="1200">
                  <a:solidFill>
                    <a:schemeClr val="tx1"/>
                  </a:solidFill>
                  <a:latin typeface="Aptos Narrow" panose="020B0004020202020204" pitchFamily="34" charset="0"/>
                </a:rPr>
                <a:t> </a:t>
              </a:r>
              <a:r>
                <a:rPr lang="en-US" sz="3000" kern="1200" err="1">
                  <a:solidFill>
                    <a:schemeClr val="tx1"/>
                  </a:solidFill>
                  <a:latin typeface="Aptos Narrow" panose="020B0004020202020204" pitchFamily="34" charset="0"/>
                </a:rPr>
                <a:t>välkomna</a:t>
              </a:r>
              <a:r>
                <a:rPr lang="en-US" sz="3000" kern="1200">
                  <a:solidFill>
                    <a:schemeClr val="tx1"/>
                  </a:solidFill>
                  <a:latin typeface="Aptos Narrow" panose="020B0004020202020204" pitchFamily="34" charset="0"/>
                </a:rPr>
                <a:t>!</a:t>
              </a:r>
            </a:p>
          </p:txBody>
        </p:sp>
      </p:grpSp>
      <p:grpSp>
        <p:nvGrpSpPr>
          <p:cNvPr id="23" name="Grupp 22">
            <a:extLst>
              <a:ext uri="{FF2B5EF4-FFF2-40B4-BE49-F238E27FC236}">
                <a16:creationId xmlns:a16="http://schemas.microsoft.com/office/drawing/2014/main" id="{1DFAE6CE-6BF2-A723-3CCC-1F64A7BB0E13}"/>
              </a:ext>
            </a:extLst>
          </p:cNvPr>
          <p:cNvGrpSpPr/>
          <p:nvPr/>
        </p:nvGrpSpPr>
        <p:grpSpPr>
          <a:xfrm>
            <a:off x="2595971" y="5295967"/>
            <a:ext cx="5372371" cy="618020"/>
            <a:chOff x="461010" y="1445256"/>
            <a:chExt cx="6454140" cy="885600"/>
          </a:xfrm>
          <a:solidFill>
            <a:schemeClr val="accent6"/>
          </a:solidFill>
        </p:grpSpPr>
        <p:sp>
          <p:nvSpPr>
            <p:cNvPr id="30" name="Rektangel: rundade hörn 29">
              <a:extLst>
                <a:ext uri="{FF2B5EF4-FFF2-40B4-BE49-F238E27FC236}">
                  <a16:creationId xmlns:a16="http://schemas.microsoft.com/office/drawing/2014/main" id="{E857720A-6C94-BC34-D1B9-69B2B4B1F7A2}"/>
                </a:ext>
              </a:extLst>
            </p:cNvPr>
            <p:cNvSpPr/>
            <p:nvPr/>
          </p:nvSpPr>
          <p:spPr>
            <a:xfrm>
              <a:off x="461010" y="1445256"/>
              <a:ext cx="6454140" cy="88560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endParaRPr lang="sv-SE">
                <a:solidFill>
                  <a:schemeClr val="tx1"/>
                </a:solidFill>
                <a:latin typeface="Aptos Narrow" panose="020B0004020202020204" pitchFamily="34" charset="0"/>
              </a:endParaRPr>
            </a:p>
          </p:txBody>
        </p:sp>
        <p:sp>
          <p:nvSpPr>
            <p:cNvPr id="31" name="Rektangel: rundade hörn 6">
              <a:extLst>
                <a:ext uri="{FF2B5EF4-FFF2-40B4-BE49-F238E27FC236}">
                  <a16:creationId xmlns:a16="http://schemas.microsoft.com/office/drawing/2014/main" id="{518B7ED4-7C0F-8D6D-9BC0-373EE21C6A52}"/>
                </a:ext>
              </a:extLst>
            </p:cNvPr>
            <p:cNvSpPr txBox="1"/>
            <p:nvPr/>
          </p:nvSpPr>
          <p:spPr>
            <a:xfrm>
              <a:off x="504241" y="1488487"/>
              <a:ext cx="6367678" cy="7991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951" tIns="0" rIns="243951" bIns="0" numCol="1" spcCol="1270" anchor="ctr" anchorCtr="0">
              <a:noAutofit/>
            </a:bodyPr>
            <a:lstStyle/>
            <a:p>
              <a:pPr marL="0" lvl="0" indent="0" defTabSz="1333500">
                <a:lnSpc>
                  <a:spcPct val="90000"/>
                </a:lnSpc>
                <a:spcBef>
                  <a:spcPct val="0"/>
                </a:spcBef>
                <a:spcAft>
                  <a:spcPct val="35000"/>
                </a:spcAft>
                <a:buNone/>
              </a:pPr>
              <a:r>
                <a:rPr lang="en-US" sz="3000" kern="1200" err="1">
                  <a:solidFill>
                    <a:schemeClr val="tx1"/>
                  </a:solidFill>
                  <a:latin typeface="Aptos Narrow" panose="020B0004020202020204" pitchFamily="34" charset="0"/>
                </a:rPr>
                <a:t>Presentationsrunda</a:t>
              </a:r>
              <a:endParaRPr lang="en-US" sz="3000" kern="1200">
                <a:solidFill>
                  <a:schemeClr val="tx1"/>
                </a:solidFill>
                <a:latin typeface="Aptos Narrow" panose="020B0004020202020204" pitchFamily="34" charset="0"/>
              </a:endParaRPr>
            </a:p>
          </p:txBody>
        </p:sp>
      </p:grpSp>
      <p:grpSp>
        <p:nvGrpSpPr>
          <p:cNvPr id="24" name="Grupp 23">
            <a:extLst>
              <a:ext uri="{FF2B5EF4-FFF2-40B4-BE49-F238E27FC236}">
                <a16:creationId xmlns:a16="http://schemas.microsoft.com/office/drawing/2014/main" id="{AB3A3043-3FFA-97F0-7123-88FC459D13A1}"/>
              </a:ext>
            </a:extLst>
          </p:cNvPr>
          <p:cNvGrpSpPr/>
          <p:nvPr/>
        </p:nvGrpSpPr>
        <p:grpSpPr>
          <a:xfrm>
            <a:off x="2595971" y="4065806"/>
            <a:ext cx="5372371" cy="618020"/>
            <a:chOff x="461010" y="2806056"/>
            <a:chExt cx="6454140" cy="885600"/>
          </a:xfrm>
          <a:solidFill>
            <a:schemeClr val="accent6"/>
          </a:solidFill>
        </p:grpSpPr>
        <p:sp>
          <p:nvSpPr>
            <p:cNvPr id="28" name="Rektangel: rundade hörn 27">
              <a:extLst>
                <a:ext uri="{FF2B5EF4-FFF2-40B4-BE49-F238E27FC236}">
                  <a16:creationId xmlns:a16="http://schemas.microsoft.com/office/drawing/2014/main" id="{325D7F25-57AC-5498-955C-94059659D83F}"/>
                </a:ext>
              </a:extLst>
            </p:cNvPr>
            <p:cNvSpPr/>
            <p:nvPr/>
          </p:nvSpPr>
          <p:spPr>
            <a:xfrm>
              <a:off x="461010" y="2806056"/>
              <a:ext cx="6454140" cy="88560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endParaRPr lang="sv-SE">
                <a:solidFill>
                  <a:schemeClr val="tx1"/>
                </a:solidFill>
                <a:latin typeface="Aptos Narrow" panose="020B0004020202020204" pitchFamily="34" charset="0"/>
              </a:endParaRPr>
            </a:p>
          </p:txBody>
        </p:sp>
        <p:sp>
          <p:nvSpPr>
            <p:cNvPr id="29" name="Rektangel: rundade hörn 8">
              <a:extLst>
                <a:ext uri="{FF2B5EF4-FFF2-40B4-BE49-F238E27FC236}">
                  <a16:creationId xmlns:a16="http://schemas.microsoft.com/office/drawing/2014/main" id="{FCA6D517-89F2-FBAD-5EF3-043BA965880A}"/>
                </a:ext>
              </a:extLst>
            </p:cNvPr>
            <p:cNvSpPr txBox="1"/>
            <p:nvPr/>
          </p:nvSpPr>
          <p:spPr>
            <a:xfrm>
              <a:off x="504241" y="2849287"/>
              <a:ext cx="6367678" cy="7991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951" tIns="0" rIns="243951" bIns="0" numCol="1" spcCol="1270" anchor="ctr" anchorCtr="0">
              <a:noAutofit/>
            </a:bodyPr>
            <a:lstStyle/>
            <a:p>
              <a:pPr marL="0" lvl="0" indent="0" defTabSz="1333500">
                <a:lnSpc>
                  <a:spcPct val="90000"/>
                </a:lnSpc>
                <a:spcBef>
                  <a:spcPct val="0"/>
                </a:spcBef>
                <a:spcAft>
                  <a:spcPct val="35000"/>
                </a:spcAft>
                <a:buNone/>
              </a:pPr>
              <a:r>
                <a:rPr lang="en-US" sz="3000" kern="1200" err="1">
                  <a:solidFill>
                    <a:schemeClr val="tx1"/>
                  </a:solidFill>
                  <a:latin typeface="Aptos Narrow" panose="020B0004020202020204" pitchFamily="34" charset="0"/>
                </a:rPr>
                <a:t>Aktivt</a:t>
              </a:r>
              <a:r>
                <a:rPr lang="en-US" sz="3000" kern="1200">
                  <a:solidFill>
                    <a:schemeClr val="tx1"/>
                  </a:solidFill>
                  <a:latin typeface="Aptos Narrow" panose="020B0004020202020204" pitchFamily="34" charset="0"/>
                </a:rPr>
                <a:t> </a:t>
              </a:r>
              <a:r>
                <a:rPr lang="en-US" sz="3000" kern="1200" err="1">
                  <a:solidFill>
                    <a:schemeClr val="tx1"/>
                  </a:solidFill>
                  <a:latin typeface="Aptos Narrow" panose="020B0004020202020204" pitchFamily="34" charset="0"/>
                </a:rPr>
                <a:t>deltagande</a:t>
              </a:r>
              <a:endParaRPr lang="en-US" sz="3000" kern="1200">
                <a:solidFill>
                  <a:schemeClr val="tx1"/>
                </a:solidFill>
                <a:latin typeface="Aptos Narrow" panose="020B0004020202020204" pitchFamily="34" charset="0"/>
              </a:endParaRPr>
            </a:p>
          </p:txBody>
        </p:sp>
      </p:grpSp>
      <p:grpSp>
        <p:nvGrpSpPr>
          <p:cNvPr id="25" name="Grupp 24">
            <a:extLst>
              <a:ext uri="{FF2B5EF4-FFF2-40B4-BE49-F238E27FC236}">
                <a16:creationId xmlns:a16="http://schemas.microsoft.com/office/drawing/2014/main" id="{B0A624AC-3D3F-7351-FF9B-6851FB288A52}"/>
              </a:ext>
            </a:extLst>
          </p:cNvPr>
          <p:cNvGrpSpPr/>
          <p:nvPr/>
        </p:nvGrpSpPr>
        <p:grpSpPr>
          <a:xfrm>
            <a:off x="2595971" y="2884375"/>
            <a:ext cx="5372371" cy="618020"/>
            <a:chOff x="461010" y="4166857"/>
            <a:chExt cx="6454140" cy="885600"/>
          </a:xfrm>
          <a:solidFill>
            <a:schemeClr val="accent6"/>
          </a:solidFill>
        </p:grpSpPr>
        <p:sp>
          <p:nvSpPr>
            <p:cNvPr id="26" name="Rektangel: rundade hörn 25">
              <a:extLst>
                <a:ext uri="{FF2B5EF4-FFF2-40B4-BE49-F238E27FC236}">
                  <a16:creationId xmlns:a16="http://schemas.microsoft.com/office/drawing/2014/main" id="{D7F97828-0529-B4CA-8738-BF01CCEAF7CA}"/>
                </a:ext>
              </a:extLst>
            </p:cNvPr>
            <p:cNvSpPr/>
            <p:nvPr/>
          </p:nvSpPr>
          <p:spPr>
            <a:xfrm>
              <a:off x="461010" y="4166857"/>
              <a:ext cx="6454140" cy="88560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endParaRPr lang="sv-SE">
                <a:solidFill>
                  <a:schemeClr val="tx1"/>
                </a:solidFill>
                <a:latin typeface="Aptos Narrow" panose="020B0004020202020204" pitchFamily="34" charset="0"/>
              </a:endParaRPr>
            </a:p>
          </p:txBody>
        </p:sp>
        <p:sp>
          <p:nvSpPr>
            <p:cNvPr id="27" name="Rektangel: rundade hörn 10">
              <a:extLst>
                <a:ext uri="{FF2B5EF4-FFF2-40B4-BE49-F238E27FC236}">
                  <a16:creationId xmlns:a16="http://schemas.microsoft.com/office/drawing/2014/main" id="{17501DD3-2D05-64D8-34AC-F48C6C3637C2}"/>
                </a:ext>
              </a:extLst>
            </p:cNvPr>
            <p:cNvSpPr txBox="1"/>
            <p:nvPr/>
          </p:nvSpPr>
          <p:spPr>
            <a:xfrm>
              <a:off x="504241" y="4210088"/>
              <a:ext cx="6367678" cy="7991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951" tIns="0" rIns="243951" bIns="0" numCol="1" spcCol="1270" anchor="ctr" anchorCtr="0">
              <a:noAutofit/>
            </a:bodyPr>
            <a:lstStyle/>
            <a:p>
              <a:pPr marL="0" lvl="0" indent="0" defTabSz="1333500">
                <a:lnSpc>
                  <a:spcPct val="90000"/>
                </a:lnSpc>
                <a:spcBef>
                  <a:spcPct val="0"/>
                </a:spcBef>
                <a:spcAft>
                  <a:spcPct val="35000"/>
                </a:spcAft>
                <a:buNone/>
              </a:pPr>
              <a:r>
                <a:rPr lang="en-US" sz="3000" kern="1200" err="1">
                  <a:solidFill>
                    <a:schemeClr val="tx1"/>
                  </a:solidFill>
                  <a:latin typeface="Aptos Narrow" panose="020B0004020202020204" pitchFamily="34" charset="0"/>
                </a:rPr>
                <a:t>Praktisk</a:t>
              </a:r>
              <a:r>
                <a:rPr lang="en-US" sz="3000" kern="1200">
                  <a:solidFill>
                    <a:schemeClr val="tx1"/>
                  </a:solidFill>
                  <a:latin typeface="Aptos Narrow" panose="020B0004020202020204" pitchFamily="34" charset="0"/>
                </a:rPr>
                <a:t> information </a:t>
              </a:r>
            </a:p>
          </p:txBody>
        </p:sp>
      </p:grpSp>
      <p:sp>
        <p:nvSpPr>
          <p:cNvPr id="34" name="textruta 33">
            <a:extLst>
              <a:ext uri="{FF2B5EF4-FFF2-40B4-BE49-F238E27FC236}">
                <a16:creationId xmlns:a16="http://schemas.microsoft.com/office/drawing/2014/main" id="{17BBD683-817D-6EE5-3405-C331629068CE}"/>
              </a:ext>
            </a:extLst>
          </p:cNvPr>
          <p:cNvSpPr txBox="1"/>
          <p:nvPr/>
        </p:nvSpPr>
        <p:spPr>
          <a:xfrm>
            <a:off x="9742714" y="6356382"/>
            <a:ext cx="1611086" cy="400110"/>
          </a:xfrm>
          <a:prstGeom prst="rect">
            <a:avLst/>
          </a:prstGeom>
          <a:noFill/>
        </p:spPr>
        <p:txBody>
          <a:bodyPr wrap="square" rtlCol="0">
            <a:spAutoFit/>
          </a:bodyPr>
          <a:lstStyle/>
          <a:p>
            <a:r>
              <a:rPr lang="sv-SE" sz="2000" i="1">
                <a:solidFill>
                  <a:schemeClr val="bg1"/>
                </a:solidFill>
              </a:rPr>
              <a:t>Agenda</a:t>
            </a:r>
          </a:p>
        </p:txBody>
      </p:sp>
      <p:cxnSp>
        <p:nvCxnSpPr>
          <p:cNvPr id="36" name="Rak pilkoppling 35">
            <a:extLst>
              <a:ext uri="{FF2B5EF4-FFF2-40B4-BE49-F238E27FC236}">
                <a16:creationId xmlns:a16="http://schemas.microsoft.com/office/drawing/2014/main" id="{9815CA83-ED62-5E8A-BAD8-41DD7F68BD44}"/>
              </a:ext>
            </a:extLst>
          </p:cNvPr>
          <p:cNvCxnSpPr>
            <a:cxnSpLocks/>
          </p:cNvCxnSpPr>
          <p:nvPr/>
        </p:nvCxnSpPr>
        <p:spPr>
          <a:xfrm>
            <a:off x="10740571" y="6556437"/>
            <a:ext cx="1190172" cy="0"/>
          </a:xfrm>
          <a:prstGeom prst="straightConnector1">
            <a:avLst/>
          </a:prstGeom>
          <a:ln w="12700">
            <a:prstDash val="dash"/>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388777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FC37757-4723-BCCC-1D3E-3F97A96E6FD7}"/>
            </a:ext>
          </a:extLst>
        </p:cNvPr>
        <p:cNvGrpSpPr/>
        <p:nvPr/>
      </p:nvGrpSpPr>
      <p:grpSpPr>
        <a:xfrm>
          <a:off x="0" y="0"/>
          <a:ext cx="0" cy="0"/>
          <a:chOff x="0" y="0"/>
          <a:chExt cx="0" cy="0"/>
        </a:xfrm>
      </p:grpSpPr>
      <p:cxnSp>
        <p:nvCxnSpPr>
          <p:cNvPr id="85" name="Rak koppling 84">
            <a:extLst>
              <a:ext uri="{FF2B5EF4-FFF2-40B4-BE49-F238E27FC236}">
                <a16:creationId xmlns:a16="http://schemas.microsoft.com/office/drawing/2014/main" id="{FF764A7D-EEEE-F718-E490-5365E5D06A92}"/>
              </a:ext>
            </a:extLst>
          </p:cNvPr>
          <p:cNvCxnSpPr>
            <a:cxnSpLocks/>
          </p:cNvCxnSpPr>
          <p:nvPr/>
        </p:nvCxnSpPr>
        <p:spPr>
          <a:xfrm flipV="1">
            <a:off x="2308885" y="2366746"/>
            <a:ext cx="0" cy="3563239"/>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Rak koppling 85">
            <a:extLst>
              <a:ext uri="{FF2B5EF4-FFF2-40B4-BE49-F238E27FC236}">
                <a16:creationId xmlns:a16="http://schemas.microsoft.com/office/drawing/2014/main" id="{C1A09AF6-C5C0-7F88-EA94-F94EEEEBBE92}"/>
              </a:ext>
            </a:extLst>
          </p:cNvPr>
          <p:cNvCxnSpPr>
            <a:cxnSpLocks/>
          </p:cNvCxnSpPr>
          <p:nvPr/>
        </p:nvCxnSpPr>
        <p:spPr>
          <a:xfrm flipV="1">
            <a:off x="4710579" y="2324315"/>
            <a:ext cx="0" cy="3563239"/>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4" name="Rak pilkoppling 143">
            <a:extLst>
              <a:ext uri="{FF2B5EF4-FFF2-40B4-BE49-F238E27FC236}">
                <a16:creationId xmlns:a16="http://schemas.microsoft.com/office/drawing/2014/main" id="{8D0CC095-E386-2922-D0EE-93C835CDB48F}"/>
              </a:ext>
            </a:extLst>
          </p:cNvPr>
          <p:cNvCxnSpPr>
            <a:cxnSpLocks/>
          </p:cNvCxnSpPr>
          <p:nvPr/>
        </p:nvCxnSpPr>
        <p:spPr>
          <a:xfrm>
            <a:off x="508609" y="6038937"/>
            <a:ext cx="11273816" cy="29105"/>
          </a:xfrm>
          <a:prstGeom prst="straightConnector1">
            <a:avLst/>
          </a:prstGeom>
          <a:ln w="28575">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45" name="Rak koppling 144">
            <a:extLst>
              <a:ext uri="{FF2B5EF4-FFF2-40B4-BE49-F238E27FC236}">
                <a16:creationId xmlns:a16="http://schemas.microsoft.com/office/drawing/2014/main" id="{C713ACDC-67EE-21B4-8456-5DC533F63C94}"/>
              </a:ext>
            </a:extLst>
          </p:cNvPr>
          <p:cNvCxnSpPr>
            <a:cxnSpLocks/>
          </p:cNvCxnSpPr>
          <p:nvPr/>
        </p:nvCxnSpPr>
        <p:spPr>
          <a:xfrm>
            <a:off x="1701872"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Rak koppling 145">
            <a:extLst>
              <a:ext uri="{FF2B5EF4-FFF2-40B4-BE49-F238E27FC236}">
                <a16:creationId xmlns:a16="http://schemas.microsoft.com/office/drawing/2014/main" id="{2B503B14-2534-CC6B-F4A7-B59962B70563}"/>
              </a:ext>
            </a:extLst>
          </p:cNvPr>
          <p:cNvCxnSpPr>
            <a:cxnSpLocks/>
          </p:cNvCxnSpPr>
          <p:nvPr/>
        </p:nvCxnSpPr>
        <p:spPr>
          <a:xfrm>
            <a:off x="2308885" y="5932494"/>
            <a:ext cx="0" cy="1981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Rak koppling 146">
            <a:extLst>
              <a:ext uri="{FF2B5EF4-FFF2-40B4-BE49-F238E27FC236}">
                <a16:creationId xmlns:a16="http://schemas.microsoft.com/office/drawing/2014/main" id="{4A45189C-AC91-5899-4A8A-3773B6C07ABB}"/>
              </a:ext>
            </a:extLst>
          </p:cNvPr>
          <p:cNvCxnSpPr>
            <a:cxnSpLocks/>
          </p:cNvCxnSpPr>
          <p:nvPr/>
        </p:nvCxnSpPr>
        <p:spPr>
          <a:xfrm>
            <a:off x="2909306"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Rak koppling 147">
            <a:extLst>
              <a:ext uri="{FF2B5EF4-FFF2-40B4-BE49-F238E27FC236}">
                <a16:creationId xmlns:a16="http://schemas.microsoft.com/office/drawing/2014/main" id="{0D09998D-BBC4-529A-B91C-0F6EABE57096}"/>
              </a:ext>
            </a:extLst>
          </p:cNvPr>
          <p:cNvCxnSpPr>
            <a:cxnSpLocks/>
          </p:cNvCxnSpPr>
          <p:nvPr/>
        </p:nvCxnSpPr>
        <p:spPr>
          <a:xfrm>
            <a:off x="3509729"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Rak koppling 148">
            <a:extLst>
              <a:ext uri="{FF2B5EF4-FFF2-40B4-BE49-F238E27FC236}">
                <a16:creationId xmlns:a16="http://schemas.microsoft.com/office/drawing/2014/main" id="{D382A5B1-81B9-69F7-B80A-72CDF9C81D15}"/>
              </a:ext>
            </a:extLst>
          </p:cNvPr>
          <p:cNvCxnSpPr>
            <a:cxnSpLocks/>
          </p:cNvCxnSpPr>
          <p:nvPr/>
        </p:nvCxnSpPr>
        <p:spPr>
          <a:xfrm>
            <a:off x="4110157"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Rak koppling 149">
            <a:extLst>
              <a:ext uri="{FF2B5EF4-FFF2-40B4-BE49-F238E27FC236}">
                <a16:creationId xmlns:a16="http://schemas.microsoft.com/office/drawing/2014/main" id="{CD03E2C3-A889-9D37-74F5-AD982E7A4533}"/>
              </a:ext>
            </a:extLst>
          </p:cNvPr>
          <p:cNvCxnSpPr>
            <a:cxnSpLocks/>
          </p:cNvCxnSpPr>
          <p:nvPr/>
        </p:nvCxnSpPr>
        <p:spPr>
          <a:xfrm>
            <a:off x="4710579" y="5887554"/>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151" name="Rak koppling 150">
            <a:extLst>
              <a:ext uri="{FF2B5EF4-FFF2-40B4-BE49-F238E27FC236}">
                <a16:creationId xmlns:a16="http://schemas.microsoft.com/office/drawing/2014/main" id="{F6C7D41F-A825-9BBD-CD60-36183D2F90E9}"/>
              </a:ext>
            </a:extLst>
          </p:cNvPr>
          <p:cNvCxnSpPr>
            <a:cxnSpLocks/>
          </p:cNvCxnSpPr>
          <p:nvPr/>
        </p:nvCxnSpPr>
        <p:spPr>
          <a:xfrm>
            <a:off x="5311001"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Rak koppling 152">
            <a:extLst>
              <a:ext uri="{FF2B5EF4-FFF2-40B4-BE49-F238E27FC236}">
                <a16:creationId xmlns:a16="http://schemas.microsoft.com/office/drawing/2014/main" id="{859BD476-DE66-DCA3-6138-07B529329979}"/>
              </a:ext>
            </a:extLst>
          </p:cNvPr>
          <p:cNvCxnSpPr>
            <a:cxnSpLocks/>
          </p:cNvCxnSpPr>
          <p:nvPr/>
        </p:nvCxnSpPr>
        <p:spPr>
          <a:xfrm>
            <a:off x="6511845"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Rak koppling 153">
            <a:extLst>
              <a:ext uri="{FF2B5EF4-FFF2-40B4-BE49-F238E27FC236}">
                <a16:creationId xmlns:a16="http://schemas.microsoft.com/office/drawing/2014/main" id="{4EC9A9B0-B689-3E1A-2FCA-5D8E2F85DEAD}"/>
              </a:ext>
            </a:extLst>
          </p:cNvPr>
          <p:cNvCxnSpPr>
            <a:cxnSpLocks/>
          </p:cNvCxnSpPr>
          <p:nvPr/>
        </p:nvCxnSpPr>
        <p:spPr>
          <a:xfrm>
            <a:off x="8913535"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Rak koppling 154">
            <a:extLst>
              <a:ext uri="{FF2B5EF4-FFF2-40B4-BE49-F238E27FC236}">
                <a16:creationId xmlns:a16="http://schemas.microsoft.com/office/drawing/2014/main" id="{CA03AF1E-D322-9920-459C-0A7F9A692909}"/>
              </a:ext>
            </a:extLst>
          </p:cNvPr>
          <p:cNvCxnSpPr>
            <a:cxnSpLocks/>
          </p:cNvCxnSpPr>
          <p:nvPr/>
        </p:nvCxnSpPr>
        <p:spPr>
          <a:xfrm>
            <a:off x="6318308" y="5887554"/>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156" name="Rak koppling 155">
            <a:extLst>
              <a:ext uri="{FF2B5EF4-FFF2-40B4-BE49-F238E27FC236}">
                <a16:creationId xmlns:a16="http://schemas.microsoft.com/office/drawing/2014/main" id="{A8BC9A43-002D-238C-A74D-3854ADD075D6}"/>
              </a:ext>
            </a:extLst>
          </p:cNvPr>
          <p:cNvCxnSpPr>
            <a:cxnSpLocks/>
          </p:cNvCxnSpPr>
          <p:nvPr/>
        </p:nvCxnSpPr>
        <p:spPr>
          <a:xfrm>
            <a:off x="7712691"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Rak koppling 156">
            <a:extLst>
              <a:ext uri="{FF2B5EF4-FFF2-40B4-BE49-F238E27FC236}">
                <a16:creationId xmlns:a16="http://schemas.microsoft.com/office/drawing/2014/main" id="{186AFA83-1C14-78FF-D660-7933A006A5CB}"/>
              </a:ext>
            </a:extLst>
          </p:cNvPr>
          <p:cNvCxnSpPr>
            <a:cxnSpLocks/>
          </p:cNvCxnSpPr>
          <p:nvPr/>
        </p:nvCxnSpPr>
        <p:spPr>
          <a:xfrm>
            <a:off x="8313113"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8" name="textruta 157">
            <a:extLst>
              <a:ext uri="{FF2B5EF4-FFF2-40B4-BE49-F238E27FC236}">
                <a16:creationId xmlns:a16="http://schemas.microsoft.com/office/drawing/2014/main" id="{A80E75C4-E8B8-0813-B76E-0D28782C3A85}"/>
              </a:ext>
            </a:extLst>
          </p:cNvPr>
          <p:cNvSpPr txBox="1"/>
          <p:nvPr/>
        </p:nvSpPr>
        <p:spPr>
          <a:xfrm>
            <a:off x="1839249"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Q4</a:t>
            </a:r>
          </a:p>
        </p:txBody>
      </p:sp>
      <p:sp>
        <p:nvSpPr>
          <p:cNvPr id="159" name="textruta 158">
            <a:extLst>
              <a:ext uri="{FF2B5EF4-FFF2-40B4-BE49-F238E27FC236}">
                <a16:creationId xmlns:a16="http://schemas.microsoft.com/office/drawing/2014/main" id="{87A0A4C1-DCDF-6353-CAE2-1F98AD681168}"/>
              </a:ext>
            </a:extLst>
          </p:cNvPr>
          <p:cNvSpPr txBox="1"/>
          <p:nvPr/>
        </p:nvSpPr>
        <p:spPr>
          <a:xfrm>
            <a:off x="244093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Q1</a:t>
            </a:r>
          </a:p>
        </p:txBody>
      </p:sp>
      <p:sp>
        <p:nvSpPr>
          <p:cNvPr id="160" name="textruta 159">
            <a:extLst>
              <a:ext uri="{FF2B5EF4-FFF2-40B4-BE49-F238E27FC236}">
                <a16:creationId xmlns:a16="http://schemas.microsoft.com/office/drawing/2014/main" id="{E4B07EB8-5108-3D69-BF68-CB70AAFC89ED}"/>
              </a:ext>
            </a:extLst>
          </p:cNvPr>
          <p:cNvSpPr txBox="1"/>
          <p:nvPr/>
        </p:nvSpPr>
        <p:spPr>
          <a:xfrm>
            <a:off x="3042618"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Q2</a:t>
            </a:r>
          </a:p>
        </p:txBody>
      </p:sp>
      <p:sp>
        <p:nvSpPr>
          <p:cNvPr id="161" name="textruta 160">
            <a:extLst>
              <a:ext uri="{FF2B5EF4-FFF2-40B4-BE49-F238E27FC236}">
                <a16:creationId xmlns:a16="http://schemas.microsoft.com/office/drawing/2014/main" id="{3AD89C3E-ADD5-119C-4B25-5A0C3582585F}"/>
              </a:ext>
            </a:extLst>
          </p:cNvPr>
          <p:cNvSpPr txBox="1"/>
          <p:nvPr/>
        </p:nvSpPr>
        <p:spPr>
          <a:xfrm>
            <a:off x="364430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Q3</a:t>
            </a:r>
          </a:p>
        </p:txBody>
      </p:sp>
      <p:sp>
        <p:nvSpPr>
          <p:cNvPr id="162" name="textruta 161">
            <a:extLst>
              <a:ext uri="{FF2B5EF4-FFF2-40B4-BE49-F238E27FC236}">
                <a16:creationId xmlns:a16="http://schemas.microsoft.com/office/drawing/2014/main" id="{E4BBA5F6-EE1F-085B-189E-E8E619F1C8B4}"/>
              </a:ext>
            </a:extLst>
          </p:cNvPr>
          <p:cNvSpPr txBox="1"/>
          <p:nvPr/>
        </p:nvSpPr>
        <p:spPr>
          <a:xfrm>
            <a:off x="4245989"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Q4</a:t>
            </a:r>
          </a:p>
        </p:txBody>
      </p:sp>
      <p:sp>
        <p:nvSpPr>
          <p:cNvPr id="163" name="textruta 162">
            <a:extLst>
              <a:ext uri="{FF2B5EF4-FFF2-40B4-BE49-F238E27FC236}">
                <a16:creationId xmlns:a16="http://schemas.microsoft.com/office/drawing/2014/main" id="{D35C103D-B30D-3167-362D-B23E8118CCAC}"/>
              </a:ext>
            </a:extLst>
          </p:cNvPr>
          <p:cNvSpPr txBox="1"/>
          <p:nvPr/>
        </p:nvSpPr>
        <p:spPr>
          <a:xfrm>
            <a:off x="4847674"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Q1</a:t>
            </a:r>
          </a:p>
        </p:txBody>
      </p:sp>
      <p:cxnSp>
        <p:nvCxnSpPr>
          <p:cNvPr id="198" name="Rak koppling 197">
            <a:extLst>
              <a:ext uri="{FF2B5EF4-FFF2-40B4-BE49-F238E27FC236}">
                <a16:creationId xmlns:a16="http://schemas.microsoft.com/office/drawing/2014/main" id="{B84B2196-7C77-4E58-2A3A-654FB24E3CE5}"/>
              </a:ext>
            </a:extLst>
          </p:cNvPr>
          <p:cNvCxnSpPr>
            <a:cxnSpLocks/>
          </p:cNvCxnSpPr>
          <p:nvPr/>
        </p:nvCxnSpPr>
        <p:spPr>
          <a:xfrm>
            <a:off x="9900438" y="5887554"/>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199" name="Rak koppling 198">
            <a:extLst>
              <a:ext uri="{FF2B5EF4-FFF2-40B4-BE49-F238E27FC236}">
                <a16:creationId xmlns:a16="http://schemas.microsoft.com/office/drawing/2014/main" id="{624676B1-7459-C0BD-6141-2704D60E5666}"/>
              </a:ext>
            </a:extLst>
          </p:cNvPr>
          <p:cNvCxnSpPr>
            <a:cxnSpLocks/>
          </p:cNvCxnSpPr>
          <p:nvPr/>
        </p:nvCxnSpPr>
        <p:spPr>
          <a:xfrm>
            <a:off x="10108189"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Rak koppling 201">
            <a:extLst>
              <a:ext uri="{FF2B5EF4-FFF2-40B4-BE49-F238E27FC236}">
                <a16:creationId xmlns:a16="http://schemas.microsoft.com/office/drawing/2014/main" id="{EDF2D280-8AD6-2A00-CED6-43930B68333A}"/>
              </a:ext>
            </a:extLst>
          </p:cNvPr>
          <p:cNvCxnSpPr>
            <a:cxnSpLocks/>
          </p:cNvCxnSpPr>
          <p:nvPr/>
        </p:nvCxnSpPr>
        <p:spPr>
          <a:xfrm>
            <a:off x="508609"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Rak koppling 202">
            <a:extLst>
              <a:ext uri="{FF2B5EF4-FFF2-40B4-BE49-F238E27FC236}">
                <a16:creationId xmlns:a16="http://schemas.microsoft.com/office/drawing/2014/main" id="{DB6618B8-8F2B-11E2-315A-BA12D23200C4}"/>
              </a:ext>
            </a:extLst>
          </p:cNvPr>
          <p:cNvCxnSpPr>
            <a:cxnSpLocks/>
          </p:cNvCxnSpPr>
          <p:nvPr/>
        </p:nvCxnSpPr>
        <p:spPr>
          <a:xfrm>
            <a:off x="1109031"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Rak koppling 203">
            <a:extLst>
              <a:ext uri="{FF2B5EF4-FFF2-40B4-BE49-F238E27FC236}">
                <a16:creationId xmlns:a16="http://schemas.microsoft.com/office/drawing/2014/main" id="{7FA0CADB-472A-546A-B623-2F3B98AFCD29}"/>
              </a:ext>
            </a:extLst>
          </p:cNvPr>
          <p:cNvCxnSpPr>
            <a:cxnSpLocks/>
          </p:cNvCxnSpPr>
          <p:nvPr/>
        </p:nvCxnSpPr>
        <p:spPr>
          <a:xfrm>
            <a:off x="2308885" y="5892143"/>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sp>
        <p:nvSpPr>
          <p:cNvPr id="207" name="textruta 206">
            <a:extLst>
              <a:ext uri="{FF2B5EF4-FFF2-40B4-BE49-F238E27FC236}">
                <a16:creationId xmlns:a16="http://schemas.microsoft.com/office/drawing/2014/main" id="{B536A680-DE57-9B9F-CE6B-348365B2BD7A}"/>
              </a:ext>
            </a:extLst>
          </p:cNvPr>
          <p:cNvSpPr txBox="1"/>
          <p:nvPr/>
        </p:nvSpPr>
        <p:spPr>
          <a:xfrm>
            <a:off x="72614" y="604450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sp>
        <p:nvSpPr>
          <p:cNvPr id="209" name="textruta 208">
            <a:extLst>
              <a:ext uri="{FF2B5EF4-FFF2-40B4-BE49-F238E27FC236}">
                <a16:creationId xmlns:a16="http://schemas.microsoft.com/office/drawing/2014/main" id="{5523081E-AAEF-1EA7-F53C-129A8BEDEDD8}"/>
              </a:ext>
            </a:extLst>
          </p:cNvPr>
          <p:cNvSpPr txBox="1"/>
          <p:nvPr/>
        </p:nvSpPr>
        <p:spPr>
          <a:xfrm>
            <a:off x="1229331" y="604450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Q3</a:t>
            </a:r>
          </a:p>
        </p:txBody>
      </p:sp>
      <p:sp>
        <p:nvSpPr>
          <p:cNvPr id="210" name="textruta 209">
            <a:extLst>
              <a:ext uri="{FF2B5EF4-FFF2-40B4-BE49-F238E27FC236}">
                <a16:creationId xmlns:a16="http://schemas.microsoft.com/office/drawing/2014/main" id="{1FC42420-CDE4-054C-737C-D8184BE99327}"/>
              </a:ext>
            </a:extLst>
          </p:cNvPr>
          <p:cNvSpPr txBox="1"/>
          <p:nvPr/>
        </p:nvSpPr>
        <p:spPr>
          <a:xfrm>
            <a:off x="10050911" y="6260390"/>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2032</a:t>
            </a:r>
          </a:p>
        </p:txBody>
      </p:sp>
      <p:cxnSp>
        <p:nvCxnSpPr>
          <p:cNvPr id="229" name="Rak koppling 228">
            <a:extLst>
              <a:ext uri="{FF2B5EF4-FFF2-40B4-BE49-F238E27FC236}">
                <a16:creationId xmlns:a16="http://schemas.microsoft.com/office/drawing/2014/main" id="{8E7724DA-BC23-DF68-FDDF-41D750B5CD19}"/>
              </a:ext>
            </a:extLst>
          </p:cNvPr>
          <p:cNvCxnSpPr>
            <a:cxnSpLocks/>
          </p:cNvCxnSpPr>
          <p:nvPr/>
        </p:nvCxnSpPr>
        <p:spPr>
          <a:xfrm>
            <a:off x="7275937" y="208201"/>
            <a:ext cx="0" cy="5039939"/>
          </a:xfrm>
          <a:prstGeom prst="line">
            <a:avLst/>
          </a:prstGeom>
          <a:noFill/>
        </p:spPr>
      </p:cxnSp>
      <p:cxnSp>
        <p:nvCxnSpPr>
          <p:cNvPr id="96" name="Rak koppling 95">
            <a:extLst>
              <a:ext uri="{FF2B5EF4-FFF2-40B4-BE49-F238E27FC236}">
                <a16:creationId xmlns:a16="http://schemas.microsoft.com/office/drawing/2014/main" id="{B022D1E8-A74E-EEC3-C90C-592393060347}"/>
              </a:ext>
            </a:extLst>
          </p:cNvPr>
          <p:cNvCxnSpPr>
            <a:cxnSpLocks/>
          </p:cNvCxnSpPr>
          <p:nvPr/>
        </p:nvCxnSpPr>
        <p:spPr>
          <a:xfrm>
            <a:off x="10705258"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textruta 100">
            <a:extLst>
              <a:ext uri="{FF2B5EF4-FFF2-40B4-BE49-F238E27FC236}">
                <a16:creationId xmlns:a16="http://schemas.microsoft.com/office/drawing/2014/main" id="{EC3A4EAD-A63C-53DF-C257-58B1A050E4D1}"/>
              </a:ext>
            </a:extLst>
          </p:cNvPr>
          <p:cNvSpPr txBox="1"/>
          <p:nvPr/>
        </p:nvSpPr>
        <p:spPr>
          <a:xfrm>
            <a:off x="10284784" y="6029148"/>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Q2</a:t>
            </a:r>
          </a:p>
        </p:txBody>
      </p:sp>
      <p:cxnSp>
        <p:nvCxnSpPr>
          <p:cNvPr id="185" name="Rak koppling 184">
            <a:extLst>
              <a:ext uri="{FF2B5EF4-FFF2-40B4-BE49-F238E27FC236}">
                <a16:creationId xmlns:a16="http://schemas.microsoft.com/office/drawing/2014/main" id="{43222D70-EEB2-DDE1-5908-1F67157823AD}"/>
              </a:ext>
            </a:extLst>
          </p:cNvPr>
          <p:cNvCxnSpPr>
            <a:cxnSpLocks/>
          </p:cNvCxnSpPr>
          <p:nvPr/>
        </p:nvCxnSpPr>
        <p:spPr>
          <a:xfrm>
            <a:off x="11275409" y="5930088"/>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FA5C0BBF-4629-A9D2-9FFE-FE7A169F724D}"/>
              </a:ext>
            </a:extLst>
          </p:cNvPr>
          <p:cNvSpPr txBox="1"/>
          <p:nvPr/>
        </p:nvSpPr>
        <p:spPr>
          <a:xfrm>
            <a:off x="1245533" y="6260390"/>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2024</a:t>
            </a:r>
          </a:p>
        </p:txBody>
      </p:sp>
      <p:sp>
        <p:nvSpPr>
          <p:cNvPr id="8" name="textruta 7">
            <a:extLst>
              <a:ext uri="{FF2B5EF4-FFF2-40B4-BE49-F238E27FC236}">
                <a16:creationId xmlns:a16="http://schemas.microsoft.com/office/drawing/2014/main" id="{263D0533-08DA-2F1D-23FE-13818F00DB1B}"/>
              </a:ext>
            </a:extLst>
          </p:cNvPr>
          <p:cNvSpPr txBox="1"/>
          <p:nvPr/>
        </p:nvSpPr>
        <p:spPr>
          <a:xfrm>
            <a:off x="3034522" y="6253678"/>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2025</a:t>
            </a:r>
          </a:p>
        </p:txBody>
      </p:sp>
      <p:sp>
        <p:nvSpPr>
          <p:cNvPr id="9" name="textruta 8">
            <a:extLst>
              <a:ext uri="{FF2B5EF4-FFF2-40B4-BE49-F238E27FC236}">
                <a16:creationId xmlns:a16="http://schemas.microsoft.com/office/drawing/2014/main" id="{C418F181-EEBA-913F-680A-D1F504214788}"/>
              </a:ext>
            </a:extLst>
          </p:cNvPr>
          <p:cNvSpPr txBox="1"/>
          <p:nvPr/>
        </p:nvSpPr>
        <p:spPr>
          <a:xfrm>
            <a:off x="4598715" y="6253678"/>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2026</a:t>
            </a:r>
          </a:p>
        </p:txBody>
      </p:sp>
      <p:sp>
        <p:nvSpPr>
          <p:cNvPr id="10" name="textruta 9">
            <a:extLst>
              <a:ext uri="{FF2B5EF4-FFF2-40B4-BE49-F238E27FC236}">
                <a16:creationId xmlns:a16="http://schemas.microsoft.com/office/drawing/2014/main" id="{586310F3-1FCE-8101-EF4A-AE4D4369BBDA}"/>
              </a:ext>
            </a:extLst>
          </p:cNvPr>
          <p:cNvSpPr txBox="1"/>
          <p:nvPr/>
        </p:nvSpPr>
        <p:spPr>
          <a:xfrm>
            <a:off x="8210218" y="6269117"/>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2030</a:t>
            </a:r>
          </a:p>
        </p:txBody>
      </p:sp>
      <p:cxnSp>
        <p:nvCxnSpPr>
          <p:cNvPr id="50" name="Rak koppling 49">
            <a:extLst>
              <a:ext uri="{FF2B5EF4-FFF2-40B4-BE49-F238E27FC236}">
                <a16:creationId xmlns:a16="http://schemas.microsoft.com/office/drawing/2014/main" id="{35698F32-A3BE-20EA-1DC4-63D20B77A3AE}"/>
              </a:ext>
            </a:extLst>
          </p:cNvPr>
          <p:cNvCxnSpPr>
            <a:cxnSpLocks/>
          </p:cNvCxnSpPr>
          <p:nvPr/>
        </p:nvCxnSpPr>
        <p:spPr>
          <a:xfrm flipV="1">
            <a:off x="102199" y="1295963"/>
            <a:ext cx="462143" cy="0"/>
          </a:xfrm>
          <a:prstGeom prst="line">
            <a:avLst/>
          </a:prstGeom>
          <a:ln w="31750" cap="rnd">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ubrik 1">
            <a:extLst>
              <a:ext uri="{FF2B5EF4-FFF2-40B4-BE49-F238E27FC236}">
                <a16:creationId xmlns:a16="http://schemas.microsoft.com/office/drawing/2014/main" id="{D11D787D-8E01-9B7B-5B90-D55EF01F0BF5}"/>
              </a:ext>
            </a:extLst>
          </p:cNvPr>
          <p:cNvSpPr>
            <a:spLocks noGrp="1"/>
          </p:cNvSpPr>
          <p:nvPr>
            <p:ph type="title"/>
          </p:nvPr>
        </p:nvSpPr>
        <p:spPr>
          <a:xfrm>
            <a:off x="384274" y="-97342"/>
            <a:ext cx="10515600" cy="1325563"/>
          </a:xfrm>
        </p:spPr>
        <p:txBody>
          <a:bodyPr/>
          <a:lstStyle/>
          <a:p>
            <a:r>
              <a:rPr lang="sv-SE"/>
              <a:t>Tidslinje vägen till VIOL 3</a:t>
            </a:r>
          </a:p>
        </p:txBody>
      </p:sp>
      <p:sp>
        <p:nvSpPr>
          <p:cNvPr id="30" name="textruta 29">
            <a:extLst>
              <a:ext uri="{FF2B5EF4-FFF2-40B4-BE49-F238E27FC236}">
                <a16:creationId xmlns:a16="http://schemas.microsoft.com/office/drawing/2014/main" id="{72E73504-A276-90A5-7A54-A7E46A7DD18C}"/>
              </a:ext>
            </a:extLst>
          </p:cNvPr>
          <p:cNvSpPr txBox="1"/>
          <p:nvPr/>
        </p:nvSpPr>
        <p:spPr>
          <a:xfrm>
            <a:off x="8464958" y="606804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Q2</a:t>
            </a:r>
          </a:p>
        </p:txBody>
      </p:sp>
      <p:grpSp>
        <p:nvGrpSpPr>
          <p:cNvPr id="19" name="Grupp 18">
            <a:extLst>
              <a:ext uri="{FF2B5EF4-FFF2-40B4-BE49-F238E27FC236}">
                <a16:creationId xmlns:a16="http://schemas.microsoft.com/office/drawing/2014/main" id="{E8F6FDC7-4693-0AA9-0123-C90A03430D17}"/>
              </a:ext>
            </a:extLst>
          </p:cNvPr>
          <p:cNvGrpSpPr/>
          <p:nvPr/>
        </p:nvGrpSpPr>
        <p:grpSpPr>
          <a:xfrm>
            <a:off x="5292888" y="6056887"/>
            <a:ext cx="899365" cy="4268"/>
            <a:chOff x="5363224" y="6029045"/>
            <a:chExt cx="899365" cy="4268"/>
          </a:xfrm>
        </p:grpSpPr>
        <p:cxnSp>
          <p:nvCxnSpPr>
            <p:cNvPr id="21" name="Rak koppling 20">
              <a:extLst>
                <a:ext uri="{FF2B5EF4-FFF2-40B4-BE49-F238E27FC236}">
                  <a16:creationId xmlns:a16="http://schemas.microsoft.com/office/drawing/2014/main" id="{1DD00BE4-9CC8-293D-DCC5-C4A7EDC1ED74}"/>
                </a:ext>
              </a:extLst>
            </p:cNvPr>
            <p:cNvCxnSpPr/>
            <p:nvPr/>
          </p:nvCxnSpPr>
          <p:spPr>
            <a:xfrm>
              <a:off x="5363224" y="6029045"/>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F0D985EA-0917-3B76-84D8-C68A17F3D30B}"/>
                </a:ext>
              </a:extLst>
            </p:cNvPr>
            <p:cNvCxnSpPr/>
            <p:nvPr/>
          </p:nvCxnSpPr>
          <p:spPr>
            <a:xfrm>
              <a:off x="5697262" y="6030145"/>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67856F8D-3A53-4610-97FA-2B4EFC5BC77E}"/>
                </a:ext>
              </a:extLst>
            </p:cNvPr>
            <p:cNvCxnSpPr/>
            <p:nvPr/>
          </p:nvCxnSpPr>
          <p:spPr>
            <a:xfrm>
              <a:off x="6026439" y="6033313"/>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upp 2">
            <a:extLst>
              <a:ext uri="{FF2B5EF4-FFF2-40B4-BE49-F238E27FC236}">
                <a16:creationId xmlns:a16="http://schemas.microsoft.com/office/drawing/2014/main" id="{CFDC1CC7-E24A-D51A-99BE-37D1CB4C8DB6}"/>
              </a:ext>
            </a:extLst>
          </p:cNvPr>
          <p:cNvGrpSpPr/>
          <p:nvPr/>
        </p:nvGrpSpPr>
        <p:grpSpPr>
          <a:xfrm>
            <a:off x="8926074" y="6065073"/>
            <a:ext cx="913141" cy="5840"/>
            <a:chOff x="8909973" y="6028439"/>
            <a:chExt cx="913141" cy="5840"/>
          </a:xfrm>
        </p:grpSpPr>
        <p:cxnSp>
          <p:nvCxnSpPr>
            <p:cNvPr id="36" name="Rak koppling 35">
              <a:extLst>
                <a:ext uri="{FF2B5EF4-FFF2-40B4-BE49-F238E27FC236}">
                  <a16:creationId xmlns:a16="http://schemas.microsoft.com/office/drawing/2014/main" id="{F80C5547-030B-FB5F-1994-A5C5984CAC88}"/>
                </a:ext>
              </a:extLst>
            </p:cNvPr>
            <p:cNvCxnSpPr/>
            <p:nvPr/>
          </p:nvCxnSpPr>
          <p:spPr>
            <a:xfrm>
              <a:off x="8909973" y="6034279"/>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39279981-5085-8895-3037-EFC8DEC12188}"/>
                </a:ext>
              </a:extLst>
            </p:cNvPr>
            <p:cNvCxnSpPr/>
            <p:nvPr/>
          </p:nvCxnSpPr>
          <p:spPr>
            <a:xfrm>
              <a:off x="9239150" y="6028439"/>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948B94D0-1C9C-1A3E-7ED7-E330B3BDE736}"/>
                </a:ext>
              </a:extLst>
            </p:cNvPr>
            <p:cNvCxnSpPr/>
            <p:nvPr/>
          </p:nvCxnSpPr>
          <p:spPr>
            <a:xfrm>
              <a:off x="9586964" y="6028439"/>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upp 1">
            <a:extLst>
              <a:ext uri="{FF2B5EF4-FFF2-40B4-BE49-F238E27FC236}">
                <a16:creationId xmlns:a16="http://schemas.microsoft.com/office/drawing/2014/main" id="{5B01E76F-DF4D-4C7E-BF3E-DE7BFB30CEBC}"/>
              </a:ext>
            </a:extLst>
          </p:cNvPr>
          <p:cNvGrpSpPr/>
          <p:nvPr/>
        </p:nvGrpSpPr>
        <p:grpSpPr>
          <a:xfrm>
            <a:off x="10711868" y="6069763"/>
            <a:ext cx="913141" cy="1696"/>
            <a:chOff x="11124367" y="6033129"/>
            <a:chExt cx="913141" cy="1696"/>
          </a:xfrm>
        </p:grpSpPr>
        <p:cxnSp>
          <p:nvCxnSpPr>
            <p:cNvPr id="47" name="Rak koppling 46">
              <a:extLst>
                <a:ext uri="{FF2B5EF4-FFF2-40B4-BE49-F238E27FC236}">
                  <a16:creationId xmlns:a16="http://schemas.microsoft.com/office/drawing/2014/main" id="{0A80E140-2A91-CF16-EAD6-A7D2A2D9D694}"/>
                </a:ext>
              </a:extLst>
            </p:cNvPr>
            <p:cNvCxnSpPr/>
            <p:nvPr/>
          </p:nvCxnSpPr>
          <p:spPr>
            <a:xfrm>
              <a:off x="11124367" y="6033129"/>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11C1C949-260F-1335-8A71-F68E115C09A2}"/>
                </a:ext>
              </a:extLst>
            </p:cNvPr>
            <p:cNvCxnSpPr/>
            <p:nvPr/>
          </p:nvCxnSpPr>
          <p:spPr>
            <a:xfrm>
              <a:off x="11453544" y="6034825"/>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Rak koppling 51">
              <a:extLst>
                <a:ext uri="{FF2B5EF4-FFF2-40B4-BE49-F238E27FC236}">
                  <a16:creationId xmlns:a16="http://schemas.microsoft.com/office/drawing/2014/main" id="{58E3D95D-3A2D-9AA3-B079-A343D3A4BD6A}"/>
                </a:ext>
              </a:extLst>
            </p:cNvPr>
            <p:cNvCxnSpPr/>
            <p:nvPr/>
          </p:nvCxnSpPr>
          <p:spPr>
            <a:xfrm>
              <a:off x="11801358" y="6034825"/>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3" name="Rak koppling 52">
            <a:extLst>
              <a:ext uri="{FF2B5EF4-FFF2-40B4-BE49-F238E27FC236}">
                <a16:creationId xmlns:a16="http://schemas.microsoft.com/office/drawing/2014/main" id="{B993DCB4-D604-460E-BE05-1FF355CC1946}"/>
              </a:ext>
            </a:extLst>
          </p:cNvPr>
          <p:cNvCxnSpPr>
            <a:cxnSpLocks/>
            <a:stCxn id="54" idx="2"/>
          </p:cNvCxnSpPr>
          <p:nvPr/>
        </p:nvCxnSpPr>
        <p:spPr>
          <a:xfrm>
            <a:off x="3093262" y="4210557"/>
            <a:ext cx="13464" cy="1812524"/>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215" name="Rektangel 214">
            <a:extLst>
              <a:ext uri="{FF2B5EF4-FFF2-40B4-BE49-F238E27FC236}">
                <a16:creationId xmlns:a16="http://schemas.microsoft.com/office/drawing/2014/main" id="{C1C4B1AC-D8A4-9D00-DE53-785B4C582F49}"/>
              </a:ext>
            </a:extLst>
          </p:cNvPr>
          <p:cNvSpPr/>
          <p:nvPr/>
        </p:nvSpPr>
        <p:spPr>
          <a:xfrm>
            <a:off x="3122439" y="1186168"/>
            <a:ext cx="1161332" cy="640989"/>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a:t>
            </a: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nya affärer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2024-06-02</a:t>
            </a:r>
          </a:p>
        </p:txBody>
      </p:sp>
      <p:cxnSp>
        <p:nvCxnSpPr>
          <p:cNvPr id="57" name="Rak koppling 56">
            <a:extLst>
              <a:ext uri="{FF2B5EF4-FFF2-40B4-BE49-F238E27FC236}">
                <a16:creationId xmlns:a16="http://schemas.microsoft.com/office/drawing/2014/main" id="{7A5D5DFE-BB2E-863A-64E7-A206A58ECC3A}"/>
              </a:ext>
            </a:extLst>
          </p:cNvPr>
          <p:cNvCxnSpPr>
            <a:cxnSpLocks/>
          </p:cNvCxnSpPr>
          <p:nvPr/>
        </p:nvCxnSpPr>
        <p:spPr>
          <a:xfrm>
            <a:off x="4411959" y="2728170"/>
            <a:ext cx="0" cy="3292453"/>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216" name="Rektangel 215">
            <a:extLst>
              <a:ext uri="{FF2B5EF4-FFF2-40B4-BE49-F238E27FC236}">
                <a16:creationId xmlns:a16="http://schemas.microsoft.com/office/drawing/2014/main" id="{CCFB055C-E599-CDE7-604C-782E0256C22A}"/>
              </a:ext>
            </a:extLst>
          </p:cNvPr>
          <p:cNvSpPr/>
          <p:nvPr/>
        </p:nvSpPr>
        <p:spPr>
          <a:xfrm>
            <a:off x="3983830" y="2166812"/>
            <a:ext cx="1161332" cy="558597"/>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inmätning </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2025-10-31</a:t>
            </a:r>
          </a:p>
        </p:txBody>
      </p:sp>
      <p:cxnSp>
        <p:nvCxnSpPr>
          <p:cNvPr id="73" name="Rak koppling 72">
            <a:extLst>
              <a:ext uri="{FF2B5EF4-FFF2-40B4-BE49-F238E27FC236}">
                <a16:creationId xmlns:a16="http://schemas.microsoft.com/office/drawing/2014/main" id="{9224E9E1-CC0A-7199-7F05-B57641256E24}"/>
              </a:ext>
            </a:extLst>
          </p:cNvPr>
          <p:cNvCxnSpPr>
            <a:cxnSpLocks/>
          </p:cNvCxnSpPr>
          <p:nvPr/>
        </p:nvCxnSpPr>
        <p:spPr>
          <a:xfrm>
            <a:off x="4996978" y="3991897"/>
            <a:ext cx="0" cy="2026576"/>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217" name="Rektangel 216">
            <a:extLst>
              <a:ext uri="{FF2B5EF4-FFF2-40B4-BE49-F238E27FC236}">
                <a16:creationId xmlns:a16="http://schemas.microsoft.com/office/drawing/2014/main" id="{81B7937F-3594-32C7-DBB1-DEA294B0D50B}"/>
              </a:ext>
            </a:extLst>
          </p:cNvPr>
          <p:cNvSpPr/>
          <p:nvPr/>
        </p:nvSpPr>
        <p:spPr>
          <a:xfrm>
            <a:off x="4502860" y="3325849"/>
            <a:ext cx="1161332" cy="654260"/>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Merparten av VIOL 2 </a:t>
            </a: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avinstalleras</a:t>
            </a: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 </a:t>
            </a: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2026-01-31</a:t>
            </a:r>
          </a:p>
        </p:txBody>
      </p:sp>
      <p:cxnSp>
        <p:nvCxnSpPr>
          <p:cNvPr id="77" name="Rak koppling 76">
            <a:extLst>
              <a:ext uri="{FF2B5EF4-FFF2-40B4-BE49-F238E27FC236}">
                <a16:creationId xmlns:a16="http://schemas.microsoft.com/office/drawing/2014/main" id="{58EA3463-A2A5-8273-8055-E965C057ECE8}"/>
              </a:ext>
            </a:extLst>
          </p:cNvPr>
          <p:cNvCxnSpPr>
            <a:cxnSpLocks/>
          </p:cNvCxnSpPr>
          <p:nvPr/>
        </p:nvCxnSpPr>
        <p:spPr>
          <a:xfrm>
            <a:off x="8520539" y="2735986"/>
            <a:ext cx="0" cy="3292453"/>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79" name="Rak koppling 78">
            <a:extLst>
              <a:ext uri="{FF2B5EF4-FFF2-40B4-BE49-F238E27FC236}">
                <a16:creationId xmlns:a16="http://schemas.microsoft.com/office/drawing/2014/main" id="{36C6170E-388E-1089-1F5D-FC45A8A451F9}"/>
              </a:ext>
            </a:extLst>
          </p:cNvPr>
          <p:cNvCxnSpPr>
            <a:cxnSpLocks/>
          </p:cNvCxnSpPr>
          <p:nvPr/>
        </p:nvCxnSpPr>
        <p:spPr>
          <a:xfrm>
            <a:off x="10324112" y="3996163"/>
            <a:ext cx="0" cy="2026576"/>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84" name="textruta 83">
            <a:extLst>
              <a:ext uri="{FF2B5EF4-FFF2-40B4-BE49-F238E27FC236}">
                <a16:creationId xmlns:a16="http://schemas.microsoft.com/office/drawing/2014/main" id="{348CE57B-6CB3-17D8-14E9-D4DC137AC4B7}"/>
              </a:ext>
            </a:extLst>
          </p:cNvPr>
          <p:cNvSpPr txBox="1"/>
          <p:nvPr/>
        </p:nvSpPr>
        <p:spPr>
          <a:xfrm>
            <a:off x="490767" y="971901"/>
            <a:ext cx="2405139" cy="1069524"/>
          </a:xfrm>
          <a:prstGeom prst="rect">
            <a:avLst/>
          </a:prstGeom>
          <a:solidFill>
            <a:schemeClr val="bg1"/>
          </a:solidFill>
          <a:ln w="6350">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a:ln>
                  <a:noFill/>
                </a:ln>
                <a:solidFill>
                  <a:srgbClr val="3B9637">
                    <a:lumMod val="50000"/>
                  </a:srgbClr>
                </a:solidFill>
                <a:effectLst/>
                <a:uLnTx/>
                <a:uFillTx/>
                <a:latin typeface="Calibri" panose="020F0502020204030204"/>
                <a:ea typeface="+mn-ea"/>
                <a:cs typeface="+mn-cs"/>
              </a:rPr>
              <a:t>VIOL 2 stängs för </a:t>
            </a:r>
            <a:r>
              <a:rPr kumimoji="0" lang="sv-SE" sz="1100" b="1" i="1" u="none" strike="noStrike" kern="1200" cap="none" spc="0" normalizeH="0" baseline="0" noProof="0">
                <a:ln>
                  <a:noFill/>
                </a:ln>
                <a:solidFill>
                  <a:srgbClr val="3B9637">
                    <a:lumMod val="50000"/>
                  </a:srgbClr>
                </a:solidFill>
                <a:effectLst/>
                <a:uLnTx/>
                <a:uFillTx/>
                <a:latin typeface="Calibri" panose="020F0502020204030204"/>
                <a:ea typeface="+mn-ea"/>
                <a:cs typeface="+mn-cs"/>
              </a:rPr>
              <a:t>nya affärer</a:t>
            </a:r>
            <a:endParaRPr kumimoji="0" lang="sv-SE" sz="1000" b="1" i="0" u="none" strike="noStrike" kern="1200" cap="none" spc="0" normalizeH="0" baseline="0" noProof="0">
              <a:ln>
                <a:noFill/>
              </a:ln>
              <a:solidFill>
                <a:srgbClr val="3B9637">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Det går då inte att skapa nya, generation noll, av följande: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Virkesorder,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Förstaledskontrakt,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Integration VO IN</a:t>
            </a:r>
          </a:p>
        </p:txBody>
      </p:sp>
      <p:cxnSp>
        <p:nvCxnSpPr>
          <p:cNvPr id="90" name="Rak koppling 89">
            <a:extLst>
              <a:ext uri="{FF2B5EF4-FFF2-40B4-BE49-F238E27FC236}">
                <a16:creationId xmlns:a16="http://schemas.microsoft.com/office/drawing/2014/main" id="{837407FB-E49D-79AA-EEF4-152637D4CF26}"/>
              </a:ext>
            </a:extLst>
          </p:cNvPr>
          <p:cNvCxnSpPr>
            <a:cxnSpLocks/>
            <a:stCxn id="215" idx="1"/>
            <a:endCxn id="84" idx="3"/>
          </p:cNvCxnSpPr>
          <p:nvPr/>
        </p:nvCxnSpPr>
        <p:spPr>
          <a:xfrm flipH="1">
            <a:off x="2895906" y="1506663"/>
            <a:ext cx="226533"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3" name="Rak koppling 92">
            <a:extLst>
              <a:ext uri="{FF2B5EF4-FFF2-40B4-BE49-F238E27FC236}">
                <a16:creationId xmlns:a16="http://schemas.microsoft.com/office/drawing/2014/main" id="{DD69CE94-6184-358E-1C09-301ECB0F5593}"/>
              </a:ext>
            </a:extLst>
          </p:cNvPr>
          <p:cNvCxnSpPr>
            <a:cxnSpLocks/>
            <a:stCxn id="92" idx="3"/>
            <a:endCxn id="216" idx="1"/>
          </p:cNvCxnSpPr>
          <p:nvPr/>
        </p:nvCxnSpPr>
        <p:spPr>
          <a:xfrm flipV="1">
            <a:off x="2900591" y="2446111"/>
            <a:ext cx="1083239" cy="56487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97" name="textruta 96">
            <a:extLst>
              <a:ext uri="{FF2B5EF4-FFF2-40B4-BE49-F238E27FC236}">
                <a16:creationId xmlns:a16="http://schemas.microsoft.com/office/drawing/2014/main" id="{11D2A6FA-47D1-462A-3576-1E4084EBD7DC}"/>
              </a:ext>
            </a:extLst>
          </p:cNvPr>
          <p:cNvSpPr txBox="1"/>
          <p:nvPr/>
        </p:nvSpPr>
        <p:spPr>
          <a:xfrm>
            <a:off x="497480" y="4277243"/>
            <a:ext cx="2411826" cy="1231106"/>
          </a:xfrm>
          <a:prstGeom prst="rect">
            <a:avLst/>
          </a:prstGeom>
          <a:solidFill>
            <a:schemeClr val="bg1"/>
          </a:solidFill>
          <a:ln w="6350">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a:ln>
                  <a:noFill/>
                </a:ln>
                <a:solidFill>
                  <a:srgbClr val="3B9637">
                    <a:lumMod val="50000"/>
                  </a:srgbClr>
                </a:solidFill>
                <a:effectLst/>
                <a:uLnTx/>
                <a:uFillTx/>
                <a:latin typeface="Calibri" panose="020F0502020204030204"/>
                <a:ea typeface="+mn-ea"/>
                <a:cs typeface="+mn-cs"/>
              </a:rPr>
              <a:t>Merparten av VIOL 2 </a:t>
            </a:r>
            <a:r>
              <a:rPr kumimoji="0" lang="sv-SE" sz="1100" b="1" i="1" u="none" strike="noStrike" kern="1200" cap="none" spc="0" normalizeH="0" baseline="0" noProof="0">
                <a:ln>
                  <a:noFill/>
                </a:ln>
                <a:solidFill>
                  <a:srgbClr val="3B9637">
                    <a:lumMod val="50000"/>
                  </a:srgbClr>
                </a:solidFill>
                <a:effectLst/>
                <a:uLnTx/>
                <a:uFillTx/>
                <a:latin typeface="Calibri" panose="020F0502020204030204"/>
                <a:ea typeface="+mn-ea"/>
                <a:cs typeface="+mn-cs"/>
              </a:rPr>
              <a:t>avinstalleras</a:t>
            </a:r>
            <a:br>
              <a:rPr kumimoji="0" lang="sv-SE" sz="1050" b="1" i="0" u="none" strike="noStrike" kern="1200" cap="none" spc="0" normalizeH="0" baseline="0" noProof="0">
                <a:ln>
                  <a:noFill/>
                </a:ln>
                <a:solidFill>
                  <a:srgbClr val="3B9637">
                    <a:lumMod val="50000"/>
                  </a:srgbClr>
                </a:solidFill>
                <a:effectLst/>
                <a:uLnTx/>
                <a:uFillTx/>
                <a:latin typeface="Calibri" panose="020F0502020204030204"/>
                <a:ea typeface="+mn-ea"/>
                <a:cs typeface="+mn-cs"/>
              </a:rPr>
            </a:b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Efter detta datum går det inte längre att: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Rätta/Korrigera inmätta och redovisade transaktioner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Prisomräkna inmätta och redovisade transaktioner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Skicka transaktioner IN/UT </a:t>
            </a:r>
          </a:p>
        </p:txBody>
      </p:sp>
      <p:cxnSp>
        <p:nvCxnSpPr>
          <p:cNvPr id="98" name="Rak koppling 97">
            <a:extLst>
              <a:ext uri="{FF2B5EF4-FFF2-40B4-BE49-F238E27FC236}">
                <a16:creationId xmlns:a16="http://schemas.microsoft.com/office/drawing/2014/main" id="{B1271F70-1778-893A-BB35-A373D8D5C183}"/>
              </a:ext>
            </a:extLst>
          </p:cNvPr>
          <p:cNvCxnSpPr>
            <a:cxnSpLocks/>
            <a:stCxn id="217" idx="1"/>
            <a:endCxn id="97" idx="3"/>
          </p:cNvCxnSpPr>
          <p:nvPr/>
        </p:nvCxnSpPr>
        <p:spPr>
          <a:xfrm flipH="1">
            <a:off x="2909306" y="3652979"/>
            <a:ext cx="1593554" cy="123981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92" name="textruta 91">
            <a:extLst>
              <a:ext uri="{FF2B5EF4-FFF2-40B4-BE49-F238E27FC236}">
                <a16:creationId xmlns:a16="http://schemas.microsoft.com/office/drawing/2014/main" id="{09CD69F5-1A69-9A11-29E8-D73DC6D6CCC2}"/>
              </a:ext>
            </a:extLst>
          </p:cNvPr>
          <p:cNvSpPr txBox="1"/>
          <p:nvPr/>
        </p:nvSpPr>
        <p:spPr>
          <a:xfrm>
            <a:off x="497480" y="2153061"/>
            <a:ext cx="2403111" cy="1715854"/>
          </a:xfrm>
          <a:prstGeom prst="rect">
            <a:avLst/>
          </a:prstGeom>
          <a:solidFill>
            <a:schemeClr val="bg1"/>
          </a:solidFill>
          <a:ln w="6350">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a:ln>
                  <a:noFill/>
                </a:ln>
                <a:solidFill>
                  <a:srgbClr val="3B9637">
                    <a:lumMod val="50000"/>
                  </a:srgbClr>
                </a:solidFill>
                <a:effectLst/>
                <a:uLnTx/>
                <a:uFillTx/>
                <a:latin typeface="Calibri" panose="020F0502020204030204"/>
                <a:ea typeface="+mn-ea"/>
                <a:cs typeface="+mn-cs"/>
              </a:rPr>
              <a:t>VIOL 2 stängs för</a:t>
            </a:r>
            <a:r>
              <a:rPr kumimoji="0" lang="sv-SE" sz="1100" b="1" i="1" u="none" strike="noStrike" kern="1200" cap="none" spc="0" normalizeH="0" baseline="0" noProof="0">
                <a:ln>
                  <a:noFill/>
                </a:ln>
                <a:solidFill>
                  <a:srgbClr val="3B9637">
                    <a:lumMod val="50000"/>
                  </a:srgbClr>
                </a:solidFill>
                <a:effectLst/>
                <a:uLnTx/>
                <a:uFillTx/>
                <a:latin typeface="Calibri" panose="020F0502020204030204"/>
                <a:ea typeface="+mn-ea"/>
                <a:cs typeface="+mn-cs"/>
              </a:rPr>
              <a:t> inmätning</a:t>
            </a:r>
            <a:endParaRPr kumimoji="0" lang="sv-SE" sz="1050" b="1" i="0" u="none" strike="noStrike" kern="1200" cap="none" spc="0" normalizeH="0" baseline="0" noProof="0">
              <a:ln>
                <a:noFill/>
              </a:ln>
              <a:solidFill>
                <a:srgbClr val="3B9637">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Det går då inte att </a:t>
            </a:r>
            <a:r>
              <a:rPr kumimoji="0" lang="sv-SE" sz="1050" b="1" i="0" u="none" strike="noStrike" kern="1200" cap="none" spc="0" normalizeH="0" baseline="0" noProof="0">
                <a:ln>
                  <a:noFill/>
                </a:ln>
                <a:solidFill>
                  <a:srgbClr val="000000"/>
                </a:solidFill>
                <a:effectLst/>
                <a:uLnTx/>
                <a:uFillTx/>
                <a:latin typeface="Calibri" panose="020F0502020204030204"/>
                <a:ea typeface="+mn-ea"/>
                <a:cs typeface="+mn-cs"/>
              </a:rPr>
              <a:t>skapa nya </a:t>
            </a: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mätningar via: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DORIS,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MAPP,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RTV-Online,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Extern insändning mot VIOL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Rätta/Korrigera,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Ers. grundande skördarmätning mot VIOL 2</a:t>
            </a:r>
          </a:p>
        </p:txBody>
      </p:sp>
      <p:sp>
        <p:nvSpPr>
          <p:cNvPr id="106" name="textruta 105">
            <a:extLst>
              <a:ext uri="{FF2B5EF4-FFF2-40B4-BE49-F238E27FC236}">
                <a16:creationId xmlns:a16="http://schemas.microsoft.com/office/drawing/2014/main" id="{40EB29DB-A06B-396C-4C19-F32352683384}"/>
              </a:ext>
            </a:extLst>
          </p:cNvPr>
          <p:cNvSpPr txBox="1"/>
          <p:nvPr/>
        </p:nvSpPr>
        <p:spPr>
          <a:xfrm>
            <a:off x="9491401" y="383863"/>
            <a:ext cx="1730332" cy="1877437"/>
          </a:xfrm>
          <a:prstGeom prst="rect">
            <a:avLst/>
          </a:prstGeom>
          <a:solidFill>
            <a:schemeClr val="bg1"/>
          </a:solidFill>
          <a:ln w="6350">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1" u="none" strike="noStrike" kern="1200" cap="none" spc="0" normalizeH="0" baseline="0" noProof="0">
                <a:ln>
                  <a:noFill/>
                </a:ln>
                <a:solidFill>
                  <a:srgbClr val="3B9637">
                    <a:lumMod val="50000"/>
                  </a:srgbClr>
                </a:solidFill>
                <a:effectLst/>
                <a:uLnTx/>
                <a:uFillTx/>
                <a:latin typeface="Calibri" panose="020F0502020204030204"/>
                <a:ea typeface="+mn-ea"/>
                <a:cs typeface="+mn-cs"/>
              </a:rPr>
              <a:t>Lagring</a:t>
            </a:r>
            <a:r>
              <a:rPr kumimoji="0" lang="sv-SE" sz="1050" b="1" i="1" u="none" strike="noStrike" kern="1200" cap="none" spc="0" normalizeH="0" baseline="0" noProof="0">
                <a:ln>
                  <a:noFill/>
                </a:ln>
                <a:solidFill>
                  <a:srgbClr val="3B9637">
                    <a:lumMod val="50000"/>
                  </a:srgbClr>
                </a:solidFill>
                <a:effectLst/>
                <a:uLnTx/>
                <a:uFillTx/>
                <a:latin typeface="Calibri" panose="020F0502020204030204"/>
                <a:ea typeface="+mn-ea"/>
                <a:cs typeface="+mn-cs"/>
              </a:rPr>
              <a:t> VIOL 2 </a:t>
            </a:r>
            <a:r>
              <a:rPr kumimoji="0" lang="sv-SE" sz="1050" b="1" u="none" strike="noStrike" kern="1200" cap="none" spc="0" normalizeH="0" baseline="0" noProof="0">
                <a:ln>
                  <a:noFill/>
                </a:ln>
                <a:solidFill>
                  <a:srgbClr val="3B9637">
                    <a:lumMod val="50000"/>
                  </a:srgbClr>
                </a:solidFill>
                <a:effectLst/>
                <a:uLnTx/>
                <a:uFillTx/>
                <a:latin typeface="Calibri" panose="020F0502020204030204"/>
                <a:ea typeface="+mn-ea"/>
                <a:cs typeface="+mn-cs"/>
              </a:rPr>
              <a:t>passerar 5 år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EU krav (EUs timmerförordning) att lagra all data i 5 år och att kunna läsa upp den i en produktionslik miljö.</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EUDR - kommande lagstiftning (om avskogning) kräver att data sparas i 5 år.</a:t>
            </a:r>
          </a:p>
        </p:txBody>
      </p:sp>
      <p:cxnSp>
        <p:nvCxnSpPr>
          <p:cNvPr id="107" name="Rak koppling 106">
            <a:extLst>
              <a:ext uri="{FF2B5EF4-FFF2-40B4-BE49-F238E27FC236}">
                <a16:creationId xmlns:a16="http://schemas.microsoft.com/office/drawing/2014/main" id="{0B168724-FF5C-17BC-7AB0-9351C4E06B18}"/>
              </a:ext>
            </a:extLst>
          </p:cNvPr>
          <p:cNvCxnSpPr>
            <a:cxnSpLocks/>
            <a:stCxn id="106" idx="1"/>
            <a:endCxn id="63" idx="3"/>
          </p:cNvCxnSpPr>
          <p:nvPr/>
        </p:nvCxnSpPr>
        <p:spPr>
          <a:xfrm flipH="1">
            <a:off x="9114069" y="1322582"/>
            <a:ext cx="377332" cy="107569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10" name="textruta 109">
            <a:extLst>
              <a:ext uri="{FF2B5EF4-FFF2-40B4-BE49-F238E27FC236}">
                <a16:creationId xmlns:a16="http://schemas.microsoft.com/office/drawing/2014/main" id="{86820EDF-9BA2-810A-C162-C03E5D65ECB4}"/>
              </a:ext>
            </a:extLst>
          </p:cNvPr>
          <p:cNvSpPr txBox="1"/>
          <p:nvPr/>
        </p:nvSpPr>
        <p:spPr>
          <a:xfrm>
            <a:off x="10453440" y="4091548"/>
            <a:ext cx="1497653" cy="900246"/>
          </a:xfrm>
          <a:prstGeom prst="rect">
            <a:avLst/>
          </a:prstGeom>
          <a:solidFill>
            <a:schemeClr val="bg1"/>
          </a:solidFill>
          <a:ln w="6350">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a:ln>
                  <a:noFill/>
                </a:ln>
                <a:solidFill>
                  <a:srgbClr val="3B9637">
                    <a:lumMod val="50000"/>
                  </a:srgbClr>
                </a:solidFill>
                <a:effectLst/>
                <a:uLnTx/>
                <a:uFillTx/>
                <a:latin typeface="Calibri" panose="020F0502020204030204"/>
                <a:ea typeface="+mn-ea"/>
                <a:cs typeface="+mn-cs"/>
              </a:rPr>
              <a:t>Lagring Arkiv </a:t>
            </a:r>
            <a:r>
              <a:rPr kumimoji="0" lang="sv-SE" sz="1050" b="1" i="0" u="none" strike="noStrike" kern="1200" cap="none" spc="0" normalizeH="0" baseline="0" noProof="0">
                <a:ln>
                  <a:noFill/>
                </a:ln>
                <a:solidFill>
                  <a:srgbClr val="3B9637">
                    <a:lumMod val="50000"/>
                  </a:srgbClr>
                </a:solidFill>
                <a:effectLst/>
                <a:uLnTx/>
                <a:uFillTx/>
                <a:latin typeface="Calibri" panose="020F0502020204030204"/>
                <a:ea typeface="+mn-ea"/>
                <a:cs typeface="+mn-cs"/>
              </a:rPr>
              <a:t>passerar 7 år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Arkiv ska finnas tillgängligt i 7 år efter redovisning.</a:t>
            </a:r>
          </a:p>
        </p:txBody>
      </p:sp>
      <p:cxnSp>
        <p:nvCxnSpPr>
          <p:cNvPr id="111" name="Rak koppling 110">
            <a:extLst>
              <a:ext uri="{FF2B5EF4-FFF2-40B4-BE49-F238E27FC236}">
                <a16:creationId xmlns:a16="http://schemas.microsoft.com/office/drawing/2014/main" id="{D013154E-F6B7-E514-1DA7-8A659B56C4B7}"/>
              </a:ext>
            </a:extLst>
          </p:cNvPr>
          <p:cNvCxnSpPr>
            <a:cxnSpLocks/>
            <a:stCxn id="110" idx="0"/>
            <a:endCxn id="68" idx="3"/>
          </p:cNvCxnSpPr>
          <p:nvPr/>
        </p:nvCxnSpPr>
        <p:spPr>
          <a:xfrm flipH="1" flipV="1">
            <a:off x="10882472" y="3652979"/>
            <a:ext cx="319795" cy="438569"/>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19" name="textruta 118">
            <a:extLst>
              <a:ext uri="{FF2B5EF4-FFF2-40B4-BE49-F238E27FC236}">
                <a16:creationId xmlns:a16="http://schemas.microsoft.com/office/drawing/2014/main" id="{7749E9BF-5006-9F2B-F3CB-B36279AEB1A2}"/>
              </a:ext>
            </a:extLst>
          </p:cNvPr>
          <p:cNvSpPr txBox="1"/>
          <p:nvPr/>
        </p:nvSpPr>
        <p:spPr>
          <a:xfrm>
            <a:off x="4710579" y="975863"/>
            <a:ext cx="3879505" cy="738664"/>
          </a:xfrm>
          <a:prstGeom prst="rect">
            <a:avLst/>
          </a:prstGeom>
          <a:solidFill>
            <a:schemeClr val="bg1"/>
          </a:solidFill>
          <a:ln w="6350">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Produktionsrapportering via RAPP och SenderXC stängs mot VIOL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Stickprov och Kontrollprov är mätta och redovisade.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Möjlighet att ta </a:t>
            </a:r>
            <a:r>
              <a:rPr kumimoji="0" lang="sv-SE" sz="1050" b="0" i="0" u="none" strike="noStrike" kern="1200" cap="none" spc="0" normalizeH="0" baseline="0" noProof="0" err="1">
                <a:ln>
                  <a:noFill/>
                </a:ln>
                <a:solidFill>
                  <a:srgbClr val="000000"/>
                </a:solidFill>
                <a:effectLst/>
                <a:uLnTx/>
                <a:uFillTx/>
                <a:latin typeface="Calibri" panose="020F0502020204030204"/>
                <a:ea typeface="+mn-ea"/>
                <a:cs typeface="+mn-cs"/>
              </a:rPr>
              <a:t>torrhaltsprov</a:t>
            </a: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 för energiberäkning stängs.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Årlig rensning av databaser i VIOL 2 ska INTE genomföras.</a:t>
            </a:r>
          </a:p>
        </p:txBody>
      </p:sp>
      <p:cxnSp>
        <p:nvCxnSpPr>
          <p:cNvPr id="130" name="Rak koppling 129">
            <a:extLst>
              <a:ext uri="{FF2B5EF4-FFF2-40B4-BE49-F238E27FC236}">
                <a16:creationId xmlns:a16="http://schemas.microsoft.com/office/drawing/2014/main" id="{86346DF4-E565-A978-2C2A-70C3F7E8C01B}"/>
              </a:ext>
            </a:extLst>
          </p:cNvPr>
          <p:cNvCxnSpPr>
            <a:cxnSpLocks/>
            <a:stCxn id="119" idx="1"/>
            <a:endCxn id="216" idx="0"/>
          </p:cNvCxnSpPr>
          <p:nvPr/>
        </p:nvCxnSpPr>
        <p:spPr>
          <a:xfrm flipH="1">
            <a:off x="4564496" y="1345195"/>
            <a:ext cx="146083" cy="82161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20" name="Rak koppling 19">
            <a:extLst>
              <a:ext uri="{FF2B5EF4-FFF2-40B4-BE49-F238E27FC236}">
                <a16:creationId xmlns:a16="http://schemas.microsoft.com/office/drawing/2014/main" id="{74A03E77-75B2-1220-98D9-667C11415EEF}"/>
              </a:ext>
            </a:extLst>
          </p:cNvPr>
          <p:cNvCxnSpPr>
            <a:cxnSpLocks/>
          </p:cNvCxnSpPr>
          <p:nvPr/>
        </p:nvCxnSpPr>
        <p:spPr>
          <a:xfrm>
            <a:off x="7144122" y="5953175"/>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4ADE67E8-96BA-01EB-18BC-35F620EA4A75}"/>
              </a:ext>
            </a:extLst>
          </p:cNvPr>
          <p:cNvCxnSpPr>
            <a:cxnSpLocks/>
          </p:cNvCxnSpPr>
          <p:nvPr/>
        </p:nvCxnSpPr>
        <p:spPr>
          <a:xfrm>
            <a:off x="8313113" y="5889498"/>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sp>
        <p:nvSpPr>
          <p:cNvPr id="37" name="textruta 36">
            <a:extLst>
              <a:ext uri="{FF2B5EF4-FFF2-40B4-BE49-F238E27FC236}">
                <a16:creationId xmlns:a16="http://schemas.microsoft.com/office/drawing/2014/main" id="{61BA30F5-7B8D-01C4-3CC2-0ABD29D712EB}"/>
              </a:ext>
            </a:extLst>
          </p:cNvPr>
          <p:cNvSpPr txBox="1"/>
          <p:nvPr/>
        </p:nvSpPr>
        <p:spPr>
          <a:xfrm>
            <a:off x="6677007" y="6064727"/>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000000"/>
                </a:solidFill>
                <a:effectLst/>
                <a:uLnTx/>
                <a:uFillTx/>
                <a:latin typeface="Open Sans" panose="020B0606030504020204"/>
                <a:ea typeface="+mn-ea"/>
                <a:cs typeface="+mn-cs"/>
              </a:rPr>
              <a:t>Q4</a:t>
            </a:r>
          </a:p>
        </p:txBody>
      </p:sp>
      <p:sp>
        <p:nvSpPr>
          <p:cNvPr id="39" name="textruta 38">
            <a:extLst>
              <a:ext uri="{FF2B5EF4-FFF2-40B4-BE49-F238E27FC236}">
                <a16:creationId xmlns:a16="http://schemas.microsoft.com/office/drawing/2014/main" id="{6E310B5A-3AA4-30DF-33F4-CDDA2E071FE6}"/>
              </a:ext>
            </a:extLst>
          </p:cNvPr>
          <p:cNvSpPr txBox="1"/>
          <p:nvPr/>
        </p:nvSpPr>
        <p:spPr>
          <a:xfrm>
            <a:off x="6377471" y="6254203"/>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a:ea typeface="+mn-ea"/>
                <a:cs typeface="+mn-cs"/>
              </a:rPr>
              <a:t>2028</a:t>
            </a:r>
          </a:p>
        </p:txBody>
      </p:sp>
      <p:grpSp>
        <p:nvGrpSpPr>
          <p:cNvPr id="46" name="Grupp 45">
            <a:extLst>
              <a:ext uri="{FF2B5EF4-FFF2-40B4-BE49-F238E27FC236}">
                <a16:creationId xmlns:a16="http://schemas.microsoft.com/office/drawing/2014/main" id="{F8DF6492-1121-8541-D9BE-E2A2AAE5051E}"/>
              </a:ext>
            </a:extLst>
          </p:cNvPr>
          <p:cNvGrpSpPr/>
          <p:nvPr/>
        </p:nvGrpSpPr>
        <p:grpSpPr>
          <a:xfrm>
            <a:off x="7150020" y="6059233"/>
            <a:ext cx="978263" cy="2939"/>
            <a:chOff x="7097268" y="6031391"/>
            <a:chExt cx="978263" cy="2939"/>
          </a:xfrm>
        </p:grpSpPr>
        <p:cxnSp>
          <p:nvCxnSpPr>
            <p:cNvPr id="43" name="Rak koppling 42">
              <a:extLst>
                <a:ext uri="{FF2B5EF4-FFF2-40B4-BE49-F238E27FC236}">
                  <a16:creationId xmlns:a16="http://schemas.microsoft.com/office/drawing/2014/main" id="{29C1B466-5861-E053-5933-8792F1881319}"/>
                </a:ext>
              </a:extLst>
            </p:cNvPr>
            <p:cNvCxnSpPr/>
            <p:nvPr/>
          </p:nvCxnSpPr>
          <p:spPr>
            <a:xfrm>
              <a:off x="7097268" y="6031391"/>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Rak koppling 43">
              <a:extLst>
                <a:ext uri="{FF2B5EF4-FFF2-40B4-BE49-F238E27FC236}">
                  <a16:creationId xmlns:a16="http://schemas.microsoft.com/office/drawing/2014/main" id="{19CC3B81-BAAD-613B-4FA5-0005AC20F11C}"/>
                </a:ext>
              </a:extLst>
            </p:cNvPr>
            <p:cNvCxnSpPr/>
            <p:nvPr/>
          </p:nvCxnSpPr>
          <p:spPr>
            <a:xfrm>
              <a:off x="7445082" y="6031391"/>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Rak koppling 44">
              <a:extLst>
                <a:ext uri="{FF2B5EF4-FFF2-40B4-BE49-F238E27FC236}">
                  <a16:creationId xmlns:a16="http://schemas.microsoft.com/office/drawing/2014/main" id="{B56D6D24-F249-E908-D0B0-66C770E5D97F}"/>
                </a:ext>
              </a:extLst>
            </p:cNvPr>
            <p:cNvCxnSpPr/>
            <p:nvPr/>
          </p:nvCxnSpPr>
          <p:spPr>
            <a:xfrm>
              <a:off x="7839381" y="6034330"/>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2" name="Rak koppling 61">
            <a:extLst>
              <a:ext uri="{FF2B5EF4-FFF2-40B4-BE49-F238E27FC236}">
                <a16:creationId xmlns:a16="http://schemas.microsoft.com/office/drawing/2014/main" id="{F6D76F80-016C-0836-DCA0-8217F1BC9483}"/>
              </a:ext>
            </a:extLst>
          </p:cNvPr>
          <p:cNvCxnSpPr>
            <a:cxnSpLocks/>
          </p:cNvCxnSpPr>
          <p:nvPr/>
        </p:nvCxnSpPr>
        <p:spPr>
          <a:xfrm>
            <a:off x="6842977" y="5248140"/>
            <a:ext cx="0" cy="790797"/>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74" name="textruta 73">
            <a:extLst>
              <a:ext uri="{FF2B5EF4-FFF2-40B4-BE49-F238E27FC236}">
                <a16:creationId xmlns:a16="http://schemas.microsoft.com/office/drawing/2014/main" id="{07CAA134-4479-3508-478B-7F89B6D9D5F5}"/>
              </a:ext>
            </a:extLst>
          </p:cNvPr>
          <p:cNvSpPr txBox="1"/>
          <p:nvPr/>
        </p:nvSpPr>
        <p:spPr>
          <a:xfrm>
            <a:off x="5871635" y="2838471"/>
            <a:ext cx="2436030" cy="1546577"/>
          </a:xfrm>
          <a:prstGeom prst="rect">
            <a:avLst/>
          </a:prstGeom>
          <a:solidFill>
            <a:schemeClr val="bg1"/>
          </a:solidFill>
          <a:ln w="6350">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1" u="none" strike="noStrike" kern="1200" cap="none" spc="0" normalizeH="0" baseline="0" noProof="0">
                <a:ln>
                  <a:noFill/>
                </a:ln>
                <a:solidFill>
                  <a:srgbClr val="3B9637">
                    <a:lumMod val="50000"/>
                  </a:srgbClr>
                </a:solidFill>
                <a:effectLst/>
                <a:uLnTx/>
                <a:uFillTx/>
                <a:latin typeface="Calibri" panose="020F0502020204030204"/>
                <a:ea typeface="+mn-ea"/>
                <a:cs typeface="+mn-cs"/>
              </a:rPr>
              <a:t>Uppföljning</a:t>
            </a:r>
            <a:r>
              <a:rPr kumimoji="0" lang="sv-SE" sz="1050" b="1" i="0" u="none" strike="noStrike" kern="1200" cap="none" spc="0" normalizeH="0" baseline="0" noProof="0">
                <a:ln>
                  <a:noFill/>
                </a:ln>
                <a:solidFill>
                  <a:srgbClr val="3B9637">
                    <a:lumMod val="50000"/>
                  </a:srgbClr>
                </a:solidFill>
                <a:effectLst/>
                <a:uLnTx/>
                <a:uFillTx/>
                <a:latin typeface="Calibri" panose="020F0502020204030204"/>
                <a:ea typeface="+mn-ea"/>
                <a:cs typeface="+mn-cs"/>
              </a:rPr>
              <a:t> i VIOL 2 stängs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VIOL 2 är tillgänglig för uppföljning av redan inmätta och redovisade affärer efter sista dag för inmätning enligt SLA.</a:t>
            </a:r>
            <a:b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b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VIOL 2 är tillgänglig med en läsa behörighet vilket innebär att man som användare har möjlighet att titta på alla objekt i VIOL 2 användaren är behörig till.</a:t>
            </a:r>
          </a:p>
        </p:txBody>
      </p:sp>
      <p:cxnSp>
        <p:nvCxnSpPr>
          <p:cNvPr id="76" name="Rak koppling 75">
            <a:extLst>
              <a:ext uri="{FF2B5EF4-FFF2-40B4-BE49-F238E27FC236}">
                <a16:creationId xmlns:a16="http://schemas.microsoft.com/office/drawing/2014/main" id="{A8621A16-1F37-6007-2E4C-9EAE676F4C63}"/>
              </a:ext>
            </a:extLst>
          </p:cNvPr>
          <p:cNvCxnSpPr>
            <a:cxnSpLocks/>
            <a:stCxn id="74" idx="2"/>
            <a:endCxn id="49" idx="0"/>
          </p:cNvCxnSpPr>
          <p:nvPr/>
        </p:nvCxnSpPr>
        <p:spPr>
          <a:xfrm flipH="1">
            <a:off x="6841915" y="4385048"/>
            <a:ext cx="247735" cy="224484"/>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2" name="Rak koppling 11">
            <a:extLst>
              <a:ext uri="{FF2B5EF4-FFF2-40B4-BE49-F238E27FC236}">
                <a16:creationId xmlns:a16="http://schemas.microsoft.com/office/drawing/2014/main" id="{C778AB37-D3D5-DFA8-685C-F4D93D05AB2E}"/>
              </a:ext>
            </a:extLst>
          </p:cNvPr>
          <p:cNvCxnSpPr>
            <a:cxnSpLocks/>
          </p:cNvCxnSpPr>
          <p:nvPr/>
        </p:nvCxnSpPr>
        <p:spPr>
          <a:xfrm>
            <a:off x="6511845" y="5888051"/>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3ADDDAFC-3AED-45EF-A70E-CE58640CAD79}"/>
              </a:ext>
            </a:extLst>
          </p:cNvPr>
          <p:cNvCxnSpPr>
            <a:cxnSpLocks/>
          </p:cNvCxnSpPr>
          <p:nvPr/>
        </p:nvCxnSpPr>
        <p:spPr>
          <a:xfrm>
            <a:off x="8128283" y="5888051"/>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124081D9-53CA-9DED-C0EC-0843AD2046EA}"/>
              </a:ext>
            </a:extLst>
          </p:cNvPr>
          <p:cNvCxnSpPr>
            <a:cxnSpLocks/>
          </p:cNvCxnSpPr>
          <p:nvPr/>
        </p:nvCxnSpPr>
        <p:spPr>
          <a:xfrm>
            <a:off x="10100463" y="5878029"/>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grpSp>
        <p:nvGrpSpPr>
          <p:cNvPr id="15" name="Grupp 14">
            <a:extLst>
              <a:ext uri="{FF2B5EF4-FFF2-40B4-BE49-F238E27FC236}">
                <a16:creationId xmlns:a16="http://schemas.microsoft.com/office/drawing/2014/main" id="{3542C50C-2B05-2B60-57FB-6BE8F0B50683}"/>
              </a:ext>
            </a:extLst>
          </p:cNvPr>
          <p:cNvGrpSpPr/>
          <p:nvPr/>
        </p:nvGrpSpPr>
        <p:grpSpPr>
          <a:xfrm>
            <a:off x="329966" y="6047967"/>
            <a:ext cx="899365" cy="4268"/>
            <a:chOff x="5363224" y="6029045"/>
            <a:chExt cx="899365" cy="4268"/>
          </a:xfrm>
        </p:grpSpPr>
        <p:cxnSp>
          <p:nvCxnSpPr>
            <p:cNvPr id="16" name="Rak koppling 15">
              <a:extLst>
                <a:ext uri="{FF2B5EF4-FFF2-40B4-BE49-F238E27FC236}">
                  <a16:creationId xmlns:a16="http://schemas.microsoft.com/office/drawing/2014/main" id="{9964CA27-CCEF-B937-8809-91C2197CDFFF}"/>
                </a:ext>
              </a:extLst>
            </p:cNvPr>
            <p:cNvCxnSpPr/>
            <p:nvPr/>
          </p:nvCxnSpPr>
          <p:spPr>
            <a:xfrm>
              <a:off x="5363224" y="6029045"/>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BA90836D-7E16-2710-97E9-D7FB3C8C2415}"/>
                </a:ext>
              </a:extLst>
            </p:cNvPr>
            <p:cNvCxnSpPr/>
            <p:nvPr/>
          </p:nvCxnSpPr>
          <p:spPr>
            <a:xfrm>
              <a:off x="5697262" y="6030145"/>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C41589EB-ED7B-D603-CBB1-1B9E0F6B1059}"/>
                </a:ext>
              </a:extLst>
            </p:cNvPr>
            <p:cNvCxnSpPr/>
            <p:nvPr/>
          </p:nvCxnSpPr>
          <p:spPr>
            <a:xfrm>
              <a:off x="6026439" y="6033313"/>
              <a:ext cx="2361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5" name="Grupp 64">
            <a:extLst>
              <a:ext uri="{FF2B5EF4-FFF2-40B4-BE49-F238E27FC236}">
                <a16:creationId xmlns:a16="http://schemas.microsoft.com/office/drawing/2014/main" id="{23E9A8F5-EF79-F064-7FE1-34BAC2994C2E}"/>
              </a:ext>
            </a:extLst>
          </p:cNvPr>
          <p:cNvGrpSpPr/>
          <p:nvPr/>
        </p:nvGrpSpPr>
        <p:grpSpPr>
          <a:xfrm>
            <a:off x="2666251" y="3757848"/>
            <a:ext cx="888633" cy="461665"/>
            <a:chOff x="2655708" y="2803440"/>
            <a:chExt cx="888633" cy="461665"/>
          </a:xfrm>
        </p:grpSpPr>
        <p:sp>
          <p:nvSpPr>
            <p:cNvPr id="28" name="Rektangel 27">
              <a:extLst>
                <a:ext uri="{FF2B5EF4-FFF2-40B4-BE49-F238E27FC236}">
                  <a16:creationId xmlns:a16="http://schemas.microsoft.com/office/drawing/2014/main" id="{FD935163-D789-B166-57FE-3D34B36E6E90}"/>
                </a:ext>
              </a:extLst>
            </p:cNvPr>
            <p:cNvSpPr/>
            <p:nvPr/>
          </p:nvSpPr>
          <p:spPr>
            <a:xfrm>
              <a:off x="2665195" y="2803440"/>
              <a:ext cx="879146" cy="461665"/>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extruta 53">
              <a:extLst>
                <a:ext uri="{FF2B5EF4-FFF2-40B4-BE49-F238E27FC236}">
                  <a16:creationId xmlns:a16="http://schemas.microsoft.com/office/drawing/2014/main" id="{BA67612D-A172-5E2E-FCA5-75238E83AC20}"/>
                </a:ext>
              </a:extLst>
            </p:cNvPr>
            <p:cNvSpPr txBox="1"/>
            <p:nvPr/>
          </p:nvSpPr>
          <p:spPr>
            <a:xfrm>
              <a:off x="2655708" y="2809873"/>
              <a:ext cx="854021"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0000">
                      <a:lumMod val="75000"/>
                      <a:lumOff val="25000"/>
                    </a:srgbClr>
                  </a:solidFill>
                  <a:effectLst/>
                  <a:uLnTx/>
                  <a:uFillTx/>
                  <a:latin typeface="Open Sans" panose="020B0606030504020204"/>
                  <a:ea typeface="+mn-ea"/>
                  <a:cs typeface="+mn-cs"/>
                </a:rPr>
                <a:t>Go live</a:t>
              </a:r>
              <a:br>
                <a:rPr kumimoji="0" lang="sv-SE" sz="1200" b="0" i="0" u="none" strike="noStrike" kern="1200" cap="none" spc="0" normalizeH="0" baseline="0" noProof="0">
                  <a:ln>
                    <a:noFill/>
                  </a:ln>
                  <a:solidFill>
                    <a:srgbClr val="000000">
                      <a:lumMod val="75000"/>
                      <a:lumOff val="25000"/>
                    </a:srgbClr>
                  </a:solidFill>
                  <a:effectLst/>
                  <a:uLnTx/>
                  <a:uFillTx/>
                  <a:latin typeface="Open Sans" panose="020B060603050402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2025-05-02</a:t>
              </a:r>
            </a:p>
          </p:txBody>
        </p:sp>
      </p:grpSp>
      <p:cxnSp>
        <p:nvCxnSpPr>
          <p:cNvPr id="4" name="Rak koppling 3">
            <a:extLst>
              <a:ext uri="{FF2B5EF4-FFF2-40B4-BE49-F238E27FC236}">
                <a16:creationId xmlns:a16="http://schemas.microsoft.com/office/drawing/2014/main" id="{1C8B5314-A564-28DD-1982-0D8BE4AE094A}"/>
              </a:ext>
            </a:extLst>
          </p:cNvPr>
          <p:cNvCxnSpPr>
            <a:cxnSpLocks/>
          </p:cNvCxnSpPr>
          <p:nvPr/>
        </p:nvCxnSpPr>
        <p:spPr>
          <a:xfrm>
            <a:off x="4265481" y="4797857"/>
            <a:ext cx="0" cy="122203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31" name="textruta 30">
            <a:extLst>
              <a:ext uri="{FF2B5EF4-FFF2-40B4-BE49-F238E27FC236}">
                <a16:creationId xmlns:a16="http://schemas.microsoft.com/office/drawing/2014/main" id="{641A1369-5132-6235-405C-08B473C737C3}"/>
              </a:ext>
            </a:extLst>
          </p:cNvPr>
          <p:cNvSpPr txBox="1"/>
          <p:nvPr/>
        </p:nvSpPr>
        <p:spPr>
          <a:xfrm>
            <a:off x="3322648" y="5118978"/>
            <a:ext cx="2517327" cy="754053"/>
          </a:xfrm>
          <a:prstGeom prst="rect">
            <a:avLst/>
          </a:prstGeom>
          <a:solidFill>
            <a:schemeClr val="bg1"/>
          </a:solidFill>
          <a:ln w="6350">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a:ln>
                  <a:noFill/>
                </a:ln>
                <a:solidFill>
                  <a:srgbClr val="3B9637">
                    <a:lumMod val="50000"/>
                  </a:srgbClr>
                </a:solidFill>
                <a:effectLst/>
                <a:uLnTx/>
                <a:uFillTx/>
                <a:latin typeface="Calibri" panose="020F0502020204030204"/>
                <a:ea typeface="+mn-ea"/>
                <a:cs typeface="+mn-cs"/>
              </a:rPr>
              <a:t>VIOL 2 stängs för</a:t>
            </a:r>
            <a:r>
              <a:rPr kumimoji="0" lang="sv-SE" sz="1100" b="1" i="1" u="none" strike="noStrike" kern="1200" cap="none" spc="0" normalizeH="0" baseline="0" noProof="0">
                <a:ln>
                  <a:noFill/>
                </a:ln>
                <a:solidFill>
                  <a:srgbClr val="3B9637">
                    <a:lumMod val="50000"/>
                  </a:srgbClr>
                </a:solidFill>
                <a:effectLst/>
                <a:uLnTx/>
                <a:uFillTx/>
                <a:latin typeface="Calibri" panose="020F0502020204030204"/>
                <a:ea typeface="+mn-ea"/>
                <a:cs typeface="+mn-cs"/>
              </a:rPr>
              <a:t> inkörning/ankomstregistrering råvara</a:t>
            </a:r>
            <a:endParaRPr kumimoji="0" lang="sv-SE" sz="1050" b="1" i="0" u="none" strike="noStrike" kern="1200" cap="none" spc="0" normalizeH="0" baseline="0" noProof="0">
              <a:ln>
                <a:noFill/>
              </a:ln>
              <a:solidFill>
                <a:srgbClr val="3B9637">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rPr>
              <a:t>Det går då inte att leverera mer råvara som hanteras i VIOL 2. </a:t>
            </a:r>
          </a:p>
        </p:txBody>
      </p:sp>
      <p:cxnSp>
        <p:nvCxnSpPr>
          <p:cNvPr id="32" name="Rak koppling 31">
            <a:extLst>
              <a:ext uri="{FF2B5EF4-FFF2-40B4-BE49-F238E27FC236}">
                <a16:creationId xmlns:a16="http://schemas.microsoft.com/office/drawing/2014/main" id="{3CD00578-DA49-9D1E-F48C-F6480EFABAC7}"/>
              </a:ext>
            </a:extLst>
          </p:cNvPr>
          <p:cNvCxnSpPr>
            <a:cxnSpLocks/>
            <a:stCxn id="31" idx="0"/>
            <a:endCxn id="11" idx="2"/>
          </p:cNvCxnSpPr>
          <p:nvPr/>
        </p:nvCxnSpPr>
        <p:spPr>
          <a:xfrm flipH="1" flipV="1">
            <a:off x="4430914" y="4829765"/>
            <a:ext cx="150398" cy="289213"/>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1" name="Rektangel 10">
            <a:extLst>
              <a:ext uri="{FF2B5EF4-FFF2-40B4-BE49-F238E27FC236}">
                <a16:creationId xmlns:a16="http://schemas.microsoft.com/office/drawing/2014/main" id="{5D9E48F5-581F-0C83-1BDB-131ED7A6C4E0}"/>
              </a:ext>
            </a:extLst>
          </p:cNvPr>
          <p:cNvSpPr/>
          <p:nvPr/>
        </p:nvSpPr>
        <p:spPr>
          <a:xfrm>
            <a:off x="3749462" y="4139306"/>
            <a:ext cx="1362903" cy="690459"/>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VIOL 2 stängs för inkörning/ankomst-registrering </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2025-10-17</a:t>
            </a:r>
          </a:p>
        </p:txBody>
      </p:sp>
      <p:sp>
        <p:nvSpPr>
          <p:cNvPr id="49" name="Rektangel 48">
            <a:extLst>
              <a:ext uri="{FF2B5EF4-FFF2-40B4-BE49-F238E27FC236}">
                <a16:creationId xmlns:a16="http://schemas.microsoft.com/office/drawing/2014/main" id="{FD494061-DE27-EE38-3FF8-D33BD6E007CF}"/>
              </a:ext>
            </a:extLst>
          </p:cNvPr>
          <p:cNvSpPr/>
          <p:nvPr/>
        </p:nvSpPr>
        <p:spPr>
          <a:xfrm>
            <a:off x="6261249" y="4609532"/>
            <a:ext cx="1161332" cy="654260"/>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Uppföljning i VIOL 2 stängs </a:t>
            </a: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2028-10-31</a:t>
            </a:r>
          </a:p>
        </p:txBody>
      </p:sp>
      <p:sp>
        <p:nvSpPr>
          <p:cNvPr id="63" name="Rektangel 62">
            <a:extLst>
              <a:ext uri="{FF2B5EF4-FFF2-40B4-BE49-F238E27FC236}">
                <a16:creationId xmlns:a16="http://schemas.microsoft.com/office/drawing/2014/main" id="{266CDD71-FD71-FCE6-5903-25DBE9C62A72}"/>
              </a:ext>
            </a:extLst>
          </p:cNvPr>
          <p:cNvSpPr/>
          <p:nvPr/>
        </p:nvSpPr>
        <p:spPr>
          <a:xfrm>
            <a:off x="7952737" y="2071149"/>
            <a:ext cx="1161332" cy="654260"/>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Lagring VIOL 2 passerar 5 år </a:t>
            </a: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2031-01-31</a:t>
            </a:r>
          </a:p>
        </p:txBody>
      </p:sp>
      <p:sp>
        <p:nvSpPr>
          <p:cNvPr id="68" name="Rektangel 67">
            <a:extLst>
              <a:ext uri="{FF2B5EF4-FFF2-40B4-BE49-F238E27FC236}">
                <a16:creationId xmlns:a16="http://schemas.microsoft.com/office/drawing/2014/main" id="{5F096538-BCAD-37B1-3A4F-7F95799F6C4B}"/>
              </a:ext>
            </a:extLst>
          </p:cNvPr>
          <p:cNvSpPr/>
          <p:nvPr/>
        </p:nvSpPr>
        <p:spPr>
          <a:xfrm>
            <a:off x="9721140" y="3325849"/>
            <a:ext cx="1161332" cy="654260"/>
          </a:xfrm>
          <a:prstGeom prst="rect">
            <a:avLst/>
          </a:prstGeom>
          <a:solidFill>
            <a:schemeClr val="accent3">
              <a:lumMod val="7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Arkiv passerar </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7 år</a:t>
            </a:r>
            <a:br>
              <a:rPr kumimoji="0" lang="sv-SE" sz="1100" b="1"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br>
            <a:r>
              <a:rPr kumimoji="0" lang="sv-SE" sz="1100" b="1" i="1"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mn-cs"/>
              </a:rPr>
              <a:t>2033-01-31</a:t>
            </a:r>
          </a:p>
        </p:txBody>
      </p:sp>
    </p:spTree>
    <p:extLst>
      <p:ext uri="{BB962C8B-B14F-4D97-AF65-F5344CB8AC3E}">
        <p14:creationId xmlns:p14="http://schemas.microsoft.com/office/powerpoint/2010/main" val="236958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7" grpId="0" animBg="1"/>
      <p:bldP spid="92" grpId="0" animBg="1"/>
      <p:bldP spid="106" grpId="0" animBg="1"/>
      <p:bldP spid="110" grpId="0" animBg="1"/>
      <p:bldP spid="119" grpId="0" animBg="1"/>
      <p:bldP spid="74"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129235" y="2535967"/>
            <a:ext cx="11933530" cy="1325563"/>
          </a:xfrm>
        </p:spPr>
        <p:txBody>
          <a:bodyPr>
            <a:noAutofit/>
          </a:bodyPr>
          <a:lstStyle/>
          <a:p>
            <a:pPr algn="ctr"/>
            <a:r>
              <a:rPr lang="sv-SE" sz="5400">
                <a:solidFill>
                  <a:schemeClr val="bg1">
                    <a:lumMod val="85000"/>
                  </a:schemeClr>
                </a:solidFill>
              </a:rPr>
              <a:t>Guide för verksamhetsplaneringen  inför omläggning</a:t>
            </a:r>
            <a:endParaRPr lang="sv-SE" sz="3200">
              <a:solidFill>
                <a:schemeClr val="bg1"/>
              </a:solidFill>
              <a:highlight>
                <a:srgbClr val="FFFF00"/>
              </a:highlight>
            </a:endParaRPr>
          </a:p>
        </p:txBody>
      </p:sp>
    </p:spTree>
    <p:extLst>
      <p:ext uri="{BB962C8B-B14F-4D97-AF65-F5344CB8AC3E}">
        <p14:creationId xmlns:p14="http://schemas.microsoft.com/office/powerpoint/2010/main" val="9686495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B609C05-542E-180C-42D2-B0D8D6F0FD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think-cell data - do not delete" hidden="1">
                        <a:extLst>
                          <a:ext uri="{FF2B5EF4-FFF2-40B4-BE49-F238E27FC236}">
                            <a16:creationId xmlns:a16="http://schemas.microsoft.com/office/drawing/2014/main" id="{BB609C05-542E-180C-42D2-B0D8D6F0FD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14BF2B7D-9E5A-FE05-1D13-620EEB9432FB}"/>
              </a:ext>
            </a:extLst>
          </p:cNvPr>
          <p:cNvSpPr>
            <a:spLocks noGrp="1"/>
          </p:cNvSpPr>
          <p:nvPr>
            <p:ph type="title"/>
          </p:nvPr>
        </p:nvSpPr>
        <p:spPr>
          <a:xfrm>
            <a:off x="838200" y="795403"/>
            <a:ext cx="10515600" cy="895285"/>
          </a:xfrm>
        </p:spPr>
        <p:txBody>
          <a:bodyPr vert="horz"/>
          <a:lstStyle/>
          <a:p>
            <a:r>
              <a:rPr lang="sv-SE"/>
              <a:t>Guide – Verksamhetsplanering </a:t>
            </a:r>
          </a:p>
        </p:txBody>
      </p:sp>
      <p:sp>
        <p:nvSpPr>
          <p:cNvPr id="3" name="Platshållare för innehåll 2">
            <a:extLst>
              <a:ext uri="{FF2B5EF4-FFF2-40B4-BE49-F238E27FC236}">
                <a16:creationId xmlns:a16="http://schemas.microsoft.com/office/drawing/2014/main" id="{1BAF0F2D-DBA1-5465-650C-ADF457C37C08}"/>
              </a:ext>
            </a:extLst>
          </p:cNvPr>
          <p:cNvSpPr>
            <a:spLocks noGrp="1"/>
          </p:cNvSpPr>
          <p:nvPr>
            <p:ph idx="1"/>
          </p:nvPr>
        </p:nvSpPr>
        <p:spPr>
          <a:xfrm>
            <a:off x="838200" y="1825626"/>
            <a:ext cx="10515600" cy="4123482"/>
          </a:xfrm>
        </p:spPr>
        <p:txBody>
          <a:bodyPr vert="horz" lIns="91440" tIns="45720" rIns="91440" bIns="45720" rtlCol="0" anchor="t">
            <a:noAutofit/>
          </a:bodyPr>
          <a:lstStyle/>
          <a:p>
            <a:pPr marL="4762" indent="0">
              <a:buNone/>
            </a:pPr>
            <a:r>
              <a:rPr lang="sv-SE" b="1">
                <a:hlinkClick r:id="rId6"/>
              </a:rPr>
              <a:t>Omläggningsplan VIOL 3</a:t>
            </a:r>
            <a:r>
              <a:rPr lang="sv-SE">
                <a:hlinkClick r:id="rId6"/>
              </a:rPr>
              <a:t> </a:t>
            </a:r>
            <a:r>
              <a:rPr lang="sv-SE"/>
              <a:t>omfattar hur du vill hantera:</a:t>
            </a:r>
          </a:p>
          <a:p>
            <a:pPr lvl="1">
              <a:spcBef>
                <a:spcPts val="0"/>
              </a:spcBef>
              <a:spcAft>
                <a:spcPts val="600"/>
              </a:spcAft>
            </a:pPr>
            <a:r>
              <a:rPr lang="sv-SE">
                <a:solidFill>
                  <a:srgbClr val="000000"/>
                </a:solidFill>
              </a:rPr>
              <a:t>Interna affärer eller affärer med få affärsled vid Go Live</a:t>
            </a:r>
          </a:p>
          <a:p>
            <a:pPr lvl="1">
              <a:spcBef>
                <a:spcPts val="0"/>
              </a:spcBef>
              <a:spcAft>
                <a:spcPts val="600"/>
              </a:spcAft>
            </a:pPr>
            <a:r>
              <a:rPr lang="sv-SE">
                <a:solidFill>
                  <a:srgbClr val="000000"/>
                </a:solidFill>
              </a:rPr>
              <a:t>Affärer med flera affärspartners i kontraktskedjan kan startas upp successivt när alla i kedjan är klara med sina respektive kontrakt</a:t>
            </a:r>
          </a:p>
          <a:p>
            <a:pPr lvl="1">
              <a:spcBef>
                <a:spcPts val="0"/>
              </a:spcBef>
              <a:spcAft>
                <a:spcPts val="600"/>
              </a:spcAft>
            </a:pPr>
            <a:r>
              <a:rPr lang="sv-SE">
                <a:solidFill>
                  <a:srgbClr val="000000"/>
                </a:solidFill>
              </a:rPr>
              <a:t>Affärer som inte hinner avslutas under omläggningsperioden i VIOL 2</a:t>
            </a:r>
          </a:p>
          <a:p>
            <a:pPr lvl="1">
              <a:spcBef>
                <a:spcPts val="0"/>
              </a:spcBef>
              <a:spcAft>
                <a:spcPts val="600"/>
              </a:spcAft>
            </a:pPr>
            <a:r>
              <a:rPr lang="sv-SE">
                <a:solidFill>
                  <a:srgbClr val="000000"/>
                </a:solidFill>
              </a:rPr>
              <a:t>Affärer med bränslesortiment kan behöva läggas upp på nytt i VIOL 3</a:t>
            </a:r>
            <a:br>
              <a:rPr lang="sv-SE">
                <a:solidFill>
                  <a:srgbClr val="000000"/>
                </a:solidFill>
              </a:rPr>
            </a:br>
            <a:endParaRPr lang="sv-SE"/>
          </a:p>
          <a:p>
            <a:pPr marL="4762" indent="0">
              <a:buNone/>
            </a:pPr>
            <a:r>
              <a:rPr lang="sv-SE" b="1"/>
              <a:t>Engagera verksamheten nu</a:t>
            </a:r>
          </a:p>
          <a:p>
            <a:pPr lvl="1">
              <a:spcBef>
                <a:spcPts val="0"/>
              </a:spcBef>
              <a:spcAft>
                <a:spcPts val="600"/>
              </a:spcAft>
            </a:pPr>
            <a:r>
              <a:rPr lang="sv-SE">
                <a:solidFill>
                  <a:srgbClr val="000000"/>
                </a:solidFill>
              </a:rPr>
              <a:t>Virkesadministratörer</a:t>
            </a:r>
          </a:p>
          <a:p>
            <a:pPr lvl="1">
              <a:spcBef>
                <a:spcPts val="0"/>
              </a:spcBef>
              <a:spcAft>
                <a:spcPts val="600"/>
              </a:spcAft>
            </a:pPr>
            <a:r>
              <a:rPr lang="sv-SE">
                <a:solidFill>
                  <a:srgbClr val="000000"/>
                </a:solidFill>
              </a:rPr>
              <a:t>Avtalsansvariga både på central och lokal nivå (köp/sälj)</a:t>
            </a:r>
          </a:p>
          <a:p>
            <a:pPr lvl="1">
              <a:spcBef>
                <a:spcPts val="0"/>
              </a:spcBef>
              <a:spcAft>
                <a:spcPts val="600"/>
              </a:spcAft>
            </a:pPr>
            <a:r>
              <a:rPr lang="sv-SE">
                <a:solidFill>
                  <a:srgbClr val="000000"/>
                </a:solidFill>
              </a:rPr>
              <a:t>Produktionsledare</a:t>
            </a:r>
          </a:p>
          <a:p>
            <a:pPr lvl="1">
              <a:spcBef>
                <a:spcPts val="0"/>
              </a:spcBef>
              <a:spcAft>
                <a:spcPts val="600"/>
              </a:spcAft>
            </a:pPr>
            <a:r>
              <a:rPr lang="sv-SE">
                <a:solidFill>
                  <a:srgbClr val="000000"/>
                </a:solidFill>
              </a:rPr>
              <a:t>Transportledare</a:t>
            </a:r>
          </a:p>
        </p:txBody>
      </p:sp>
      <p:sp>
        <p:nvSpPr>
          <p:cNvPr id="4" name="Ellips 3">
            <a:extLst>
              <a:ext uri="{FF2B5EF4-FFF2-40B4-BE49-F238E27FC236}">
                <a16:creationId xmlns:a16="http://schemas.microsoft.com/office/drawing/2014/main" id="{7923BBEB-511B-F48A-1676-9208937C93B6}"/>
              </a:ext>
            </a:extLst>
          </p:cNvPr>
          <p:cNvSpPr/>
          <p:nvPr/>
        </p:nvSpPr>
        <p:spPr>
          <a:xfrm>
            <a:off x="8072284" y="3342968"/>
            <a:ext cx="3281516" cy="260614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sv-SE"/>
              <a:t>Omläggning och planering  -viktiga delar av milstolparna 7-10</a:t>
            </a:r>
          </a:p>
        </p:txBody>
      </p:sp>
    </p:spTree>
    <p:extLst>
      <p:ext uri="{BB962C8B-B14F-4D97-AF65-F5344CB8AC3E}">
        <p14:creationId xmlns:p14="http://schemas.microsoft.com/office/powerpoint/2010/main" val="2864544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129235" y="2382061"/>
            <a:ext cx="11933530" cy="1845910"/>
          </a:xfrm>
        </p:spPr>
        <p:txBody>
          <a:bodyPr>
            <a:noAutofit/>
          </a:bodyPr>
          <a:lstStyle/>
          <a:p>
            <a:pPr algn="ctr">
              <a:lnSpc>
                <a:spcPct val="100000"/>
              </a:lnSpc>
            </a:pPr>
            <a:r>
              <a:rPr lang="sv-SE" sz="5400">
                <a:solidFill>
                  <a:schemeClr val="bg1">
                    <a:lumMod val="85000"/>
                  </a:schemeClr>
                </a:solidFill>
              </a:rPr>
              <a:t>Information till mätplatsägare och utrustningsleverantörer</a:t>
            </a:r>
            <a:endParaRPr lang="sv-SE" sz="3200">
              <a:solidFill>
                <a:schemeClr val="bg1"/>
              </a:solidFill>
              <a:highlight>
                <a:srgbClr val="FFFF00"/>
              </a:highlight>
            </a:endParaRPr>
          </a:p>
        </p:txBody>
      </p:sp>
    </p:spTree>
    <p:extLst>
      <p:ext uri="{BB962C8B-B14F-4D97-AF65-F5344CB8AC3E}">
        <p14:creationId xmlns:p14="http://schemas.microsoft.com/office/powerpoint/2010/main" val="33176388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5AA5E-4880-513D-DCA1-D95400A9B29C}"/>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AD731E5-B992-71F5-856B-EE738BF2738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6" name="think-cell data - do not delete" hidden="1">
                        <a:extLst>
                          <a:ext uri="{FF2B5EF4-FFF2-40B4-BE49-F238E27FC236}">
                            <a16:creationId xmlns:a16="http://schemas.microsoft.com/office/drawing/2014/main" id="{6AD731E5-B992-71F5-856B-EE738BF273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ubrik 9">
            <a:extLst>
              <a:ext uri="{FF2B5EF4-FFF2-40B4-BE49-F238E27FC236}">
                <a16:creationId xmlns:a16="http://schemas.microsoft.com/office/drawing/2014/main" id="{74D51C91-9445-C6ED-1773-D64D63813FA2}"/>
              </a:ext>
            </a:extLst>
          </p:cNvPr>
          <p:cNvSpPr>
            <a:spLocks noGrp="1"/>
          </p:cNvSpPr>
          <p:nvPr>
            <p:ph type="title"/>
          </p:nvPr>
        </p:nvSpPr>
        <p:spPr/>
        <p:txBody>
          <a:bodyPr vert="horz" anchor="ctr">
            <a:noAutofit/>
          </a:bodyPr>
          <a:lstStyle/>
          <a:p>
            <a:r>
              <a:rPr lang="sv-SE"/>
              <a:t>Du behöver se över din mätplatsutrustning</a:t>
            </a:r>
          </a:p>
        </p:txBody>
      </p:sp>
      <p:sp>
        <p:nvSpPr>
          <p:cNvPr id="2" name="Platshållare för innehåll 1">
            <a:extLst>
              <a:ext uri="{FF2B5EF4-FFF2-40B4-BE49-F238E27FC236}">
                <a16:creationId xmlns:a16="http://schemas.microsoft.com/office/drawing/2014/main" id="{B2706360-9971-241A-43A8-EC4D10F3FC2B}"/>
              </a:ext>
            </a:extLst>
          </p:cNvPr>
          <p:cNvSpPr>
            <a:spLocks noGrp="1"/>
          </p:cNvSpPr>
          <p:nvPr>
            <p:ph idx="1"/>
          </p:nvPr>
        </p:nvSpPr>
        <p:spPr>
          <a:xfrm>
            <a:off x="838200" y="2177318"/>
            <a:ext cx="10515600" cy="4351338"/>
          </a:xfrm>
        </p:spPr>
        <p:txBody>
          <a:bodyPr vert="horz" lIns="91440" tIns="45720" rIns="91440" bIns="45720" rtlCol="0" anchor="t">
            <a:noAutofit/>
          </a:bodyPr>
          <a:lstStyle/>
          <a:p>
            <a:r>
              <a:rPr lang="sv-SE"/>
              <a:t>Du som Mätplatsägare måste göra anpassningar av den utrustning som finns på din mätplats innan övergången till det nya systemet.</a:t>
            </a:r>
          </a:p>
          <a:p>
            <a:r>
              <a:rPr lang="sv-SE"/>
              <a:t>Det är ditt ansvar som mätplatsägare att se till att din utrustning är kompatibel mot VIOL 3.</a:t>
            </a:r>
          </a:p>
          <a:p>
            <a:r>
              <a:rPr lang="sv-SE"/>
              <a:t>Anpassningarna som du eventuellt behöver göra kan driva kostnader som du som mätplatsägare behöver stå för. </a:t>
            </a:r>
          </a:p>
          <a:p>
            <a:r>
              <a:rPr lang="sv-SE"/>
              <a:t>Om du inte genomför anpassningar av utrustning som behövs för din mätplats innan Go Live, kan Biometria inte garantera att du fortsatt kommer kunna utföra dina affärer mot dina affärspartners.</a:t>
            </a:r>
          </a:p>
        </p:txBody>
      </p:sp>
    </p:spTree>
    <p:extLst>
      <p:ext uri="{BB962C8B-B14F-4D97-AF65-F5344CB8AC3E}">
        <p14:creationId xmlns:p14="http://schemas.microsoft.com/office/powerpoint/2010/main" val="23719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ACE01-2910-1B0F-5A92-5EBCAB32EC0D}"/>
            </a:ext>
          </a:extLst>
        </p:cNvPr>
        <p:cNvGrpSpPr/>
        <p:nvPr/>
      </p:nvGrpSpPr>
      <p:grpSpPr>
        <a:xfrm>
          <a:off x="0" y="0"/>
          <a:ext cx="0" cy="0"/>
          <a:chOff x="0" y="0"/>
          <a:chExt cx="0" cy="0"/>
        </a:xfrm>
      </p:grpSpPr>
      <p:sp>
        <p:nvSpPr>
          <p:cNvPr id="10" name="Rubrik 9">
            <a:extLst>
              <a:ext uri="{FF2B5EF4-FFF2-40B4-BE49-F238E27FC236}">
                <a16:creationId xmlns:a16="http://schemas.microsoft.com/office/drawing/2014/main" id="{B8574E02-88C0-28E1-E6D3-FF6FAC0CB504}"/>
              </a:ext>
            </a:extLst>
          </p:cNvPr>
          <p:cNvSpPr>
            <a:spLocks noGrp="1"/>
          </p:cNvSpPr>
          <p:nvPr>
            <p:ph type="title"/>
          </p:nvPr>
        </p:nvSpPr>
        <p:spPr>
          <a:xfrm>
            <a:off x="956769" y="1435507"/>
            <a:ext cx="9744075" cy="1738506"/>
          </a:xfrm>
        </p:spPr>
        <p:txBody>
          <a:bodyPr anchor="ctr">
            <a:normAutofit fontScale="90000"/>
          </a:bodyPr>
          <a:lstStyle/>
          <a:p>
            <a:pPr algn="ctr"/>
            <a:r>
              <a:rPr lang="sv-SE" sz="31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INFORMATION OM</a:t>
            </a:r>
            <a:br>
              <a:rPr lang="sv-SE">
                <a:solidFill>
                  <a:schemeClr val="bg1"/>
                </a:solidFill>
              </a:rPr>
            </a:br>
            <a:r>
              <a:rPr lang="sv-SE" sz="4400"/>
              <a:t>FÖRÄNDRINGAR OCH ANPASSNINGAR AV MÄTPLATSUTRUSTNING</a:t>
            </a:r>
            <a:br>
              <a:rPr lang="sv-SE" sz="4400"/>
            </a:br>
            <a:r>
              <a:rPr lang="sv-SE" sz="3100" b="0">
                <a:latin typeface="Open Sans Light" panose="020B0306030504020204" pitchFamily="34" charset="0"/>
                <a:ea typeface="Open Sans Light" panose="020B0306030504020204" pitchFamily="34" charset="0"/>
                <a:cs typeface="Open Sans Light" panose="020B0306030504020204" pitchFamily="34" charset="0"/>
              </a:rPr>
              <a:t>INFÖR ÖVERGÅNGEN TILL VIOL 3</a:t>
            </a:r>
            <a:endParaRPr lang="sv-SE">
              <a:solidFill>
                <a:schemeClr val="bg1"/>
              </a:solidFill>
            </a:endParaRPr>
          </a:p>
        </p:txBody>
      </p:sp>
      <p:sp>
        <p:nvSpPr>
          <p:cNvPr id="2" name="textruta 1">
            <a:extLst>
              <a:ext uri="{FF2B5EF4-FFF2-40B4-BE49-F238E27FC236}">
                <a16:creationId xmlns:a16="http://schemas.microsoft.com/office/drawing/2014/main" id="{EC5CA12E-81AA-E13A-2D0E-09F66A0F86EB}"/>
              </a:ext>
            </a:extLst>
          </p:cNvPr>
          <p:cNvSpPr txBox="1"/>
          <p:nvPr/>
        </p:nvSpPr>
        <p:spPr>
          <a:xfrm>
            <a:off x="4099713" y="5649763"/>
            <a:ext cx="1442862"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FFFFFF"/>
                </a:solidFill>
                <a:effectLst/>
                <a:uLnTx/>
                <a:uFillTx/>
                <a:latin typeface="Open Sans"/>
                <a:ea typeface="Open Sans"/>
                <a:cs typeface="Open Sans"/>
              </a:rPr>
              <a:t>FJÄRRMÄTNING</a:t>
            </a:r>
          </a:p>
        </p:txBody>
      </p:sp>
      <p:sp>
        <p:nvSpPr>
          <p:cNvPr id="3" name="textruta 2">
            <a:extLst>
              <a:ext uri="{FF2B5EF4-FFF2-40B4-BE49-F238E27FC236}">
                <a16:creationId xmlns:a16="http://schemas.microsoft.com/office/drawing/2014/main" id="{A519269E-C401-6389-3B95-A01C70103D32}"/>
              </a:ext>
            </a:extLst>
          </p:cNvPr>
          <p:cNvSpPr txBox="1"/>
          <p:nvPr/>
        </p:nvSpPr>
        <p:spPr>
          <a:xfrm>
            <a:off x="960100" y="5683200"/>
            <a:ext cx="167632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TORRHALTS-</a:t>
            </a:r>
            <a:br>
              <a:rPr kumimoji="0" lang="sv-SE" sz="11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sv-SE" sz="11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ANALYS</a:t>
            </a:r>
          </a:p>
        </p:txBody>
      </p:sp>
      <p:pic>
        <p:nvPicPr>
          <p:cNvPr id="4" name="Bild 3">
            <a:extLst>
              <a:ext uri="{FF2B5EF4-FFF2-40B4-BE49-F238E27FC236}">
                <a16:creationId xmlns:a16="http://schemas.microsoft.com/office/drawing/2014/main" id="{C074BB95-3B17-A59A-56F0-AFE10B732657}"/>
              </a:ext>
            </a:extLst>
          </p:cNvPr>
          <p:cNvPicPr>
            <a:picLocks noChangeAspect="1"/>
          </p:cNvPicPr>
          <p:nvPr/>
        </p:nvPicPr>
        <p:blipFill>
          <a:blip r:embed="rId2"/>
          <a:srcRect/>
          <a:stretch/>
        </p:blipFill>
        <p:spPr>
          <a:xfrm>
            <a:off x="1601340" y="5113270"/>
            <a:ext cx="448701" cy="444866"/>
          </a:xfrm>
          <a:prstGeom prst="rect">
            <a:avLst/>
          </a:prstGeom>
        </p:spPr>
      </p:pic>
      <p:sp>
        <p:nvSpPr>
          <p:cNvPr id="5" name="textruta 4">
            <a:extLst>
              <a:ext uri="{FF2B5EF4-FFF2-40B4-BE49-F238E27FC236}">
                <a16:creationId xmlns:a16="http://schemas.microsoft.com/office/drawing/2014/main" id="{AF1A7A84-4F0A-903B-BE9D-06E0680355EC}"/>
              </a:ext>
            </a:extLst>
          </p:cNvPr>
          <p:cNvSpPr txBox="1"/>
          <p:nvPr/>
        </p:nvSpPr>
        <p:spPr>
          <a:xfrm>
            <a:off x="5542574" y="5656675"/>
            <a:ext cx="14125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FÖRARTERMINAL</a:t>
            </a:r>
            <a:endParaRPr kumimoji="0" lang="sv-SE" sz="12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ruta 5">
            <a:extLst>
              <a:ext uri="{FF2B5EF4-FFF2-40B4-BE49-F238E27FC236}">
                <a16:creationId xmlns:a16="http://schemas.microsoft.com/office/drawing/2014/main" id="{EAA9366A-C92F-F4B3-9AFF-013A6BE35C81}"/>
              </a:ext>
            </a:extLst>
          </p:cNvPr>
          <p:cNvSpPr txBox="1"/>
          <p:nvPr/>
        </p:nvSpPr>
        <p:spPr>
          <a:xfrm>
            <a:off x="2614558" y="5660203"/>
            <a:ext cx="151120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STOCKMÄTNING</a:t>
            </a:r>
          </a:p>
        </p:txBody>
      </p:sp>
      <p:pic>
        <p:nvPicPr>
          <p:cNvPr id="7" name="Bildobjekt 6">
            <a:extLst>
              <a:ext uri="{FF2B5EF4-FFF2-40B4-BE49-F238E27FC236}">
                <a16:creationId xmlns:a16="http://schemas.microsoft.com/office/drawing/2014/main" id="{B448EF63-D602-7A20-E90A-9822A16778DB}"/>
              </a:ext>
            </a:extLst>
          </p:cNvPr>
          <p:cNvPicPr>
            <a:picLocks noChangeAspect="1"/>
          </p:cNvPicPr>
          <p:nvPr/>
        </p:nvPicPr>
        <p:blipFill>
          <a:blip r:embed="rId3"/>
          <a:srcRect/>
          <a:stretch/>
        </p:blipFill>
        <p:spPr>
          <a:xfrm>
            <a:off x="4560668" y="5021172"/>
            <a:ext cx="516978" cy="580486"/>
          </a:xfrm>
          <a:prstGeom prst="rect">
            <a:avLst/>
          </a:prstGeom>
        </p:spPr>
      </p:pic>
      <p:sp>
        <p:nvSpPr>
          <p:cNvPr id="9" name="textruta 8">
            <a:extLst>
              <a:ext uri="{FF2B5EF4-FFF2-40B4-BE49-F238E27FC236}">
                <a16:creationId xmlns:a16="http://schemas.microsoft.com/office/drawing/2014/main" id="{5EB83D6A-3AED-0D91-2CDF-DEC290F0E1C2}"/>
              </a:ext>
            </a:extLst>
          </p:cNvPr>
          <p:cNvSpPr txBox="1"/>
          <p:nvPr/>
        </p:nvSpPr>
        <p:spPr>
          <a:xfrm>
            <a:off x="228212" y="5750996"/>
            <a:ext cx="47679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VÅG</a:t>
            </a:r>
            <a:endParaRPr kumimoji="0" lang="sv-SE"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1" name="Bildobjekt 10">
            <a:extLst>
              <a:ext uri="{FF2B5EF4-FFF2-40B4-BE49-F238E27FC236}">
                <a16:creationId xmlns:a16="http://schemas.microsoft.com/office/drawing/2014/main" id="{D482AA35-F8BB-0634-7A9E-3C6F0CED2A89}"/>
              </a:ext>
            </a:extLst>
          </p:cNvPr>
          <p:cNvPicPr>
            <a:picLocks noChangeAspect="1"/>
          </p:cNvPicPr>
          <p:nvPr/>
        </p:nvPicPr>
        <p:blipFill>
          <a:blip r:embed="rId4"/>
          <a:srcRect/>
          <a:stretch/>
        </p:blipFill>
        <p:spPr>
          <a:xfrm>
            <a:off x="5969966" y="5159451"/>
            <a:ext cx="557784" cy="442207"/>
          </a:xfrm>
          <a:prstGeom prst="rect">
            <a:avLst/>
          </a:prstGeom>
        </p:spPr>
      </p:pic>
      <p:cxnSp>
        <p:nvCxnSpPr>
          <p:cNvPr id="13" name="Rak koppling 12">
            <a:extLst>
              <a:ext uri="{FF2B5EF4-FFF2-40B4-BE49-F238E27FC236}">
                <a16:creationId xmlns:a16="http://schemas.microsoft.com/office/drawing/2014/main" id="{BD425705-FCE7-AE89-AFF4-2C8CDF4655D7}"/>
              </a:ext>
            </a:extLst>
          </p:cNvPr>
          <p:cNvCxnSpPr>
            <a:cxnSpLocks/>
          </p:cNvCxnSpPr>
          <p:nvPr/>
        </p:nvCxnSpPr>
        <p:spPr>
          <a:xfrm>
            <a:off x="4125759" y="4392775"/>
            <a:ext cx="0" cy="2006260"/>
          </a:xfrm>
          <a:prstGeom prst="line">
            <a:avLst/>
          </a:prstGeom>
          <a:ln>
            <a:solidFill>
              <a:srgbClr val="267A8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07DECA39-C242-DAA4-F755-0F18A622C4F9}"/>
              </a:ext>
            </a:extLst>
          </p:cNvPr>
          <p:cNvCxnSpPr>
            <a:cxnSpLocks/>
          </p:cNvCxnSpPr>
          <p:nvPr/>
        </p:nvCxnSpPr>
        <p:spPr>
          <a:xfrm>
            <a:off x="956769" y="4372327"/>
            <a:ext cx="0" cy="2006260"/>
          </a:xfrm>
          <a:prstGeom prst="line">
            <a:avLst/>
          </a:prstGeom>
          <a:ln>
            <a:solidFill>
              <a:srgbClr val="267A8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1BB18E81-2A6A-4F84-EFE0-8581EA2DA3B5}"/>
              </a:ext>
            </a:extLst>
          </p:cNvPr>
          <p:cNvCxnSpPr>
            <a:cxnSpLocks/>
          </p:cNvCxnSpPr>
          <p:nvPr/>
        </p:nvCxnSpPr>
        <p:spPr>
          <a:xfrm>
            <a:off x="2636420" y="4336500"/>
            <a:ext cx="0" cy="2006260"/>
          </a:xfrm>
          <a:prstGeom prst="line">
            <a:avLst/>
          </a:prstGeom>
          <a:ln>
            <a:solidFill>
              <a:srgbClr val="267A8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3D9D378B-511B-A2A3-3CB9-F08F094998E1}"/>
              </a:ext>
            </a:extLst>
          </p:cNvPr>
          <p:cNvCxnSpPr>
            <a:cxnSpLocks/>
          </p:cNvCxnSpPr>
          <p:nvPr/>
        </p:nvCxnSpPr>
        <p:spPr>
          <a:xfrm>
            <a:off x="5542575" y="4423450"/>
            <a:ext cx="0" cy="2006260"/>
          </a:xfrm>
          <a:prstGeom prst="line">
            <a:avLst/>
          </a:prstGeom>
          <a:ln>
            <a:solidFill>
              <a:srgbClr val="267A8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Bildobjekt 19">
            <a:extLst>
              <a:ext uri="{FF2B5EF4-FFF2-40B4-BE49-F238E27FC236}">
                <a16:creationId xmlns:a16="http://schemas.microsoft.com/office/drawing/2014/main" id="{E7E226D4-7E95-2FE9-073E-AB19B6579F76}"/>
              </a:ext>
            </a:extLst>
          </p:cNvPr>
          <p:cNvPicPr>
            <a:picLocks noChangeAspect="1"/>
          </p:cNvPicPr>
          <p:nvPr/>
        </p:nvPicPr>
        <p:blipFill>
          <a:blip r:embed="rId5"/>
          <a:srcRect/>
          <a:stretch/>
        </p:blipFill>
        <p:spPr>
          <a:xfrm>
            <a:off x="3125063" y="5181180"/>
            <a:ext cx="490190" cy="403770"/>
          </a:xfrm>
          <a:prstGeom prst="rect">
            <a:avLst/>
          </a:prstGeom>
        </p:spPr>
      </p:pic>
      <p:grpSp>
        <p:nvGrpSpPr>
          <p:cNvPr id="23" name="Grupp 22">
            <a:extLst>
              <a:ext uri="{FF2B5EF4-FFF2-40B4-BE49-F238E27FC236}">
                <a16:creationId xmlns:a16="http://schemas.microsoft.com/office/drawing/2014/main" id="{F67A13DA-92D5-9488-07DC-E2471FE41FEF}"/>
              </a:ext>
            </a:extLst>
          </p:cNvPr>
          <p:cNvGrpSpPr/>
          <p:nvPr/>
        </p:nvGrpSpPr>
        <p:grpSpPr>
          <a:xfrm>
            <a:off x="250216" y="4965936"/>
            <a:ext cx="428478" cy="618519"/>
            <a:chOff x="8661877" y="4899199"/>
            <a:chExt cx="552923" cy="798158"/>
          </a:xfrm>
        </p:grpSpPr>
        <p:pic>
          <p:nvPicPr>
            <p:cNvPr id="12" name="Bildobjekt 11">
              <a:extLst>
                <a:ext uri="{FF2B5EF4-FFF2-40B4-BE49-F238E27FC236}">
                  <a16:creationId xmlns:a16="http://schemas.microsoft.com/office/drawing/2014/main" id="{1995E65E-7680-22D4-B173-697477F4349A}"/>
                </a:ext>
              </a:extLst>
            </p:cNvPr>
            <p:cNvPicPr>
              <a:picLocks noChangeAspect="1"/>
            </p:cNvPicPr>
            <p:nvPr/>
          </p:nvPicPr>
          <p:blipFill>
            <a:blip r:embed="rId6"/>
            <a:srcRect/>
            <a:stretch/>
          </p:blipFill>
          <p:spPr>
            <a:xfrm>
              <a:off x="8661877" y="4899199"/>
              <a:ext cx="552923" cy="624269"/>
            </a:xfrm>
            <a:prstGeom prst="rect">
              <a:avLst/>
            </a:prstGeom>
          </p:spPr>
        </p:pic>
        <p:sp>
          <p:nvSpPr>
            <p:cNvPr id="21" name="Rektangel 20">
              <a:extLst>
                <a:ext uri="{FF2B5EF4-FFF2-40B4-BE49-F238E27FC236}">
                  <a16:creationId xmlns:a16="http://schemas.microsoft.com/office/drawing/2014/main" id="{23095783-0DA9-363C-E83B-A34668DA7D6C}"/>
                </a:ext>
              </a:extLst>
            </p:cNvPr>
            <p:cNvSpPr/>
            <p:nvPr/>
          </p:nvSpPr>
          <p:spPr>
            <a:xfrm>
              <a:off x="8661878" y="5599957"/>
              <a:ext cx="552922" cy="97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2" name="Rak koppling 21">
            <a:extLst>
              <a:ext uri="{FF2B5EF4-FFF2-40B4-BE49-F238E27FC236}">
                <a16:creationId xmlns:a16="http://schemas.microsoft.com/office/drawing/2014/main" id="{C6966047-4997-A9A2-4DB0-2A971B09C6BE}"/>
              </a:ext>
            </a:extLst>
          </p:cNvPr>
          <p:cNvCxnSpPr>
            <a:cxnSpLocks/>
          </p:cNvCxnSpPr>
          <p:nvPr/>
        </p:nvCxnSpPr>
        <p:spPr>
          <a:xfrm>
            <a:off x="6955140" y="4446192"/>
            <a:ext cx="0" cy="2006260"/>
          </a:xfrm>
          <a:prstGeom prst="line">
            <a:avLst/>
          </a:prstGeom>
          <a:ln>
            <a:solidFill>
              <a:srgbClr val="267A8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ruta 24">
            <a:extLst>
              <a:ext uri="{FF2B5EF4-FFF2-40B4-BE49-F238E27FC236}">
                <a16:creationId xmlns:a16="http://schemas.microsoft.com/office/drawing/2014/main" id="{753B86AE-CC72-1D06-6B0D-5CEBE8C10BD8}"/>
              </a:ext>
            </a:extLst>
          </p:cNvPr>
          <p:cNvSpPr txBox="1"/>
          <p:nvPr/>
        </p:nvSpPr>
        <p:spPr>
          <a:xfrm>
            <a:off x="6982180" y="5649763"/>
            <a:ext cx="103302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SKALSKYDD</a:t>
            </a:r>
            <a:endParaRPr kumimoji="0" lang="sv-SE"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4" name="Bildobjekt 33" descr="En bild som visar logotyp, symbol, vit, svart och vit&#10;&#10;Automatiskt genererad beskrivning">
            <a:extLst>
              <a:ext uri="{FF2B5EF4-FFF2-40B4-BE49-F238E27FC236}">
                <a16:creationId xmlns:a16="http://schemas.microsoft.com/office/drawing/2014/main" id="{88011CD6-EB67-DD33-37D4-CD4214A99598}"/>
              </a:ext>
            </a:extLst>
          </p:cNvPr>
          <p:cNvPicPr>
            <a:picLocks noChangeAspect="1"/>
          </p:cNvPicPr>
          <p:nvPr/>
        </p:nvPicPr>
        <p:blipFill>
          <a:blip r:embed="rId7"/>
          <a:stretch>
            <a:fillRect/>
          </a:stretch>
        </p:blipFill>
        <p:spPr>
          <a:xfrm>
            <a:off x="7324075" y="5103683"/>
            <a:ext cx="349231" cy="415464"/>
          </a:xfrm>
          <a:prstGeom prst="rect">
            <a:avLst/>
          </a:prstGeom>
        </p:spPr>
      </p:pic>
      <p:sp>
        <p:nvSpPr>
          <p:cNvPr id="35" name="textruta 34">
            <a:extLst>
              <a:ext uri="{FF2B5EF4-FFF2-40B4-BE49-F238E27FC236}">
                <a16:creationId xmlns:a16="http://schemas.microsoft.com/office/drawing/2014/main" id="{B73E6209-DADC-8C67-246B-F46AAF424C04}"/>
              </a:ext>
            </a:extLst>
          </p:cNvPr>
          <p:cNvSpPr txBox="1"/>
          <p:nvPr/>
        </p:nvSpPr>
        <p:spPr>
          <a:xfrm>
            <a:off x="7993912" y="5662844"/>
            <a:ext cx="158353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TANKANLÄGGNING</a:t>
            </a:r>
            <a:endParaRPr kumimoji="0" lang="sv-SE"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8" name="Bild 37" descr="Bränsle med hel fyllning">
            <a:extLst>
              <a:ext uri="{FF2B5EF4-FFF2-40B4-BE49-F238E27FC236}">
                <a16:creationId xmlns:a16="http://schemas.microsoft.com/office/drawing/2014/main" id="{AC7B492F-6119-EFE7-3150-9FB020DF55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17320" y="5103606"/>
            <a:ext cx="579594" cy="579594"/>
          </a:xfrm>
          <a:prstGeom prst="rect">
            <a:avLst/>
          </a:prstGeom>
        </p:spPr>
      </p:pic>
      <p:cxnSp>
        <p:nvCxnSpPr>
          <p:cNvPr id="39" name="Rak koppling 38">
            <a:extLst>
              <a:ext uri="{FF2B5EF4-FFF2-40B4-BE49-F238E27FC236}">
                <a16:creationId xmlns:a16="http://schemas.microsoft.com/office/drawing/2014/main" id="{3F5EA00B-3E61-0771-D869-B30A4B2CC5E6}"/>
              </a:ext>
            </a:extLst>
          </p:cNvPr>
          <p:cNvCxnSpPr>
            <a:cxnSpLocks/>
          </p:cNvCxnSpPr>
          <p:nvPr/>
        </p:nvCxnSpPr>
        <p:spPr>
          <a:xfrm>
            <a:off x="8023411" y="4466753"/>
            <a:ext cx="0" cy="2006260"/>
          </a:xfrm>
          <a:prstGeom prst="line">
            <a:avLst/>
          </a:prstGeom>
          <a:ln>
            <a:solidFill>
              <a:srgbClr val="267A8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textruta 39">
            <a:extLst>
              <a:ext uri="{FF2B5EF4-FFF2-40B4-BE49-F238E27FC236}">
                <a16:creationId xmlns:a16="http://schemas.microsoft.com/office/drawing/2014/main" id="{5D5DFC44-28B7-8C7B-ED0A-EC06BFF43F8E}"/>
              </a:ext>
            </a:extLst>
          </p:cNvPr>
          <p:cNvSpPr txBox="1"/>
          <p:nvPr/>
        </p:nvSpPr>
        <p:spPr>
          <a:xfrm>
            <a:off x="9527222" y="5656675"/>
            <a:ext cx="117362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STORDISPLAY</a:t>
            </a:r>
            <a:endParaRPr kumimoji="0" lang="sv-SE"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textruta 41">
            <a:extLst>
              <a:ext uri="{FF2B5EF4-FFF2-40B4-BE49-F238E27FC236}">
                <a16:creationId xmlns:a16="http://schemas.microsoft.com/office/drawing/2014/main" id="{9C2EBB0C-9535-48E0-FE94-D9C1D2B0B8AD}"/>
              </a:ext>
            </a:extLst>
          </p:cNvPr>
          <p:cNvSpPr txBox="1"/>
          <p:nvPr/>
        </p:nvSpPr>
        <p:spPr>
          <a:xfrm>
            <a:off x="10648199" y="5643531"/>
            <a:ext cx="164749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TRUCK-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STYRNINGSSYSTEM</a:t>
            </a:r>
            <a:endParaRPr kumimoji="0" lang="sv-SE" sz="1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3" name="Bild 42">
            <a:extLst>
              <a:ext uri="{FF2B5EF4-FFF2-40B4-BE49-F238E27FC236}">
                <a16:creationId xmlns:a16="http://schemas.microsoft.com/office/drawing/2014/main" id="{F39DEA79-A3CD-A1B2-9F42-D37794A41638}"/>
              </a:ext>
            </a:extLst>
          </p:cNvPr>
          <p:cNvPicPr>
            <a:picLocks noChangeAspect="1"/>
          </p:cNvPicPr>
          <p:nvPr/>
        </p:nvPicPr>
        <p:blipFill>
          <a:blip r:embed="rId10"/>
          <a:srcRect/>
          <a:stretch/>
        </p:blipFill>
        <p:spPr>
          <a:xfrm>
            <a:off x="11280757" y="5171555"/>
            <a:ext cx="382373" cy="457756"/>
          </a:xfrm>
          <a:prstGeom prst="rect">
            <a:avLst/>
          </a:prstGeom>
        </p:spPr>
      </p:pic>
      <p:pic>
        <p:nvPicPr>
          <p:cNvPr id="45" name="Bild 44" descr="Bildskärm med hel fyllning">
            <a:extLst>
              <a:ext uri="{FF2B5EF4-FFF2-40B4-BE49-F238E27FC236}">
                <a16:creationId xmlns:a16="http://schemas.microsoft.com/office/drawing/2014/main" id="{94C2DE52-D212-996F-01E8-21A3B37E9C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64434" y="5119410"/>
            <a:ext cx="509901" cy="509901"/>
          </a:xfrm>
          <a:prstGeom prst="rect">
            <a:avLst/>
          </a:prstGeom>
        </p:spPr>
      </p:pic>
      <p:cxnSp>
        <p:nvCxnSpPr>
          <p:cNvPr id="48" name="Rak koppling 47">
            <a:extLst>
              <a:ext uri="{FF2B5EF4-FFF2-40B4-BE49-F238E27FC236}">
                <a16:creationId xmlns:a16="http://schemas.microsoft.com/office/drawing/2014/main" id="{6004F82F-BB19-28F7-5CB3-8C18701796A2}"/>
              </a:ext>
            </a:extLst>
          </p:cNvPr>
          <p:cNvCxnSpPr>
            <a:cxnSpLocks/>
          </p:cNvCxnSpPr>
          <p:nvPr/>
        </p:nvCxnSpPr>
        <p:spPr>
          <a:xfrm>
            <a:off x="9523801" y="4505847"/>
            <a:ext cx="0" cy="2006260"/>
          </a:xfrm>
          <a:prstGeom prst="line">
            <a:avLst/>
          </a:prstGeom>
          <a:ln>
            <a:solidFill>
              <a:srgbClr val="267A8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32945FC0-27E8-76A6-FEE5-97EB7A563B8A}"/>
              </a:ext>
            </a:extLst>
          </p:cNvPr>
          <p:cNvCxnSpPr>
            <a:cxnSpLocks/>
          </p:cNvCxnSpPr>
          <p:nvPr/>
        </p:nvCxnSpPr>
        <p:spPr>
          <a:xfrm>
            <a:off x="10700782" y="4516017"/>
            <a:ext cx="0" cy="2006260"/>
          </a:xfrm>
          <a:prstGeom prst="line">
            <a:avLst/>
          </a:prstGeom>
          <a:ln>
            <a:solidFill>
              <a:srgbClr val="267A8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633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129235" y="2662716"/>
            <a:ext cx="11933530" cy="1325563"/>
          </a:xfrm>
        </p:spPr>
        <p:txBody>
          <a:bodyPr>
            <a:noAutofit/>
          </a:bodyPr>
          <a:lstStyle/>
          <a:p>
            <a:pPr algn="ctr"/>
            <a:r>
              <a:rPr lang="sv-SE" sz="5400">
                <a:solidFill>
                  <a:schemeClr val="bg1">
                    <a:lumMod val="85000"/>
                  </a:schemeClr>
                </a:solidFill>
              </a:rPr>
              <a:t>Summering och frågor</a:t>
            </a:r>
            <a:endParaRPr lang="sv-SE" sz="3200">
              <a:solidFill>
                <a:schemeClr val="bg1"/>
              </a:solidFill>
              <a:highlight>
                <a:srgbClr val="FFFF00"/>
              </a:highlight>
            </a:endParaRPr>
          </a:p>
        </p:txBody>
      </p:sp>
    </p:spTree>
    <p:extLst>
      <p:ext uri="{BB962C8B-B14F-4D97-AF65-F5344CB8AC3E}">
        <p14:creationId xmlns:p14="http://schemas.microsoft.com/office/powerpoint/2010/main" val="1866583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7BCDF3-F1EE-9B8E-4F22-9029B63648E1}"/>
              </a:ext>
            </a:extLst>
          </p:cNvPr>
          <p:cNvSpPr>
            <a:spLocks noGrp="1"/>
          </p:cNvSpPr>
          <p:nvPr>
            <p:ph type="title"/>
          </p:nvPr>
        </p:nvSpPr>
        <p:spPr/>
        <p:txBody>
          <a:bodyPr/>
          <a:lstStyle/>
          <a:p>
            <a:r>
              <a:rPr lang="sv-SE"/>
              <a:t>Summering</a:t>
            </a:r>
          </a:p>
        </p:txBody>
      </p:sp>
      <p:sp>
        <p:nvSpPr>
          <p:cNvPr id="4" name="Platshållare för innehåll 2">
            <a:extLst>
              <a:ext uri="{FF2B5EF4-FFF2-40B4-BE49-F238E27FC236}">
                <a16:creationId xmlns:a16="http://schemas.microsoft.com/office/drawing/2014/main" id="{FDE86856-9FAB-AD50-903F-382FA214BF24}"/>
              </a:ext>
            </a:extLst>
          </p:cNvPr>
          <p:cNvSpPr>
            <a:spLocks noGrp="1"/>
          </p:cNvSpPr>
          <p:nvPr>
            <p:ph idx="1"/>
          </p:nvPr>
        </p:nvSpPr>
        <p:spPr>
          <a:xfrm>
            <a:off x="838200" y="1825625"/>
            <a:ext cx="10515600" cy="4122738"/>
          </a:xfrm>
        </p:spPr>
        <p:txBody>
          <a:bodyPr vert="horz" lIns="91440" tIns="45720" rIns="91440" bIns="45720" rtlCol="0" anchor="t">
            <a:noAutofit/>
          </a:bodyPr>
          <a:lstStyle/>
          <a:p>
            <a:pPr indent="-175895"/>
            <a:endParaRPr lang="sv-SE"/>
          </a:p>
          <a:p>
            <a:pPr indent="-175895"/>
            <a:endParaRPr lang="sv-SE"/>
          </a:p>
        </p:txBody>
      </p:sp>
      <p:sp>
        <p:nvSpPr>
          <p:cNvPr id="3" name="Platshållare för innehåll 2">
            <a:extLst>
              <a:ext uri="{FF2B5EF4-FFF2-40B4-BE49-F238E27FC236}">
                <a16:creationId xmlns:a16="http://schemas.microsoft.com/office/drawing/2014/main" id="{5770BE0D-2CF8-DDCB-9A94-E3EEB4B3D72F}"/>
              </a:ext>
            </a:extLst>
          </p:cNvPr>
          <p:cNvSpPr txBox="1">
            <a:spLocks/>
          </p:cNvSpPr>
          <p:nvPr/>
        </p:nvSpPr>
        <p:spPr>
          <a:xfrm>
            <a:off x="838200" y="1825625"/>
            <a:ext cx="10515600" cy="4428218"/>
          </a:xfrm>
          <a:prstGeom prst="rect">
            <a:avLst/>
          </a:prstGeom>
        </p:spPr>
        <p:txBody>
          <a:bodyPr vert="horz" lIns="91440" tIns="45720" rIns="91440" bIns="45720" rtlCol="0" anchor="t">
            <a:noAutofit/>
          </a:bodyPr>
          <a:lstStyle>
            <a:lvl1pPr marL="180975" indent="-176213" algn="l" defTabSz="914400" rtl="0" eaLnBrk="1" latinLnBrk="0" hangingPunct="1">
              <a:lnSpc>
                <a:spcPct val="130000"/>
              </a:lnSpc>
              <a:spcBef>
                <a:spcPts val="1000"/>
              </a:spcBef>
              <a:spcAft>
                <a:spcPts val="1200"/>
              </a:spcAft>
              <a:buFontTx/>
              <a:buBlip>
                <a:blip r:embed="rId2"/>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2"/>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5895">
              <a:lnSpc>
                <a:spcPct val="150000"/>
              </a:lnSpc>
              <a:spcAft>
                <a:spcPts val="600"/>
              </a:spcAft>
              <a:defRPr/>
            </a:pPr>
            <a:r>
              <a:rPr lang="sv-SE">
                <a:solidFill>
                  <a:srgbClr val="000000"/>
                </a:solidFill>
                <a:latin typeface="Noto Serif"/>
                <a:ea typeface="Noto Serif"/>
                <a:cs typeface="Noto Serif"/>
              </a:rPr>
              <a:t>Skapa </a:t>
            </a:r>
            <a:r>
              <a:rPr lang="sv-SE" b="1">
                <a:solidFill>
                  <a:srgbClr val="000000"/>
                </a:solidFill>
                <a:latin typeface="Noto Serif"/>
                <a:ea typeface="Noto Serif"/>
                <a:cs typeface="Noto Serif"/>
              </a:rPr>
              <a:t>dialog</a:t>
            </a:r>
            <a:r>
              <a:rPr lang="sv-SE">
                <a:solidFill>
                  <a:srgbClr val="000000"/>
                </a:solidFill>
                <a:latin typeface="Noto Serif"/>
                <a:ea typeface="Noto Serif"/>
                <a:cs typeface="Noto Serif"/>
              </a:rPr>
              <a:t> med dina affärspartners</a:t>
            </a:r>
          </a:p>
          <a:p>
            <a:pPr marL="180975" marR="0" lvl="0" indent="-175895" algn="l" defTabSz="914400" rtl="0" eaLnBrk="1" fontAlgn="auto" latinLnBrk="0" hangingPunct="1">
              <a:lnSpc>
                <a:spcPct val="150000"/>
              </a:lnSpc>
              <a:spcBef>
                <a:spcPts val="1000"/>
              </a:spcBef>
              <a:spcAft>
                <a:spcPts val="600"/>
              </a:spcAft>
              <a:buClrTx/>
              <a:buSzTx/>
              <a:buFontTx/>
              <a:buBlip>
                <a:blip r:embed="rId2"/>
              </a:buBlip>
              <a:tabLst/>
              <a:defRPr/>
            </a:pPr>
            <a:r>
              <a:rPr kumimoji="0" lang="sv-SE" sz="1600" b="0" i="0" u="none" strike="noStrike" kern="1200" cap="none" spc="0" normalizeH="0" baseline="0" noProof="0">
                <a:ln>
                  <a:noFill/>
                </a:ln>
                <a:solidFill>
                  <a:srgbClr val="000000"/>
                </a:solidFill>
                <a:effectLst/>
                <a:uLnTx/>
                <a:uFillTx/>
                <a:latin typeface="Noto Serif"/>
                <a:ea typeface="Noto Serif"/>
                <a:cs typeface="Noto Serif"/>
              </a:rPr>
              <a:t>Tänk på att VIOL 2 och VIOL 3 kommer </a:t>
            </a:r>
            <a:r>
              <a:rPr kumimoji="0" lang="sv-SE" sz="1600" b="1" i="0" u="none" strike="noStrike" kern="1200" cap="none" spc="0" normalizeH="0" baseline="0" noProof="0">
                <a:ln>
                  <a:noFill/>
                </a:ln>
                <a:solidFill>
                  <a:srgbClr val="000000"/>
                </a:solidFill>
                <a:effectLst/>
                <a:uLnTx/>
                <a:uFillTx/>
                <a:latin typeface="Noto Serif"/>
                <a:ea typeface="Noto Serif"/>
                <a:cs typeface="Noto Serif"/>
              </a:rPr>
              <a:t>vara i drift samtidigt </a:t>
            </a:r>
            <a:r>
              <a:rPr kumimoji="0" lang="sv-SE" sz="1600" b="0" i="0" u="none" strike="noStrike" kern="1200" cap="none" spc="0" normalizeH="0" baseline="0" noProof="0">
                <a:ln>
                  <a:noFill/>
                </a:ln>
                <a:solidFill>
                  <a:srgbClr val="000000"/>
                </a:solidFill>
                <a:effectLst/>
                <a:uLnTx/>
                <a:uFillTx/>
                <a:latin typeface="Noto Serif"/>
                <a:ea typeface="Noto Serif"/>
                <a:cs typeface="Noto Serif"/>
              </a:rPr>
              <a:t>under hela omläggningsperioden</a:t>
            </a:r>
            <a:endParaRPr lang="sv-SE" sz="1600" b="0" i="0" u="none" strike="noStrike" kern="1200" cap="none" spc="0" normalizeH="0" baseline="0" noProof="0">
              <a:ln>
                <a:noFill/>
              </a:ln>
              <a:solidFill>
                <a:srgbClr val="000000"/>
              </a:solidFill>
              <a:effectLst/>
              <a:uLnTx/>
              <a:uFillTx/>
              <a:latin typeface="Noto Serif"/>
              <a:ea typeface="Noto Serif"/>
              <a:cs typeface="Noto Serif"/>
            </a:endParaRPr>
          </a:p>
          <a:p>
            <a:pPr marL="180975" marR="0" lvl="0" indent="-175895" algn="l" defTabSz="914400" rtl="0" eaLnBrk="1" fontAlgn="auto" latinLnBrk="0" hangingPunct="1">
              <a:lnSpc>
                <a:spcPct val="150000"/>
              </a:lnSpc>
              <a:spcBef>
                <a:spcPts val="1000"/>
              </a:spcBef>
              <a:spcAft>
                <a:spcPts val="600"/>
              </a:spcAft>
              <a:buClrTx/>
              <a:buSzTx/>
              <a:buFontTx/>
              <a:buBlip>
                <a:blip r:embed="rId2"/>
              </a:buBlip>
              <a:tabLst/>
              <a:defRPr/>
            </a:pPr>
            <a:r>
              <a:rPr kumimoji="0" lang="sv-SE" sz="1600" b="0" i="0" u="none" strike="noStrike" kern="1200" cap="none" spc="0" normalizeH="0" baseline="0" noProof="0">
                <a:ln>
                  <a:noFill/>
                </a:ln>
                <a:solidFill>
                  <a:srgbClr val="000000"/>
                </a:solidFill>
                <a:effectLst/>
                <a:uLnTx/>
                <a:uFillTx/>
                <a:latin typeface="Noto Serif"/>
                <a:ea typeface="Noto Serif"/>
                <a:cs typeface="Noto Serif"/>
              </a:rPr>
              <a:t>VIOL 2 och VIOL 3 är </a:t>
            </a:r>
            <a:r>
              <a:rPr kumimoji="0" lang="sv-SE" sz="1600" b="1" i="0" u="none" strike="noStrike" kern="1200" cap="none" spc="0" normalizeH="0" baseline="0" noProof="0">
                <a:ln>
                  <a:noFill/>
                </a:ln>
                <a:solidFill>
                  <a:srgbClr val="000000"/>
                </a:solidFill>
                <a:effectLst/>
                <a:uLnTx/>
                <a:uFillTx/>
                <a:latin typeface="Noto Serif"/>
                <a:ea typeface="Noto Serif"/>
                <a:cs typeface="Noto Serif"/>
              </a:rPr>
              <a:t>helt olika system </a:t>
            </a:r>
            <a:r>
              <a:rPr kumimoji="0" lang="sv-SE" sz="1600" b="0" i="0" u="none" strike="noStrike" kern="1200" cap="none" spc="0" normalizeH="0" baseline="0" noProof="0">
                <a:ln>
                  <a:noFill/>
                </a:ln>
                <a:solidFill>
                  <a:srgbClr val="000000"/>
                </a:solidFill>
                <a:effectLst/>
                <a:uLnTx/>
                <a:uFillTx/>
                <a:latin typeface="Noto Serif"/>
                <a:ea typeface="Noto Serif"/>
                <a:cs typeface="Noto Serif"/>
              </a:rPr>
              <a:t>och utbyter ingen information</a:t>
            </a:r>
            <a:endParaRPr lang="sv-SE" sz="1600" b="0" i="0" u="none" strike="noStrike" kern="1200" cap="none" spc="0" normalizeH="0" baseline="0" noProof="0">
              <a:ln>
                <a:noFill/>
              </a:ln>
              <a:solidFill>
                <a:srgbClr val="000000"/>
              </a:solidFill>
              <a:effectLst/>
              <a:uLnTx/>
              <a:uFillTx/>
              <a:latin typeface="Noto Serif"/>
              <a:ea typeface="Noto Serif"/>
              <a:cs typeface="Noto Serif"/>
            </a:endParaRPr>
          </a:p>
          <a:p>
            <a:pPr marL="180975" marR="0" lvl="0" indent="-175895" algn="l" defTabSz="914400" rtl="0" eaLnBrk="1" fontAlgn="auto" latinLnBrk="0" hangingPunct="1">
              <a:lnSpc>
                <a:spcPct val="150000"/>
              </a:lnSpc>
              <a:spcBef>
                <a:spcPts val="1000"/>
              </a:spcBef>
              <a:spcAft>
                <a:spcPts val="600"/>
              </a:spcAft>
              <a:buClrTx/>
              <a:buSzTx/>
              <a:buFontTx/>
              <a:buBlip>
                <a:blip r:embed="rId2"/>
              </a:buBlip>
              <a:tabLst/>
              <a:defRPr/>
            </a:pPr>
            <a:r>
              <a:rPr kumimoji="0" lang="sv-SE" sz="1600" b="1" i="0" u="none" strike="noStrike" kern="1200" cap="none" spc="0" normalizeH="0" baseline="0" noProof="0">
                <a:ln>
                  <a:noFill/>
                </a:ln>
                <a:solidFill>
                  <a:srgbClr val="000000"/>
                </a:solidFill>
                <a:effectLst/>
                <a:uLnTx/>
                <a:uFillTx/>
                <a:latin typeface="Noto Serif"/>
                <a:ea typeface="Noto Serif"/>
                <a:cs typeface="Noto Serif"/>
              </a:rPr>
              <a:t>Planera din verksamhet </a:t>
            </a:r>
            <a:r>
              <a:rPr kumimoji="0" lang="sv-SE" sz="1600" b="0" i="0" u="none" strike="noStrike" kern="1200" cap="none" spc="0" normalizeH="0" baseline="0" noProof="0">
                <a:ln>
                  <a:noFill/>
                </a:ln>
                <a:solidFill>
                  <a:srgbClr val="000000"/>
                </a:solidFill>
                <a:effectLst/>
                <a:uLnTx/>
                <a:uFillTx/>
                <a:latin typeface="Noto Serif"/>
                <a:ea typeface="Noto Serif"/>
                <a:cs typeface="Noto Serif"/>
              </a:rPr>
              <a:t>– ta del av guider, genomför alla milstolpar, engagera verksamheten</a:t>
            </a:r>
            <a:endParaRPr lang="sv-SE" sz="1600" b="0" i="0" u="none" strike="noStrike" kern="1200" cap="none" spc="0" normalizeH="0" baseline="0" noProof="0">
              <a:ln>
                <a:noFill/>
              </a:ln>
              <a:solidFill>
                <a:srgbClr val="000000"/>
              </a:solidFill>
              <a:effectLst/>
              <a:uLnTx/>
              <a:uFillTx/>
              <a:latin typeface="Noto Serif"/>
              <a:ea typeface="Noto Serif"/>
              <a:cs typeface="Noto Serif"/>
            </a:endParaRPr>
          </a:p>
          <a:p>
            <a:pPr marL="180975" marR="0" lvl="0" indent="-175895" algn="l" defTabSz="914400" rtl="0" eaLnBrk="1" fontAlgn="auto" latinLnBrk="0" hangingPunct="1">
              <a:lnSpc>
                <a:spcPct val="150000"/>
              </a:lnSpc>
              <a:spcBef>
                <a:spcPts val="1000"/>
              </a:spcBef>
              <a:spcAft>
                <a:spcPts val="600"/>
              </a:spcAft>
              <a:buClrTx/>
              <a:buSzTx/>
              <a:buFontTx/>
              <a:buBlip>
                <a:blip r:embed="rId2"/>
              </a:buBlip>
              <a:tabLst/>
              <a:defRPr/>
            </a:pPr>
            <a:r>
              <a:rPr kumimoji="0" lang="sv-SE" sz="1600" b="0" i="0" u="none" strike="noStrike" kern="1200" cap="none" spc="0" normalizeH="0" baseline="0" noProof="0">
                <a:ln>
                  <a:noFill/>
                </a:ln>
                <a:solidFill>
                  <a:srgbClr val="000000"/>
                </a:solidFill>
                <a:effectLst/>
                <a:uLnTx/>
                <a:uFillTx/>
                <a:latin typeface="Noto Serif"/>
                <a:ea typeface="Noto Serif"/>
                <a:cs typeface="Noto Serif"/>
              </a:rPr>
              <a:t>Läs på om </a:t>
            </a:r>
            <a:r>
              <a:rPr kumimoji="0" lang="sv-SE" sz="1600" b="1" i="0" u="none" strike="noStrike" kern="1200" cap="none" spc="0" normalizeH="0" baseline="0" noProof="0">
                <a:ln>
                  <a:noFill/>
                </a:ln>
                <a:solidFill>
                  <a:srgbClr val="000000"/>
                </a:solidFill>
                <a:effectLst/>
                <a:uLnTx/>
                <a:uFillTx/>
                <a:latin typeface="Noto Serif"/>
                <a:ea typeface="Noto Serif"/>
                <a:cs typeface="Noto Serif"/>
              </a:rPr>
              <a:t>regler och principer </a:t>
            </a:r>
            <a:r>
              <a:rPr kumimoji="0" lang="sv-SE" sz="1600" b="0" i="0" u="none" strike="noStrike" kern="1200" cap="none" spc="0" normalizeH="0" baseline="0" noProof="0">
                <a:ln>
                  <a:noFill/>
                </a:ln>
                <a:solidFill>
                  <a:srgbClr val="000000"/>
                </a:solidFill>
                <a:effectLst/>
                <a:uLnTx/>
                <a:uFillTx/>
                <a:latin typeface="Noto Serif"/>
                <a:ea typeface="Noto Serif"/>
                <a:cs typeface="Noto Serif"/>
              </a:rPr>
              <a:t>för omläggning från VIOL 2 till VIOL 3</a:t>
            </a:r>
            <a:endParaRPr lang="sv-SE" sz="1600" b="0" i="0" u="none" strike="noStrike" kern="1200" cap="none" spc="0" normalizeH="0" baseline="0" noProof="0">
              <a:ln>
                <a:noFill/>
              </a:ln>
              <a:solidFill>
                <a:srgbClr val="000000"/>
              </a:solidFill>
              <a:effectLst/>
              <a:uLnTx/>
              <a:uFillTx/>
              <a:latin typeface="Noto Serif"/>
              <a:ea typeface="Noto Serif"/>
              <a:cs typeface="Noto Serif"/>
            </a:endParaRPr>
          </a:p>
          <a:p>
            <a:pPr marL="180975" marR="0" lvl="0" indent="-175895" algn="l" defTabSz="914400" rtl="0" eaLnBrk="1" fontAlgn="auto" latinLnBrk="0" hangingPunct="1">
              <a:lnSpc>
                <a:spcPct val="150000"/>
              </a:lnSpc>
              <a:spcBef>
                <a:spcPts val="1000"/>
              </a:spcBef>
              <a:spcAft>
                <a:spcPts val="600"/>
              </a:spcAft>
              <a:buClrTx/>
              <a:buSzTx/>
              <a:buFontTx/>
              <a:buBlip>
                <a:blip r:embed="rId2"/>
              </a:buBlip>
              <a:tabLst/>
              <a:defRPr/>
            </a:pPr>
            <a:r>
              <a:rPr kumimoji="0" lang="sv-SE" sz="1600" b="0" i="0" u="none" strike="noStrike" kern="1200" cap="none" spc="0" normalizeH="0" baseline="0" noProof="0">
                <a:ln>
                  <a:noFill/>
                </a:ln>
                <a:solidFill>
                  <a:srgbClr val="000000"/>
                </a:solidFill>
                <a:effectLst/>
                <a:uLnTx/>
                <a:uFillTx/>
                <a:latin typeface="Noto Serif"/>
                <a:ea typeface="Noto Serif"/>
                <a:cs typeface="Noto Serif"/>
              </a:rPr>
              <a:t>Läs på om </a:t>
            </a:r>
            <a:r>
              <a:rPr kumimoji="0" lang="sv-SE" sz="1600" b="1" i="0" u="none" strike="noStrike" kern="1200" cap="none" spc="0" normalizeH="0" baseline="0" noProof="0">
                <a:ln>
                  <a:noFill/>
                </a:ln>
                <a:solidFill>
                  <a:srgbClr val="000000"/>
                </a:solidFill>
                <a:effectLst/>
                <a:uLnTx/>
                <a:uFillTx/>
                <a:latin typeface="Noto Serif"/>
                <a:ea typeface="Noto Serif"/>
                <a:cs typeface="Noto Serif"/>
              </a:rPr>
              <a:t>tidslinjerna</a:t>
            </a:r>
            <a:r>
              <a:rPr kumimoji="0" lang="sv-SE" sz="1600" b="0" i="0" u="none" strike="noStrike" kern="1200" cap="none" spc="0" normalizeH="0" baseline="0" noProof="0">
                <a:ln>
                  <a:noFill/>
                </a:ln>
                <a:solidFill>
                  <a:srgbClr val="000000"/>
                </a:solidFill>
                <a:effectLst/>
                <a:uLnTx/>
                <a:uFillTx/>
                <a:latin typeface="Noto Serif"/>
                <a:ea typeface="Noto Serif"/>
                <a:cs typeface="Noto Serif"/>
              </a:rPr>
              <a:t> – uppstart av VIOL 3 samt begränsning av VIOL 2</a:t>
            </a:r>
            <a:endParaRPr lang="sv-SE" sz="1600" b="0" i="0" u="none" strike="noStrike" kern="1200" cap="none" spc="0" normalizeH="0" baseline="0" noProof="0">
              <a:ln>
                <a:noFill/>
              </a:ln>
              <a:solidFill>
                <a:srgbClr val="000000"/>
              </a:solidFill>
              <a:effectLst/>
              <a:uLnTx/>
              <a:uFillTx/>
              <a:latin typeface="Noto Serif"/>
              <a:ea typeface="Noto Serif"/>
              <a:cs typeface="Noto Serif"/>
            </a:endParaRPr>
          </a:p>
          <a:p>
            <a:pPr marL="180975" marR="0" lvl="0" indent="-175895" algn="l" defTabSz="914400" rtl="0" eaLnBrk="1" fontAlgn="auto" latinLnBrk="0" hangingPunct="1">
              <a:lnSpc>
                <a:spcPct val="150000"/>
              </a:lnSpc>
              <a:spcBef>
                <a:spcPts val="1000"/>
              </a:spcBef>
              <a:spcAft>
                <a:spcPts val="600"/>
              </a:spcAft>
              <a:buClrTx/>
              <a:buSzTx/>
              <a:buFontTx/>
              <a:buBlip>
                <a:blip r:embed="rId2"/>
              </a:buBlip>
              <a:tabLst/>
              <a:defRPr/>
            </a:pPr>
            <a:r>
              <a:rPr kumimoji="0" lang="sv-SE" sz="1600" b="0" i="0" u="none" strike="noStrike" kern="1200" cap="none" spc="0" normalizeH="0" baseline="0" noProof="0">
                <a:ln>
                  <a:noFill/>
                </a:ln>
                <a:solidFill>
                  <a:srgbClr val="000000"/>
                </a:solidFill>
                <a:effectLst/>
                <a:uLnTx/>
                <a:uFillTx/>
                <a:latin typeface="Noto Serif"/>
                <a:ea typeface="Noto Serif"/>
                <a:cs typeface="Noto Serif"/>
              </a:rPr>
              <a:t>Om ni har ett verksamhetssystem: Skapa </a:t>
            </a:r>
            <a:r>
              <a:rPr kumimoji="0" lang="sv-SE" sz="1600" b="1" i="0" u="none" strike="noStrike" kern="1200" cap="none" spc="0" normalizeH="0" baseline="0" noProof="0">
                <a:ln>
                  <a:noFill/>
                </a:ln>
                <a:solidFill>
                  <a:srgbClr val="000000"/>
                </a:solidFill>
                <a:effectLst/>
                <a:uLnTx/>
                <a:uFillTx/>
                <a:latin typeface="Noto Serif"/>
                <a:ea typeface="Noto Serif"/>
                <a:cs typeface="Noto Serif"/>
              </a:rPr>
              <a:t>dialog</a:t>
            </a:r>
            <a:r>
              <a:rPr kumimoji="0" lang="sv-SE" sz="1600" b="0" i="0" u="none" strike="noStrike" kern="1200" cap="none" spc="0" normalizeH="0" baseline="0" noProof="0">
                <a:ln>
                  <a:noFill/>
                </a:ln>
                <a:solidFill>
                  <a:srgbClr val="000000"/>
                </a:solidFill>
                <a:effectLst/>
                <a:uLnTx/>
                <a:uFillTx/>
                <a:latin typeface="Noto Serif"/>
                <a:ea typeface="Noto Serif"/>
                <a:cs typeface="Noto Serif"/>
              </a:rPr>
              <a:t> med din systemleverantör</a:t>
            </a:r>
            <a:endParaRPr lang="sv-SE" sz="1600" b="0" i="0" u="none" strike="noStrike" kern="1200" cap="none" spc="0" normalizeH="0" baseline="0" noProof="0">
              <a:ln>
                <a:noFill/>
              </a:ln>
              <a:solidFill>
                <a:srgbClr val="000000"/>
              </a:solidFill>
              <a:effectLst/>
              <a:uLnTx/>
              <a:uFillTx/>
              <a:latin typeface="Noto Serif"/>
              <a:ea typeface="Noto Serif"/>
              <a:cs typeface="Noto Serif"/>
            </a:endParaRPr>
          </a:p>
          <a:p>
            <a:pPr marL="180975" marR="0" lvl="0" indent="-175895" algn="l" defTabSz="914400" rtl="0" eaLnBrk="1" fontAlgn="auto" latinLnBrk="0" hangingPunct="1">
              <a:lnSpc>
                <a:spcPct val="150000"/>
              </a:lnSpc>
              <a:spcBef>
                <a:spcPts val="1000"/>
              </a:spcBef>
              <a:spcAft>
                <a:spcPts val="600"/>
              </a:spcAft>
              <a:buClrTx/>
              <a:buSzTx/>
              <a:buFontTx/>
              <a:buBlip>
                <a:blip r:embed="rId2"/>
              </a:buBlip>
              <a:tabLst/>
              <a:defRPr/>
            </a:pPr>
            <a:r>
              <a:rPr kumimoji="0" lang="sv-SE" sz="1600" b="0" i="0" u="none" strike="noStrike" kern="1200" cap="none" spc="0" normalizeH="0" baseline="0" noProof="0">
                <a:ln>
                  <a:noFill/>
                </a:ln>
                <a:solidFill>
                  <a:srgbClr val="000000"/>
                </a:solidFill>
                <a:effectLst/>
                <a:uLnTx/>
                <a:uFillTx/>
                <a:latin typeface="Noto Serif"/>
                <a:ea typeface="Noto Serif"/>
                <a:cs typeface="Noto Serif"/>
              </a:rPr>
              <a:t>Gör din </a:t>
            </a:r>
            <a:r>
              <a:rPr kumimoji="0" lang="sv-SE" sz="1600" b="1" i="0" u="none" strike="noStrike" kern="1200" cap="none" spc="0" normalizeH="0" baseline="0" noProof="0">
                <a:ln>
                  <a:noFill/>
                </a:ln>
                <a:solidFill>
                  <a:srgbClr val="000000"/>
                </a:solidFill>
                <a:effectLst/>
                <a:uLnTx/>
                <a:uFillTx/>
                <a:latin typeface="Noto Serif"/>
                <a:ea typeface="Noto Serif"/>
                <a:cs typeface="Noto Serif"/>
              </a:rPr>
              <a:t>omläggningsplan till VIOL 3 </a:t>
            </a:r>
            <a:r>
              <a:rPr kumimoji="0" lang="sv-SE" sz="1600" b="0" i="0" u="none" strike="noStrike" kern="1200" cap="none" spc="0" normalizeH="0" baseline="0" noProof="0">
                <a:ln>
                  <a:noFill/>
                </a:ln>
                <a:solidFill>
                  <a:srgbClr val="000000"/>
                </a:solidFill>
                <a:effectLst/>
                <a:uLnTx/>
                <a:uFillTx/>
                <a:latin typeface="Noto Serif"/>
                <a:ea typeface="Noto Serif"/>
                <a:cs typeface="Noto Serif"/>
              </a:rPr>
              <a:t>– påbörja den nu!</a:t>
            </a:r>
            <a:endParaRPr lang="sv-SE" sz="1600" b="0" i="0" u="none" strike="noStrike" kern="1200" cap="none" spc="0" normalizeH="0" baseline="0" noProof="0">
              <a:ln>
                <a:noFill/>
              </a:ln>
              <a:solidFill>
                <a:srgbClr val="000000"/>
              </a:solidFill>
              <a:effectLst/>
              <a:uLnTx/>
              <a:uFillTx/>
              <a:latin typeface="Noto Serif"/>
              <a:ea typeface="Noto Serif"/>
              <a:cs typeface="Noto Serif"/>
            </a:endParaRPr>
          </a:p>
          <a:p>
            <a:pPr marL="180975" marR="0" lvl="0" indent="-175895" algn="l" defTabSz="914400" rtl="0" eaLnBrk="1" fontAlgn="auto" latinLnBrk="0" hangingPunct="1">
              <a:lnSpc>
                <a:spcPct val="150000"/>
              </a:lnSpc>
              <a:spcBef>
                <a:spcPts val="1000"/>
              </a:spcBef>
              <a:spcAft>
                <a:spcPts val="1200"/>
              </a:spcAft>
              <a:buClrTx/>
              <a:buSzTx/>
              <a:buFontTx/>
              <a:buBlip>
                <a:blip r:embed="rId2"/>
              </a:buBlip>
              <a:tabLst/>
              <a:defRPr/>
            </a:pPr>
            <a:endParaRPr kumimoji="0" lang="sv-SE" sz="16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3495950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Kundservice </a:t>
            </a:r>
            <a:endParaRPr lang="sv-SE" sz="3200">
              <a:solidFill>
                <a:schemeClr val="bg1"/>
              </a:solidFill>
              <a:highlight>
                <a:srgbClr val="FFFF00"/>
              </a:highlight>
            </a:endParaRPr>
          </a:p>
        </p:txBody>
      </p:sp>
    </p:spTree>
    <p:extLst>
      <p:ext uri="{BB962C8B-B14F-4D97-AF65-F5344CB8AC3E}">
        <p14:creationId xmlns:p14="http://schemas.microsoft.com/office/powerpoint/2010/main" val="2065832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B1F15E-ED10-449C-7DC5-DFCC053024F3}"/>
              </a:ext>
            </a:extLst>
          </p:cNvPr>
          <p:cNvSpPr>
            <a:spLocks noGrp="1"/>
          </p:cNvSpPr>
          <p:nvPr>
            <p:ph type="title"/>
          </p:nvPr>
        </p:nvSpPr>
        <p:spPr/>
        <p:txBody>
          <a:bodyPr/>
          <a:lstStyle/>
          <a:p>
            <a:r>
              <a:rPr lang="sv-SE" sz="2400">
                <a:effectLst/>
                <a:latin typeface="Aptos" panose="020B0004020202020204" pitchFamily="34" charset="0"/>
                <a:cs typeface="Aparajita" panose="020B0502040204020203" pitchFamily="18" charset="0"/>
              </a:rPr>
              <a:t>Kundservice</a:t>
            </a:r>
            <a:endParaRPr lang="sv-SE"/>
          </a:p>
        </p:txBody>
      </p:sp>
      <p:sp>
        <p:nvSpPr>
          <p:cNvPr id="3" name="Platshållare för innehåll 2">
            <a:extLst>
              <a:ext uri="{FF2B5EF4-FFF2-40B4-BE49-F238E27FC236}">
                <a16:creationId xmlns:a16="http://schemas.microsoft.com/office/drawing/2014/main" id="{6A23AA29-3835-02BB-A385-A9A9DA5245D5}"/>
              </a:ext>
            </a:extLst>
          </p:cNvPr>
          <p:cNvSpPr>
            <a:spLocks noGrp="1"/>
          </p:cNvSpPr>
          <p:nvPr>
            <p:ph idx="1"/>
          </p:nvPr>
        </p:nvSpPr>
        <p:spPr>
          <a:xfrm>
            <a:off x="1071928" y="1727056"/>
            <a:ext cx="10515600" cy="4351338"/>
          </a:xfrm>
        </p:spPr>
        <p:txBody>
          <a:bodyPr/>
          <a:lstStyle/>
          <a:p>
            <a:r>
              <a:rPr lang="sv-SE" sz="2400"/>
              <a:t>Organisation &amp; Bemanning</a:t>
            </a:r>
          </a:p>
          <a:p>
            <a:r>
              <a:rPr lang="sv-SE" sz="2400"/>
              <a:t>Supportprocessen VIOL 3</a:t>
            </a:r>
          </a:p>
          <a:p>
            <a:r>
              <a:rPr lang="sv-SE" sz="2400"/>
              <a:t>Viktiga förberedelse i VIOL 3</a:t>
            </a:r>
          </a:p>
          <a:p>
            <a:r>
              <a:rPr lang="sv-SE" sz="2400"/>
              <a:t>Support fram till Go-Live</a:t>
            </a:r>
          </a:p>
          <a:p>
            <a:r>
              <a:rPr lang="sv-SE" sz="2400"/>
              <a:t>Hur du når supporten i VIOL 3</a:t>
            </a:r>
          </a:p>
        </p:txBody>
      </p:sp>
      <p:pic>
        <p:nvPicPr>
          <p:cNvPr id="8" name="Bildobjekt 7">
            <a:extLst>
              <a:ext uri="{FF2B5EF4-FFF2-40B4-BE49-F238E27FC236}">
                <a16:creationId xmlns:a16="http://schemas.microsoft.com/office/drawing/2014/main" id="{F0F2098D-09E6-DE74-EDA6-4591E3F6AF24}"/>
              </a:ext>
            </a:extLst>
          </p:cNvPr>
          <p:cNvPicPr>
            <a:picLocks noChangeAspect="1"/>
          </p:cNvPicPr>
          <p:nvPr/>
        </p:nvPicPr>
        <p:blipFill>
          <a:blip r:embed="rId3"/>
          <a:stretch>
            <a:fillRect/>
          </a:stretch>
        </p:blipFill>
        <p:spPr>
          <a:xfrm>
            <a:off x="8616593" y="1406700"/>
            <a:ext cx="1171328" cy="1171328"/>
          </a:xfrm>
          <a:prstGeom prst="rect">
            <a:avLst/>
          </a:prstGeom>
        </p:spPr>
      </p:pic>
      <p:pic>
        <p:nvPicPr>
          <p:cNvPr id="5" name="Bildobjekt 4">
            <a:extLst>
              <a:ext uri="{FF2B5EF4-FFF2-40B4-BE49-F238E27FC236}">
                <a16:creationId xmlns:a16="http://schemas.microsoft.com/office/drawing/2014/main" id="{BFEAF7FD-0CAF-B6BA-B18E-07ECE8F30B46}"/>
              </a:ext>
            </a:extLst>
          </p:cNvPr>
          <p:cNvPicPr>
            <a:picLocks noChangeAspect="1"/>
          </p:cNvPicPr>
          <p:nvPr/>
        </p:nvPicPr>
        <p:blipFill>
          <a:blip r:embed="rId4"/>
          <a:stretch>
            <a:fillRect/>
          </a:stretch>
        </p:blipFill>
        <p:spPr>
          <a:xfrm>
            <a:off x="8616591" y="4491212"/>
            <a:ext cx="1171328" cy="1171328"/>
          </a:xfrm>
          <a:prstGeom prst="rect">
            <a:avLst/>
          </a:prstGeom>
        </p:spPr>
      </p:pic>
      <p:pic>
        <p:nvPicPr>
          <p:cNvPr id="4" name="Bildobjekt 3">
            <a:extLst>
              <a:ext uri="{FF2B5EF4-FFF2-40B4-BE49-F238E27FC236}">
                <a16:creationId xmlns:a16="http://schemas.microsoft.com/office/drawing/2014/main" id="{EDB54CF9-B842-97A1-D521-9116786408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539" r="1538" b="9808"/>
          <a:stretch/>
        </p:blipFill>
        <p:spPr bwMode="auto">
          <a:xfrm>
            <a:off x="8616591" y="2948832"/>
            <a:ext cx="1034218"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982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0FBADAD7-17CC-2CE0-6661-8C2DC26464E8}"/>
              </a:ext>
            </a:extLst>
          </p:cNvPr>
          <p:cNvSpPr>
            <a:spLocks noGrp="1"/>
          </p:cNvSpPr>
          <p:nvPr>
            <p:ph idx="1"/>
          </p:nvPr>
        </p:nvSpPr>
        <p:spPr>
          <a:xfrm>
            <a:off x="809918" y="2071191"/>
            <a:ext cx="5098028" cy="3234133"/>
          </a:xfrm>
        </p:spPr>
        <p:txBody>
          <a:bodyPr/>
          <a:lstStyle/>
          <a:p>
            <a:pPr marL="0" marR="0">
              <a:spcBef>
                <a:spcPts val="0"/>
              </a:spcBef>
              <a:spcAft>
                <a:spcPts val="0"/>
              </a:spcAft>
            </a:pPr>
            <a:r>
              <a:rPr lang="sv-SE" sz="1400">
                <a:effectLst/>
                <a:latin typeface="Aptos" panose="020B0004020202020204" pitchFamily="34" charset="0"/>
                <a:cs typeface="Aparajita" panose="020B0502040204020203" pitchFamily="18" charset="0"/>
              </a:rPr>
              <a:t>09:00-09:15</a:t>
            </a:r>
            <a:r>
              <a:rPr lang="sv-SE" sz="1400" b="1">
                <a:effectLst/>
                <a:latin typeface="Aptos" panose="020B0004020202020204" pitchFamily="34" charset="0"/>
                <a:cs typeface="Aparajita" panose="020B0502040204020203" pitchFamily="18" charset="0"/>
              </a:rPr>
              <a:t>  </a:t>
            </a:r>
            <a:r>
              <a:rPr lang="sv-SE" sz="1400">
                <a:effectLst/>
                <a:latin typeface="Aptos" panose="020B0004020202020204" pitchFamily="34" charset="0"/>
                <a:cs typeface="Aparajita" panose="020B0502040204020203" pitchFamily="18" charset="0"/>
              </a:rPr>
              <a:t>|</a:t>
            </a:r>
            <a:r>
              <a:rPr lang="sv-SE" sz="1400" b="1">
                <a:effectLst/>
                <a:latin typeface="Aptos" panose="020B0004020202020204" pitchFamily="34" charset="0"/>
                <a:cs typeface="Aparajita" panose="020B0502040204020203" pitchFamily="18" charset="0"/>
              </a:rPr>
              <a:t>   Introduktion &amp; Presentationsrunda </a:t>
            </a:r>
            <a:br>
              <a:rPr lang="sv-SE" sz="1400">
                <a:effectLst/>
                <a:latin typeface="Aptos" panose="020B0004020202020204" pitchFamily="34" charset="0"/>
                <a:cs typeface="Aparajita" panose="020B0502040204020203" pitchFamily="18" charset="0"/>
              </a:rPr>
            </a:br>
            <a:endParaRPr lang="sv-SE" sz="1400">
              <a:effectLst/>
              <a:latin typeface="Aptos" panose="020B0004020202020204" pitchFamily="34" charset="0"/>
              <a:cs typeface="Aparajita" panose="020B0502040204020203" pitchFamily="18" charset="0"/>
            </a:endParaRPr>
          </a:p>
          <a:p>
            <a:pPr marL="0" marR="0" lvl="0" indent="-176213" algn="l" defTabSz="914400" rtl="0" eaLnBrk="1" fontAlgn="auto" latinLnBrk="0" hangingPunct="1">
              <a:lnSpc>
                <a:spcPct val="130000"/>
              </a:lnSpc>
              <a:spcBef>
                <a:spcPts val="0"/>
              </a:spcBef>
              <a:spcAft>
                <a:spcPts val="0"/>
              </a:spcAft>
              <a:buClrTx/>
              <a:buSzTx/>
              <a:buFontTx/>
              <a:buBlip>
                <a:blip r:embed="rId3"/>
              </a:buBlip>
              <a:tabLst/>
              <a:defRPr/>
            </a:pPr>
            <a:r>
              <a:rPr lang="sv-SE" sz="1400">
                <a:effectLst/>
                <a:latin typeface="Aptos" panose="020B0004020202020204" pitchFamily="34" charset="0"/>
                <a:cs typeface="Aparajita" panose="020B0502040204020203" pitchFamily="18" charset="0"/>
              </a:rPr>
              <a:t>09:15-10:00 </a:t>
            </a:r>
            <a:r>
              <a:rPr lang="sv-SE" sz="1400" b="1">
                <a:effectLst/>
                <a:latin typeface="Aptos" panose="020B0004020202020204" pitchFamily="34" charset="0"/>
                <a:cs typeface="Aparajita" panose="020B0502040204020203" pitchFamily="18" charset="0"/>
              </a:rPr>
              <a:t> </a:t>
            </a:r>
            <a:r>
              <a:rPr lang="sv-SE" sz="1400">
                <a:effectLst/>
                <a:latin typeface="Aptos" panose="020B0004020202020204" pitchFamily="34" charset="0"/>
                <a:cs typeface="Aparajita" panose="020B0502040204020203" pitchFamily="18" charset="0"/>
              </a:rPr>
              <a:t>|  </a:t>
            </a:r>
            <a:r>
              <a:rPr lang="sv-SE" sz="1400" b="1">
                <a:effectLst/>
                <a:latin typeface="Aptos" panose="020B0004020202020204" pitchFamily="34" charset="0"/>
                <a:cs typeface="Aparajita" panose="020B0502040204020203" pitchFamily="18" charset="0"/>
              </a:rPr>
              <a:t> </a:t>
            </a:r>
            <a:r>
              <a:rPr kumimoji="0" lang="sv-SE" sz="1400" b="1"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rPr>
              <a:t>Pass 1 – Forest Storm </a:t>
            </a:r>
            <a:endParaRPr kumimoji="0" lang="sv-SE" sz="1400"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endParaRPr>
          </a:p>
          <a:p>
            <a:pPr marL="0" indent="0">
              <a:spcBef>
                <a:spcPts val="0"/>
              </a:spcBef>
              <a:spcAft>
                <a:spcPts val="0"/>
              </a:spcAft>
              <a:buNone/>
            </a:pPr>
            <a:endParaRPr lang="sv-SE" sz="1400">
              <a:effectLst/>
              <a:latin typeface="Aptos" panose="020B0004020202020204" pitchFamily="34" charset="0"/>
              <a:cs typeface="Aparajita" panose="020B0502040204020203" pitchFamily="18" charset="0"/>
            </a:endParaRPr>
          </a:p>
          <a:p>
            <a:pPr marL="0" marR="0">
              <a:spcBef>
                <a:spcPts val="0"/>
              </a:spcBef>
              <a:spcAft>
                <a:spcPts val="0"/>
              </a:spcAft>
            </a:pPr>
            <a:r>
              <a:rPr lang="sv-SE" sz="1400">
                <a:effectLst/>
                <a:latin typeface="Aptos" panose="020B0004020202020204" pitchFamily="34" charset="0"/>
                <a:cs typeface="Aparajita" panose="020B0502040204020203" pitchFamily="18" charset="0"/>
              </a:rPr>
              <a:t>10:00-10:15  |   </a:t>
            </a:r>
            <a:r>
              <a:rPr lang="sv-SE" sz="1400" b="1">
                <a:effectLst/>
                <a:latin typeface="Aptos" panose="020B0004020202020204" pitchFamily="34" charset="0"/>
                <a:cs typeface="Aparajita" panose="020B0502040204020203" pitchFamily="18" charset="0"/>
              </a:rPr>
              <a:t>Bensträckare </a:t>
            </a:r>
            <a:endParaRPr lang="sv-SE" sz="1400">
              <a:effectLst/>
              <a:latin typeface="Aptos" panose="020B0004020202020204" pitchFamily="34" charset="0"/>
              <a:cs typeface="Aparajita" panose="020B0502040204020203" pitchFamily="18" charset="0"/>
            </a:endParaRPr>
          </a:p>
          <a:p>
            <a:pPr marL="0" marR="0" indent="0">
              <a:spcBef>
                <a:spcPts val="0"/>
              </a:spcBef>
              <a:spcAft>
                <a:spcPts val="0"/>
              </a:spcAft>
              <a:buNone/>
            </a:pPr>
            <a:endParaRPr lang="sv-SE" sz="1400">
              <a:effectLst/>
              <a:latin typeface="Aptos" panose="020B0004020202020204" pitchFamily="34" charset="0"/>
              <a:cs typeface="Aparajita" panose="020B0502040204020203" pitchFamily="18" charset="0"/>
            </a:endParaRPr>
          </a:p>
          <a:p>
            <a:pPr marL="0" marR="0">
              <a:spcBef>
                <a:spcPts val="0"/>
              </a:spcBef>
              <a:spcAft>
                <a:spcPts val="0"/>
              </a:spcAft>
            </a:pPr>
            <a:r>
              <a:rPr lang="sv-SE" sz="1400">
                <a:effectLst/>
                <a:latin typeface="Aptos" panose="020B0004020202020204" pitchFamily="34" charset="0"/>
                <a:cs typeface="Aparajita" panose="020B0502040204020203" pitchFamily="18" charset="0"/>
              </a:rPr>
              <a:t>10:15-11:15  |   </a:t>
            </a:r>
            <a:r>
              <a:rPr lang="sv-SE" sz="1400" b="1">
                <a:effectLst/>
                <a:latin typeface="Aptos" panose="020B0004020202020204" pitchFamily="34" charset="0"/>
                <a:cs typeface="Aparajita" panose="020B0502040204020203" pitchFamily="18" charset="0"/>
              </a:rPr>
              <a:t>Pass 2 </a:t>
            </a:r>
            <a:r>
              <a:rPr lang="sv-SE" sz="1400" b="1">
                <a:latin typeface="Aptos" panose="020B0004020202020204" pitchFamily="34" charset="0"/>
                <a:cs typeface="Aparajita" panose="020B0502040204020203" pitchFamily="18" charset="0"/>
              </a:rPr>
              <a:t>– O</a:t>
            </a:r>
            <a:r>
              <a:rPr lang="sv-SE" sz="1400" b="1">
                <a:effectLst/>
                <a:latin typeface="Aptos" panose="020B0004020202020204" pitchFamily="34" charset="0"/>
                <a:cs typeface="Aparajita" panose="020B0502040204020203" pitchFamily="18" charset="0"/>
              </a:rPr>
              <a:t>mläggning</a:t>
            </a:r>
            <a:endParaRPr lang="sv-SE" sz="1400">
              <a:effectLst/>
              <a:latin typeface="Aptos" panose="020B0004020202020204" pitchFamily="34" charset="0"/>
              <a:cs typeface="Aparajita" panose="020B0502040204020203" pitchFamily="18" charset="0"/>
            </a:endParaRPr>
          </a:p>
          <a:p>
            <a:pPr marL="0" marR="0" lvl="0" indent="-176213" algn="l" defTabSz="914400" rtl="0" eaLnBrk="1" fontAlgn="auto" latinLnBrk="0" hangingPunct="1">
              <a:lnSpc>
                <a:spcPct val="130000"/>
              </a:lnSpc>
              <a:spcBef>
                <a:spcPts val="0"/>
              </a:spcBef>
              <a:spcAft>
                <a:spcPts val="0"/>
              </a:spcAft>
              <a:buClrTx/>
              <a:buSzTx/>
              <a:buFontTx/>
              <a:buBlip>
                <a:blip r:embed="rId3"/>
              </a:buBlip>
              <a:tabLst/>
              <a:defRPr/>
            </a:pPr>
            <a:endParaRPr lang="sv-SE" sz="1400" b="1">
              <a:effectLst/>
              <a:latin typeface="Aptos" panose="020B0004020202020204" pitchFamily="34" charset="0"/>
              <a:cs typeface="Aparajita" panose="020B0502040204020203" pitchFamily="18" charset="0"/>
            </a:endParaRPr>
          </a:p>
          <a:p>
            <a:pPr marL="0" marR="0" lvl="0" indent="-176213" algn="l" defTabSz="914400" rtl="0" eaLnBrk="1" fontAlgn="auto" latinLnBrk="0" hangingPunct="1">
              <a:lnSpc>
                <a:spcPct val="130000"/>
              </a:lnSpc>
              <a:spcBef>
                <a:spcPts val="0"/>
              </a:spcBef>
              <a:spcAft>
                <a:spcPts val="0"/>
              </a:spcAft>
              <a:buClrTx/>
              <a:buSzTx/>
              <a:buFontTx/>
              <a:buBlip>
                <a:blip r:embed="rId3"/>
              </a:buBlip>
              <a:tabLst/>
              <a:defRPr/>
            </a:pPr>
            <a:r>
              <a:rPr lang="sv-SE" sz="1400">
                <a:effectLst/>
                <a:latin typeface="Aptos" panose="020B0004020202020204" pitchFamily="34" charset="0"/>
                <a:cs typeface="Aparajita" panose="020B0502040204020203" pitchFamily="18" charset="0"/>
              </a:rPr>
              <a:t>11:15-11:45  |   </a:t>
            </a:r>
            <a:r>
              <a:rPr lang="sv-SE" sz="1400" b="1">
                <a:effectLst/>
                <a:latin typeface="Aptos" panose="020B0004020202020204" pitchFamily="34" charset="0"/>
                <a:cs typeface="Aparajita" panose="020B0502040204020203" pitchFamily="18" charset="0"/>
              </a:rPr>
              <a:t>Pass 3 – Kundservice</a:t>
            </a:r>
            <a:r>
              <a:rPr kumimoji="0" lang="sv-SE" sz="1400" b="1"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rPr>
              <a:t> </a:t>
            </a:r>
            <a:r>
              <a:rPr kumimoji="0" lang="sv-SE" sz="1400"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rPr>
              <a:t> </a:t>
            </a:r>
          </a:p>
          <a:p>
            <a:pPr marL="180975" lvl="1" indent="0" fontAlgn="ctr">
              <a:spcBef>
                <a:spcPts val="0"/>
              </a:spcBef>
              <a:spcAft>
                <a:spcPts val="0"/>
              </a:spcAft>
              <a:buNone/>
              <a:defRPr/>
            </a:pPr>
            <a:endParaRPr lang="sv-SE">
              <a:effectLst/>
              <a:latin typeface="Aptos" panose="020B0004020202020204" pitchFamily="34" charset="0"/>
              <a:cs typeface="Aparajita" panose="020B0502040204020203" pitchFamily="18" charset="0"/>
            </a:endParaRPr>
          </a:p>
          <a:p>
            <a:pPr marL="0" marR="0">
              <a:spcBef>
                <a:spcPts val="0"/>
              </a:spcBef>
              <a:spcAft>
                <a:spcPts val="0"/>
              </a:spcAft>
            </a:pPr>
            <a:r>
              <a:rPr lang="sv-SE" sz="1400">
                <a:effectLst/>
                <a:latin typeface="Aptos" panose="020B0004020202020204" pitchFamily="34" charset="0"/>
                <a:cs typeface="Aparajita" panose="020B0502040204020203" pitchFamily="18" charset="0"/>
              </a:rPr>
              <a:t>11:45-12:00  |   </a:t>
            </a:r>
            <a:r>
              <a:rPr lang="sv-SE" sz="1400" b="1">
                <a:effectLst/>
                <a:latin typeface="Aptos" panose="020B0004020202020204" pitchFamily="34" charset="0"/>
                <a:cs typeface="Aparajita" panose="020B0502040204020203" pitchFamily="18" charset="0"/>
              </a:rPr>
              <a:t>Uppsamling och möjlighet till frågor</a:t>
            </a:r>
            <a:endParaRPr lang="sv-SE" sz="1400">
              <a:effectLst/>
              <a:latin typeface="Aptos" panose="020B0004020202020204" pitchFamily="34" charset="0"/>
              <a:cs typeface="Aparajita" panose="020B0502040204020203" pitchFamily="18" charset="0"/>
            </a:endParaRPr>
          </a:p>
          <a:p>
            <a:pPr marL="4762" indent="0">
              <a:buNone/>
            </a:pPr>
            <a:endParaRPr lang="sv-SE" sz="1400">
              <a:latin typeface="Aptos" panose="020B0004020202020204" pitchFamily="34" charset="0"/>
              <a:cs typeface="Aparajita" panose="020B0502040204020203" pitchFamily="18" charset="0"/>
            </a:endParaRPr>
          </a:p>
        </p:txBody>
      </p:sp>
      <p:sp>
        <p:nvSpPr>
          <p:cNvPr id="7" name="textruta 6">
            <a:extLst>
              <a:ext uri="{FF2B5EF4-FFF2-40B4-BE49-F238E27FC236}">
                <a16:creationId xmlns:a16="http://schemas.microsoft.com/office/drawing/2014/main" id="{91F812F8-519F-2504-A946-B07F2C55CD4B}"/>
              </a:ext>
            </a:extLst>
          </p:cNvPr>
          <p:cNvSpPr txBox="1"/>
          <p:nvPr/>
        </p:nvSpPr>
        <p:spPr>
          <a:xfrm>
            <a:off x="5907946" y="2071192"/>
            <a:ext cx="5474136" cy="2872838"/>
          </a:xfrm>
          <a:prstGeom prst="rect">
            <a:avLst/>
          </a:prstGeom>
          <a:noFill/>
        </p:spPr>
        <p:txBody>
          <a:bodyPr wrap="square">
            <a:spAutoFit/>
          </a:bodyPr>
          <a:lstStyle/>
          <a:p>
            <a:pPr indent="-176213">
              <a:lnSpc>
                <a:spcPct val="130000"/>
              </a:lnSpc>
              <a:buBlip>
                <a:blip r:embed="rId3"/>
              </a:buBlip>
              <a:defRPr/>
            </a:pPr>
            <a:r>
              <a:rPr lang="sv-SE" sz="1400">
                <a:solidFill>
                  <a:schemeClr val="bg1"/>
                </a:solidFill>
                <a:effectLst/>
                <a:latin typeface="Aptos" panose="020B0004020202020204" pitchFamily="34" charset="0"/>
                <a:cs typeface="Aparajita" panose="020B0502040204020203" pitchFamily="18" charset="0"/>
              </a:rPr>
              <a:t>12:00-</a:t>
            </a:r>
            <a:r>
              <a:rPr lang="sv-SE" sz="1400">
                <a:solidFill>
                  <a:schemeClr val="bg1"/>
                </a:solidFill>
                <a:latin typeface="Aptos" panose="020B0004020202020204" pitchFamily="34" charset="0"/>
                <a:cs typeface="Aparajita" panose="020B0502040204020203" pitchFamily="18" charset="0"/>
              </a:rPr>
              <a:t>12:45</a:t>
            </a:r>
            <a:r>
              <a:rPr lang="sv-SE" sz="1400">
                <a:solidFill>
                  <a:schemeClr val="bg1"/>
                </a:solidFill>
                <a:effectLst/>
                <a:latin typeface="Aptos" panose="020B0004020202020204" pitchFamily="34" charset="0"/>
                <a:cs typeface="Aparajita" panose="020B0502040204020203" pitchFamily="18" charset="0"/>
              </a:rPr>
              <a:t>  |   </a:t>
            </a:r>
            <a:r>
              <a:rPr lang="sv-SE" sz="1400" b="1">
                <a:solidFill>
                  <a:schemeClr val="bg1"/>
                </a:solidFill>
                <a:effectLst/>
                <a:latin typeface="Aptos" panose="020B0004020202020204" pitchFamily="34" charset="0"/>
                <a:cs typeface="Aparajita" panose="020B0502040204020203" pitchFamily="18" charset="0"/>
              </a:rPr>
              <a:t>Lunch </a:t>
            </a:r>
          </a:p>
          <a:p>
            <a:pPr marR="0" lvl="0" algn="l" defTabSz="914400" rtl="0" eaLnBrk="1" fontAlgn="auto" latinLnBrk="0" hangingPunct="1">
              <a:lnSpc>
                <a:spcPct val="130000"/>
              </a:lnSpc>
              <a:spcBef>
                <a:spcPts val="0"/>
              </a:spcBef>
              <a:spcAft>
                <a:spcPts val="0"/>
              </a:spcAft>
              <a:buClrTx/>
              <a:buSzTx/>
              <a:tabLst/>
              <a:defRPr/>
            </a:pPr>
            <a:endParaRPr kumimoji="0" lang="sv-SE" sz="1400" b="1"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endParaRPr>
          </a:p>
          <a:p>
            <a:pPr marL="0" marR="0" lvl="0" indent="-176213" algn="l" defTabSz="914400" rtl="0" eaLnBrk="1" fontAlgn="auto" latinLnBrk="0" hangingPunct="1">
              <a:lnSpc>
                <a:spcPct val="130000"/>
              </a:lnSpc>
              <a:spcBef>
                <a:spcPts val="0"/>
              </a:spcBef>
              <a:spcAft>
                <a:spcPts val="0"/>
              </a:spcAft>
              <a:buClrTx/>
              <a:buSzTx/>
              <a:buFontTx/>
              <a:buBlip>
                <a:blip r:embed="rId3"/>
              </a:buBlip>
              <a:tabLst/>
              <a:defRPr/>
            </a:pPr>
            <a:r>
              <a:rPr kumimoji="0" lang="sv-SE" sz="1400"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rPr>
              <a:t>12:45-13:30  |   </a:t>
            </a:r>
            <a:r>
              <a:rPr kumimoji="0" lang="sv-SE" sz="1400" b="1"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Aparajita" panose="020B0502040204020203" pitchFamily="18" charset="0"/>
              </a:rPr>
              <a:t>Pass 4 – Nyttor &amp; skillnader </a:t>
            </a:r>
            <a:r>
              <a:rPr lang="sv-SE" sz="1400" b="1">
                <a:solidFill>
                  <a:srgbClr val="FFFFFF"/>
                </a:solidFill>
                <a:latin typeface="Aptos" panose="020B0004020202020204" pitchFamily="34" charset="0"/>
                <a:ea typeface="Noto Serif" panose="02020600060500020200" pitchFamily="18" charset="0"/>
                <a:cs typeface="Aparajita" panose="020B0502040204020203" pitchFamily="18" charset="0"/>
              </a:rPr>
              <a:t>med </a:t>
            </a:r>
            <a:r>
              <a:rPr kumimoji="0" lang="sv-SE" sz="1400" b="1"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Aparajita" panose="020B0502040204020203" pitchFamily="18" charset="0"/>
              </a:rPr>
              <a:t>VIOL 3</a:t>
            </a:r>
          </a:p>
          <a:p>
            <a:pPr marL="0" marR="0" lvl="0" indent="-176213" algn="l" defTabSz="914400" rtl="0" eaLnBrk="1" fontAlgn="auto" latinLnBrk="0" hangingPunct="1">
              <a:lnSpc>
                <a:spcPct val="130000"/>
              </a:lnSpc>
              <a:spcBef>
                <a:spcPts val="0"/>
              </a:spcBef>
              <a:spcAft>
                <a:spcPts val="0"/>
              </a:spcAft>
              <a:buClrTx/>
              <a:buSzTx/>
              <a:buFontTx/>
              <a:buBlip>
                <a:blip r:embed="rId3"/>
              </a:buBlip>
              <a:tabLst/>
              <a:defRPr/>
            </a:pPr>
            <a:endParaRPr lang="sv-SE" sz="1400" b="1">
              <a:solidFill>
                <a:srgbClr val="FFFFFF"/>
              </a:solidFill>
              <a:latin typeface="Aptos" panose="020B0004020202020204" pitchFamily="34" charset="0"/>
              <a:ea typeface="Noto Serif" panose="02020600060500020200" pitchFamily="18" charset="0"/>
              <a:cs typeface="Aparajita" panose="020B0502040204020203" pitchFamily="18" charset="0"/>
            </a:endParaRPr>
          </a:p>
          <a:p>
            <a:pPr marL="0" marR="0" lvl="0" indent="-176213" algn="l" defTabSz="914400" rtl="0" eaLnBrk="1" fontAlgn="auto" latinLnBrk="0" hangingPunct="1">
              <a:lnSpc>
                <a:spcPct val="130000"/>
              </a:lnSpc>
              <a:spcBef>
                <a:spcPts val="0"/>
              </a:spcBef>
              <a:spcAft>
                <a:spcPts val="0"/>
              </a:spcAft>
              <a:buClrTx/>
              <a:buSzTx/>
              <a:buFontTx/>
              <a:buBlip>
                <a:blip r:embed="rId3"/>
              </a:buBlip>
              <a:tabLst/>
              <a:defRPr/>
            </a:pPr>
            <a:r>
              <a:rPr kumimoji="0" lang="sv-SE" sz="1400"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Aparajita" panose="020B0502040204020203" pitchFamily="18" charset="0"/>
              </a:rPr>
              <a:t>13:30-14:15 </a:t>
            </a:r>
            <a:r>
              <a:rPr kumimoji="0" lang="sv-SE" sz="1400" b="1"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Aparajita" panose="020B0502040204020203" pitchFamily="18" charset="0"/>
              </a:rPr>
              <a:t> |   Pass 5 – Pilot presenterar </a:t>
            </a:r>
          </a:p>
          <a:p>
            <a:pPr marL="0" marR="0" lvl="0" indent="-176213" algn="l" defTabSz="914400" rtl="0" eaLnBrk="1" fontAlgn="auto" latinLnBrk="0" hangingPunct="1">
              <a:lnSpc>
                <a:spcPct val="130000"/>
              </a:lnSpc>
              <a:spcBef>
                <a:spcPts val="0"/>
              </a:spcBef>
              <a:spcAft>
                <a:spcPts val="0"/>
              </a:spcAft>
              <a:buClrTx/>
              <a:buSzTx/>
              <a:buFontTx/>
              <a:buBlip>
                <a:blip r:embed="rId3"/>
              </a:buBlip>
              <a:tabLst/>
              <a:defRPr/>
            </a:pPr>
            <a:endParaRPr lang="sv-SE" sz="1400" b="1">
              <a:solidFill>
                <a:srgbClr val="FFFFFF"/>
              </a:solidFill>
              <a:latin typeface="Aptos" panose="020B0004020202020204" pitchFamily="34" charset="0"/>
              <a:ea typeface="Noto Serif" panose="02020600060500020200" pitchFamily="18" charset="0"/>
              <a:cs typeface="Aparajita" panose="020B0502040204020203" pitchFamily="18" charset="0"/>
            </a:endParaRPr>
          </a:p>
          <a:p>
            <a:pPr indent="-176213">
              <a:lnSpc>
                <a:spcPct val="130000"/>
              </a:lnSpc>
              <a:buBlip>
                <a:blip r:embed="rId3"/>
              </a:buBlip>
              <a:defRPr/>
            </a:pPr>
            <a:r>
              <a:rPr kumimoji="0" lang="sv-SE" sz="1400"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rPr>
              <a:t>14:15-14:30  |   </a:t>
            </a:r>
            <a:r>
              <a:rPr lang="sv-SE" sz="1400" b="1">
                <a:solidFill>
                  <a:srgbClr val="FFFFFF"/>
                </a:solidFill>
                <a:latin typeface="Aptos" panose="020B0004020202020204" pitchFamily="34" charset="0"/>
                <a:ea typeface="Noto Serif" panose="02020600060500020200" pitchFamily="18" charset="0"/>
                <a:cs typeface="Noto Serif" panose="02020600060500020200" pitchFamily="18" charset="0"/>
              </a:rPr>
              <a:t>Summering &amp; Frågor från dagen </a:t>
            </a:r>
            <a:endParaRPr kumimoji="0" lang="sv-SE" sz="1400" b="1"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Aparajita" panose="020B0502040204020203" pitchFamily="18" charset="0"/>
            </a:endParaRPr>
          </a:p>
          <a:p>
            <a:pPr marL="0" marR="0" lvl="0" indent="-176213" algn="l" defTabSz="914400" rtl="0" eaLnBrk="1" fontAlgn="auto" latinLnBrk="0" hangingPunct="1">
              <a:lnSpc>
                <a:spcPct val="130000"/>
              </a:lnSpc>
              <a:spcBef>
                <a:spcPts val="0"/>
              </a:spcBef>
              <a:spcAft>
                <a:spcPts val="0"/>
              </a:spcAft>
              <a:buClrTx/>
              <a:buSzTx/>
              <a:buFontTx/>
              <a:buBlip>
                <a:blip r:embed="rId3"/>
              </a:buBlip>
              <a:tabLst/>
              <a:defRPr/>
            </a:pPr>
            <a:endParaRPr lang="sv-SE" sz="1400" b="1">
              <a:solidFill>
                <a:srgbClr val="FFFFFF"/>
              </a:solidFill>
              <a:latin typeface="Aptos" panose="020B0004020202020204" pitchFamily="34" charset="0"/>
              <a:ea typeface="Noto Serif" panose="02020600060500020200" pitchFamily="18" charset="0"/>
              <a:cs typeface="Aparajita" panose="020B0502040204020203" pitchFamily="18" charset="0"/>
            </a:endParaRPr>
          </a:p>
          <a:p>
            <a:pPr indent="-176213">
              <a:lnSpc>
                <a:spcPct val="130000"/>
              </a:lnSpc>
              <a:buBlip>
                <a:blip r:embed="rId3"/>
              </a:buBlip>
              <a:defRPr/>
            </a:pPr>
            <a:r>
              <a:rPr kumimoji="0" lang="sv-SE" sz="1400"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rPr>
              <a:t>14:30</a:t>
            </a:r>
            <a:r>
              <a:rPr lang="sv-SE" sz="1400">
                <a:solidFill>
                  <a:srgbClr val="FFFFFF"/>
                </a:solidFill>
                <a:latin typeface="Aptos" panose="020B0004020202020204" pitchFamily="34" charset="0"/>
                <a:ea typeface="Noto Serif" panose="02020600060500020200" pitchFamily="18" charset="0"/>
                <a:cs typeface="Noto Serif" panose="02020600060500020200" pitchFamily="18" charset="0"/>
              </a:rPr>
              <a:t>-16:00 </a:t>
            </a:r>
            <a:r>
              <a:rPr kumimoji="0" lang="sv-SE" sz="1400"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rPr>
              <a:t> </a:t>
            </a:r>
            <a:r>
              <a:rPr lang="sv-SE" sz="1400">
                <a:solidFill>
                  <a:srgbClr val="FFFFFF"/>
                </a:solidFill>
                <a:latin typeface="Aptos" panose="020B0004020202020204" pitchFamily="34" charset="0"/>
                <a:ea typeface="Noto Serif" panose="02020600060500020200" pitchFamily="18" charset="0"/>
                <a:cs typeface="Noto Serif" panose="02020600060500020200" pitchFamily="18" charset="0"/>
              </a:rPr>
              <a:t>|   </a:t>
            </a:r>
            <a:r>
              <a:rPr kumimoji="0" lang="sv-SE" sz="1400" b="1"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rPr>
              <a:t>Fika &amp; Mingel</a:t>
            </a:r>
          </a:p>
          <a:p>
            <a:pPr marR="0" lvl="0" algn="l" defTabSz="914400" rtl="0" eaLnBrk="1" fontAlgn="auto" latinLnBrk="0" hangingPunct="1">
              <a:lnSpc>
                <a:spcPct val="130000"/>
              </a:lnSpc>
              <a:spcBef>
                <a:spcPts val="0"/>
              </a:spcBef>
              <a:spcAft>
                <a:spcPts val="0"/>
              </a:spcAft>
              <a:buClrTx/>
              <a:buSzTx/>
              <a:tabLst/>
              <a:defRPr/>
            </a:pPr>
            <a:r>
              <a:rPr kumimoji="0" lang="sv-SE" sz="1400" b="0"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rPr>
              <a:t> </a:t>
            </a:r>
            <a:endParaRPr kumimoji="0" lang="sv-SE" sz="1400" b="1" i="0" u="none" strike="noStrike" kern="1200" cap="none" spc="0" normalizeH="0" baseline="0" noProof="0">
              <a:ln>
                <a:noFill/>
              </a:ln>
              <a:solidFill>
                <a:srgbClr val="FFFFFF"/>
              </a:solidFill>
              <a:effectLst/>
              <a:uLnTx/>
              <a:uFillTx/>
              <a:latin typeface="Aptos" panose="020B0004020202020204" pitchFamily="34" charset="0"/>
              <a:ea typeface="Noto Serif" panose="02020600060500020200" pitchFamily="18" charset="0"/>
              <a:cs typeface="Noto Serif" panose="02020600060500020200" pitchFamily="18" charset="0"/>
            </a:endParaRPr>
          </a:p>
        </p:txBody>
      </p:sp>
      <p:sp>
        <p:nvSpPr>
          <p:cNvPr id="8" name="textruta 7">
            <a:extLst>
              <a:ext uri="{FF2B5EF4-FFF2-40B4-BE49-F238E27FC236}">
                <a16:creationId xmlns:a16="http://schemas.microsoft.com/office/drawing/2014/main" id="{03EB0E6C-3DD5-5FA4-1096-E850D3EA0655}"/>
              </a:ext>
            </a:extLst>
          </p:cNvPr>
          <p:cNvSpPr txBox="1"/>
          <p:nvPr/>
        </p:nvSpPr>
        <p:spPr>
          <a:xfrm>
            <a:off x="809918" y="1411012"/>
            <a:ext cx="1037197" cy="400110"/>
          </a:xfrm>
          <a:prstGeom prst="rect">
            <a:avLst/>
          </a:prstGeom>
          <a:noFill/>
        </p:spPr>
        <p:txBody>
          <a:bodyPr wrap="square" rtlCol="0">
            <a:spAutoFit/>
          </a:bodyPr>
          <a:lstStyle/>
          <a:p>
            <a:r>
              <a:rPr lang="sv-SE" sz="2000" b="1">
                <a:solidFill>
                  <a:schemeClr val="bg1"/>
                </a:solidFill>
              </a:rPr>
              <a:t>Del 1</a:t>
            </a:r>
          </a:p>
        </p:txBody>
      </p:sp>
      <p:sp>
        <p:nvSpPr>
          <p:cNvPr id="9" name="textruta 8">
            <a:extLst>
              <a:ext uri="{FF2B5EF4-FFF2-40B4-BE49-F238E27FC236}">
                <a16:creationId xmlns:a16="http://schemas.microsoft.com/office/drawing/2014/main" id="{803CCDB0-6938-3EDC-2F64-0A0403D47F55}"/>
              </a:ext>
            </a:extLst>
          </p:cNvPr>
          <p:cNvSpPr txBox="1"/>
          <p:nvPr/>
        </p:nvSpPr>
        <p:spPr>
          <a:xfrm>
            <a:off x="5907946" y="1411012"/>
            <a:ext cx="1072001" cy="400110"/>
          </a:xfrm>
          <a:prstGeom prst="rect">
            <a:avLst/>
          </a:prstGeom>
          <a:noFill/>
        </p:spPr>
        <p:txBody>
          <a:bodyPr wrap="square" rtlCol="0">
            <a:spAutoFit/>
          </a:bodyPr>
          <a:lstStyle/>
          <a:p>
            <a:r>
              <a:rPr lang="sv-SE" sz="2000" b="1">
                <a:solidFill>
                  <a:schemeClr val="bg1"/>
                </a:solidFill>
              </a:rPr>
              <a:t>Del 2</a:t>
            </a:r>
          </a:p>
        </p:txBody>
      </p:sp>
      <p:sp>
        <p:nvSpPr>
          <p:cNvPr id="6" name="Rubrik 3">
            <a:extLst>
              <a:ext uri="{FF2B5EF4-FFF2-40B4-BE49-F238E27FC236}">
                <a16:creationId xmlns:a16="http://schemas.microsoft.com/office/drawing/2014/main" id="{C396F4EB-831F-FAD6-7554-3BCDC71CD85A}"/>
              </a:ext>
            </a:extLst>
          </p:cNvPr>
          <p:cNvSpPr>
            <a:spLocks noGrp="1"/>
          </p:cNvSpPr>
          <p:nvPr>
            <p:ph type="title"/>
          </p:nvPr>
        </p:nvSpPr>
        <p:spPr>
          <a:xfrm>
            <a:off x="259360" y="169818"/>
            <a:ext cx="10515600" cy="528102"/>
          </a:xfrm>
        </p:spPr>
        <p:txBody>
          <a:bodyPr/>
          <a:lstStyle/>
          <a:p>
            <a:r>
              <a:rPr lang="sv-SE"/>
              <a:t>AGENDA </a:t>
            </a:r>
            <a:r>
              <a:rPr lang="sv-SE" sz="2000" b="0"/>
              <a:t>| 09:00 – 16:00  </a:t>
            </a:r>
            <a:endParaRPr lang="sv-SE" b="0"/>
          </a:p>
        </p:txBody>
      </p:sp>
      <p:cxnSp>
        <p:nvCxnSpPr>
          <p:cNvPr id="2" name="Rak koppling 1">
            <a:extLst>
              <a:ext uri="{FF2B5EF4-FFF2-40B4-BE49-F238E27FC236}">
                <a16:creationId xmlns:a16="http://schemas.microsoft.com/office/drawing/2014/main" id="{436DB85C-4A59-DE93-2674-0E885FDDCDE2}"/>
              </a:ext>
            </a:extLst>
          </p:cNvPr>
          <p:cNvCxnSpPr>
            <a:cxnSpLocks/>
          </p:cNvCxnSpPr>
          <p:nvPr/>
        </p:nvCxnSpPr>
        <p:spPr>
          <a:xfrm>
            <a:off x="657697" y="1861210"/>
            <a:ext cx="10019828"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3777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7C8C80-1438-2251-37BA-853F24ECA786}"/>
              </a:ext>
            </a:extLst>
          </p:cNvPr>
          <p:cNvSpPr>
            <a:spLocks noGrp="1"/>
          </p:cNvSpPr>
          <p:nvPr>
            <p:ph type="title"/>
          </p:nvPr>
        </p:nvSpPr>
        <p:spPr>
          <a:xfrm>
            <a:off x="838200" y="770435"/>
            <a:ext cx="10515600" cy="1372918"/>
          </a:xfrm>
        </p:spPr>
        <p:txBody>
          <a:bodyPr/>
          <a:lstStyle/>
          <a:p>
            <a:r>
              <a:rPr lang="sv-SE" spc="0"/>
              <a:t>Organisation</a:t>
            </a:r>
          </a:p>
        </p:txBody>
      </p:sp>
      <p:cxnSp>
        <p:nvCxnSpPr>
          <p:cNvPr id="8" name="Rak koppling 7">
            <a:extLst>
              <a:ext uri="{FF2B5EF4-FFF2-40B4-BE49-F238E27FC236}">
                <a16:creationId xmlns:a16="http://schemas.microsoft.com/office/drawing/2014/main" id="{0F702C31-2813-F894-D5F1-439796C3354C}"/>
              </a:ext>
            </a:extLst>
          </p:cNvPr>
          <p:cNvCxnSpPr/>
          <p:nvPr/>
        </p:nvCxnSpPr>
        <p:spPr>
          <a:xfrm>
            <a:off x="963161" y="127807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innehåll 1">
            <a:extLst>
              <a:ext uri="{FF2B5EF4-FFF2-40B4-BE49-F238E27FC236}">
                <a16:creationId xmlns:a16="http://schemas.microsoft.com/office/drawing/2014/main" id="{94118BD4-B53B-F42A-1232-5A8B7EC034D2}"/>
              </a:ext>
            </a:extLst>
          </p:cNvPr>
          <p:cNvSpPr>
            <a:spLocks noGrp="1"/>
          </p:cNvSpPr>
          <p:nvPr>
            <p:ph idx="1"/>
          </p:nvPr>
        </p:nvSpPr>
        <p:spPr>
          <a:xfrm>
            <a:off x="963161" y="1851795"/>
            <a:ext cx="5362483" cy="4351338"/>
          </a:xfrm>
        </p:spPr>
        <p:txBody>
          <a:bodyPr>
            <a:normAutofit/>
          </a:bodyPr>
          <a:lstStyle/>
          <a:p>
            <a:r>
              <a:rPr lang="sv-SE"/>
              <a:t>Verksamhetsutveckling driver anpassning av support VIOL 3</a:t>
            </a:r>
          </a:p>
          <a:p>
            <a:r>
              <a:rPr lang="sv-SE"/>
              <a:t>Projektledare driver omställningsarbetet kopplat mot projekt VIOL 3 för kundservice</a:t>
            </a:r>
          </a:p>
          <a:p>
            <a:r>
              <a:rPr lang="sv-SE"/>
              <a:t>Samordnare av supporten säkerställer leveranserna i supporten för VIOL 2 &amp; VIOL 3</a:t>
            </a:r>
          </a:p>
          <a:p>
            <a:r>
              <a:rPr lang="sv-SE"/>
              <a:t>Vår support är uppdelade i tjänsteområden som supportar våra olika tjänster.</a:t>
            </a:r>
          </a:p>
          <a:p>
            <a:endParaRPr lang="sv-SE"/>
          </a:p>
        </p:txBody>
      </p:sp>
      <p:graphicFrame>
        <p:nvGraphicFramePr>
          <p:cNvPr id="28" name="Diagram 27">
            <a:extLst>
              <a:ext uri="{FF2B5EF4-FFF2-40B4-BE49-F238E27FC236}">
                <a16:creationId xmlns:a16="http://schemas.microsoft.com/office/drawing/2014/main" id="{5AC3B121-7E3C-2A09-70B0-21482F61E387}"/>
              </a:ext>
            </a:extLst>
          </p:cNvPr>
          <p:cNvGraphicFramePr/>
          <p:nvPr>
            <p:extLst>
              <p:ext uri="{D42A27DB-BD31-4B8C-83A1-F6EECF244321}">
                <p14:modId xmlns:p14="http://schemas.microsoft.com/office/powerpoint/2010/main" val="103186886"/>
              </p:ext>
            </p:extLst>
          </p:nvPr>
        </p:nvGraphicFramePr>
        <p:xfrm>
          <a:off x="7095994" y="1785706"/>
          <a:ext cx="4662743" cy="4146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2222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4D387C8A-ED25-ED82-A52B-A2123597727B}"/>
              </a:ext>
            </a:extLst>
          </p:cNvPr>
          <p:cNvSpPr/>
          <p:nvPr/>
        </p:nvSpPr>
        <p:spPr>
          <a:xfrm>
            <a:off x="838200" y="1140083"/>
            <a:ext cx="4128928" cy="52350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97C8C80-1438-2251-37BA-853F24ECA786}"/>
              </a:ext>
            </a:extLst>
          </p:cNvPr>
          <p:cNvSpPr>
            <a:spLocks noGrp="1"/>
          </p:cNvSpPr>
          <p:nvPr>
            <p:ph type="title"/>
          </p:nvPr>
        </p:nvSpPr>
        <p:spPr>
          <a:xfrm>
            <a:off x="838200" y="329905"/>
            <a:ext cx="10515600" cy="1372918"/>
          </a:xfrm>
        </p:spPr>
        <p:txBody>
          <a:bodyPr/>
          <a:lstStyle/>
          <a:p>
            <a:r>
              <a:rPr lang="sv-SE" spc="0"/>
              <a:t>Bemanning &amp; Kompetens</a:t>
            </a:r>
          </a:p>
        </p:txBody>
      </p:sp>
      <p:cxnSp>
        <p:nvCxnSpPr>
          <p:cNvPr id="8" name="Rak koppling 7">
            <a:extLst>
              <a:ext uri="{FF2B5EF4-FFF2-40B4-BE49-F238E27FC236}">
                <a16:creationId xmlns:a16="http://schemas.microsoft.com/office/drawing/2014/main" id="{0F702C31-2813-F894-D5F1-439796C3354C}"/>
              </a:ext>
            </a:extLst>
          </p:cNvPr>
          <p:cNvCxnSpPr/>
          <p:nvPr/>
        </p:nvCxnSpPr>
        <p:spPr>
          <a:xfrm>
            <a:off x="963161" y="825406"/>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BB907067-58CC-DC19-5A76-280415F91208}"/>
              </a:ext>
            </a:extLst>
          </p:cNvPr>
          <p:cNvPicPr>
            <a:picLocks noChangeAspect="1"/>
          </p:cNvPicPr>
          <p:nvPr/>
        </p:nvPicPr>
        <p:blipFill rotWithShape="1">
          <a:blip r:embed="rId3"/>
          <a:srcRect t="53403" b="21019"/>
          <a:stretch/>
        </p:blipFill>
        <p:spPr>
          <a:xfrm>
            <a:off x="1045279" y="3953423"/>
            <a:ext cx="3791223" cy="1100316"/>
          </a:xfrm>
          <a:prstGeom prst="rect">
            <a:avLst/>
          </a:prstGeom>
        </p:spPr>
      </p:pic>
      <p:pic>
        <p:nvPicPr>
          <p:cNvPr id="4" name="Bildobjekt 3">
            <a:extLst>
              <a:ext uri="{FF2B5EF4-FFF2-40B4-BE49-F238E27FC236}">
                <a16:creationId xmlns:a16="http://schemas.microsoft.com/office/drawing/2014/main" id="{A21FE869-B64F-ADCA-8BBB-E8FE2E56F6C9}"/>
              </a:ext>
            </a:extLst>
          </p:cNvPr>
          <p:cNvPicPr>
            <a:picLocks noChangeAspect="1"/>
          </p:cNvPicPr>
          <p:nvPr/>
        </p:nvPicPr>
        <p:blipFill rotWithShape="1">
          <a:blip r:embed="rId3"/>
          <a:srcRect b="45801"/>
          <a:stretch/>
        </p:blipFill>
        <p:spPr>
          <a:xfrm>
            <a:off x="1045280" y="1345355"/>
            <a:ext cx="3791223" cy="2331611"/>
          </a:xfrm>
          <a:prstGeom prst="rect">
            <a:avLst/>
          </a:prstGeom>
        </p:spPr>
      </p:pic>
      <p:pic>
        <p:nvPicPr>
          <p:cNvPr id="13" name="Bildobjekt 12">
            <a:extLst>
              <a:ext uri="{FF2B5EF4-FFF2-40B4-BE49-F238E27FC236}">
                <a16:creationId xmlns:a16="http://schemas.microsoft.com/office/drawing/2014/main" id="{FD4E7024-37DC-8948-2806-F097ADF9E12F}"/>
              </a:ext>
            </a:extLst>
          </p:cNvPr>
          <p:cNvPicPr>
            <a:picLocks noChangeAspect="1"/>
          </p:cNvPicPr>
          <p:nvPr/>
        </p:nvPicPr>
        <p:blipFill>
          <a:blip r:embed="rId4"/>
          <a:stretch>
            <a:fillRect/>
          </a:stretch>
        </p:blipFill>
        <p:spPr>
          <a:xfrm>
            <a:off x="1067856" y="3588408"/>
            <a:ext cx="549648" cy="228567"/>
          </a:xfrm>
          <a:prstGeom prst="rect">
            <a:avLst/>
          </a:prstGeom>
        </p:spPr>
      </p:pic>
      <p:pic>
        <p:nvPicPr>
          <p:cNvPr id="15" name="Bildobjekt 14">
            <a:extLst>
              <a:ext uri="{FF2B5EF4-FFF2-40B4-BE49-F238E27FC236}">
                <a16:creationId xmlns:a16="http://schemas.microsoft.com/office/drawing/2014/main" id="{D45B3C79-4F66-909E-8F91-9D66332BC937}"/>
              </a:ext>
            </a:extLst>
          </p:cNvPr>
          <p:cNvPicPr>
            <a:picLocks noChangeAspect="1"/>
          </p:cNvPicPr>
          <p:nvPr/>
        </p:nvPicPr>
        <p:blipFill>
          <a:blip r:embed="rId5"/>
          <a:stretch>
            <a:fillRect/>
          </a:stretch>
        </p:blipFill>
        <p:spPr>
          <a:xfrm>
            <a:off x="1975519" y="3569245"/>
            <a:ext cx="661083" cy="282852"/>
          </a:xfrm>
          <a:prstGeom prst="rect">
            <a:avLst/>
          </a:prstGeom>
        </p:spPr>
      </p:pic>
      <p:pic>
        <p:nvPicPr>
          <p:cNvPr id="18" name="Bildobjekt 17">
            <a:extLst>
              <a:ext uri="{FF2B5EF4-FFF2-40B4-BE49-F238E27FC236}">
                <a16:creationId xmlns:a16="http://schemas.microsoft.com/office/drawing/2014/main" id="{FA91AF3E-DD0C-1278-259B-5ED836A85FDB}"/>
              </a:ext>
            </a:extLst>
          </p:cNvPr>
          <p:cNvPicPr>
            <a:picLocks noChangeAspect="1"/>
          </p:cNvPicPr>
          <p:nvPr/>
        </p:nvPicPr>
        <p:blipFill>
          <a:blip r:embed="rId6"/>
          <a:stretch>
            <a:fillRect/>
          </a:stretch>
        </p:blipFill>
        <p:spPr>
          <a:xfrm>
            <a:off x="1994179" y="3278845"/>
            <a:ext cx="754718" cy="274443"/>
          </a:xfrm>
          <a:prstGeom prst="rect">
            <a:avLst/>
          </a:prstGeom>
        </p:spPr>
      </p:pic>
      <p:pic>
        <p:nvPicPr>
          <p:cNvPr id="21" name="Bildobjekt 20">
            <a:extLst>
              <a:ext uri="{FF2B5EF4-FFF2-40B4-BE49-F238E27FC236}">
                <a16:creationId xmlns:a16="http://schemas.microsoft.com/office/drawing/2014/main" id="{F9727C9F-33AB-4192-BE4B-F8EB0C69417C}"/>
              </a:ext>
            </a:extLst>
          </p:cNvPr>
          <p:cNvPicPr>
            <a:picLocks noChangeAspect="1"/>
          </p:cNvPicPr>
          <p:nvPr/>
        </p:nvPicPr>
        <p:blipFill rotWithShape="1">
          <a:blip r:embed="rId3"/>
          <a:srcRect t="78372"/>
          <a:stretch/>
        </p:blipFill>
        <p:spPr>
          <a:xfrm>
            <a:off x="995514" y="5272364"/>
            <a:ext cx="3791223" cy="930393"/>
          </a:xfrm>
          <a:prstGeom prst="rect">
            <a:avLst/>
          </a:prstGeom>
        </p:spPr>
      </p:pic>
      <p:pic>
        <p:nvPicPr>
          <p:cNvPr id="20" name="Bildobjekt 19">
            <a:extLst>
              <a:ext uri="{FF2B5EF4-FFF2-40B4-BE49-F238E27FC236}">
                <a16:creationId xmlns:a16="http://schemas.microsoft.com/office/drawing/2014/main" id="{26FBE726-B746-E466-9757-07F0EFBC1B3A}"/>
              </a:ext>
            </a:extLst>
          </p:cNvPr>
          <p:cNvPicPr>
            <a:picLocks noChangeAspect="1"/>
          </p:cNvPicPr>
          <p:nvPr/>
        </p:nvPicPr>
        <p:blipFill>
          <a:blip r:embed="rId7"/>
          <a:stretch>
            <a:fillRect/>
          </a:stretch>
        </p:blipFill>
        <p:spPr>
          <a:xfrm>
            <a:off x="1975520" y="4950556"/>
            <a:ext cx="620427" cy="211209"/>
          </a:xfrm>
          <a:prstGeom prst="rect">
            <a:avLst/>
          </a:prstGeom>
        </p:spPr>
      </p:pic>
      <p:pic>
        <p:nvPicPr>
          <p:cNvPr id="38" name="Bildobjekt 37">
            <a:extLst>
              <a:ext uri="{FF2B5EF4-FFF2-40B4-BE49-F238E27FC236}">
                <a16:creationId xmlns:a16="http://schemas.microsoft.com/office/drawing/2014/main" id="{CBD3241D-D8B5-AE37-2837-D5DD4F503F3A}"/>
              </a:ext>
            </a:extLst>
          </p:cNvPr>
          <p:cNvPicPr>
            <a:picLocks noChangeAspect="1"/>
          </p:cNvPicPr>
          <p:nvPr/>
        </p:nvPicPr>
        <p:blipFill>
          <a:blip r:embed="rId8"/>
          <a:stretch>
            <a:fillRect/>
          </a:stretch>
        </p:blipFill>
        <p:spPr>
          <a:xfrm>
            <a:off x="1107618" y="4903634"/>
            <a:ext cx="620427" cy="261958"/>
          </a:xfrm>
          <a:prstGeom prst="rect">
            <a:avLst/>
          </a:prstGeom>
        </p:spPr>
      </p:pic>
      <p:sp>
        <p:nvSpPr>
          <p:cNvPr id="47" name="Platshållare för innehåll 2">
            <a:extLst>
              <a:ext uri="{FF2B5EF4-FFF2-40B4-BE49-F238E27FC236}">
                <a16:creationId xmlns:a16="http://schemas.microsoft.com/office/drawing/2014/main" id="{B1271341-8E6C-D468-CFFE-C857161B6561}"/>
              </a:ext>
            </a:extLst>
          </p:cNvPr>
          <p:cNvSpPr txBox="1">
            <a:spLocks/>
          </p:cNvSpPr>
          <p:nvPr/>
        </p:nvSpPr>
        <p:spPr>
          <a:xfrm>
            <a:off x="5694262" y="1320908"/>
            <a:ext cx="5452458" cy="4351338"/>
          </a:xfrm>
          <a:prstGeom prst="rect">
            <a:avLst/>
          </a:prstGeom>
        </p:spPr>
        <p:txBody>
          <a:bodyPr vert="horz" lIns="91440" tIns="45720" rIns="91440" bIns="45720" rtlCol="0">
            <a:normAutofit/>
          </a:bodyPr>
          <a:lstStyle>
            <a:lvl1pPr marL="180975" indent="-176213" algn="l" defTabSz="914400" rtl="0" eaLnBrk="1" latinLnBrk="0" hangingPunct="1">
              <a:lnSpc>
                <a:spcPct val="130000"/>
              </a:lnSpc>
              <a:spcBef>
                <a:spcPts val="1000"/>
              </a:spcBef>
              <a:spcAft>
                <a:spcPts val="1200"/>
              </a:spcAft>
              <a:buFontTx/>
              <a:buBlip>
                <a:blip r:embed="rId9"/>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9"/>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Bemanning ökad från 17 till 36 personer.</a:t>
            </a:r>
          </a:p>
          <a:p>
            <a:r>
              <a:rPr lang="sv-SE"/>
              <a:t>Personal dedikerad för VIOL 2 och VIOL 3</a:t>
            </a:r>
          </a:p>
          <a:p>
            <a:r>
              <a:rPr lang="sv-SE"/>
              <a:t>Samordnare driver arbetet inom respektive tjänsteområde för att säkerställa supportkompetens i VIOL 3</a:t>
            </a:r>
          </a:p>
          <a:p>
            <a:r>
              <a:rPr lang="sv-SE"/>
              <a:t>Samtliga tjänstespecialister är utbildade inom VIOL 3 i sitt respektive tjänsteområden</a:t>
            </a:r>
          </a:p>
          <a:p>
            <a:pPr marL="4762" indent="0">
              <a:buNone/>
            </a:pPr>
            <a:endParaRPr lang="sv-SE"/>
          </a:p>
        </p:txBody>
      </p:sp>
      <p:pic>
        <p:nvPicPr>
          <p:cNvPr id="49" name="Bildobjekt 48">
            <a:extLst>
              <a:ext uri="{FF2B5EF4-FFF2-40B4-BE49-F238E27FC236}">
                <a16:creationId xmlns:a16="http://schemas.microsoft.com/office/drawing/2014/main" id="{0A260DE8-E4CD-6506-62F8-A2B5A58DF7AC}"/>
              </a:ext>
            </a:extLst>
          </p:cNvPr>
          <p:cNvPicPr>
            <a:picLocks noChangeAspect="1"/>
          </p:cNvPicPr>
          <p:nvPr/>
        </p:nvPicPr>
        <p:blipFill>
          <a:blip r:embed="rId10"/>
          <a:stretch>
            <a:fillRect/>
          </a:stretch>
        </p:blipFill>
        <p:spPr>
          <a:xfrm>
            <a:off x="2943537" y="3187201"/>
            <a:ext cx="544687" cy="221279"/>
          </a:xfrm>
          <a:prstGeom prst="rect">
            <a:avLst/>
          </a:prstGeom>
        </p:spPr>
      </p:pic>
      <p:pic>
        <p:nvPicPr>
          <p:cNvPr id="51" name="Bildobjekt 50">
            <a:extLst>
              <a:ext uri="{FF2B5EF4-FFF2-40B4-BE49-F238E27FC236}">
                <a16:creationId xmlns:a16="http://schemas.microsoft.com/office/drawing/2014/main" id="{800C51A9-5872-87C6-EFCA-E402D16005AF}"/>
              </a:ext>
            </a:extLst>
          </p:cNvPr>
          <p:cNvPicPr>
            <a:picLocks noChangeAspect="1"/>
          </p:cNvPicPr>
          <p:nvPr/>
        </p:nvPicPr>
        <p:blipFill>
          <a:blip r:embed="rId11"/>
          <a:stretch>
            <a:fillRect/>
          </a:stretch>
        </p:blipFill>
        <p:spPr>
          <a:xfrm>
            <a:off x="2973829" y="2982415"/>
            <a:ext cx="613832" cy="218625"/>
          </a:xfrm>
          <a:prstGeom prst="rect">
            <a:avLst/>
          </a:prstGeom>
        </p:spPr>
      </p:pic>
      <p:pic>
        <p:nvPicPr>
          <p:cNvPr id="61" name="Bildobjekt 60">
            <a:extLst>
              <a:ext uri="{FF2B5EF4-FFF2-40B4-BE49-F238E27FC236}">
                <a16:creationId xmlns:a16="http://schemas.microsoft.com/office/drawing/2014/main" id="{E5FEF86A-986E-BF43-DE86-C2735AF9B796}"/>
              </a:ext>
            </a:extLst>
          </p:cNvPr>
          <p:cNvPicPr>
            <a:picLocks noChangeAspect="1"/>
          </p:cNvPicPr>
          <p:nvPr/>
        </p:nvPicPr>
        <p:blipFill>
          <a:blip r:embed="rId12"/>
          <a:stretch>
            <a:fillRect/>
          </a:stretch>
        </p:blipFill>
        <p:spPr>
          <a:xfrm>
            <a:off x="3849079" y="2988402"/>
            <a:ext cx="726006" cy="280842"/>
          </a:xfrm>
          <a:prstGeom prst="rect">
            <a:avLst/>
          </a:prstGeom>
        </p:spPr>
      </p:pic>
      <p:pic>
        <p:nvPicPr>
          <p:cNvPr id="3" name="Bildobjekt 2">
            <a:extLst>
              <a:ext uri="{FF2B5EF4-FFF2-40B4-BE49-F238E27FC236}">
                <a16:creationId xmlns:a16="http://schemas.microsoft.com/office/drawing/2014/main" id="{1660AD9B-DAE4-7972-2C12-2219984594DA}"/>
              </a:ext>
            </a:extLst>
          </p:cNvPr>
          <p:cNvPicPr>
            <a:picLocks noChangeAspect="1"/>
          </p:cNvPicPr>
          <p:nvPr/>
        </p:nvPicPr>
        <p:blipFill>
          <a:blip r:embed="rId13"/>
          <a:stretch>
            <a:fillRect/>
          </a:stretch>
        </p:blipFill>
        <p:spPr>
          <a:xfrm>
            <a:off x="1107618" y="3306526"/>
            <a:ext cx="549648" cy="197626"/>
          </a:xfrm>
          <a:prstGeom prst="rect">
            <a:avLst/>
          </a:prstGeom>
        </p:spPr>
      </p:pic>
    </p:spTree>
    <p:extLst>
      <p:ext uri="{BB962C8B-B14F-4D97-AF65-F5344CB8AC3E}">
        <p14:creationId xmlns:p14="http://schemas.microsoft.com/office/powerpoint/2010/main" val="3051492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E82A900-4124-9557-29B0-110103E6B02C}"/>
              </a:ext>
            </a:extLst>
          </p:cNvPr>
          <p:cNvSpPr>
            <a:spLocks noGrp="1"/>
          </p:cNvSpPr>
          <p:nvPr>
            <p:ph type="title"/>
          </p:nvPr>
        </p:nvSpPr>
        <p:spPr/>
        <p:txBody>
          <a:bodyPr/>
          <a:lstStyle/>
          <a:p>
            <a:r>
              <a:rPr lang="sv-SE"/>
              <a:t>Supportprocessen VIOL 3 </a:t>
            </a:r>
          </a:p>
        </p:txBody>
      </p:sp>
      <p:sp>
        <p:nvSpPr>
          <p:cNvPr id="26" name="Rektangel: rundade hörn 25">
            <a:extLst>
              <a:ext uri="{FF2B5EF4-FFF2-40B4-BE49-F238E27FC236}">
                <a16:creationId xmlns:a16="http://schemas.microsoft.com/office/drawing/2014/main" id="{557FD131-91C0-D397-8E02-776495CC2EFB}"/>
              </a:ext>
            </a:extLst>
          </p:cNvPr>
          <p:cNvSpPr/>
          <p:nvPr/>
        </p:nvSpPr>
        <p:spPr>
          <a:xfrm>
            <a:off x="712415" y="4481699"/>
            <a:ext cx="4522237" cy="1643766"/>
          </a:xfrm>
          <a:prstGeom prst="roundRect">
            <a:avLst/>
          </a:prstGeom>
          <a:no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0" name="Bildobjekt 39">
            <a:extLst>
              <a:ext uri="{FF2B5EF4-FFF2-40B4-BE49-F238E27FC236}">
                <a16:creationId xmlns:a16="http://schemas.microsoft.com/office/drawing/2014/main" id="{BBF84605-7BB1-DAC4-55A4-CC18D19FE1D5}"/>
              </a:ext>
            </a:extLst>
          </p:cNvPr>
          <p:cNvPicPr>
            <a:picLocks noChangeAspect="1"/>
          </p:cNvPicPr>
          <p:nvPr/>
        </p:nvPicPr>
        <p:blipFill>
          <a:blip r:embed="rId3"/>
          <a:stretch>
            <a:fillRect/>
          </a:stretch>
        </p:blipFill>
        <p:spPr>
          <a:xfrm>
            <a:off x="4111025" y="4747333"/>
            <a:ext cx="859486" cy="864341"/>
          </a:xfrm>
          <a:prstGeom prst="rect">
            <a:avLst/>
          </a:prstGeom>
        </p:spPr>
      </p:pic>
      <p:cxnSp>
        <p:nvCxnSpPr>
          <p:cNvPr id="2" name="Rak koppling 1">
            <a:extLst>
              <a:ext uri="{FF2B5EF4-FFF2-40B4-BE49-F238E27FC236}">
                <a16:creationId xmlns:a16="http://schemas.microsoft.com/office/drawing/2014/main" id="{6C8892F0-3FEC-92B6-E20A-79A485AB1025}"/>
              </a:ext>
            </a:extLst>
          </p:cNvPr>
          <p:cNvCxnSpPr/>
          <p:nvPr/>
        </p:nvCxnSpPr>
        <p:spPr>
          <a:xfrm>
            <a:off x="872084" y="1270023"/>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089ADB28-F7DA-7C36-F6A3-18D764B2D6F5}"/>
              </a:ext>
            </a:extLst>
          </p:cNvPr>
          <p:cNvSpPr txBox="1"/>
          <p:nvPr/>
        </p:nvSpPr>
        <p:spPr>
          <a:xfrm>
            <a:off x="995670" y="4644911"/>
            <a:ext cx="3974841" cy="1600438"/>
          </a:xfrm>
          <a:prstGeom prst="rect">
            <a:avLst/>
          </a:prstGeom>
          <a:noFill/>
        </p:spPr>
        <p:txBody>
          <a:bodyPr wrap="square">
            <a:spAutoFit/>
          </a:bodyPr>
          <a:lstStyle/>
          <a:p>
            <a:r>
              <a:rPr lang="sv-SE" sz="1400"/>
              <a:t>Supportsamordning VIOL 3 :</a:t>
            </a:r>
          </a:p>
          <a:p>
            <a:endParaRPr lang="sv-SE" sz="1400"/>
          </a:p>
          <a:p>
            <a:r>
              <a:rPr lang="sv-SE" sz="1400"/>
              <a:t>Daglig styrning &amp; uppföljning</a:t>
            </a:r>
          </a:p>
          <a:p>
            <a:r>
              <a:rPr lang="sv-SE" sz="1400"/>
              <a:t>Kvalitet på ärendehantering</a:t>
            </a:r>
          </a:p>
          <a:p>
            <a:r>
              <a:rPr lang="sv-SE" sz="1400"/>
              <a:t>Handläggningstid</a:t>
            </a:r>
          </a:p>
          <a:p>
            <a:r>
              <a:rPr lang="sv-SE" sz="1400"/>
              <a:t>Uppföljning återkoppling</a:t>
            </a:r>
          </a:p>
          <a:p>
            <a:endParaRPr lang="sv-SE" sz="1400"/>
          </a:p>
        </p:txBody>
      </p:sp>
      <p:sp>
        <p:nvSpPr>
          <p:cNvPr id="11" name="Rektangel: rundade hörn 10">
            <a:extLst>
              <a:ext uri="{FF2B5EF4-FFF2-40B4-BE49-F238E27FC236}">
                <a16:creationId xmlns:a16="http://schemas.microsoft.com/office/drawing/2014/main" id="{13AFC720-5520-F1A9-AB38-51D7E2A20D0C}"/>
              </a:ext>
            </a:extLst>
          </p:cNvPr>
          <p:cNvSpPr/>
          <p:nvPr/>
        </p:nvSpPr>
        <p:spPr>
          <a:xfrm>
            <a:off x="6674093" y="4481698"/>
            <a:ext cx="4522237" cy="1643767"/>
          </a:xfrm>
          <a:prstGeom prst="roundRect">
            <a:avLst/>
          </a:prstGeom>
          <a:no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6" name="Bildobjekt 15">
            <a:extLst>
              <a:ext uri="{FF2B5EF4-FFF2-40B4-BE49-F238E27FC236}">
                <a16:creationId xmlns:a16="http://schemas.microsoft.com/office/drawing/2014/main" id="{37887F94-4AD4-9D19-807E-A2EB41BE1986}"/>
              </a:ext>
            </a:extLst>
          </p:cNvPr>
          <p:cNvPicPr>
            <a:picLocks noChangeAspect="1"/>
          </p:cNvPicPr>
          <p:nvPr/>
        </p:nvPicPr>
        <p:blipFill>
          <a:blip r:embed="rId3"/>
          <a:stretch>
            <a:fillRect/>
          </a:stretch>
        </p:blipFill>
        <p:spPr>
          <a:xfrm>
            <a:off x="9279818" y="4720014"/>
            <a:ext cx="859486" cy="864341"/>
          </a:xfrm>
          <a:prstGeom prst="rect">
            <a:avLst/>
          </a:prstGeom>
        </p:spPr>
      </p:pic>
      <p:sp>
        <p:nvSpPr>
          <p:cNvPr id="23" name="textruta 22">
            <a:extLst>
              <a:ext uri="{FF2B5EF4-FFF2-40B4-BE49-F238E27FC236}">
                <a16:creationId xmlns:a16="http://schemas.microsoft.com/office/drawing/2014/main" id="{1AE7FE78-F67E-BE7D-1662-513BC3BE44EF}"/>
              </a:ext>
            </a:extLst>
          </p:cNvPr>
          <p:cNvSpPr txBox="1"/>
          <p:nvPr/>
        </p:nvSpPr>
        <p:spPr>
          <a:xfrm>
            <a:off x="6951333" y="4644910"/>
            <a:ext cx="2767113" cy="1169551"/>
          </a:xfrm>
          <a:prstGeom prst="rect">
            <a:avLst/>
          </a:prstGeom>
          <a:noFill/>
        </p:spPr>
        <p:txBody>
          <a:bodyPr wrap="square">
            <a:spAutoFit/>
          </a:bodyPr>
          <a:lstStyle/>
          <a:p>
            <a:r>
              <a:rPr lang="sv-SE" sz="1400"/>
              <a:t>Samordnare 3:e linjens support:</a:t>
            </a:r>
          </a:p>
          <a:p>
            <a:endParaRPr lang="sv-SE" sz="1400"/>
          </a:p>
          <a:p>
            <a:r>
              <a:rPr lang="sv-SE" sz="1400"/>
              <a:t>Daglig styrning &amp; uppföljning</a:t>
            </a:r>
          </a:p>
          <a:p>
            <a:r>
              <a:rPr lang="sv-SE" sz="1400"/>
              <a:t>Förbättringsförslag och defekter</a:t>
            </a:r>
          </a:p>
          <a:p>
            <a:r>
              <a:rPr lang="sv-SE" sz="1400"/>
              <a:t>Avancerad felsökning</a:t>
            </a:r>
          </a:p>
        </p:txBody>
      </p:sp>
      <p:pic>
        <p:nvPicPr>
          <p:cNvPr id="24" name="Bildobjekt 23">
            <a:extLst>
              <a:ext uri="{FF2B5EF4-FFF2-40B4-BE49-F238E27FC236}">
                <a16:creationId xmlns:a16="http://schemas.microsoft.com/office/drawing/2014/main" id="{B06D69E0-B592-159D-BCCE-94DE319EB99D}"/>
              </a:ext>
            </a:extLst>
          </p:cNvPr>
          <p:cNvPicPr>
            <a:picLocks noChangeAspect="1"/>
          </p:cNvPicPr>
          <p:nvPr/>
        </p:nvPicPr>
        <p:blipFill>
          <a:blip r:embed="rId4"/>
          <a:stretch>
            <a:fillRect/>
          </a:stretch>
        </p:blipFill>
        <p:spPr>
          <a:xfrm>
            <a:off x="461327" y="1523845"/>
            <a:ext cx="11055009" cy="2721730"/>
          </a:xfrm>
          <a:prstGeom prst="rect">
            <a:avLst/>
          </a:prstGeom>
        </p:spPr>
      </p:pic>
      <p:cxnSp>
        <p:nvCxnSpPr>
          <p:cNvPr id="28" name="Rak koppling 27">
            <a:extLst>
              <a:ext uri="{FF2B5EF4-FFF2-40B4-BE49-F238E27FC236}">
                <a16:creationId xmlns:a16="http://schemas.microsoft.com/office/drawing/2014/main" id="{DD737614-81B4-354F-73E6-7CA9729B9A4F}"/>
              </a:ext>
            </a:extLst>
          </p:cNvPr>
          <p:cNvCxnSpPr>
            <a:cxnSpLocks/>
          </p:cNvCxnSpPr>
          <p:nvPr/>
        </p:nvCxnSpPr>
        <p:spPr>
          <a:xfrm>
            <a:off x="2631725" y="2492593"/>
            <a:ext cx="0" cy="2002241"/>
          </a:xfrm>
          <a:prstGeom prst="line">
            <a:avLst/>
          </a:prstGeom>
          <a:ln w="19050">
            <a:gradFill>
              <a:gsLst>
                <a:gs pos="0">
                  <a:schemeClr val="accent1">
                    <a:lumMod val="5000"/>
                    <a:lumOff val="95000"/>
                  </a:schemeClr>
                </a:gs>
                <a:gs pos="74000">
                  <a:schemeClr val="accent1">
                    <a:lumMod val="75000"/>
                  </a:schemeClr>
                </a:gs>
                <a:gs pos="87000">
                  <a:schemeClr val="accent1"/>
                </a:gs>
                <a:gs pos="100000">
                  <a:schemeClr val="accent2"/>
                </a:gs>
              </a:gsLst>
              <a:lin ang="5400000" scaled="1"/>
            </a:gradFill>
            <a:prstDash val="sysDash"/>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BCE80681-EE1E-D82B-4E30-FE670700920E}"/>
              </a:ext>
            </a:extLst>
          </p:cNvPr>
          <p:cNvCxnSpPr>
            <a:cxnSpLocks/>
          </p:cNvCxnSpPr>
          <p:nvPr/>
        </p:nvCxnSpPr>
        <p:spPr>
          <a:xfrm>
            <a:off x="8753080" y="2492593"/>
            <a:ext cx="0" cy="1995673"/>
          </a:xfrm>
          <a:prstGeom prst="line">
            <a:avLst/>
          </a:prstGeom>
          <a:ln w="19050">
            <a:gradFill>
              <a:gsLst>
                <a:gs pos="0">
                  <a:schemeClr val="accent1">
                    <a:lumMod val="5000"/>
                    <a:lumOff val="95000"/>
                  </a:schemeClr>
                </a:gs>
                <a:gs pos="74000">
                  <a:schemeClr val="accent1">
                    <a:lumMod val="75000"/>
                  </a:schemeClr>
                </a:gs>
                <a:gs pos="87000">
                  <a:schemeClr val="accent1"/>
                </a:gs>
                <a:gs pos="100000">
                  <a:schemeClr val="accent2"/>
                </a:gs>
              </a:gsLst>
              <a:lin ang="5400000" scaled="1"/>
            </a:gra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38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Rak koppling 21">
            <a:extLst>
              <a:ext uri="{FF2B5EF4-FFF2-40B4-BE49-F238E27FC236}">
                <a16:creationId xmlns:a16="http://schemas.microsoft.com/office/drawing/2014/main" id="{4A90969D-B0D2-A628-D492-C92338D85BCB}"/>
              </a:ext>
            </a:extLst>
          </p:cNvPr>
          <p:cNvCxnSpPr>
            <a:cxnSpLocks/>
          </p:cNvCxnSpPr>
          <p:nvPr/>
        </p:nvCxnSpPr>
        <p:spPr>
          <a:xfrm flipV="1">
            <a:off x="3874624" y="3698528"/>
            <a:ext cx="0" cy="1482792"/>
          </a:xfrm>
          <a:prstGeom prst="line">
            <a:avLst/>
          </a:prstGeom>
          <a:ln w="28575">
            <a:solidFill>
              <a:schemeClr val="accent3"/>
            </a:solidFill>
            <a:tailEnd type="oval" w="lg" len="lg"/>
          </a:ln>
        </p:spPr>
        <p:style>
          <a:lnRef idx="1">
            <a:schemeClr val="accent5"/>
          </a:lnRef>
          <a:fillRef idx="0">
            <a:schemeClr val="accent5"/>
          </a:fillRef>
          <a:effectRef idx="0">
            <a:schemeClr val="accent5"/>
          </a:effectRef>
          <a:fontRef idx="minor">
            <a:schemeClr val="tx1"/>
          </a:fontRef>
        </p:style>
      </p:cxnSp>
      <p:cxnSp>
        <p:nvCxnSpPr>
          <p:cNvPr id="13" name="Rak koppling 12">
            <a:extLst>
              <a:ext uri="{FF2B5EF4-FFF2-40B4-BE49-F238E27FC236}">
                <a16:creationId xmlns:a16="http://schemas.microsoft.com/office/drawing/2014/main" id="{9EC31876-57F7-F699-59ED-AEB15F5E09EC}"/>
              </a:ext>
            </a:extLst>
          </p:cNvPr>
          <p:cNvCxnSpPr>
            <a:cxnSpLocks/>
          </p:cNvCxnSpPr>
          <p:nvPr/>
        </p:nvCxnSpPr>
        <p:spPr>
          <a:xfrm flipV="1">
            <a:off x="3494100" y="3111921"/>
            <a:ext cx="0" cy="2040849"/>
          </a:xfrm>
          <a:prstGeom prst="line">
            <a:avLst/>
          </a:prstGeom>
          <a:ln w="28575">
            <a:solidFill>
              <a:schemeClr val="accent3"/>
            </a:solidFill>
            <a:tailEnd type="oval" w="lg" len="lg"/>
          </a:ln>
        </p:spPr>
        <p:style>
          <a:lnRef idx="1">
            <a:schemeClr val="accent5"/>
          </a:lnRef>
          <a:fillRef idx="0">
            <a:schemeClr val="accent5"/>
          </a:fillRef>
          <a:effectRef idx="0">
            <a:schemeClr val="accent5"/>
          </a:effectRef>
          <a:fontRef idx="minor">
            <a:schemeClr val="tx1"/>
          </a:fontRef>
        </p:style>
      </p:cxnSp>
      <p:sp>
        <p:nvSpPr>
          <p:cNvPr id="2" name="Rubrik 1">
            <a:extLst>
              <a:ext uri="{FF2B5EF4-FFF2-40B4-BE49-F238E27FC236}">
                <a16:creationId xmlns:a16="http://schemas.microsoft.com/office/drawing/2014/main" id="{5BDBBBEF-5C73-DC3B-856F-8569C89613EF}"/>
              </a:ext>
            </a:extLst>
          </p:cNvPr>
          <p:cNvSpPr>
            <a:spLocks noGrp="1"/>
          </p:cNvSpPr>
          <p:nvPr>
            <p:ph type="title"/>
          </p:nvPr>
        </p:nvSpPr>
        <p:spPr/>
        <p:txBody>
          <a:bodyPr/>
          <a:lstStyle/>
          <a:p>
            <a:r>
              <a:rPr lang="sv-SE"/>
              <a:t>Tidslinje över viktiga förberedelser i VIOL 3 | Beställningar</a:t>
            </a:r>
          </a:p>
        </p:txBody>
      </p:sp>
      <p:cxnSp>
        <p:nvCxnSpPr>
          <p:cNvPr id="7" name="Rak koppling 6">
            <a:extLst>
              <a:ext uri="{FF2B5EF4-FFF2-40B4-BE49-F238E27FC236}">
                <a16:creationId xmlns:a16="http://schemas.microsoft.com/office/drawing/2014/main" id="{7AF7118E-BBBF-F5A8-7D9A-32CEB74A839B}"/>
              </a:ext>
            </a:extLst>
          </p:cNvPr>
          <p:cNvCxnSpPr>
            <a:cxnSpLocks/>
          </p:cNvCxnSpPr>
          <p:nvPr/>
        </p:nvCxnSpPr>
        <p:spPr>
          <a:xfrm>
            <a:off x="357673" y="4874109"/>
            <a:ext cx="0" cy="83190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265DBADE-A89D-C640-15B4-E42FB2622F69}"/>
              </a:ext>
            </a:extLst>
          </p:cNvPr>
          <p:cNvCxnSpPr>
            <a:cxnSpLocks/>
          </p:cNvCxnSpPr>
          <p:nvPr/>
        </p:nvCxnSpPr>
        <p:spPr>
          <a:xfrm>
            <a:off x="11834326" y="4874109"/>
            <a:ext cx="0" cy="83190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6ECA95F8-F82C-9049-ABA4-6AC3461FDD5B}"/>
              </a:ext>
            </a:extLst>
          </p:cNvPr>
          <p:cNvCxnSpPr>
            <a:cxnSpLocks/>
          </p:cNvCxnSpPr>
          <p:nvPr/>
        </p:nvCxnSpPr>
        <p:spPr>
          <a:xfrm>
            <a:off x="7530583" y="4874109"/>
            <a:ext cx="0" cy="55732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9CC800A0-1CA9-B45E-E7DA-9A1C5E7E4C24}"/>
              </a:ext>
            </a:extLst>
          </p:cNvPr>
          <p:cNvCxnSpPr>
            <a:cxnSpLocks/>
          </p:cNvCxnSpPr>
          <p:nvPr/>
        </p:nvCxnSpPr>
        <p:spPr>
          <a:xfrm>
            <a:off x="8965165" y="4874109"/>
            <a:ext cx="0" cy="55732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2407D220-790C-E123-FF67-8D86F41A97B2}"/>
              </a:ext>
            </a:extLst>
          </p:cNvPr>
          <p:cNvCxnSpPr>
            <a:cxnSpLocks/>
          </p:cNvCxnSpPr>
          <p:nvPr/>
        </p:nvCxnSpPr>
        <p:spPr>
          <a:xfrm>
            <a:off x="10399747" y="4874109"/>
            <a:ext cx="0" cy="55732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801AEEFE-D277-6649-7291-E8C1594B1228}"/>
              </a:ext>
            </a:extLst>
          </p:cNvPr>
          <p:cNvCxnSpPr>
            <a:cxnSpLocks/>
          </p:cNvCxnSpPr>
          <p:nvPr/>
        </p:nvCxnSpPr>
        <p:spPr>
          <a:xfrm>
            <a:off x="6096001" y="4874109"/>
            <a:ext cx="0" cy="83190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9A515486-1A0A-5FCD-FE6D-D0FA155401AA}"/>
              </a:ext>
            </a:extLst>
          </p:cNvPr>
          <p:cNvCxnSpPr>
            <a:cxnSpLocks/>
          </p:cNvCxnSpPr>
          <p:nvPr/>
        </p:nvCxnSpPr>
        <p:spPr>
          <a:xfrm>
            <a:off x="1792255" y="4874109"/>
            <a:ext cx="0" cy="55732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8F367114-B72E-454F-1D8B-F870C2469E49}"/>
              </a:ext>
            </a:extLst>
          </p:cNvPr>
          <p:cNvCxnSpPr>
            <a:cxnSpLocks/>
          </p:cNvCxnSpPr>
          <p:nvPr/>
        </p:nvCxnSpPr>
        <p:spPr>
          <a:xfrm>
            <a:off x="3226837" y="4874109"/>
            <a:ext cx="0" cy="55732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71797644-D391-8273-3A8D-78EBE0E9F287}"/>
              </a:ext>
            </a:extLst>
          </p:cNvPr>
          <p:cNvCxnSpPr>
            <a:cxnSpLocks/>
          </p:cNvCxnSpPr>
          <p:nvPr/>
        </p:nvCxnSpPr>
        <p:spPr>
          <a:xfrm>
            <a:off x="4661419" y="4874109"/>
            <a:ext cx="0" cy="55732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5F57DFB2-AE12-7B13-4EB5-57F94F171F11}"/>
              </a:ext>
            </a:extLst>
          </p:cNvPr>
          <p:cNvSpPr txBox="1"/>
          <p:nvPr/>
        </p:nvSpPr>
        <p:spPr>
          <a:xfrm>
            <a:off x="121070" y="5744715"/>
            <a:ext cx="47320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2024</a:t>
            </a:r>
          </a:p>
        </p:txBody>
      </p:sp>
      <p:sp>
        <p:nvSpPr>
          <p:cNvPr id="24" name="textruta 23">
            <a:extLst>
              <a:ext uri="{FF2B5EF4-FFF2-40B4-BE49-F238E27FC236}">
                <a16:creationId xmlns:a16="http://schemas.microsoft.com/office/drawing/2014/main" id="{8551AE2B-8F8F-02FE-649D-35CF687DABAD}"/>
              </a:ext>
            </a:extLst>
          </p:cNvPr>
          <p:cNvSpPr txBox="1"/>
          <p:nvPr/>
        </p:nvSpPr>
        <p:spPr>
          <a:xfrm>
            <a:off x="5859397" y="5743888"/>
            <a:ext cx="47320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2025</a:t>
            </a:r>
          </a:p>
        </p:txBody>
      </p:sp>
      <p:sp>
        <p:nvSpPr>
          <p:cNvPr id="25" name="textruta 24">
            <a:extLst>
              <a:ext uri="{FF2B5EF4-FFF2-40B4-BE49-F238E27FC236}">
                <a16:creationId xmlns:a16="http://schemas.microsoft.com/office/drawing/2014/main" id="{AEA9FF3E-A458-C04F-C6AC-AC7D3D53FCD7}"/>
              </a:ext>
            </a:extLst>
          </p:cNvPr>
          <p:cNvSpPr txBox="1"/>
          <p:nvPr/>
        </p:nvSpPr>
        <p:spPr>
          <a:xfrm>
            <a:off x="11597722" y="5743888"/>
            <a:ext cx="47320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2026</a:t>
            </a:r>
          </a:p>
        </p:txBody>
      </p:sp>
      <p:sp>
        <p:nvSpPr>
          <p:cNvPr id="26" name="textruta 25">
            <a:extLst>
              <a:ext uri="{FF2B5EF4-FFF2-40B4-BE49-F238E27FC236}">
                <a16:creationId xmlns:a16="http://schemas.microsoft.com/office/drawing/2014/main" id="{0C50CAE6-BD17-1DF7-E873-2FF8524802C3}"/>
              </a:ext>
            </a:extLst>
          </p:cNvPr>
          <p:cNvSpPr txBox="1"/>
          <p:nvPr/>
        </p:nvSpPr>
        <p:spPr>
          <a:xfrm>
            <a:off x="866086" y="5181320"/>
            <a:ext cx="351378"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Q1</a:t>
            </a:r>
          </a:p>
        </p:txBody>
      </p:sp>
      <p:sp>
        <p:nvSpPr>
          <p:cNvPr id="27" name="textruta 26">
            <a:extLst>
              <a:ext uri="{FF2B5EF4-FFF2-40B4-BE49-F238E27FC236}">
                <a16:creationId xmlns:a16="http://schemas.microsoft.com/office/drawing/2014/main" id="{207B7179-651F-4E20-C3CA-50808B9E5D59}"/>
              </a:ext>
            </a:extLst>
          </p:cNvPr>
          <p:cNvSpPr txBox="1"/>
          <p:nvPr/>
        </p:nvSpPr>
        <p:spPr>
          <a:xfrm>
            <a:off x="2324368" y="5192818"/>
            <a:ext cx="351378"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Q2</a:t>
            </a:r>
          </a:p>
        </p:txBody>
      </p:sp>
      <p:sp>
        <p:nvSpPr>
          <p:cNvPr id="28" name="textruta 27">
            <a:extLst>
              <a:ext uri="{FF2B5EF4-FFF2-40B4-BE49-F238E27FC236}">
                <a16:creationId xmlns:a16="http://schemas.microsoft.com/office/drawing/2014/main" id="{453A6DAD-5BAF-8E10-F591-51F17D185AE4}"/>
              </a:ext>
            </a:extLst>
          </p:cNvPr>
          <p:cNvSpPr txBox="1"/>
          <p:nvPr/>
        </p:nvSpPr>
        <p:spPr>
          <a:xfrm>
            <a:off x="3782650" y="5192818"/>
            <a:ext cx="351378"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Q3</a:t>
            </a:r>
          </a:p>
        </p:txBody>
      </p:sp>
      <p:sp>
        <p:nvSpPr>
          <p:cNvPr id="29" name="textruta 28">
            <a:extLst>
              <a:ext uri="{FF2B5EF4-FFF2-40B4-BE49-F238E27FC236}">
                <a16:creationId xmlns:a16="http://schemas.microsoft.com/office/drawing/2014/main" id="{BD86C4DD-D91A-66D4-FDD1-71CFE42E6083}"/>
              </a:ext>
            </a:extLst>
          </p:cNvPr>
          <p:cNvSpPr txBox="1"/>
          <p:nvPr/>
        </p:nvSpPr>
        <p:spPr>
          <a:xfrm>
            <a:off x="5240932" y="5192818"/>
            <a:ext cx="351378"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Q4</a:t>
            </a:r>
          </a:p>
        </p:txBody>
      </p:sp>
      <p:sp>
        <p:nvSpPr>
          <p:cNvPr id="30" name="textruta 29">
            <a:extLst>
              <a:ext uri="{FF2B5EF4-FFF2-40B4-BE49-F238E27FC236}">
                <a16:creationId xmlns:a16="http://schemas.microsoft.com/office/drawing/2014/main" id="{A7A983A2-DE8E-4F19-633C-9AE774E39880}"/>
              </a:ext>
            </a:extLst>
          </p:cNvPr>
          <p:cNvSpPr txBox="1"/>
          <p:nvPr/>
        </p:nvSpPr>
        <p:spPr>
          <a:xfrm>
            <a:off x="6699214" y="5192818"/>
            <a:ext cx="351378"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Q1</a:t>
            </a:r>
          </a:p>
        </p:txBody>
      </p:sp>
      <p:sp>
        <p:nvSpPr>
          <p:cNvPr id="31" name="textruta 30">
            <a:extLst>
              <a:ext uri="{FF2B5EF4-FFF2-40B4-BE49-F238E27FC236}">
                <a16:creationId xmlns:a16="http://schemas.microsoft.com/office/drawing/2014/main" id="{4502DFE8-7DDE-C912-1FC5-2374C0B6DD20}"/>
              </a:ext>
            </a:extLst>
          </p:cNvPr>
          <p:cNvSpPr txBox="1"/>
          <p:nvPr/>
        </p:nvSpPr>
        <p:spPr>
          <a:xfrm>
            <a:off x="8157496" y="5192818"/>
            <a:ext cx="351378"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Q2</a:t>
            </a:r>
          </a:p>
        </p:txBody>
      </p:sp>
      <p:sp>
        <p:nvSpPr>
          <p:cNvPr id="32" name="textruta 31">
            <a:extLst>
              <a:ext uri="{FF2B5EF4-FFF2-40B4-BE49-F238E27FC236}">
                <a16:creationId xmlns:a16="http://schemas.microsoft.com/office/drawing/2014/main" id="{CA54C5A7-07C0-65C2-5FFF-B09D535EA330}"/>
              </a:ext>
            </a:extLst>
          </p:cNvPr>
          <p:cNvSpPr txBox="1"/>
          <p:nvPr/>
        </p:nvSpPr>
        <p:spPr>
          <a:xfrm>
            <a:off x="9615778" y="5192818"/>
            <a:ext cx="351378"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Q3</a:t>
            </a:r>
          </a:p>
        </p:txBody>
      </p:sp>
      <p:sp>
        <p:nvSpPr>
          <p:cNvPr id="33" name="textruta 32">
            <a:extLst>
              <a:ext uri="{FF2B5EF4-FFF2-40B4-BE49-F238E27FC236}">
                <a16:creationId xmlns:a16="http://schemas.microsoft.com/office/drawing/2014/main" id="{771D0E06-FAF0-6C16-903C-0739B592D284}"/>
              </a:ext>
            </a:extLst>
          </p:cNvPr>
          <p:cNvSpPr txBox="1"/>
          <p:nvPr/>
        </p:nvSpPr>
        <p:spPr>
          <a:xfrm>
            <a:off x="11005213" y="5187807"/>
            <a:ext cx="351378"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Q4</a:t>
            </a:r>
          </a:p>
        </p:txBody>
      </p:sp>
      <p:cxnSp>
        <p:nvCxnSpPr>
          <p:cNvPr id="36" name="Rak koppling 35">
            <a:extLst>
              <a:ext uri="{FF2B5EF4-FFF2-40B4-BE49-F238E27FC236}">
                <a16:creationId xmlns:a16="http://schemas.microsoft.com/office/drawing/2014/main" id="{485203E7-50C2-0D23-0E5D-1FC0C44F8DC2}"/>
              </a:ext>
            </a:extLst>
          </p:cNvPr>
          <p:cNvCxnSpPr>
            <a:cxnSpLocks/>
          </p:cNvCxnSpPr>
          <p:nvPr/>
        </p:nvCxnSpPr>
        <p:spPr>
          <a:xfrm flipV="1">
            <a:off x="1949443" y="2675263"/>
            <a:ext cx="0" cy="2506057"/>
          </a:xfrm>
          <a:prstGeom prst="line">
            <a:avLst/>
          </a:prstGeom>
          <a:ln w="28575">
            <a:tailEnd type="oval" w="lg" len="lg"/>
          </a:ln>
        </p:spPr>
        <p:style>
          <a:lnRef idx="1">
            <a:schemeClr val="accent5"/>
          </a:lnRef>
          <a:fillRef idx="0">
            <a:schemeClr val="accent5"/>
          </a:fillRef>
          <a:effectRef idx="0">
            <a:schemeClr val="accent5"/>
          </a:effectRef>
          <a:fontRef idx="minor">
            <a:schemeClr val="tx1"/>
          </a:fontRef>
        </p:style>
      </p:cxnSp>
      <p:sp>
        <p:nvSpPr>
          <p:cNvPr id="37" name="textruta 36">
            <a:extLst>
              <a:ext uri="{FF2B5EF4-FFF2-40B4-BE49-F238E27FC236}">
                <a16:creationId xmlns:a16="http://schemas.microsoft.com/office/drawing/2014/main" id="{B70A2612-F31D-049F-CCB3-BBC100CD183E}"/>
              </a:ext>
            </a:extLst>
          </p:cNvPr>
          <p:cNvSpPr txBox="1"/>
          <p:nvPr/>
        </p:nvSpPr>
        <p:spPr>
          <a:xfrm>
            <a:off x="0" y="1671828"/>
            <a:ext cx="22738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Calibri" panose="020F0502020204030204"/>
                <a:ea typeface="+mn-ea"/>
                <a:cs typeface="+mn-cs"/>
              </a:rPr>
              <a:t>maj-24 | Administration av kundbeställningar till produktionsmiljön VIOL 3 påbörjas</a:t>
            </a:r>
          </a:p>
        </p:txBody>
      </p:sp>
      <p:cxnSp>
        <p:nvCxnSpPr>
          <p:cNvPr id="41" name="Rak koppling 40">
            <a:extLst>
              <a:ext uri="{FF2B5EF4-FFF2-40B4-BE49-F238E27FC236}">
                <a16:creationId xmlns:a16="http://schemas.microsoft.com/office/drawing/2014/main" id="{B3A403AD-869D-BA64-477C-22BEB33B9060}"/>
              </a:ext>
            </a:extLst>
          </p:cNvPr>
          <p:cNvCxnSpPr>
            <a:cxnSpLocks/>
          </p:cNvCxnSpPr>
          <p:nvPr/>
        </p:nvCxnSpPr>
        <p:spPr>
          <a:xfrm flipV="1">
            <a:off x="2413258" y="3960064"/>
            <a:ext cx="0" cy="1227743"/>
          </a:xfrm>
          <a:prstGeom prst="line">
            <a:avLst/>
          </a:prstGeom>
          <a:ln w="28575">
            <a:solidFill>
              <a:schemeClr val="accent3"/>
            </a:solidFill>
            <a:tailEnd type="oval" w="lg" len="lg"/>
          </a:ln>
        </p:spPr>
        <p:style>
          <a:lnRef idx="1">
            <a:schemeClr val="accent5"/>
          </a:lnRef>
          <a:fillRef idx="0">
            <a:schemeClr val="accent5"/>
          </a:fillRef>
          <a:effectRef idx="0">
            <a:schemeClr val="accent5"/>
          </a:effectRef>
          <a:fontRef idx="minor">
            <a:schemeClr val="tx1"/>
          </a:fontRef>
        </p:style>
      </p:cxnSp>
      <p:sp>
        <p:nvSpPr>
          <p:cNvPr id="47" name="textruta 46">
            <a:extLst>
              <a:ext uri="{FF2B5EF4-FFF2-40B4-BE49-F238E27FC236}">
                <a16:creationId xmlns:a16="http://schemas.microsoft.com/office/drawing/2014/main" id="{AB33F815-7C90-4F35-FC9D-A9DC725011AE}"/>
              </a:ext>
            </a:extLst>
          </p:cNvPr>
          <p:cNvSpPr txBox="1"/>
          <p:nvPr/>
        </p:nvSpPr>
        <p:spPr>
          <a:xfrm>
            <a:off x="1946822" y="2907130"/>
            <a:ext cx="154463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1" u="none" strike="noStrike" kern="1200" cap="none" spc="0" normalizeH="0" baseline="0" noProof="0">
                <a:ln>
                  <a:noFill/>
                </a:ln>
                <a:solidFill>
                  <a:srgbClr val="000000"/>
                </a:solidFill>
                <a:effectLst/>
                <a:uLnTx/>
                <a:uFillTx/>
                <a:latin typeface="Calibri" panose="020F0502020204030204"/>
                <a:ea typeface="+mn-ea"/>
                <a:cs typeface="+mn-cs"/>
              </a:rPr>
              <a:t>Beställning aktör, organisationsstruktur, </a:t>
            </a:r>
            <a:r>
              <a:rPr kumimoji="0" lang="sv-SE" sz="1400" b="0" i="1" u="none" strike="noStrike" kern="1200" cap="none" spc="0" normalizeH="0" baseline="0" noProof="0" err="1">
                <a:ln>
                  <a:noFill/>
                </a:ln>
                <a:solidFill>
                  <a:srgbClr val="000000"/>
                </a:solidFill>
                <a:effectLst/>
                <a:uLnTx/>
                <a:uFillTx/>
                <a:latin typeface="Calibri" panose="020F0502020204030204"/>
                <a:ea typeface="+mn-ea"/>
                <a:cs typeface="+mn-cs"/>
              </a:rPr>
              <a:t>prislisteabonnemang</a:t>
            </a:r>
            <a:endParaRPr kumimoji="0" lang="sv-SE" sz="1400" b="0" i="1"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48" name="Rak koppling 47">
            <a:extLst>
              <a:ext uri="{FF2B5EF4-FFF2-40B4-BE49-F238E27FC236}">
                <a16:creationId xmlns:a16="http://schemas.microsoft.com/office/drawing/2014/main" id="{5DE7E61A-68BA-81F6-4D9E-E0FDC716E999}"/>
              </a:ext>
            </a:extLst>
          </p:cNvPr>
          <p:cNvCxnSpPr>
            <a:cxnSpLocks/>
          </p:cNvCxnSpPr>
          <p:nvPr/>
        </p:nvCxnSpPr>
        <p:spPr>
          <a:xfrm flipV="1">
            <a:off x="5690217" y="3227287"/>
            <a:ext cx="0" cy="1926044"/>
          </a:xfrm>
          <a:prstGeom prst="line">
            <a:avLst/>
          </a:prstGeom>
          <a:ln w="28575">
            <a:tailEnd type="oval" w="lg" len="lg"/>
          </a:ln>
        </p:spPr>
        <p:style>
          <a:lnRef idx="1">
            <a:schemeClr val="accent5"/>
          </a:lnRef>
          <a:fillRef idx="0">
            <a:schemeClr val="accent5"/>
          </a:fillRef>
          <a:effectRef idx="0">
            <a:schemeClr val="accent5"/>
          </a:effectRef>
          <a:fontRef idx="minor">
            <a:schemeClr val="tx1"/>
          </a:fontRef>
        </p:style>
      </p:cxnSp>
      <p:sp>
        <p:nvSpPr>
          <p:cNvPr id="50" name="textruta 49">
            <a:extLst>
              <a:ext uri="{FF2B5EF4-FFF2-40B4-BE49-F238E27FC236}">
                <a16:creationId xmlns:a16="http://schemas.microsoft.com/office/drawing/2014/main" id="{68A873C6-7BBB-174A-7687-0F87EDA80D52}"/>
              </a:ext>
            </a:extLst>
          </p:cNvPr>
          <p:cNvSpPr txBox="1"/>
          <p:nvPr/>
        </p:nvSpPr>
        <p:spPr>
          <a:xfrm>
            <a:off x="4748020" y="2217108"/>
            <a:ext cx="19511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Calibri" panose="020F0502020204030204"/>
                <a:ea typeface="+mn-ea"/>
                <a:cs typeface="+mn-cs"/>
              </a:rPr>
              <a:t>dec-24 | Kund får tillgång till VIOL 3 produktionsmiljö</a:t>
            </a:r>
          </a:p>
        </p:txBody>
      </p:sp>
      <p:cxnSp>
        <p:nvCxnSpPr>
          <p:cNvPr id="51" name="Rak pilkoppling 50">
            <a:extLst>
              <a:ext uri="{FF2B5EF4-FFF2-40B4-BE49-F238E27FC236}">
                <a16:creationId xmlns:a16="http://schemas.microsoft.com/office/drawing/2014/main" id="{502B4DCD-00A6-4FF4-A84A-A68778A7A5BC}"/>
              </a:ext>
            </a:extLst>
          </p:cNvPr>
          <p:cNvCxnSpPr>
            <a:cxnSpLocks/>
          </p:cNvCxnSpPr>
          <p:nvPr/>
        </p:nvCxnSpPr>
        <p:spPr>
          <a:xfrm>
            <a:off x="5842608" y="3227287"/>
            <a:ext cx="6120093" cy="0"/>
          </a:xfrm>
          <a:prstGeom prst="straightConnector1">
            <a:avLst/>
          </a:prstGeom>
          <a:ln w="9525">
            <a:solidFill>
              <a:schemeClr val="accent5"/>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5" name="Rak koppling 54">
            <a:extLst>
              <a:ext uri="{FF2B5EF4-FFF2-40B4-BE49-F238E27FC236}">
                <a16:creationId xmlns:a16="http://schemas.microsoft.com/office/drawing/2014/main" id="{8B83E449-40B4-6E5A-6A20-76C12F0141C7}"/>
              </a:ext>
            </a:extLst>
          </p:cNvPr>
          <p:cNvCxnSpPr>
            <a:cxnSpLocks/>
          </p:cNvCxnSpPr>
          <p:nvPr/>
        </p:nvCxnSpPr>
        <p:spPr>
          <a:xfrm flipV="1">
            <a:off x="8508874" y="2634803"/>
            <a:ext cx="0" cy="2506057"/>
          </a:xfrm>
          <a:prstGeom prst="line">
            <a:avLst/>
          </a:prstGeom>
          <a:ln w="28575">
            <a:tailEnd type="oval" w="lg" len="lg"/>
          </a:ln>
        </p:spPr>
        <p:style>
          <a:lnRef idx="1">
            <a:schemeClr val="accent5"/>
          </a:lnRef>
          <a:fillRef idx="0">
            <a:schemeClr val="accent5"/>
          </a:fillRef>
          <a:effectRef idx="0">
            <a:schemeClr val="accent5"/>
          </a:effectRef>
          <a:fontRef idx="minor">
            <a:schemeClr val="tx1"/>
          </a:fontRef>
        </p:style>
      </p:cxnSp>
      <p:sp>
        <p:nvSpPr>
          <p:cNvPr id="57" name="textruta 56">
            <a:extLst>
              <a:ext uri="{FF2B5EF4-FFF2-40B4-BE49-F238E27FC236}">
                <a16:creationId xmlns:a16="http://schemas.microsoft.com/office/drawing/2014/main" id="{5404CBE1-E4C6-0445-3E29-1A91066A2F11}"/>
              </a:ext>
            </a:extLst>
          </p:cNvPr>
          <p:cNvSpPr txBox="1"/>
          <p:nvPr/>
        </p:nvSpPr>
        <p:spPr>
          <a:xfrm>
            <a:off x="7836768" y="2218370"/>
            <a:ext cx="135953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Calibri" panose="020F0502020204030204"/>
                <a:ea typeface="+mn-ea"/>
                <a:cs typeface="+mn-cs"/>
              </a:rPr>
              <a:t>maj-25 | Go live</a:t>
            </a:r>
          </a:p>
        </p:txBody>
      </p:sp>
      <p:cxnSp>
        <p:nvCxnSpPr>
          <p:cNvPr id="60" name="Rak pilkoppling 59">
            <a:extLst>
              <a:ext uri="{FF2B5EF4-FFF2-40B4-BE49-F238E27FC236}">
                <a16:creationId xmlns:a16="http://schemas.microsoft.com/office/drawing/2014/main" id="{F40C16A8-D2A3-CD22-03D4-2C1339BB11C7}"/>
              </a:ext>
            </a:extLst>
          </p:cNvPr>
          <p:cNvCxnSpPr>
            <a:cxnSpLocks/>
          </p:cNvCxnSpPr>
          <p:nvPr/>
        </p:nvCxnSpPr>
        <p:spPr>
          <a:xfrm>
            <a:off x="8572648" y="2927771"/>
            <a:ext cx="2239860" cy="0"/>
          </a:xfrm>
          <a:prstGeom prst="straightConnector1">
            <a:avLst/>
          </a:prstGeom>
          <a:ln w="9525">
            <a:solidFill>
              <a:schemeClr val="accent5"/>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1" name="textruta 60">
            <a:extLst>
              <a:ext uri="{FF2B5EF4-FFF2-40B4-BE49-F238E27FC236}">
                <a16:creationId xmlns:a16="http://schemas.microsoft.com/office/drawing/2014/main" id="{284CA12F-1B71-80E8-A4EF-03FDE2714384}"/>
              </a:ext>
            </a:extLst>
          </p:cNvPr>
          <p:cNvSpPr txBox="1"/>
          <p:nvPr/>
        </p:nvSpPr>
        <p:spPr>
          <a:xfrm>
            <a:off x="8882100" y="2662491"/>
            <a:ext cx="16209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1" u="none" strike="noStrike" kern="1200" cap="none" spc="0" normalizeH="0" baseline="0" noProof="0">
                <a:ln>
                  <a:noFill/>
                </a:ln>
                <a:solidFill>
                  <a:srgbClr val="000000"/>
                </a:solidFill>
                <a:effectLst/>
                <a:uLnTx/>
                <a:uFillTx/>
                <a:latin typeface="Calibri" panose="020F0502020204030204"/>
                <a:ea typeface="+mn-ea"/>
                <a:cs typeface="+mn-cs"/>
              </a:rPr>
              <a:t>Omläggningsperiod</a:t>
            </a:r>
          </a:p>
        </p:txBody>
      </p:sp>
      <p:cxnSp>
        <p:nvCxnSpPr>
          <p:cNvPr id="62" name="Rak koppling 61">
            <a:extLst>
              <a:ext uri="{FF2B5EF4-FFF2-40B4-BE49-F238E27FC236}">
                <a16:creationId xmlns:a16="http://schemas.microsoft.com/office/drawing/2014/main" id="{CAFE5530-1EE0-1BE5-0CE2-F443FA08B042}"/>
              </a:ext>
            </a:extLst>
          </p:cNvPr>
          <p:cNvCxnSpPr>
            <a:cxnSpLocks/>
          </p:cNvCxnSpPr>
          <p:nvPr/>
        </p:nvCxnSpPr>
        <p:spPr>
          <a:xfrm flipV="1">
            <a:off x="10926155" y="2634803"/>
            <a:ext cx="0" cy="2506057"/>
          </a:xfrm>
          <a:prstGeom prst="line">
            <a:avLst/>
          </a:prstGeom>
          <a:ln w="28575">
            <a:tailEnd type="oval" w="lg" len="lg"/>
          </a:ln>
        </p:spPr>
        <p:style>
          <a:lnRef idx="1">
            <a:schemeClr val="accent5"/>
          </a:lnRef>
          <a:fillRef idx="0">
            <a:schemeClr val="accent5"/>
          </a:fillRef>
          <a:effectRef idx="0">
            <a:schemeClr val="accent5"/>
          </a:effectRef>
          <a:fontRef idx="minor">
            <a:schemeClr val="tx1"/>
          </a:fontRef>
        </p:style>
      </p:cxnSp>
      <p:sp>
        <p:nvSpPr>
          <p:cNvPr id="72" name="textruta 71">
            <a:extLst>
              <a:ext uri="{FF2B5EF4-FFF2-40B4-BE49-F238E27FC236}">
                <a16:creationId xmlns:a16="http://schemas.microsoft.com/office/drawing/2014/main" id="{57C08F6F-9ABB-BE7C-5F86-2B406280E237}"/>
              </a:ext>
            </a:extLst>
          </p:cNvPr>
          <p:cNvSpPr txBox="1"/>
          <p:nvPr/>
        </p:nvSpPr>
        <p:spPr>
          <a:xfrm>
            <a:off x="9966661" y="2042255"/>
            <a:ext cx="191898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000000"/>
                </a:solidFill>
                <a:effectLst/>
                <a:uLnTx/>
                <a:uFillTx/>
                <a:latin typeface="Calibri" panose="020F0502020204030204"/>
                <a:ea typeface="+mn-ea"/>
                <a:cs typeface="+mn-cs"/>
              </a:rPr>
              <a:t>okt-25 | VIOL 2 stänger </a:t>
            </a:r>
            <a:br>
              <a:rPr kumimoji="0" lang="sv-SE" sz="14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400" b="0" i="0" u="none" strike="noStrike" kern="1200" cap="none" spc="0" normalizeH="0" baseline="0" noProof="0">
                <a:ln>
                  <a:noFill/>
                </a:ln>
                <a:solidFill>
                  <a:srgbClr val="000000"/>
                </a:solidFill>
                <a:effectLst/>
                <a:uLnTx/>
                <a:uFillTx/>
                <a:latin typeface="Calibri" panose="020F0502020204030204"/>
                <a:ea typeface="+mn-ea"/>
                <a:cs typeface="+mn-cs"/>
              </a:rPr>
              <a:t>för inmätning </a:t>
            </a:r>
          </a:p>
        </p:txBody>
      </p:sp>
      <p:cxnSp>
        <p:nvCxnSpPr>
          <p:cNvPr id="5" name="Rak koppling 4">
            <a:extLst>
              <a:ext uri="{FF2B5EF4-FFF2-40B4-BE49-F238E27FC236}">
                <a16:creationId xmlns:a16="http://schemas.microsoft.com/office/drawing/2014/main" id="{8ADE1972-8FF9-D0C9-1D4D-B669C6453D79}"/>
              </a:ext>
            </a:extLst>
          </p:cNvPr>
          <p:cNvCxnSpPr>
            <a:cxnSpLocks/>
          </p:cNvCxnSpPr>
          <p:nvPr/>
        </p:nvCxnSpPr>
        <p:spPr>
          <a:xfrm>
            <a:off x="357673" y="5163422"/>
            <a:ext cx="11476653"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 name="Rak koppling 3">
            <a:extLst>
              <a:ext uri="{FF2B5EF4-FFF2-40B4-BE49-F238E27FC236}">
                <a16:creationId xmlns:a16="http://schemas.microsoft.com/office/drawing/2014/main" id="{48A1008E-CAA6-9331-AD51-68B7D1F4F63B}"/>
              </a:ext>
            </a:extLst>
          </p:cNvPr>
          <p:cNvCxnSpPr>
            <a:cxnSpLocks/>
          </p:cNvCxnSpPr>
          <p:nvPr/>
        </p:nvCxnSpPr>
        <p:spPr>
          <a:xfrm flipV="1">
            <a:off x="3008301" y="4460167"/>
            <a:ext cx="0" cy="721153"/>
          </a:xfrm>
          <a:prstGeom prst="line">
            <a:avLst/>
          </a:prstGeom>
          <a:ln w="28575">
            <a:solidFill>
              <a:schemeClr val="accent3"/>
            </a:solidFill>
            <a:tailEnd type="oval" w="lg" len="lg"/>
          </a:ln>
        </p:spPr>
        <p:style>
          <a:lnRef idx="1">
            <a:schemeClr val="accent5"/>
          </a:lnRef>
          <a:fillRef idx="0">
            <a:schemeClr val="accent5"/>
          </a:fillRef>
          <a:effectRef idx="0">
            <a:schemeClr val="accent5"/>
          </a:effectRef>
          <a:fontRef idx="minor">
            <a:schemeClr val="tx1"/>
          </a:fontRef>
        </p:style>
      </p:cxnSp>
      <p:sp>
        <p:nvSpPr>
          <p:cNvPr id="8" name="textruta 7">
            <a:extLst>
              <a:ext uri="{FF2B5EF4-FFF2-40B4-BE49-F238E27FC236}">
                <a16:creationId xmlns:a16="http://schemas.microsoft.com/office/drawing/2014/main" id="{282966BC-7F79-4102-C2D0-2704CA37CE04}"/>
              </a:ext>
            </a:extLst>
          </p:cNvPr>
          <p:cNvSpPr txBox="1"/>
          <p:nvPr/>
        </p:nvSpPr>
        <p:spPr>
          <a:xfrm>
            <a:off x="2833136" y="3935679"/>
            <a:ext cx="1885477" cy="738664"/>
          </a:xfrm>
          <a:prstGeom prst="rect">
            <a:avLst/>
          </a:prstGeom>
          <a:solidFill>
            <a:schemeClr val="bg1">
              <a:alpha val="6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1" u="none" strike="noStrike" kern="1200" cap="none" spc="0" normalizeH="0" baseline="0" noProof="0">
                <a:ln>
                  <a:noFill/>
                </a:ln>
                <a:solidFill>
                  <a:srgbClr val="000000"/>
                </a:solidFill>
                <a:effectLst/>
                <a:uLnTx/>
                <a:uFillTx/>
                <a:latin typeface="Calibri" panose="020F0502020204030204"/>
                <a:ea typeface="+mn-ea"/>
                <a:cs typeface="+mn-cs"/>
              </a:rPr>
              <a:t>Beställning plats, sortiment, integrationskontrakt</a:t>
            </a:r>
          </a:p>
        </p:txBody>
      </p:sp>
      <p:sp>
        <p:nvSpPr>
          <p:cNvPr id="21" name="textruta 20">
            <a:extLst>
              <a:ext uri="{FF2B5EF4-FFF2-40B4-BE49-F238E27FC236}">
                <a16:creationId xmlns:a16="http://schemas.microsoft.com/office/drawing/2014/main" id="{5346A3F6-10D8-557D-965A-9CABCCFE3255}"/>
              </a:ext>
            </a:extLst>
          </p:cNvPr>
          <p:cNvSpPr txBox="1"/>
          <p:nvPr/>
        </p:nvSpPr>
        <p:spPr>
          <a:xfrm>
            <a:off x="3366463" y="2577203"/>
            <a:ext cx="17513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1" u="none" strike="noStrike" kern="1200" cap="none" spc="0" normalizeH="0" baseline="0" noProof="0">
                <a:ln>
                  <a:noFill/>
                </a:ln>
                <a:solidFill>
                  <a:srgbClr val="000000"/>
                </a:solidFill>
                <a:effectLst/>
                <a:uLnTx/>
                <a:uFillTx/>
                <a:latin typeface="Calibri" panose="020F0502020204030204"/>
                <a:ea typeface="+mn-ea"/>
                <a:cs typeface="+mn-cs"/>
              </a:rPr>
              <a:t>Beställning mätningsflöde</a:t>
            </a:r>
          </a:p>
        </p:txBody>
      </p:sp>
      <p:sp>
        <p:nvSpPr>
          <p:cNvPr id="39" name="textruta 38">
            <a:extLst>
              <a:ext uri="{FF2B5EF4-FFF2-40B4-BE49-F238E27FC236}">
                <a16:creationId xmlns:a16="http://schemas.microsoft.com/office/drawing/2014/main" id="{5F125D62-5F7C-6364-F4D9-B5591DEBD4C6}"/>
              </a:ext>
            </a:extLst>
          </p:cNvPr>
          <p:cNvSpPr txBox="1"/>
          <p:nvPr/>
        </p:nvSpPr>
        <p:spPr>
          <a:xfrm>
            <a:off x="3964960" y="3347092"/>
            <a:ext cx="14702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1" u="none" strike="noStrike" kern="1200" cap="none" spc="0" normalizeH="0" baseline="0" noProof="0">
                <a:ln>
                  <a:noFill/>
                </a:ln>
                <a:solidFill>
                  <a:srgbClr val="000000"/>
                </a:solidFill>
                <a:effectLst/>
                <a:uLnTx/>
                <a:uFillTx/>
                <a:latin typeface="Calibri" panose="020F0502020204030204"/>
                <a:ea typeface="+mn-ea"/>
                <a:cs typeface="+mn-cs"/>
              </a:rPr>
              <a:t>Beställning användare</a:t>
            </a:r>
          </a:p>
        </p:txBody>
      </p:sp>
      <p:cxnSp>
        <p:nvCxnSpPr>
          <p:cNvPr id="6" name="Rak koppling 5">
            <a:extLst>
              <a:ext uri="{FF2B5EF4-FFF2-40B4-BE49-F238E27FC236}">
                <a16:creationId xmlns:a16="http://schemas.microsoft.com/office/drawing/2014/main" id="{046F194E-53D3-28EF-53D9-489A1DAA0AA2}"/>
              </a:ext>
            </a:extLst>
          </p:cNvPr>
          <p:cNvCxnSpPr/>
          <p:nvPr/>
        </p:nvCxnSpPr>
        <p:spPr>
          <a:xfrm>
            <a:off x="872084" y="1270023"/>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266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3D50FE5-3CE0-A770-164F-52400284C5B0}"/>
              </a:ext>
            </a:extLst>
          </p:cNvPr>
          <p:cNvSpPr>
            <a:spLocks noGrp="1"/>
          </p:cNvSpPr>
          <p:nvPr>
            <p:ph type="title"/>
          </p:nvPr>
        </p:nvSpPr>
        <p:spPr/>
        <p:txBody>
          <a:bodyPr/>
          <a:lstStyle/>
          <a:p>
            <a:endParaRPr lang="sv-SE"/>
          </a:p>
        </p:txBody>
      </p:sp>
      <p:pic>
        <p:nvPicPr>
          <p:cNvPr id="6" name="Bildobjekt 5">
            <a:extLst>
              <a:ext uri="{FF2B5EF4-FFF2-40B4-BE49-F238E27FC236}">
                <a16:creationId xmlns:a16="http://schemas.microsoft.com/office/drawing/2014/main" id="{85DEB692-6933-90D9-221A-1CE21BD613C4}"/>
              </a:ext>
            </a:extLst>
          </p:cNvPr>
          <p:cNvPicPr>
            <a:picLocks noChangeAspect="1"/>
          </p:cNvPicPr>
          <p:nvPr/>
        </p:nvPicPr>
        <p:blipFill>
          <a:blip r:embed="rId3"/>
          <a:stretch>
            <a:fillRect/>
          </a:stretch>
        </p:blipFill>
        <p:spPr>
          <a:xfrm>
            <a:off x="0" y="0"/>
            <a:ext cx="12502388" cy="6918512"/>
          </a:xfrm>
          <a:prstGeom prst="rect">
            <a:avLst/>
          </a:prstGeom>
        </p:spPr>
      </p:pic>
    </p:spTree>
    <p:extLst>
      <p:ext uri="{BB962C8B-B14F-4D97-AF65-F5344CB8AC3E}">
        <p14:creationId xmlns:p14="http://schemas.microsoft.com/office/powerpoint/2010/main" val="1587971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programvara, Webbsida&#10;&#10;Automatiskt genererad beskrivning">
            <a:extLst>
              <a:ext uri="{FF2B5EF4-FFF2-40B4-BE49-F238E27FC236}">
                <a16:creationId xmlns:a16="http://schemas.microsoft.com/office/drawing/2014/main" id="{071DBB67-F254-BA3D-ABBA-88415A96BF90}"/>
              </a:ext>
            </a:extLst>
          </p:cNvPr>
          <p:cNvPicPr>
            <a:picLocks noChangeAspect="1"/>
          </p:cNvPicPr>
          <p:nvPr/>
        </p:nvPicPr>
        <p:blipFill rotWithShape="1">
          <a:blip r:embed="rId3"/>
          <a:srcRect t="17385" r="2302" b="11019"/>
          <a:stretch/>
        </p:blipFill>
        <p:spPr>
          <a:xfrm>
            <a:off x="539750" y="1402290"/>
            <a:ext cx="11112500" cy="4336450"/>
          </a:xfrm>
          <a:prstGeom prst="rect">
            <a:avLst/>
          </a:prstGeom>
          <a:noFill/>
        </p:spPr>
      </p:pic>
      <p:sp>
        <p:nvSpPr>
          <p:cNvPr id="4" name="Rubrik 1">
            <a:extLst>
              <a:ext uri="{FF2B5EF4-FFF2-40B4-BE49-F238E27FC236}">
                <a16:creationId xmlns:a16="http://schemas.microsoft.com/office/drawing/2014/main" id="{9EBDB6B2-BE12-2959-1539-A2EB81885AD4}"/>
              </a:ext>
            </a:extLst>
          </p:cNvPr>
          <p:cNvSpPr>
            <a:spLocks noGrp="1"/>
          </p:cNvSpPr>
          <p:nvPr>
            <p:ph type="title"/>
          </p:nvPr>
        </p:nvSpPr>
        <p:spPr>
          <a:xfrm>
            <a:off x="838200" y="795403"/>
            <a:ext cx="10515600" cy="895285"/>
          </a:xfrm>
        </p:spPr>
        <p:txBody>
          <a:bodyPr/>
          <a:lstStyle/>
          <a:p>
            <a:r>
              <a:rPr lang="sv-SE"/>
              <a:t>Information om hur du beställer</a:t>
            </a:r>
          </a:p>
        </p:txBody>
      </p:sp>
      <p:cxnSp>
        <p:nvCxnSpPr>
          <p:cNvPr id="5" name="Rak koppling 4">
            <a:extLst>
              <a:ext uri="{FF2B5EF4-FFF2-40B4-BE49-F238E27FC236}">
                <a16:creationId xmlns:a16="http://schemas.microsoft.com/office/drawing/2014/main" id="{82C1E0E4-9B05-61C7-817C-89576D7E121B}"/>
              </a:ext>
            </a:extLst>
          </p:cNvPr>
          <p:cNvCxnSpPr/>
          <p:nvPr/>
        </p:nvCxnSpPr>
        <p:spPr>
          <a:xfrm>
            <a:off x="872084" y="1270023"/>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llips 5">
            <a:extLst>
              <a:ext uri="{FF2B5EF4-FFF2-40B4-BE49-F238E27FC236}">
                <a16:creationId xmlns:a16="http://schemas.microsoft.com/office/drawing/2014/main" id="{00A3A805-0FA0-2C02-8C20-5AC5607E98E4}"/>
              </a:ext>
            </a:extLst>
          </p:cNvPr>
          <p:cNvSpPr/>
          <p:nvPr/>
        </p:nvSpPr>
        <p:spPr>
          <a:xfrm>
            <a:off x="8850086" y="1822954"/>
            <a:ext cx="1469572" cy="737299"/>
          </a:xfrm>
          <a:prstGeom prst="ellipse">
            <a:avLst/>
          </a:prstGeom>
          <a:noFill/>
          <a:ln w="28575">
            <a:solidFill>
              <a:srgbClr val="A031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CDC3C48E-F76C-6A67-AEA4-E7719F5FB0FB}"/>
              </a:ext>
            </a:extLst>
          </p:cNvPr>
          <p:cNvSpPr/>
          <p:nvPr/>
        </p:nvSpPr>
        <p:spPr>
          <a:xfrm>
            <a:off x="2895600" y="3889129"/>
            <a:ext cx="1665515" cy="748185"/>
          </a:xfrm>
          <a:prstGeom prst="ellipse">
            <a:avLst/>
          </a:prstGeom>
          <a:noFill/>
          <a:ln w="28575">
            <a:solidFill>
              <a:srgbClr val="A031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12708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41C7A17-B38E-ACA3-1FCC-B0332336F847}"/>
              </a:ext>
            </a:extLst>
          </p:cNvPr>
          <p:cNvSpPr>
            <a:spLocks noGrp="1"/>
          </p:cNvSpPr>
          <p:nvPr>
            <p:ph idx="1"/>
          </p:nvPr>
        </p:nvSpPr>
        <p:spPr/>
        <p:txBody>
          <a:bodyPr/>
          <a:lstStyle/>
          <a:p>
            <a:endParaRPr lang="sv-SE"/>
          </a:p>
        </p:txBody>
      </p:sp>
      <p:grpSp>
        <p:nvGrpSpPr>
          <p:cNvPr id="6" name="Grupp 5">
            <a:extLst>
              <a:ext uri="{FF2B5EF4-FFF2-40B4-BE49-F238E27FC236}">
                <a16:creationId xmlns:a16="http://schemas.microsoft.com/office/drawing/2014/main" id="{F585F055-A68A-D52A-B73E-6753D24EE321}"/>
              </a:ext>
            </a:extLst>
          </p:cNvPr>
          <p:cNvGrpSpPr>
            <a:grpSpLocks noChangeAspect="1"/>
          </p:cNvGrpSpPr>
          <p:nvPr/>
        </p:nvGrpSpPr>
        <p:grpSpPr>
          <a:xfrm>
            <a:off x="264954" y="923740"/>
            <a:ext cx="11662092" cy="5737133"/>
            <a:chOff x="-2777006" y="-936050"/>
            <a:chExt cx="17746012" cy="8730100"/>
          </a:xfrm>
        </p:grpSpPr>
        <p:pic>
          <p:nvPicPr>
            <p:cNvPr id="4" name="Bildobjekt 3">
              <a:extLst>
                <a:ext uri="{FF2B5EF4-FFF2-40B4-BE49-F238E27FC236}">
                  <a16:creationId xmlns:a16="http://schemas.microsoft.com/office/drawing/2014/main" id="{295A4179-8D5A-724E-8196-726466D7026B}"/>
                </a:ext>
              </a:extLst>
            </p:cNvPr>
            <p:cNvPicPr>
              <a:picLocks noChangeAspect="1"/>
            </p:cNvPicPr>
            <p:nvPr/>
          </p:nvPicPr>
          <p:blipFill rotWithShape="1">
            <a:blip r:embed="rId3"/>
            <a:srcRect t="17256"/>
            <a:stretch/>
          </p:blipFill>
          <p:spPr>
            <a:xfrm>
              <a:off x="-2777006" y="181550"/>
              <a:ext cx="17720612" cy="7612500"/>
            </a:xfrm>
            <a:prstGeom prst="rect">
              <a:avLst/>
            </a:prstGeom>
          </p:spPr>
        </p:pic>
        <p:pic>
          <p:nvPicPr>
            <p:cNvPr id="5" name="Bildobjekt 4">
              <a:extLst>
                <a:ext uri="{FF2B5EF4-FFF2-40B4-BE49-F238E27FC236}">
                  <a16:creationId xmlns:a16="http://schemas.microsoft.com/office/drawing/2014/main" id="{F3C3CCA0-19BA-4162-973B-E44A51156E5D}"/>
                </a:ext>
              </a:extLst>
            </p:cNvPr>
            <p:cNvPicPr>
              <a:picLocks noChangeAspect="1"/>
            </p:cNvPicPr>
            <p:nvPr/>
          </p:nvPicPr>
          <p:blipFill rotWithShape="1">
            <a:blip r:embed="rId3"/>
            <a:srcRect b="87852"/>
            <a:stretch/>
          </p:blipFill>
          <p:spPr>
            <a:xfrm>
              <a:off x="-2751606" y="-936050"/>
              <a:ext cx="17720612" cy="1117600"/>
            </a:xfrm>
            <a:prstGeom prst="rect">
              <a:avLst/>
            </a:prstGeom>
          </p:spPr>
        </p:pic>
      </p:grpSp>
      <p:grpSp>
        <p:nvGrpSpPr>
          <p:cNvPr id="9" name="Grupp 8">
            <a:extLst>
              <a:ext uri="{FF2B5EF4-FFF2-40B4-BE49-F238E27FC236}">
                <a16:creationId xmlns:a16="http://schemas.microsoft.com/office/drawing/2014/main" id="{4D02A347-D90B-1C53-97C6-1E8B2D4AA604}"/>
              </a:ext>
            </a:extLst>
          </p:cNvPr>
          <p:cNvGrpSpPr/>
          <p:nvPr/>
        </p:nvGrpSpPr>
        <p:grpSpPr>
          <a:xfrm>
            <a:off x="9630566" y="1276457"/>
            <a:ext cx="2558065" cy="930901"/>
            <a:chOff x="9419260" y="1288858"/>
            <a:chExt cx="2558065" cy="930901"/>
          </a:xfrm>
        </p:grpSpPr>
        <p:sp>
          <p:nvSpPr>
            <p:cNvPr id="7" name="Ellips 6">
              <a:extLst>
                <a:ext uri="{FF2B5EF4-FFF2-40B4-BE49-F238E27FC236}">
                  <a16:creationId xmlns:a16="http://schemas.microsoft.com/office/drawing/2014/main" id="{B46A346E-17AD-8087-DFE1-CD507957B0A8}"/>
                </a:ext>
              </a:extLst>
            </p:cNvPr>
            <p:cNvSpPr/>
            <p:nvPr/>
          </p:nvSpPr>
          <p:spPr>
            <a:xfrm>
              <a:off x="9419260" y="1473524"/>
              <a:ext cx="1744717" cy="746235"/>
            </a:xfrm>
            <a:prstGeom prst="ellipse">
              <a:avLst/>
            </a:prstGeom>
            <a:noFill/>
            <a:ln w="28575">
              <a:solidFill>
                <a:srgbClr val="A031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3B4DDA18-41E9-A348-CE8C-B7B04865C640}"/>
                </a:ext>
              </a:extLst>
            </p:cNvPr>
            <p:cNvSpPr txBox="1"/>
            <p:nvPr/>
          </p:nvSpPr>
          <p:spPr>
            <a:xfrm>
              <a:off x="10926291" y="1288858"/>
              <a:ext cx="1051034" cy="369332"/>
            </a:xfrm>
            <a:prstGeom prst="rect">
              <a:avLst/>
            </a:prstGeom>
            <a:noFill/>
          </p:spPr>
          <p:txBody>
            <a:bodyPr wrap="square" rtlCol="0">
              <a:spAutoFit/>
            </a:bodyPr>
            <a:lstStyle/>
            <a:p>
              <a:r>
                <a:rPr lang="sv-SE" b="1">
                  <a:solidFill>
                    <a:srgbClr val="A0316E"/>
                  </a:solidFill>
                </a:rPr>
                <a:t>1</a:t>
              </a:r>
            </a:p>
          </p:txBody>
        </p:sp>
      </p:grpSp>
      <p:grpSp>
        <p:nvGrpSpPr>
          <p:cNvPr id="12" name="Grupp 11">
            <a:extLst>
              <a:ext uri="{FF2B5EF4-FFF2-40B4-BE49-F238E27FC236}">
                <a16:creationId xmlns:a16="http://schemas.microsoft.com/office/drawing/2014/main" id="{00ACCCA2-9C60-A498-36B0-EED9DC863B55}"/>
              </a:ext>
            </a:extLst>
          </p:cNvPr>
          <p:cNvGrpSpPr/>
          <p:nvPr/>
        </p:nvGrpSpPr>
        <p:grpSpPr>
          <a:xfrm>
            <a:off x="281646" y="5652877"/>
            <a:ext cx="3212015" cy="833301"/>
            <a:chOff x="252247" y="5259693"/>
            <a:chExt cx="2590799" cy="930901"/>
          </a:xfrm>
        </p:grpSpPr>
        <p:sp>
          <p:nvSpPr>
            <p:cNvPr id="10" name="Ellips 9">
              <a:extLst>
                <a:ext uri="{FF2B5EF4-FFF2-40B4-BE49-F238E27FC236}">
                  <a16:creationId xmlns:a16="http://schemas.microsoft.com/office/drawing/2014/main" id="{9BFA633B-A55B-BAFA-42AF-728FACE42C2B}"/>
                </a:ext>
              </a:extLst>
            </p:cNvPr>
            <p:cNvSpPr/>
            <p:nvPr/>
          </p:nvSpPr>
          <p:spPr>
            <a:xfrm>
              <a:off x="252247" y="5444359"/>
              <a:ext cx="1744717" cy="746235"/>
            </a:xfrm>
            <a:prstGeom prst="ellipse">
              <a:avLst/>
            </a:prstGeom>
            <a:noFill/>
            <a:ln w="28575">
              <a:solidFill>
                <a:srgbClr val="A031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3D428D65-E999-358C-7941-F1702CE552F6}"/>
                </a:ext>
              </a:extLst>
            </p:cNvPr>
            <p:cNvSpPr txBox="1"/>
            <p:nvPr/>
          </p:nvSpPr>
          <p:spPr>
            <a:xfrm>
              <a:off x="1792012" y="5259693"/>
              <a:ext cx="1051034" cy="369332"/>
            </a:xfrm>
            <a:prstGeom prst="rect">
              <a:avLst/>
            </a:prstGeom>
            <a:noFill/>
          </p:spPr>
          <p:txBody>
            <a:bodyPr wrap="square" rtlCol="0">
              <a:spAutoFit/>
            </a:bodyPr>
            <a:lstStyle/>
            <a:p>
              <a:r>
                <a:rPr lang="sv-SE" b="1">
                  <a:solidFill>
                    <a:srgbClr val="A0316E"/>
                  </a:solidFill>
                </a:rPr>
                <a:t>2</a:t>
              </a:r>
            </a:p>
          </p:txBody>
        </p:sp>
      </p:grpSp>
      <p:grpSp>
        <p:nvGrpSpPr>
          <p:cNvPr id="13" name="Grupp 12">
            <a:extLst>
              <a:ext uri="{FF2B5EF4-FFF2-40B4-BE49-F238E27FC236}">
                <a16:creationId xmlns:a16="http://schemas.microsoft.com/office/drawing/2014/main" id="{AC6E54AD-E218-7329-C856-C5F41E063F30}"/>
              </a:ext>
            </a:extLst>
          </p:cNvPr>
          <p:cNvGrpSpPr/>
          <p:nvPr/>
        </p:nvGrpSpPr>
        <p:grpSpPr>
          <a:xfrm>
            <a:off x="9630566" y="3707586"/>
            <a:ext cx="2617075" cy="903890"/>
            <a:chOff x="9044151" y="3431628"/>
            <a:chExt cx="2617075" cy="903890"/>
          </a:xfrm>
        </p:grpSpPr>
        <p:sp>
          <p:nvSpPr>
            <p:cNvPr id="14" name="Ellips 13">
              <a:extLst>
                <a:ext uri="{FF2B5EF4-FFF2-40B4-BE49-F238E27FC236}">
                  <a16:creationId xmlns:a16="http://schemas.microsoft.com/office/drawing/2014/main" id="{2934B40E-2C4E-09B0-065F-B695D97E9A11}"/>
                </a:ext>
              </a:extLst>
            </p:cNvPr>
            <p:cNvSpPr/>
            <p:nvPr/>
          </p:nvSpPr>
          <p:spPr>
            <a:xfrm>
              <a:off x="9044151" y="3589283"/>
              <a:ext cx="1744717" cy="746235"/>
            </a:xfrm>
            <a:prstGeom prst="ellipse">
              <a:avLst/>
            </a:prstGeom>
            <a:noFill/>
            <a:ln w="28575">
              <a:solidFill>
                <a:srgbClr val="A031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DCC69515-5936-A97C-41E7-61A4F402A503}"/>
                </a:ext>
              </a:extLst>
            </p:cNvPr>
            <p:cNvSpPr txBox="1"/>
            <p:nvPr/>
          </p:nvSpPr>
          <p:spPr>
            <a:xfrm>
              <a:off x="10610192" y="3431628"/>
              <a:ext cx="1051034" cy="369332"/>
            </a:xfrm>
            <a:prstGeom prst="rect">
              <a:avLst/>
            </a:prstGeom>
            <a:noFill/>
          </p:spPr>
          <p:txBody>
            <a:bodyPr wrap="square" rtlCol="0">
              <a:spAutoFit/>
            </a:bodyPr>
            <a:lstStyle/>
            <a:p>
              <a:r>
                <a:rPr lang="sv-SE" b="1">
                  <a:solidFill>
                    <a:srgbClr val="A0316E"/>
                  </a:solidFill>
                </a:rPr>
                <a:t>3</a:t>
              </a:r>
            </a:p>
          </p:txBody>
        </p:sp>
      </p:grpSp>
      <p:sp>
        <p:nvSpPr>
          <p:cNvPr id="16" name="Rubrik 1">
            <a:extLst>
              <a:ext uri="{FF2B5EF4-FFF2-40B4-BE49-F238E27FC236}">
                <a16:creationId xmlns:a16="http://schemas.microsoft.com/office/drawing/2014/main" id="{CD312595-9187-9DA4-1131-A6F2B2CF2587}"/>
              </a:ext>
            </a:extLst>
          </p:cNvPr>
          <p:cNvSpPr>
            <a:spLocks noGrp="1"/>
          </p:cNvSpPr>
          <p:nvPr>
            <p:ph type="title"/>
          </p:nvPr>
        </p:nvSpPr>
        <p:spPr>
          <a:xfrm>
            <a:off x="681007" y="347006"/>
            <a:ext cx="10515600" cy="895285"/>
          </a:xfrm>
        </p:spPr>
        <p:txBody>
          <a:bodyPr/>
          <a:lstStyle/>
          <a:p>
            <a:r>
              <a:rPr lang="sv-SE"/>
              <a:t>Beställa data till produktionsmiljön VIOL 3</a:t>
            </a:r>
          </a:p>
        </p:txBody>
      </p:sp>
      <p:cxnSp>
        <p:nvCxnSpPr>
          <p:cNvPr id="17" name="Rak koppling 16">
            <a:extLst>
              <a:ext uri="{FF2B5EF4-FFF2-40B4-BE49-F238E27FC236}">
                <a16:creationId xmlns:a16="http://schemas.microsoft.com/office/drawing/2014/main" id="{8208D92F-4762-C92A-59FA-58C92F80EC6C}"/>
              </a:ext>
            </a:extLst>
          </p:cNvPr>
          <p:cNvCxnSpPr/>
          <p:nvPr/>
        </p:nvCxnSpPr>
        <p:spPr>
          <a:xfrm>
            <a:off x="681007" y="736623"/>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229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5CEDD609-06A4-F101-2676-3855610AFA8B}"/>
              </a:ext>
            </a:extLst>
          </p:cNvPr>
          <p:cNvPicPr>
            <a:picLocks noChangeAspect="1"/>
          </p:cNvPicPr>
          <p:nvPr/>
        </p:nvPicPr>
        <p:blipFill>
          <a:blip r:embed="rId3"/>
          <a:stretch>
            <a:fillRect/>
          </a:stretch>
        </p:blipFill>
        <p:spPr>
          <a:xfrm>
            <a:off x="2362693" y="4674270"/>
            <a:ext cx="2286783" cy="2135952"/>
          </a:xfrm>
          <a:prstGeom prst="rect">
            <a:avLst/>
          </a:prstGeom>
        </p:spPr>
      </p:pic>
      <p:pic>
        <p:nvPicPr>
          <p:cNvPr id="4" name="Bildobjekt 3">
            <a:extLst>
              <a:ext uri="{FF2B5EF4-FFF2-40B4-BE49-F238E27FC236}">
                <a16:creationId xmlns:a16="http://schemas.microsoft.com/office/drawing/2014/main" id="{A0D5FB59-3D09-E232-3AD0-8D6FE3E3F489}"/>
              </a:ext>
            </a:extLst>
          </p:cNvPr>
          <p:cNvPicPr>
            <a:picLocks noChangeAspect="1"/>
          </p:cNvPicPr>
          <p:nvPr/>
        </p:nvPicPr>
        <p:blipFill>
          <a:blip r:embed="rId4"/>
          <a:stretch>
            <a:fillRect/>
          </a:stretch>
        </p:blipFill>
        <p:spPr>
          <a:xfrm>
            <a:off x="561210" y="4674270"/>
            <a:ext cx="1681107" cy="2135952"/>
          </a:xfrm>
          <a:prstGeom prst="rect">
            <a:avLst/>
          </a:prstGeom>
        </p:spPr>
      </p:pic>
      <p:sp>
        <p:nvSpPr>
          <p:cNvPr id="2" name="Rubrik 1">
            <a:extLst>
              <a:ext uri="{FF2B5EF4-FFF2-40B4-BE49-F238E27FC236}">
                <a16:creationId xmlns:a16="http://schemas.microsoft.com/office/drawing/2014/main" id="{979863FE-3DA5-015D-01AE-5D7E33177875}"/>
              </a:ext>
            </a:extLst>
          </p:cNvPr>
          <p:cNvSpPr>
            <a:spLocks noGrp="1"/>
          </p:cNvSpPr>
          <p:nvPr>
            <p:ph type="title"/>
          </p:nvPr>
        </p:nvSpPr>
        <p:spPr>
          <a:xfrm>
            <a:off x="830811" y="442126"/>
            <a:ext cx="10515600" cy="895285"/>
          </a:xfrm>
        </p:spPr>
        <p:txBody>
          <a:bodyPr/>
          <a:lstStyle/>
          <a:p>
            <a:r>
              <a:rPr lang="sv-SE"/>
              <a:t>Hur du når supporten för att få hjälp</a:t>
            </a:r>
          </a:p>
        </p:txBody>
      </p:sp>
      <p:pic>
        <p:nvPicPr>
          <p:cNvPr id="5" name="Bildobjekt 4">
            <a:extLst>
              <a:ext uri="{FF2B5EF4-FFF2-40B4-BE49-F238E27FC236}">
                <a16:creationId xmlns:a16="http://schemas.microsoft.com/office/drawing/2014/main" id="{A317D097-BA31-3B0C-6DEF-42B133F7AC13}"/>
              </a:ext>
            </a:extLst>
          </p:cNvPr>
          <p:cNvPicPr>
            <a:picLocks noChangeAspect="1"/>
          </p:cNvPicPr>
          <p:nvPr/>
        </p:nvPicPr>
        <p:blipFill>
          <a:blip r:embed="rId5"/>
          <a:stretch>
            <a:fillRect/>
          </a:stretch>
        </p:blipFill>
        <p:spPr>
          <a:xfrm>
            <a:off x="539788" y="1205602"/>
            <a:ext cx="4131129" cy="3374060"/>
          </a:xfrm>
          <a:prstGeom prst="rect">
            <a:avLst/>
          </a:prstGeom>
        </p:spPr>
      </p:pic>
      <p:sp>
        <p:nvSpPr>
          <p:cNvPr id="6" name="Rektangel: rundade hörn 5">
            <a:extLst>
              <a:ext uri="{FF2B5EF4-FFF2-40B4-BE49-F238E27FC236}">
                <a16:creationId xmlns:a16="http://schemas.microsoft.com/office/drawing/2014/main" id="{FF798A53-A369-D33E-A35F-5FF419C0A339}"/>
              </a:ext>
            </a:extLst>
          </p:cNvPr>
          <p:cNvSpPr/>
          <p:nvPr/>
        </p:nvSpPr>
        <p:spPr>
          <a:xfrm>
            <a:off x="3913686" y="1071863"/>
            <a:ext cx="771330" cy="26747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rundade hörn 8">
            <a:extLst>
              <a:ext uri="{FF2B5EF4-FFF2-40B4-BE49-F238E27FC236}">
                <a16:creationId xmlns:a16="http://schemas.microsoft.com/office/drawing/2014/main" id="{BEE8FF55-67F0-0F3E-979B-CF09EE9B7846}"/>
              </a:ext>
            </a:extLst>
          </p:cNvPr>
          <p:cNvSpPr/>
          <p:nvPr/>
        </p:nvSpPr>
        <p:spPr>
          <a:xfrm>
            <a:off x="681587" y="6312373"/>
            <a:ext cx="818440" cy="16547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rundade hörn 11">
            <a:extLst>
              <a:ext uri="{FF2B5EF4-FFF2-40B4-BE49-F238E27FC236}">
                <a16:creationId xmlns:a16="http://schemas.microsoft.com/office/drawing/2014/main" id="{5C11CF4D-32AA-DECC-F8C1-4945F2ECFD58}"/>
              </a:ext>
            </a:extLst>
          </p:cNvPr>
          <p:cNvSpPr/>
          <p:nvPr/>
        </p:nvSpPr>
        <p:spPr>
          <a:xfrm>
            <a:off x="2664690" y="6227992"/>
            <a:ext cx="955497" cy="14557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Platshållare för innehåll 2">
            <a:extLst>
              <a:ext uri="{FF2B5EF4-FFF2-40B4-BE49-F238E27FC236}">
                <a16:creationId xmlns:a16="http://schemas.microsoft.com/office/drawing/2014/main" id="{31C296D7-09A0-C257-C0F1-10C0449C1AC6}"/>
              </a:ext>
            </a:extLst>
          </p:cNvPr>
          <p:cNvSpPr>
            <a:spLocks noGrp="1"/>
          </p:cNvSpPr>
          <p:nvPr>
            <p:ph idx="1"/>
          </p:nvPr>
        </p:nvSpPr>
        <p:spPr>
          <a:xfrm>
            <a:off x="5352430" y="1411363"/>
            <a:ext cx="5537872" cy="4351338"/>
          </a:xfrm>
        </p:spPr>
        <p:txBody>
          <a:bodyPr/>
          <a:lstStyle/>
          <a:p>
            <a:r>
              <a:rPr lang="sv-SE"/>
              <a:t>VIOL 3 Kundtestmiljö för support med test eller om du önskar be om allmän support i VIOL 3.</a:t>
            </a:r>
          </a:p>
          <a:p>
            <a:r>
              <a:rPr lang="sv-SE"/>
              <a:t>VIOL 3 Produktionsmiljö för beställningar enligt beställningsstigen.</a:t>
            </a:r>
          </a:p>
          <a:p>
            <a:r>
              <a:rPr lang="sv-SE"/>
              <a:t>Om du får problem med Mina Sidor: </a:t>
            </a:r>
            <a:r>
              <a:rPr lang="sv-SE" b="1"/>
              <a:t>support.viol3@biometria.se</a:t>
            </a:r>
          </a:p>
          <a:p>
            <a:pPr marL="4762" indent="0">
              <a:buNone/>
            </a:pPr>
            <a:endParaRPr lang="sv-SE"/>
          </a:p>
        </p:txBody>
      </p:sp>
      <p:pic>
        <p:nvPicPr>
          <p:cNvPr id="14" name="Bildobjekt 13">
            <a:extLst>
              <a:ext uri="{FF2B5EF4-FFF2-40B4-BE49-F238E27FC236}">
                <a16:creationId xmlns:a16="http://schemas.microsoft.com/office/drawing/2014/main" id="{F3C8AC64-E8BB-92C9-0BBB-5EF41EABC8CE}"/>
              </a:ext>
            </a:extLst>
          </p:cNvPr>
          <p:cNvPicPr>
            <a:picLocks noChangeAspect="1"/>
          </p:cNvPicPr>
          <p:nvPr/>
        </p:nvPicPr>
        <p:blipFill rotWithShape="1">
          <a:blip r:embed="rId6"/>
          <a:srcRect l="83597" t="31199"/>
          <a:stretch/>
        </p:blipFill>
        <p:spPr>
          <a:xfrm>
            <a:off x="4769852" y="5778798"/>
            <a:ext cx="1904275" cy="1011453"/>
          </a:xfrm>
          <a:prstGeom prst="rect">
            <a:avLst/>
          </a:prstGeom>
        </p:spPr>
      </p:pic>
      <p:sp>
        <p:nvSpPr>
          <p:cNvPr id="3" name="Rektangel: rundade hörn 2">
            <a:extLst>
              <a:ext uri="{FF2B5EF4-FFF2-40B4-BE49-F238E27FC236}">
                <a16:creationId xmlns:a16="http://schemas.microsoft.com/office/drawing/2014/main" id="{5E4ECDF5-FE9D-64F1-3BDE-A056E75F1AA5}"/>
              </a:ext>
            </a:extLst>
          </p:cNvPr>
          <p:cNvSpPr/>
          <p:nvPr/>
        </p:nvSpPr>
        <p:spPr>
          <a:xfrm>
            <a:off x="681587" y="5480862"/>
            <a:ext cx="818440" cy="16547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64984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7E55FB-4548-9616-5D57-0D5244CC71B6}"/>
              </a:ext>
            </a:extLst>
          </p:cNvPr>
          <p:cNvSpPr>
            <a:spLocks noGrp="1"/>
          </p:cNvSpPr>
          <p:nvPr>
            <p:ph type="title"/>
          </p:nvPr>
        </p:nvSpPr>
        <p:spPr/>
        <p:txBody>
          <a:bodyPr/>
          <a:lstStyle/>
          <a:p>
            <a:r>
              <a:rPr lang="sv-SE"/>
              <a:t>Support VIOL 3 fram till Go-Live</a:t>
            </a:r>
          </a:p>
        </p:txBody>
      </p:sp>
      <p:sp>
        <p:nvSpPr>
          <p:cNvPr id="3" name="Platshållare för innehåll 2">
            <a:extLst>
              <a:ext uri="{FF2B5EF4-FFF2-40B4-BE49-F238E27FC236}">
                <a16:creationId xmlns:a16="http://schemas.microsoft.com/office/drawing/2014/main" id="{F9D4D934-76AB-BFB6-1BCC-105468ED1913}"/>
              </a:ext>
            </a:extLst>
          </p:cNvPr>
          <p:cNvSpPr>
            <a:spLocks noGrp="1"/>
          </p:cNvSpPr>
          <p:nvPr>
            <p:ph idx="1"/>
          </p:nvPr>
        </p:nvSpPr>
        <p:spPr>
          <a:xfrm>
            <a:off x="838198" y="2773924"/>
            <a:ext cx="4739641" cy="3436753"/>
          </a:xfrm>
        </p:spPr>
        <p:txBody>
          <a:bodyPr>
            <a:normAutofit/>
          </a:bodyPr>
          <a:lstStyle/>
          <a:p>
            <a:pPr marL="4762" indent="0">
              <a:buNone/>
            </a:pPr>
            <a:r>
              <a:rPr lang="sv-SE" sz="1400" b="1">
                <a:latin typeface="Open Sans" panose="020B0606030504020204" pitchFamily="34" charset="0"/>
                <a:ea typeface="Open Sans" panose="020B0606030504020204" pitchFamily="34" charset="0"/>
                <a:cs typeface="Open Sans" panose="020B0606030504020204" pitchFamily="34" charset="0"/>
              </a:rPr>
              <a:t>Biometria –Kundservice</a:t>
            </a:r>
          </a:p>
          <a:p>
            <a:r>
              <a:rPr lang="sv-SE" sz="1400"/>
              <a:t>Biometria hanterar beställningar av grunddata ni inte får administrera själva.  - Beställningsstigen</a:t>
            </a:r>
          </a:p>
          <a:p>
            <a:r>
              <a:rPr lang="sv-SE" sz="1400"/>
              <a:t>Rådgivning &amp; support av IT-tjänsterna och hjälp vid beställningar</a:t>
            </a:r>
          </a:p>
          <a:p>
            <a:r>
              <a:rPr lang="sv-SE" sz="1400"/>
              <a:t>Felhantering, frågor och förbättringsförslag</a:t>
            </a:r>
          </a:p>
          <a:p>
            <a:r>
              <a:rPr lang="sv-SE" sz="1400"/>
              <a:t>Support vid kundernas driftförberedelser.</a:t>
            </a:r>
          </a:p>
          <a:p>
            <a:pPr marL="4762" indent="0">
              <a:buNone/>
            </a:pPr>
            <a:endParaRPr lang="sv-SE" sz="1400"/>
          </a:p>
          <a:p>
            <a:endParaRPr lang="sv-SE" sz="1400"/>
          </a:p>
          <a:p>
            <a:endParaRPr lang="sv-SE" sz="1400"/>
          </a:p>
          <a:p>
            <a:endParaRPr lang="sv-SE" sz="1400"/>
          </a:p>
        </p:txBody>
      </p:sp>
      <p:pic>
        <p:nvPicPr>
          <p:cNvPr id="5" name="Bild 4" descr="Skål kontur">
            <a:extLst>
              <a:ext uri="{FF2B5EF4-FFF2-40B4-BE49-F238E27FC236}">
                <a16:creationId xmlns:a16="http://schemas.microsoft.com/office/drawing/2014/main" id="{B0A484C9-6474-A8CF-E2DA-4A99009B97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2609" y="1352290"/>
            <a:ext cx="1369382" cy="1369382"/>
          </a:xfrm>
          <a:prstGeom prst="rect">
            <a:avLst/>
          </a:prstGeom>
        </p:spPr>
      </p:pic>
      <p:sp>
        <p:nvSpPr>
          <p:cNvPr id="6" name="Platshållare för innehåll 2">
            <a:extLst>
              <a:ext uri="{FF2B5EF4-FFF2-40B4-BE49-F238E27FC236}">
                <a16:creationId xmlns:a16="http://schemas.microsoft.com/office/drawing/2014/main" id="{03902839-2B08-4891-7915-D43AC6A24D39}"/>
              </a:ext>
            </a:extLst>
          </p:cNvPr>
          <p:cNvSpPr txBox="1">
            <a:spLocks/>
          </p:cNvSpPr>
          <p:nvPr/>
        </p:nvSpPr>
        <p:spPr>
          <a:xfrm>
            <a:off x="838198" y="1469306"/>
            <a:ext cx="9265921" cy="895285"/>
          </a:xfrm>
          <a:prstGeom prst="rect">
            <a:avLst/>
          </a:prstGeom>
        </p:spPr>
        <p:txBody>
          <a:bodyPr vert="horz" lIns="91440" tIns="45720" rIns="91440" bIns="45720" rtlCol="0">
            <a:normAutofit fontScale="92500" lnSpcReduction="10000"/>
          </a:bodyPr>
          <a:lstStyle>
            <a:lvl1pPr marL="180975" indent="-176213" algn="l" defTabSz="914400" rtl="0" eaLnBrk="1" latinLnBrk="0" hangingPunct="1">
              <a:lnSpc>
                <a:spcPct val="130000"/>
              </a:lnSpc>
              <a:spcBef>
                <a:spcPts val="1000"/>
              </a:spcBef>
              <a:spcAft>
                <a:spcPts val="1200"/>
              </a:spcAft>
              <a:buFontTx/>
              <a:buBlip>
                <a:blip r:embed="rId5"/>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5"/>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buNone/>
            </a:pPr>
            <a:r>
              <a:rPr lang="sv-SE"/>
              <a:t>Fram till Go-Live ställs stora krav på Biometria och Branschen för att klara våra Milstolpar tillsammans. Supporten hos Biometria prioriterar ärenden som kan orsaka stopp i virkesflödet oavsett VIOL 2 eller VIOL 3. </a:t>
            </a:r>
          </a:p>
        </p:txBody>
      </p:sp>
      <p:sp>
        <p:nvSpPr>
          <p:cNvPr id="7" name="Platshållare för innehåll 2">
            <a:extLst>
              <a:ext uri="{FF2B5EF4-FFF2-40B4-BE49-F238E27FC236}">
                <a16:creationId xmlns:a16="http://schemas.microsoft.com/office/drawing/2014/main" id="{0DF7814F-CEB6-9D9F-AE09-30A62C476072}"/>
              </a:ext>
            </a:extLst>
          </p:cNvPr>
          <p:cNvSpPr txBox="1">
            <a:spLocks/>
          </p:cNvSpPr>
          <p:nvPr/>
        </p:nvSpPr>
        <p:spPr>
          <a:xfrm>
            <a:off x="6249564" y="2721672"/>
            <a:ext cx="4664453" cy="3878304"/>
          </a:xfrm>
          <a:prstGeom prst="rect">
            <a:avLst/>
          </a:prstGeom>
        </p:spPr>
        <p:txBody>
          <a:bodyPr vert="horz" lIns="91440" tIns="45720" rIns="91440" bIns="45720" rtlCol="0">
            <a:normAutofit/>
          </a:bodyPr>
          <a:lstStyle>
            <a:lvl1pPr marL="180975" indent="-176213" algn="l" defTabSz="914400" rtl="0" eaLnBrk="1" latinLnBrk="0" hangingPunct="1">
              <a:lnSpc>
                <a:spcPct val="130000"/>
              </a:lnSpc>
              <a:spcBef>
                <a:spcPts val="1000"/>
              </a:spcBef>
              <a:spcAft>
                <a:spcPts val="1200"/>
              </a:spcAft>
              <a:buFontTx/>
              <a:buBlip>
                <a:blip r:embed="rId5"/>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5"/>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buFontTx/>
              <a:buNone/>
            </a:pPr>
            <a:r>
              <a:rPr lang="sv-SE" sz="1400" b="1">
                <a:latin typeface="Open Sans" panose="020B0606030504020204" pitchFamily="34" charset="0"/>
                <a:ea typeface="Open Sans" panose="020B0606030504020204" pitchFamily="34" charset="0"/>
                <a:cs typeface="Open Sans" panose="020B0606030504020204" pitchFamily="34" charset="0"/>
              </a:rPr>
              <a:t>Branschen - Kunder</a:t>
            </a:r>
          </a:p>
          <a:p>
            <a:r>
              <a:rPr lang="sv-SE" sz="1400"/>
              <a:t>Utbilda er i VIOL 3 för att säkerställa att övergången till VIOL 3 flyter på - följ </a:t>
            </a:r>
            <a:r>
              <a:rPr lang="sv-SE" sz="1400" err="1"/>
              <a:t>lärostigen</a:t>
            </a:r>
            <a:endParaRPr lang="sv-SE" sz="1400"/>
          </a:p>
          <a:p>
            <a:r>
              <a:rPr lang="sv-SE" sz="1400"/>
              <a:t>Skicka in beställningar i tid – följ beställningsstigen</a:t>
            </a:r>
          </a:p>
          <a:p>
            <a:r>
              <a:rPr lang="sv-SE" sz="1400"/>
              <a:t>Planera för att administrera/lägga upp era affärer i produktionsmiljön</a:t>
            </a:r>
          </a:p>
          <a:p>
            <a:r>
              <a:rPr lang="sv-SE" sz="1400"/>
              <a:t>Tag hjälp av din affärskonsult och Kundservice i god tid om du är osäker eller behöver stöd</a:t>
            </a:r>
          </a:p>
          <a:p>
            <a:endParaRPr lang="sv-SE" sz="1400"/>
          </a:p>
          <a:p>
            <a:endParaRPr lang="sv-SE" sz="1400"/>
          </a:p>
          <a:p>
            <a:endParaRPr lang="sv-SE" sz="1400"/>
          </a:p>
          <a:p>
            <a:endParaRPr lang="sv-SE" sz="1400"/>
          </a:p>
        </p:txBody>
      </p:sp>
      <p:cxnSp>
        <p:nvCxnSpPr>
          <p:cNvPr id="8" name="Rak koppling 7">
            <a:extLst>
              <a:ext uri="{FF2B5EF4-FFF2-40B4-BE49-F238E27FC236}">
                <a16:creationId xmlns:a16="http://schemas.microsoft.com/office/drawing/2014/main" id="{F74E174F-E399-73FF-E377-060961189F76}"/>
              </a:ext>
            </a:extLst>
          </p:cNvPr>
          <p:cNvCxnSpPr/>
          <p:nvPr/>
        </p:nvCxnSpPr>
        <p:spPr>
          <a:xfrm>
            <a:off x="872084" y="1270023"/>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475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FDA8C90-F957-0DCD-BA35-D23E96CCAFD0}"/>
              </a:ext>
            </a:extLst>
          </p:cNvPr>
          <p:cNvSpPr>
            <a:spLocks noGrp="1"/>
          </p:cNvSpPr>
          <p:nvPr>
            <p:ph type="title"/>
          </p:nvPr>
        </p:nvSpPr>
        <p:spPr>
          <a:xfrm>
            <a:off x="804316" y="760784"/>
            <a:ext cx="10515600" cy="895285"/>
          </a:xfrm>
        </p:spPr>
        <p:txBody>
          <a:bodyPr/>
          <a:lstStyle/>
          <a:p>
            <a:r>
              <a:rPr lang="sv-SE"/>
              <a:t>Vad ska jag beställa från Biometria?</a:t>
            </a:r>
          </a:p>
        </p:txBody>
      </p:sp>
      <p:sp>
        <p:nvSpPr>
          <p:cNvPr id="6" name="textruta 5">
            <a:extLst>
              <a:ext uri="{FF2B5EF4-FFF2-40B4-BE49-F238E27FC236}">
                <a16:creationId xmlns:a16="http://schemas.microsoft.com/office/drawing/2014/main" id="{E868D467-64C2-90F3-073B-ED70EC159DA4}"/>
              </a:ext>
            </a:extLst>
          </p:cNvPr>
          <p:cNvSpPr txBox="1"/>
          <p:nvPr/>
        </p:nvSpPr>
        <p:spPr>
          <a:xfrm>
            <a:off x="1082642" y="1779263"/>
            <a:ext cx="4394703" cy="4257576"/>
          </a:xfrm>
          <a:prstGeom prst="rect">
            <a:avLst/>
          </a:prstGeom>
          <a:ln w="12700">
            <a:solidFill>
              <a:schemeClr val="accent3"/>
            </a:solidFill>
          </a:ln>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kern="1200">
                <a:solidFill>
                  <a:srgbClr val="000000"/>
                </a:solidFill>
                <a:effectLst/>
                <a:latin typeface="Aptos Narrow" panose="020B0004020202020204" pitchFamily="34" charset="0"/>
              </a:rPr>
              <a:t>Aktör | Juridisk enhet </a:t>
            </a:r>
            <a:endParaRPr lang="sv-SE" b="0" i="0" u="none" strike="noStrike">
              <a:effectLst/>
              <a:latin typeface="Aptos Narrow" panose="020B0004020202020204" pitchFamily="34" charset="0"/>
            </a:endParaRPr>
          </a:p>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kern="1200">
                <a:solidFill>
                  <a:srgbClr val="000000"/>
                </a:solidFill>
                <a:effectLst/>
                <a:latin typeface="Aptos Narrow" panose="020B0004020202020204" pitchFamily="34" charset="0"/>
              </a:rPr>
              <a:t>Aktör | Organisatorisk enhet t.om 4/12 </a:t>
            </a:r>
            <a:endParaRPr lang="sv-SE" b="0" i="0" u="none" strike="noStrike">
              <a:effectLst/>
              <a:latin typeface="Aptos Narrow" panose="020B0004020202020204" pitchFamily="34" charset="0"/>
            </a:endParaRPr>
          </a:p>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kern="1200">
                <a:solidFill>
                  <a:srgbClr val="000000"/>
                </a:solidFill>
                <a:effectLst/>
                <a:latin typeface="Aptos Narrow" panose="020B0004020202020204" pitchFamily="34" charset="0"/>
              </a:rPr>
              <a:t>Prislisteabonnemang </a:t>
            </a:r>
            <a:endParaRPr lang="sv-SE" b="0" i="0" u="none" strike="noStrike">
              <a:effectLst/>
              <a:latin typeface="Aptos Narrow" panose="020B0004020202020204" pitchFamily="34" charset="0"/>
            </a:endParaRPr>
          </a:p>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kern="1200">
                <a:solidFill>
                  <a:srgbClr val="000000"/>
                </a:solidFill>
                <a:effectLst/>
                <a:latin typeface="Aptos Narrow" panose="020B0004020202020204" pitchFamily="34" charset="0"/>
              </a:rPr>
              <a:t>Platser </a:t>
            </a:r>
            <a:endParaRPr lang="sv-SE" b="0" i="0" u="none" strike="noStrike">
              <a:effectLst/>
              <a:latin typeface="Aptos Narrow" panose="020B0004020202020204" pitchFamily="34" charset="0"/>
            </a:endParaRPr>
          </a:p>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kern="1200">
                <a:solidFill>
                  <a:srgbClr val="000000"/>
                </a:solidFill>
                <a:effectLst/>
                <a:latin typeface="Aptos Narrow" panose="020B0004020202020204" pitchFamily="34" charset="0"/>
              </a:rPr>
              <a:t>Företagsspecifika sortiment &amp; Sitespecifika produktlistor</a:t>
            </a:r>
            <a:endParaRPr lang="sv-SE" b="0" i="0" u="none" strike="noStrike">
              <a:effectLst/>
              <a:latin typeface="Aptos Narrow" panose="020B0004020202020204" pitchFamily="34" charset="0"/>
            </a:endParaRPr>
          </a:p>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kern="1200">
                <a:solidFill>
                  <a:srgbClr val="000000"/>
                </a:solidFill>
                <a:effectLst/>
                <a:latin typeface="Aptos Narrow" panose="020B0004020202020204" pitchFamily="34" charset="0"/>
              </a:rPr>
              <a:t>Integrationskontrakt </a:t>
            </a:r>
            <a:endParaRPr lang="sv-SE" b="0" i="0" u="none" strike="noStrike">
              <a:effectLst/>
              <a:latin typeface="Aptos Narrow" panose="020B0004020202020204" pitchFamily="34" charset="0"/>
            </a:endParaRPr>
          </a:p>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kern="1200">
                <a:solidFill>
                  <a:srgbClr val="000000"/>
                </a:solidFill>
                <a:effectLst/>
                <a:latin typeface="Aptos Narrow" panose="020B0004020202020204" pitchFamily="34" charset="0"/>
              </a:rPr>
              <a:t>Mätningsflöden </a:t>
            </a:r>
            <a:endParaRPr lang="sv-SE" b="0" i="0" u="none" strike="noStrike">
              <a:effectLst/>
              <a:latin typeface="Aptos Narrow" panose="020B0004020202020204" pitchFamily="34" charset="0"/>
            </a:endParaRPr>
          </a:p>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kern="1200">
                <a:solidFill>
                  <a:srgbClr val="000000"/>
                </a:solidFill>
                <a:effectLst/>
                <a:latin typeface="Aptos Narrow" panose="020B0004020202020204" pitchFamily="34" charset="0"/>
              </a:rPr>
              <a:t>Kollektivbeskrivningar </a:t>
            </a:r>
            <a:endParaRPr lang="sv-SE" b="0" i="0" u="none" strike="noStrike">
              <a:effectLst/>
              <a:latin typeface="Aptos Narrow" panose="020B0004020202020204" pitchFamily="34" charset="0"/>
            </a:endParaRPr>
          </a:p>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a:solidFill>
                  <a:srgbClr val="000000"/>
                </a:solidFill>
                <a:effectLst/>
                <a:latin typeface="Aptos Narrow" panose="020B0004020202020204" pitchFamily="34" charset="0"/>
              </a:rPr>
              <a:t>Användare</a:t>
            </a:r>
            <a:endParaRPr lang="sv-SE" b="0" i="0" u="none" strike="noStrike">
              <a:effectLst/>
              <a:latin typeface="Aptos Narrow" panose="020B0004020202020204" pitchFamily="34" charset="0"/>
            </a:endParaRPr>
          </a:p>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kern="1200">
                <a:solidFill>
                  <a:srgbClr val="000000"/>
                </a:solidFill>
                <a:effectLst/>
                <a:latin typeface="Aptos Narrow" panose="020B0004020202020204" pitchFamily="34" charset="0"/>
              </a:rPr>
              <a:t>Fullmakter </a:t>
            </a:r>
            <a:endParaRPr lang="sv-SE" b="0" i="0" u="none" strike="noStrike">
              <a:effectLst/>
              <a:latin typeface="Aptos Narrow" panose="020B0004020202020204" pitchFamily="34" charset="0"/>
            </a:endParaRPr>
          </a:p>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kern="1200" err="1">
                <a:solidFill>
                  <a:srgbClr val="000000"/>
                </a:solidFill>
                <a:effectLst/>
                <a:latin typeface="Aptos Narrow" panose="020B0004020202020204" pitchFamily="34" charset="0"/>
              </a:rPr>
              <a:t>Certikonto</a:t>
            </a:r>
            <a:r>
              <a:rPr lang="sv-SE" b="0" i="0" u="none" strike="noStrike" kern="1200">
                <a:solidFill>
                  <a:srgbClr val="000000"/>
                </a:solidFill>
                <a:effectLst/>
                <a:latin typeface="Aptos Narrow" panose="020B0004020202020204" pitchFamily="34" charset="0"/>
              </a:rPr>
              <a:t> </a:t>
            </a:r>
            <a:endParaRPr lang="sv-SE" b="0" i="0" u="none" strike="noStrike">
              <a:effectLst/>
              <a:latin typeface="Aptos Narrow" panose="020B0004020202020204" pitchFamily="34" charset="0"/>
            </a:endParaRPr>
          </a:p>
          <a:p>
            <a:pPr marL="285750" indent="-285750" algn="l" rtl="0" eaLnBrk="1" fontAlgn="ctr" latinLnBrk="0" hangingPunct="1">
              <a:spcBef>
                <a:spcPts val="200"/>
              </a:spcBef>
              <a:spcAft>
                <a:spcPts val="200"/>
              </a:spcAft>
              <a:buFont typeface="Arial" panose="020B0604020202020204" pitchFamily="34" charset="0"/>
              <a:buChar char="•"/>
            </a:pPr>
            <a:r>
              <a:rPr lang="sv-SE" b="0" i="0" u="none" strike="noStrike" kern="1200">
                <a:solidFill>
                  <a:srgbClr val="000000"/>
                </a:solidFill>
                <a:effectLst/>
                <a:latin typeface="Aptos Narrow" panose="020B0004020202020204" pitchFamily="34" charset="0"/>
              </a:rPr>
              <a:t>Maskiner som använder RAPP</a:t>
            </a:r>
            <a:endParaRPr lang="sv-SE">
              <a:latin typeface="Aptos Narrow" panose="020B0004020202020204" pitchFamily="34" charset="0"/>
            </a:endParaRPr>
          </a:p>
        </p:txBody>
      </p:sp>
      <p:sp>
        <p:nvSpPr>
          <p:cNvPr id="7" name="Rektangel 6">
            <a:extLst>
              <a:ext uri="{FF2B5EF4-FFF2-40B4-BE49-F238E27FC236}">
                <a16:creationId xmlns:a16="http://schemas.microsoft.com/office/drawing/2014/main" id="{EA31E4B7-7D8A-F1A2-67A4-B00AB23E7846}"/>
              </a:ext>
            </a:extLst>
          </p:cNvPr>
          <p:cNvSpPr/>
          <p:nvPr/>
        </p:nvSpPr>
        <p:spPr>
          <a:xfrm>
            <a:off x="6096000" y="1779263"/>
            <a:ext cx="3749806" cy="1649737"/>
          </a:xfrm>
          <a:prstGeom prst="rect">
            <a:avLst/>
          </a:prstGeom>
          <a:ln w="9525">
            <a:solidFill>
              <a:schemeClr val="accent2"/>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sv-SE">
                <a:latin typeface="Aptos Narrow" panose="020B0004020202020204" pitchFamily="34" charset="0"/>
              </a:rPr>
              <a:t>Följ beställningstigen för datum och instruktioner.</a:t>
            </a:r>
          </a:p>
          <a:p>
            <a:pPr algn="ctr"/>
            <a:endParaRPr lang="sv-SE">
              <a:latin typeface="Aptos Narrow" panose="020B0004020202020204" pitchFamily="34" charset="0"/>
            </a:endParaRPr>
          </a:p>
          <a:p>
            <a:pPr algn="ctr"/>
            <a:r>
              <a:rPr lang="sv-SE">
                <a:latin typeface="Aptos Narrow" panose="020B0004020202020204" pitchFamily="34" charset="0"/>
              </a:rPr>
              <a:t>Börja planera era beställningar i tid.</a:t>
            </a:r>
          </a:p>
        </p:txBody>
      </p:sp>
      <p:pic>
        <p:nvPicPr>
          <p:cNvPr id="9" name="Bildobjekt 8">
            <a:extLst>
              <a:ext uri="{FF2B5EF4-FFF2-40B4-BE49-F238E27FC236}">
                <a16:creationId xmlns:a16="http://schemas.microsoft.com/office/drawing/2014/main" id="{D76CAA24-1F9A-3C1C-3E5C-A3E20A160FEC}"/>
              </a:ext>
            </a:extLst>
          </p:cNvPr>
          <p:cNvPicPr>
            <a:picLocks noChangeAspect="1"/>
          </p:cNvPicPr>
          <p:nvPr/>
        </p:nvPicPr>
        <p:blipFill>
          <a:blip r:embed="rId3"/>
          <a:stretch>
            <a:fillRect/>
          </a:stretch>
        </p:blipFill>
        <p:spPr>
          <a:xfrm>
            <a:off x="6096000" y="3687846"/>
            <a:ext cx="3749806" cy="2064599"/>
          </a:xfrm>
          <a:prstGeom prst="rect">
            <a:avLst/>
          </a:prstGeom>
          <a:ln>
            <a:noFill/>
          </a:ln>
          <a:effectLst>
            <a:outerShdw blurRad="190500" algn="tl" rotWithShape="0">
              <a:srgbClr val="000000">
                <a:alpha val="70000"/>
              </a:srgbClr>
            </a:outerShdw>
          </a:effectLst>
        </p:spPr>
      </p:pic>
      <p:cxnSp>
        <p:nvCxnSpPr>
          <p:cNvPr id="2" name="Rak koppling 1">
            <a:extLst>
              <a:ext uri="{FF2B5EF4-FFF2-40B4-BE49-F238E27FC236}">
                <a16:creationId xmlns:a16="http://schemas.microsoft.com/office/drawing/2014/main" id="{B1257D92-E0E2-8468-4165-F64116092433}"/>
              </a:ext>
            </a:extLst>
          </p:cNvPr>
          <p:cNvCxnSpPr/>
          <p:nvPr/>
        </p:nvCxnSpPr>
        <p:spPr>
          <a:xfrm>
            <a:off x="872084" y="1270023"/>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474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50CD1A5-8F85-3862-7AE9-677B1BF55841}"/>
              </a:ext>
            </a:extLst>
          </p:cNvPr>
          <p:cNvSpPr>
            <a:spLocks noGrp="1"/>
          </p:cNvSpPr>
          <p:nvPr>
            <p:ph type="title"/>
          </p:nvPr>
        </p:nvSpPr>
        <p:spPr/>
        <p:txBody>
          <a:bodyPr/>
          <a:lstStyle/>
          <a:p>
            <a:r>
              <a:rPr lang="sv-SE" b="1"/>
              <a:t>VIOL 3</a:t>
            </a:r>
          </a:p>
        </p:txBody>
      </p:sp>
      <p:sp>
        <p:nvSpPr>
          <p:cNvPr id="5" name="Platshållare för innehåll 4">
            <a:extLst>
              <a:ext uri="{FF2B5EF4-FFF2-40B4-BE49-F238E27FC236}">
                <a16:creationId xmlns:a16="http://schemas.microsoft.com/office/drawing/2014/main" id="{88F13B9C-E57D-A175-7D1B-76A8387AD2E9}"/>
              </a:ext>
            </a:extLst>
          </p:cNvPr>
          <p:cNvSpPr>
            <a:spLocks noGrp="1"/>
          </p:cNvSpPr>
          <p:nvPr>
            <p:ph idx="1"/>
          </p:nvPr>
        </p:nvSpPr>
        <p:spPr/>
        <p:txBody>
          <a:bodyPr>
            <a:normAutofit fontScale="85000" lnSpcReduction="20000"/>
          </a:bodyPr>
          <a:lstStyle/>
          <a:p>
            <a:r>
              <a:rPr lang="sv-SE"/>
              <a:t>VIOL 3 är inte en uppgradering av VIOL 2. Det är ett helt nytt affärssystem där gränssnitt och sättet att arbeta i systemet innebär stora förändringar och kräver planering. Därför är det viktigt att ni sätter er in i det nya affärssystemet för att veta hur ni ska arbeta. </a:t>
            </a:r>
          </a:p>
          <a:p>
            <a:r>
              <a:rPr lang="sv-SE"/>
              <a:t>Förändringen är tvingande och det är helt avgörande att samtliga aktörer i affärskedjan gemensamt planerar för hur övergången till VIOL 3 ska se ut. </a:t>
            </a:r>
          </a:p>
          <a:p>
            <a:r>
              <a:rPr lang="sv-SE"/>
              <a:t>Merparten av våra kundgrupper är igång med att testa sina affärsflöden (Milstolpe 6) i systemet. Syftet med att testa är att se vilka förändringar som kan påverka den egna verksamheten exempelvis arbetssätt. </a:t>
            </a:r>
          </a:p>
          <a:p>
            <a:r>
              <a:rPr lang="sv-SE"/>
              <a:t>Biometria förväntar sig att du som kund avsätter tid för att säkerställa framdrift i VIOL 3-projektet. </a:t>
            </a:r>
            <a:br>
              <a:rPr lang="sv-SE"/>
            </a:br>
            <a:r>
              <a:rPr lang="sv-SE"/>
              <a:t>Sättet Biometria följer upp ert arbete är milstolpar. Det finns även stödjande dokument och E-utbildningar. </a:t>
            </a:r>
          </a:p>
          <a:p>
            <a:r>
              <a:rPr lang="sv-SE"/>
              <a:t>Biometria finns för att stötta och guida er samt bistå med kompetens om hur VIOL 3 fungerar. Ni är varmt välkomna att skicka in frågor via Mina sidor. </a:t>
            </a:r>
            <a:br>
              <a:rPr lang="sv-SE"/>
            </a:br>
            <a:endParaRPr lang="sv-SE"/>
          </a:p>
          <a:p>
            <a:endParaRPr lang="sv-SE"/>
          </a:p>
          <a:p>
            <a:endParaRPr lang="sv-SE"/>
          </a:p>
        </p:txBody>
      </p:sp>
    </p:spTree>
    <p:extLst>
      <p:ext uri="{BB962C8B-B14F-4D97-AF65-F5344CB8AC3E}">
        <p14:creationId xmlns:p14="http://schemas.microsoft.com/office/powerpoint/2010/main" val="3666757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6F7CF9-C243-40A1-ECDC-075953487F1C}"/>
              </a:ext>
            </a:extLst>
          </p:cNvPr>
          <p:cNvSpPr>
            <a:spLocks noGrp="1"/>
          </p:cNvSpPr>
          <p:nvPr>
            <p:ph type="title"/>
          </p:nvPr>
        </p:nvSpPr>
        <p:spPr/>
        <p:txBody>
          <a:bodyPr/>
          <a:lstStyle/>
          <a:p>
            <a:r>
              <a:rPr lang="sv-SE"/>
              <a:t>Vad ansvarar jag som kund för? </a:t>
            </a:r>
            <a:br>
              <a:rPr lang="sv-SE"/>
            </a:br>
            <a:r>
              <a:rPr lang="sv-SE" sz="1800" b="0"/>
              <a:t>Exempel på vad ni som kund administrerar i produktionsmiljön</a:t>
            </a:r>
            <a:endParaRPr lang="sv-SE" b="0"/>
          </a:p>
        </p:txBody>
      </p:sp>
      <p:sp>
        <p:nvSpPr>
          <p:cNvPr id="5" name="textruta 4">
            <a:extLst>
              <a:ext uri="{FF2B5EF4-FFF2-40B4-BE49-F238E27FC236}">
                <a16:creationId xmlns:a16="http://schemas.microsoft.com/office/drawing/2014/main" id="{A5CB2038-2CAD-82AD-31E5-D74637CA61DC}"/>
              </a:ext>
            </a:extLst>
          </p:cNvPr>
          <p:cNvSpPr txBox="1"/>
          <p:nvPr/>
        </p:nvSpPr>
        <p:spPr>
          <a:xfrm>
            <a:off x="4946903" y="2208514"/>
            <a:ext cx="3006255" cy="160043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marL="285750" indent="-285750">
              <a:buFont typeface="Arial" panose="020B0604020202020204" pitchFamily="34" charset="0"/>
              <a:buChar char="•"/>
            </a:pPr>
            <a:r>
              <a:rPr lang="sv-SE" sz="1400">
                <a:latin typeface="Aptos" panose="020B0004020202020204" pitchFamily="34" charset="0"/>
              </a:rPr>
              <a:t>Förstaledskontrakt</a:t>
            </a:r>
          </a:p>
          <a:p>
            <a:pPr marL="285750" indent="-285750">
              <a:buFont typeface="Arial" panose="020B0604020202020204" pitchFamily="34" charset="0"/>
              <a:buChar char="•"/>
            </a:pPr>
            <a:r>
              <a:rPr lang="sv-SE" sz="1400">
                <a:latin typeface="Aptos" panose="020B0004020202020204" pitchFamily="34" charset="0"/>
              </a:rPr>
              <a:t>Avtalsobjekt</a:t>
            </a:r>
          </a:p>
          <a:p>
            <a:pPr marL="285750" indent="-285750">
              <a:buFont typeface="Arial" panose="020B0604020202020204" pitchFamily="34" charset="0"/>
              <a:buChar char="•"/>
            </a:pPr>
            <a:r>
              <a:rPr lang="sv-SE" sz="1400">
                <a:latin typeface="Aptos" panose="020B0004020202020204" pitchFamily="34" charset="0"/>
              </a:rPr>
              <a:t>Redovisningshänvisning </a:t>
            </a:r>
          </a:p>
          <a:p>
            <a:pPr marL="285750" indent="-285750">
              <a:buFont typeface="Arial" panose="020B0604020202020204" pitchFamily="34" charset="0"/>
              <a:buChar char="•"/>
            </a:pPr>
            <a:r>
              <a:rPr lang="sv-SE" sz="1400">
                <a:latin typeface="Aptos" panose="020B0004020202020204" pitchFamily="34" charset="0"/>
              </a:rPr>
              <a:t>Köparekontrakt</a:t>
            </a:r>
          </a:p>
          <a:p>
            <a:pPr marL="285750" indent="-285750">
              <a:buFont typeface="Arial" panose="020B0604020202020204" pitchFamily="34" charset="0"/>
              <a:buChar char="•"/>
            </a:pPr>
            <a:r>
              <a:rPr lang="sv-SE" sz="1400">
                <a:latin typeface="Aptos" panose="020B0004020202020204" pitchFamily="34" charset="0"/>
              </a:rPr>
              <a:t>Kontraktskedja</a:t>
            </a:r>
          </a:p>
          <a:p>
            <a:pPr marL="285750" indent="-285750">
              <a:buFont typeface="Arial" panose="020B0604020202020204" pitchFamily="34" charset="0"/>
              <a:buChar char="•"/>
            </a:pPr>
            <a:r>
              <a:rPr lang="sv-SE" sz="1400" err="1">
                <a:latin typeface="Aptos" panose="020B0004020202020204" pitchFamily="34" charset="0"/>
              </a:rPr>
              <a:t>Levrantörsrelationer</a:t>
            </a:r>
            <a:endParaRPr lang="sv-SE" sz="1400">
              <a:latin typeface="Aptos" panose="020B0004020202020204" pitchFamily="34" charset="0"/>
            </a:endParaRPr>
          </a:p>
          <a:p>
            <a:pPr marL="285750" indent="-285750">
              <a:buFont typeface="Arial" panose="020B0604020202020204" pitchFamily="34" charset="0"/>
              <a:buChar char="•"/>
            </a:pPr>
            <a:r>
              <a:rPr lang="sv-SE" sz="1400">
                <a:latin typeface="Aptos" panose="020B0004020202020204" pitchFamily="34" charset="0"/>
              </a:rPr>
              <a:t>EB-nyckel</a:t>
            </a:r>
          </a:p>
        </p:txBody>
      </p:sp>
      <p:sp>
        <p:nvSpPr>
          <p:cNvPr id="9" name="textruta 8">
            <a:extLst>
              <a:ext uri="{FF2B5EF4-FFF2-40B4-BE49-F238E27FC236}">
                <a16:creationId xmlns:a16="http://schemas.microsoft.com/office/drawing/2014/main" id="{1FEFEAF5-E6C1-4DE2-2ED4-3E988259E980}"/>
              </a:ext>
            </a:extLst>
          </p:cNvPr>
          <p:cNvSpPr txBox="1"/>
          <p:nvPr/>
        </p:nvSpPr>
        <p:spPr>
          <a:xfrm>
            <a:off x="4946903" y="4050507"/>
            <a:ext cx="3006255" cy="160043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marL="285750" indent="-285750">
              <a:lnSpc>
                <a:spcPct val="100000"/>
              </a:lnSpc>
              <a:buFont typeface="Arial" panose="020B0604020202020204" pitchFamily="34" charset="0"/>
              <a:buChar char="•"/>
            </a:pPr>
            <a:r>
              <a:rPr lang="sv-SE" sz="1400">
                <a:latin typeface="Aptos" panose="020B0004020202020204" pitchFamily="34" charset="0"/>
              </a:rPr>
              <a:t>Prislisteabonnemang</a:t>
            </a:r>
          </a:p>
          <a:p>
            <a:pPr marL="285750" indent="-285750">
              <a:lnSpc>
                <a:spcPct val="100000"/>
              </a:lnSpc>
              <a:buFont typeface="Arial" panose="020B0604020202020204" pitchFamily="34" charset="0"/>
              <a:buChar char="•"/>
            </a:pPr>
            <a:r>
              <a:rPr lang="sv-SE" sz="1400">
                <a:latin typeface="Aptos" panose="020B0004020202020204" pitchFamily="34" charset="0"/>
              </a:rPr>
              <a:t>Prislista råvara</a:t>
            </a:r>
          </a:p>
          <a:p>
            <a:pPr marL="285750" indent="-285750">
              <a:lnSpc>
                <a:spcPct val="100000"/>
              </a:lnSpc>
              <a:buFont typeface="Arial" panose="020B0604020202020204" pitchFamily="34" charset="0"/>
              <a:buChar char="•"/>
            </a:pPr>
            <a:r>
              <a:rPr lang="sv-SE" sz="1400">
                <a:latin typeface="Aptos" panose="020B0004020202020204" pitchFamily="34" charset="0"/>
              </a:rPr>
              <a:t>Priskomponent råvara</a:t>
            </a:r>
          </a:p>
          <a:p>
            <a:pPr marL="285750" indent="-285750">
              <a:lnSpc>
                <a:spcPct val="100000"/>
              </a:lnSpc>
              <a:buFont typeface="Arial" panose="020B0604020202020204" pitchFamily="34" charset="0"/>
              <a:buChar char="•"/>
            </a:pPr>
            <a:r>
              <a:rPr lang="sv-SE" sz="1400">
                <a:latin typeface="Aptos" panose="020B0004020202020204" pitchFamily="34" charset="0"/>
              </a:rPr>
              <a:t>Längdkorrektion</a:t>
            </a:r>
          </a:p>
          <a:p>
            <a:pPr marL="285750" indent="-285750">
              <a:lnSpc>
                <a:spcPct val="100000"/>
              </a:lnSpc>
              <a:buFont typeface="Arial" panose="020B0604020202020204" pitchFamily="34" charset="0"/>
              <a:buChar char="•"/>
            </a:pPr>
            <a:r>
              <a:rPr lang="sv-SE" sz="1400">
                <a:latin typeface="Aptos" panose="020B0004020202020204" pitchFamily="34" charset="0"/>
              </a:rPr>
              <a:t>Prisområde</a:t>
            </a:r>
          </a:p>
          <a:p>
            <a:pPr marL="285750" indent="-285750">
              <a:lnSpc>
                <a:spcPct val="100000"/>
              </a:lnSpc>
              <a:buFont typeface="Arial" panose="020B0604020202020204" pitchFamily="34" charset="0"/>
              <a:buChar char="•"/>
            </a:pPr>
            <a:r>
              <a:rPr lang="sv-SE" sz="1400">
                <a:latin typeface="Aptos" panose="020B0004020202020204" pitchFamily="34" charset="0"/>
              </a:rPr>
              <a:t>Prislistehänvisning</a:t>
            </a:r>
          </a:p>
          <a:p>
            <a:pPr marL="285750" indent="-285750">
              <a:lnSpc>
                <a:spcPct val="100000"/>
              </a:lnSpc>
              <a:buFont typeface="Arial" panose="020B0604020202020204" pitchFamily="34" charset="0"/>
              <a:buChar char="•"/>
            </a:pPr>
            <a:r>
              <a:rPr lang="sv-SE" sz="1400">
                <a:latin typeface="Aptos" panose="020B0004020202020204" pitchFamily="34" charset="0"/>
              </a:rPr>
              <a:t>Prismatris</a:t>
            </a:r>
          </a:p>
        </p:txBody>
      </p:sp>
      <p:sp>
        <p:nvSpPr>
          <p:cNvPr id="13" name="textruta 12">
            <a:extLst>
              <a:ext uri="{FF2B5EF4-FFF2-40B4-BE49-F238E27FC236}">
                <a16:creationId xmlns:a16="http://schemas.microsoft.com/office/drawing/2014/main" id="{385F6A06-85B3-C7D9-8018-C8B5A8721D3B}"/>
              </a:ext>
            </a:extLst>
          </p:cNvPr>
          <p:cNvSpPr txBox="1"/>
          <p:nvPr/>
        </p:nvSpPr>
        <p:spPr>
          <a:xfrm>
            <a:off x="1272856" y="2210767"/>
            <a:ext cx="3022433" cy="116955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marL="285750" indent="-285750">
              <a:buFont typeface="Arial" panose="020B0604020202020204" pitchFamily="34" charset="0"/>
              <a:buChar char="•"/>
            </a:pPr>
            <a:r>
              <a:rPr lang="sv-SE" sz="1400">
                <a:latin typeface="Aptos" panose="020B0004020202020204" pitchFamily="34" charset="0"/>
              </a:rPr>
              <a:t>Prislista transport</a:t>
            </a:r>
          </a:p>
          <a:p>
            <a:pPr marL="285750" indent="-285750">
              <a:buFont typeface="Arial" panose="020B0604020202020204" pitchFamily="34" charset="0"/>
              <a:buChar char="•"/>
            </a:pPr>
            <a:r>
              <a:rPr lang="sv-SE" sz="1400">
                <a:latin typeface="Aptos" panose="020B0004020202020204" pitchFamily="34" charset="0"/>
              </a:rPr>
              <a:t>Priskomponent transport </a:t>
            </a:r>
          </a:p>
          <a:p>
            <a:pPr marL="285750" indent="-285750">
              <a:buFont typeface="Arial" panose="020B0604020202020204" pitchFamily="34" charset="0"/>
              <a:buChar char="•"/>
            </a:pPr>
            <a:r>
              <a:rPr lang="sv-SE" sz="1400">
                <a:latin typeface="Aptos" panose="020B0004020202020204" pitchFamily="34" charset="0"/>
              </a:rPr>
              <a:t>Sortimentsgrupp</a:t>
            </a:r>
          </a:p>
          <a:p>
            <a:pPr marL="285750" indent="-285750">
              <a:buFont typeface="Arial" panose="020B0604020202020204" pitchFamily="34" charset="0"/>
              <a:buChar char="•"/>
            </a:pPr>
            <a:r>
              <a:rPr lang="sv-SE" sz="1400">
                <a:latin typeface="Aptos" panose="020B0004020202020204" pitchFamily="34" charset="0"/>
              </a:rPr>
              <a:t>Köpare provision</a:t>
            </a:r>
          </a:p>
          <a:p>
            <a:pPr marL="285750" indent="-285750">
              <a:buFont typeface="Arial" panose="020B0604020202020204" pitchFamily="34" charset="0"/>
              <a:buChar char="•"/>
            </a:pPr>
            <a:r>
              <a:rPr lang="sv-SE" sz="1400">
                <a:latin typeface="Aptos" panose="020B0004020202020204" pitchFamily="34" charset="0"/>
              </a:rPr>
              <a:t>Transportområde</a:t>
            </a:r>
          </a:p>
        </p:txBody>
      </p:sp>
      <p:cxnSp>
        <p:nvCxnSpPr>
          <p:cNvPr id="15" name="Rak koppling 14">
            <a:extLst>
              <a:ext uri="{FF2B5EF4-FFF2-40B4-BE49-F238E27FC236}">
                <a16:creationId xmlns:a16="http://schemas.microsoft.com/office/drawing/2014/main" id="{BAD23AF0-663B-1C49-F710-A9AF68406DE2}"/>
              </a:ext>
            </a:extLst>
          </p:cNvPr>
          <p:cNvCxnSpPr>
            <a:cxnSpLocks/>
          </p:cNvCxnSpPr>
          <p:nvPr/>
        </p:nvCxnSpPr>
        <p:spPr>
          <a:xfrm>
            <a:off x="4666401" y="1749546"/>
            <a:ext cx="0" cy="49370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ktangel 15">
            <a:extLst>
              <a:ext uri="{FF2B5EF4-FFF2-40B4-BE49-F238E27FC236}">
                <a16:creationId xmlns:a16="http://schemas.microsoft.com/office/drawing/2014/main" id="{5F45CAF3-1918-DA54-776E-BA17DD3E7810}"/>
              </a:ext>
            </a:extLst>
          </p:cNvPr>
          <p:cNvSpPr/>
          <p:nvPr/>
        </p:nvSpPr>
        <p:spPr>
          <a:xfrm>
            <a:off x="8631939" y="2208514"/>
            <a:ext cx="2822401" cy="102356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171450" indent="-171450">
              <a:buFont typeface="Arial" panose="020B0604020202020204" pitchFamily="34" charset="0"/>
              <a:buChar char="•"/>
            </a:pPr>
            <a:r>
              <a:rPr lang="sv-SE" sz="1400">
                <a:latin typeface="Aptos" panose="020B0004020202020204" pitchFamily="34" charset="0"/>
              </a:rPr>
              <a:t>Produktionsunderlag</a:t>
            </a:r>
          </a:p>
          <a:p>
            <a:pPr marL="171450" indent="-171450">
              <a:buFont typeface="Arial" panose="020B0604020202020204" pitchFamily="34" charset="0"/>
              <a:buChar char="•"/>
            </a:pPr>
            <a:r>
              <a:rPr lang="sv-SE" sz="1400">
                <a:latin typeface="Aptos" panose="020B0004020202020204" pitchFamily="34" charset="0"/>
              </a:rPr>
              <a:t>Maskinförarkoppling RAPP</a:t>
            </a:r>
          </a:p>
          <a:p>
            <a:pPr marL="171450" indent="-171450">
              <a:buFont typeface="Arial" panose="020B0604020202020204" pitchFamily="34" charset="0"/>
              <a:buChar char="•"/>
            </a:pPr>
            <a:r>
              <a:rPr lang="sv-SE" sz="1400">
                <a:latin typeface="Aptos" panose="020B0004020202020204" pitchFamily="34" charset="0"/>
              </a:rPr>
              <a:t>Maskinregistret</a:t>
            </a:r>
          </a:p>
        </p:txBody>
      </p:sp>
      <p:sp>
        <p:nvSpPr>
          <p:cNvPr id="17" name="textruta 16">
            <a:extLst>
              <a:ext uri="{FF2B5EF4-FFF2-40B4-BE49-F238E27FC236}">
                <a16:creationId xmlns:a16="http://schemas.microsoft.com/office/drawing/2014/main" id="{1A6B8629-ADEA-D1DD-255B-55F21E602F03}"/>
              </a:ext>
            </a:extLst>
          </p:cNvPr>
          <p:cNvSpPr txBox="1"/>
          <p:nvPr/>
        </p:nvSpPr>
        <p:spPr>
          <a:xfrm>
            <a:off x="1207008" y="1749546"/>
            <a:ext cx="2350008" cy="400110"/>
          </a:xfrm>
          <a:prstGeom prst="rect">
            <a:avLst/>
          </a:prstGeom>
          <a:noFill/>
        </p:spPr>
        <p:txBody>
          <a:bodyPr wrap="square" rtlCol="0">
            <a:spAutoFit/>
          </a:bodyPr>
          <a:lstStyle/>
          <a:p>
            <a:r>
              <a:rPr lang="sv-SE" sz="2000" b="1">
                <a:latin typeface="Aptos Narrow" panose="020B0004020202020204" pitchFamily="34" charset="0"/>
              </a:rPr>
              <a:t>Transport</a:t>
            </a:r>
          </a:p>
        </p:txBody>
      </p:sp>
      <p:sp>
        <p:nvSpPr>
          <p:cNvPr id="18" name="textruta 17">
            <a:extLst>
              <a:ext uri="{FF2B5EF4-FFF2-40B4-BE49-F238E27FC236}">
                <a16:creationId xmlns:a16="http://schemas.microsoft.com/office/drawing/2014/main" id="{42F6286A-5250-EEA1-156B-69EAA655B401}"/>
              </a:ext>
            </a:extLst>
          </p:cNvPr>
          <p:cNvSpPr txBox="1"/>
          <p:nvPr/>
        </p:nvSpPr>
        <p:spPr>
          <a:xfrm>
            <a:off x="4897061" y="1749546"/>
            <a:ext cx="2432299" cy="400110"/>
          </a:xfrm>
          <a:prstGeom prst="rect">
            <a:avLst/>
          </a:prstGeom>
          <a:noFill/>
        </p:spPr>
        <p:txBody>
          <a:bodyPr wrap="square" rtlCol="0">
            <a:spAutoFit/>
          </a:bodyPr>
          <a:lstStyle>
            <a:defPPr>
              <a:defRPr lang="sv-SE"/>
            </a:defPPr>
            <a:lvl1pPr>
              <a:defRPr sz="2000" b="1">
                <a:latin typeface="Aptos Narrow" panose="020B0004020202020204" pitchFamily="34" charset="0"/>
              </a:defRPr>
            </a:lvl1pPr>
          </a:lstStyle>
          <a:p>
            <a:r>
              <a:rPr lang="sv-SE"/>
              <a:t>Redovisning</a:t>
            </a:r>
          </a:p>
        </p:txBody>
      </p:sp>
      <p:sp>
        <p:nvSpPr>
          <p:cNvPr id="19" name="textruta 18">
            <a:extLst>
              <a:ext uri="{FF2B5EF4-FFF2-40B4-BE49-F238E27FC236}">
                <a16:creationId xmlns:a16="http://schemas.microsoft.com/office/drawing/2014/main" id="{481B5F13-81E1-7CE5-D406-0063196AB08E}"/>
              </a:ext>
            </a:extLst>
          </p:cNvPr>
          <p:cNvSpPr txBox="1"/>
          <p:nvPr/>
        </p:nvSpPr>
        <p:spPr>
          <a:xfrm>
            <a:off x="8631939" y="1726900"/>
            <a:ext cx="2432299" cy="400110"/>
          </a:xfrm>
          <a:prstGeom prst="rect">
            <a:avLst/>
          </a:prstGeom>
          <a:noFill/>
        </p:spPr>
        <p:txBody>
          <a:bodyPr wrap="square" rtlCol="0">
            <a:spAutoFit/>
          </a:bodyPr>
          <a:lstStyle/>
          <a:p>
            <a:r>
              <a:rPr lang="sv-SE" sz="2000" b="1">
                <a:latin typeface="Aptos Narrow" panose="020B0004020202020204" pitchFamily="34" charset="0"/>
              </a:rPr>
              <a:t>Produktion</a:t>
            </a:r>
          </a:p>
        </p:txBody>
      </p:sp>
      <p:cxnSp>
        <p:nvCxnSpPr>
          <p:cNvPr id="22" name="Rak koppling 21">
            <a:extLst>
              <a:ext uri="{FF2B5EF4-FFF2-40B4-BE49-F238E27FC236}">
                <a16:creationId xmlns:a16="http://schemas.microsoft.com/office/drawing/2014/main" id="{8CADC8E2-EC6C-12C1-AD9E-C98A4B2A1E97}"/>
              </a:ext>
            </a:extLst>
          </p:cNvPr>
          <p:cNvCxnSpPr>
            <a:cxnSpLocks/>
          </p:cNvCxnSpPr>
          <p:nvPr/>
        </p:nvCxnSpPr>
        <p:spPr>
          <a:xfrm>
            <a:off x="8342377" y="1682132"/>
            <a:ext cx="0" cy="50717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ruta 31">
            <a:extLst>
              <a:ext uri="{FF2B5EF4-FFF2-40B4-BE49-F238E27FC236}">
                <a16:creationId xmlns:a16="http://schemas.microsoft.com/office/drawing/2014/main" id="{9E826002-9454-BF27-1593-CAE34BD0E427}"/>
              </a:ext>
            </a:extLst>
          </p:cNvPr>
          <p:cNvSpPr txBox="1"/>
          <p:nvPr/>
        </p:nvSpPr>
        <p:spPr>
          <a:xfrm>
            <a:off x="1273954" y="3609647"/>
            <a:ext cx="3022433" cy="181588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marL="171450" indent="-171450">
              <a:buFont typeface="Arial" panose="020B0604020202020204" pitchFamily="34" charset="0"/>
              <a:buChar char="•"/>
            </a:pPr>
            <a:r>
              <a:rPr lang="sv-SE" sz="1400">
                <a:latin typeface="Aptos" panose="020B0004020202020204" pitchFamily="34" charset="0"/>
              </a:rPr>
              <a:t>Transportföretagskontrakt</a:t>
            </a:r>
          </a:p>
          <a:p>
            <a:pPr marL="171450" indent="-171450">
              <a:buFont typeface="Arial" panose="020B0604020202020204" pitchFamily="34" charset="0"/>
              <a:buChar char="•"/>
            </a:pPr>
            <a:r>
              <a:rPr lang="sv-SE" sz="1400">
                <a:latin typeface="Aptos" panose="020B0004020202020204" pitchFamily="34" charset="0"/>
              </a:rPr>
              <a:t>Befraktarkontrakt</a:t>
            </a:r>
          </a:p>
          <a:p>
            <a:pPr marL="171450" indent="-171450">
              <a:buFont typeface="Arial" panose="020B0604020202020204" pitchFamily="34" charset="0"/>
              <a:buChar char="•"/>
            </a:pPr>
            <a:r>
              <a:rPr lang="sv-SE" sz="1400">
                <a:latin typeface="Aptos" panose="020B0004020202020204" pitchFamily="34" charset="0"/>
              </a:rPr>
              <a:t>Transportsedel / transportsedelmallar</a:t>
            </a:r>
          </a:p>
          <a:p>
            <a:pPr marL="171450" indent="-171450">
              <a:buFont typeface="Arial" panose="020B0604020202020204" pitchFamily="34" charset="0"/>
              <a:buChar char="•"/>
            </a:pPr>
            <a:r>
              <a:rPr lang="sv-SE" sz="1400" b="0" i="0" u="none" strike="noStrike">
                <a:solidFill>
                  <a:srgbClr val="000000"/>
                </a:solidFill>
                <a:effectLst/>
                <a:latin typeface="Aptos" panose="020B0004020202020204" pitchFamily="34" charset="0"/>
              </a:rPr>
              <a:t>Ekipageregistret/ </a:t>
            </a:r>
            <a:r>
              <a:rPr lang="sv-SE" sz="1400" b="0" i="0" u="none" strike="noStrike" err="1">
                <a:solidFill>
                  <a:srgbClr val="000000"/>
                </a:solidFill>
                <a:effectLst/>
                <a:latin typeface="Aptos" panose="020B0004020202020204" pitchFamily="34" charset="0"/>
              </a:rPr>
              <a:t>Bankbredder</a:t>
            </a:r>
            <a:r>
              <a:rPr lang="sv-SE" sz="1400" b="0" i="0" u="none" strike="noStrike">
                <a:solidFill>
                  <a:srgbClr val="000000"/>
                </a:solidFill>
                <a:effectLst/>
                <a:latin typeface="Aptos" panose="020B0004020202020204" pitchFamily="34" charset="0"/>
              </a:rPr>
              <a:t> i MPS (mätplatssystemet) </a:t>
            </a:r>
          </a:p>
          <a:p>
            <a:pPr marL="171450" indent="-171450">
              <a:buFont typeface="Arial" panose="020B0604020202020204" pitchFamily="34" charset="0"/>
              <a:buChar char="•"/>
            </a:pPr>
            <a:r>
              <a:rPr lang="sv-SE" sz="1400" b="0" i="0" u="none" strike="noStrike">
                <a:solidFill>
                  <a:srgbClr val="000000"/>
                </a:solidFill>
                <a:effectLst/>
                <a:latin typeface="Aptos" panose="020B0004020202020204" pitchFamily="34" charset="0"/>
              </a:rPr>
              <a:t>Ekipage (transportmedel &amp; </a:t>
            </a:r>
            <a:r>
              <a:rPr lang="sv-SE" sz="1400" b="0" i="0" u="none" strike="noStrike" err="1">
                <a:solidFill>
                  <a:srgbClr val="000000"/>
                </a:solidFill>
                <a:effectLst/>
                <a:latin typeface="Aptos" panose="020B0004020202020204" pitchFamily="34" charset="0"/>
              </a:rPr>
              <a:t>lastbärare</a:t>
            </a:r>
            <a:r>
              <a:rPr lang="sv-SE" sz="1400" b="0" i="0" u="none" strike="noStrike">
                <a:solidFill>
                  <a:srgbClr val="000000"/>
                </a:solidFill>
                <a:effectLst/>
                <a:latin typeface="Aptos" panose="020B0004020202020204" pitchFamily="34" charset="0"/>
              </a:rPr>
              <a:t> i affärssystemet)</a:t>
            </a:r>
            <a:endParaRPr lang="sv-SE" sz="1400">
              <a:latin typeface="Aptos" panose="020B0004020202020204" pitchFamily="34" charset="0"/>
            </a:endParaRPr>
          </a:p>
        </p:txBody>
      </p:sp>
      <p:sp>
        <p:nvSpPr>
          <p:cNvPr id="3" name="Rektangel: rundade hörn 2">
            <a:extLst>
              <a:ext uri="{FF2B5EF4-FFF2-40B4-BE49-F238E27FC236}">
                <a16:creationId xmlns:a16="http://schemas.microsoft.com/office/drawing/2014/main" id="{E5644BD6-4214-B485-2836-948A3B3DECA2}"/>
              </a:ext>
            </a:extLst>
          </p:cNvPr>
          <p:cNvSpPr/>
          <p:nvPr/>
        </p:nvSpPr>
        <p:spPr>
          <a:xfrm>
            <a:off x="8631936" y="3808952"/>
            <a:ext cx="2822400" cy="18419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Planera för vilka affärsobjekt som är viktiga i din affär – ta hjälp av Forest Storms </a:t>
            </a:r>
            <a:r>
              <a:rPr lang="sv-SE" err="1"/>
              <a:t>lärostig</a:t>
            </a:r>
            <a:r>
              <a:rPr lang="sv-SE"/>
              <a:t>!</a:t>
            </a:r>
          </a:p>
        </p:txBody>
      </p:sp>
    </p:spTree>
    <p:extLst>
      <p:ext uri="{BB962C8B-B14F-4D97-AF65-F5344CB8AC3E}">
        <p14:creationId xmlns:p14="http://schemas.microsoft.com/office/powerpoint/2010/main" val="2763518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rundade hörn 17">
            <a:extLst>
              <a:ext uri="{FF2B5EF4-FFF2-40B4-BE49-F238E27FC236}">
                <a16:creationId xmlns:a16="http://schemas.microsoft.com/office/drawing/2014/main" id="{1F147F39-AC37-C90A-0E4F-E2801CBF29A0}"/>
              </a:ext>
            </a:extLst>
          </p:cNvPr>
          <p:cNvSpPr/>
          <p:nvPr/>
        </p:nvSpPr>
        <p:spPr>
          <a:xfrm>
            <a:off x="133564" y="4130211"/>
            <a:ext cx="11979667" cy="2727789"/>
          </a:xfrm>
          <a:prstGeom prst="roundRect">
            <a:avLst/>
          </a:prstGeom>
          <a:solidFill>
            <a:schemeClr val="bg2">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Support</a:t>
            </a:r>
          </a:p>
        </p:txBody>
      </p:sp>
      <p:sp>
        <p:nvSpPr>
          <p:cNvPr id="7" name="Rektangel: rundade hörn 6">
            <a:extLst>
              <a:ext uri="{FF2B5EF4-FFF2-40B4-BE49-F238E27FC236}">
                <a16:creationId xmlns:a16="http://schemas.microsoft.com/office/drawing/2014/main" id="{EFE167AB-C1EA-7A7F-0E2D-EEFF3525E592}"/>
              </a:ext>
            </a:extLst>
          </p:cNvPr>
          <p:cNvSpPr/>
          <p:nvPr/>
        </p:nvSpPr>
        <p:spPr>
          <a:xfrm>
            <a:off x="133564" y="258488"/>
            <a:ext cx="4351962" cy="3810887"/>
          </a:xfrm>
          <a:prstGeom prst="roundRect">
            <a:avLst/>
          </a:prstGeom>
          <a:solidFill>
            <a:schemeClr val="bg2">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b="1">
                <a:solidFill>
                  <a:schemeClr val="tx1"/>
                </a:solidFill>
              </a:rPr>
              <a:t>Viktigt:</a:t>
            </a:r>
          </a:p>
          <a:p>
            <a:pPr algn="ctr"/>
            <a:endParaRPr lang="sv-SE" sz="2000" b="1">
              <a:solidFill>
                <a:schemeClr val="tx1"/>
              </a:solidFill>
            </a:endParaRPr>
          </a:p>
          <a:p>
            <a:pPr marL="347662" indent="-342900">
              <a:buFont typeface="+mj-lt"/>
              <a:buAutoNum type="arabicPeriod"/>
            </a:pPr>
            <a:r>
              <a:rPr lang="sv-SE" sz="2000">
                <a:solidFill>
                  <a:schemeClr val="tx1"/>
                </a:solidFill>
              </a:rPr>
              <a:t>Beställning grunddata enligt beställningsstigen.</a:t>
            </a:r>
          </a:p>
          <a:p>
            <a:pPr marL="347662" indent="-342900">
              <a:buFont typeface="+mj-lt"/>
              <a:buAutoNum type="arabicPeriod"/>
            </a:pPr>
            <a:r>
              <a:rPr lang="sv-SE" sz="2000">
                <a:solidFill>
                  <a:schemeClr val="tx1"/>
                </a:solidFill>
              </a:rPr>
              <a:t>Utbilda dig och planera inför era driftförberedelser, se din </a:t>
            </a:r>
            <a:r>
              <a:rPr lang="sv-SE" sz="2000" err="1">
                <a:solidFill>
                  <a:schemeClr val="tx1"/>
                </a:solidFill>
              </a:rPr>
              <a:t>lärostig</a:t>
            </a:r>
            <a:r>
              <a:rPr lang="sv-SE" sz="2000">
                <a:solidFill>
                  <a:schemeClr val="tx1"/>
                </a:solidFill>
              </a:rPr>
              <a:t>.</a:t>
            </a:r>
          </a:p>
          <a:p>
            <a:pPr marL="347662" indent="-342900">
              <a:buFont typeface="+mj-lt"/>
              <a:buAutoNum type="arabicPeriod"/>
            </a:pPr>
            <a:r>
              <a:rPr lang="sv-SE" sz="2000">
                <a:solidFill>
                  <a:schemeClr val="tx1"/>
                </a:solidFill>
              </a:rPr>
              <a:t>Kontakta supporten i god tid om du har frågor.</a:t>
            </a:r>
          </a:p>
          <a:p>
            <a:pPr algn="ctr"/>
            <a:endParaRPr lang="sv-SE" sz="2000">
              <a:solidFill>
                <a:schemeClr val="tx1"/>
              </a:solidFill>
            </a:endParaRPr>
          </a:p>
        </p:txBody>
      </p:sp>
      <p:pic>
        <p:nvPicPr>
          <p:cNvPr id="8" name="Bildobjekt 7">
            <a:extLst>
              <a:ext uri="{FF2B5EF4-FFF2-40B4-BE49-F238E27FC236}">
                <a16:creationId xmlns:a16="http://schemas.microsoft.com/office/drawing/2014/main" id="{4DE79CC8-F666-1B4C-94ED-E03834D65FF3}"/>
              </a:ext>
            </a:extLst>
          </p:cNvPr>
          <p:cNvPicPr>
            <a:picLocks noChangeAspect="1"/>
          </p:cNvPicPr>
          <p:nvPr/>
        </p:nvPicPr>
        <p:blipFill>
          <a:blip r:embed="rId3"/>
          <a:stretch>
            <a:fillRect/>
          </a:stretch>
        </p:blipFill>
        <p:spPr>
          <a:xfrm>
            <a:off x="5197584" y="207101"/>
            <a:ext cx="6758111" cy="3801438"/>
          </a:xfrm>
          <a:prstGeom prst="rect">
            <a:avLst/>
          </a:prstGeom>
        </p:spPr>
      </p:pic>
      <p:pic>
        <p:nvPicPr>
          <p:cNvPr id="10" name="Bildobjekt 9">
            <a:extLst>
              <a:ext uri="{FF2B5EF4-FFF2-40B4-BE49-F238E27FC236}">
                <a16:creationId xmlns:a16="http://schemas.microsoft.com/office/drawing/2014/main" id="{6715B706-AF27-8001-8A4A-0329E498C517}"/>
              </a:ext>
            </a:extLst>
          </p:cNvPr>
          <p:cNvPicPr>
            <a:picLocks noChangeAspect="1"/>
          </p:cNvPicPr>
          <p:nvPr/>
        </p:nvPicPr>
        <p:blipFill>
          <a:blip r:embed="rId4"/>
          <a:stretch>
            <a:fillRect/>
          </a:stretch>
        </p:blipFill>
        <p:spPr>
          <a:xfrm>
            <a:off x="5497175" y="4413254"/>
            <a:ext cx="2506501" cy="2341178"/>
          </a:xfrm>
          <a:prstGeom prst="rect">
            <a:avLst/>
          </a:prstGeom>
        </p:spPr>
      </p:pic>
      <p:pic>
        <p:nvPicPr>
          <p:cNvPr id="11" name="Bildobjekt 10">
            <a:extLst>
              <a:ext uri="{FF2B5EF4-FFF2-40B4-BE49-F238E27FC236}">
                <a16:creationId xmlns:a16="http://schemas.microsoft.com/office/drawing/2014/main" id="{8B8A61D0-83A4-35D8-4D3E-548F55EADF15}"/>
              </a:ext>
            </a:extLst>
          </p:cNvPr>
          <p:cNvPicPr>
            <a:picLocks noChangeAspect="1"/>
          </p:cNvPicPr>
          <p:nvPr/>
        </p:nvPicPr>
        <p:blipFill rotWithShape="1">
          <a:blip r:embed="rId5"/>
          <a:srcRect t="21657"/>
          <a:stretch/>
        </p:blipFill>
        <p:spPr>
          <a:xfrm>
            <a:off x="3417425" y="4345968"/>
            <a:ext cx="2401426" cy="2390360"/>
          </a:xfrm>
          <a:prstGeom prst="rect">
            <a:avLst/>
          </a:prstGeom>
        </p:spPr>
      </p:pic>
      <p:pic>
        <p:nvPicPr>
          <p:cNvPr id="12" name="Bildobjekt 11">
            <a:extLst>
              <a:ext uri="{FF2B5EF4-FFF2-40B4-BE49-F238E27FC236}">
                <a16:creationId xmlns:a16="http://schemas.microsoft.com/office/drawing/2014/main" id="{FFD4BCFC-2F40-0EBE-BF7E-2A74A512E0BA}"/>
              </a:ext>
            </a:extLst>
          </p:cNvPr>
          <p:cNvPicPr>
            <a:picLocks noChangeAspect="1"/>
          </p:cNvPicPr>
          <p:nvPr/>
        </p:nvPicPr>
        <p:blipFill>
          <a:blip r:embed="rId6"/>
          <a:stretch>
            <a:fillRect/>
          </a:stretch>
        </p:blipFill>
        <p:spPr>
          <a:xfrm>
            <a:off x="413145" y="4413254"/>
            <a:ext cx="2866490" cy="2341178"/>
          </a:xfrm>
          <a:prstGeom prst="rect">
            <a:avLst/>
          </a:prstGeom>
        </p:spPr>
      </p:pic>
      <p:sp>
        <p:nvSpPr>
          <p:cNvPr id="13" name="Rektangel: rundade hörn 12">
            <a:extLst>
              <a:ext uri="{FF2B5EF4-FFF2-40B4-BE49-F238E27FC236}">
                <a16:creationId xmlns:a16="http://schemas.microsoft.com/office/drawing/2014/main" id="{8F8F2814-4510-0D30-3337-8044ADF9EC22}"/>
              </a:ext>
            </a:extLst>
          </p:cNvPr>
          <p:cNvSpPr/>
          <p:nvPr/>
        </p:nvSpPr>
        <p:spPr>
          <a:xfrm>
            <a:off x="2508527" y="4332898"/>
            <a:ext cx="771330" cy="26747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rundade hörn 13">
            <a:extLst>
              <a:ext uri="{FF2B5EF4-FFF2-40B4-BE49-F238E27FC236}">
                <a16:creationId xmlns:a16="http://schemas.microsoft.com/office/drawing/2014/main" id="{5F8F19A4-495B-7B00-395E-4F60270AC999}"/>
              </a:ext>
            </a:extLst>
          </p:cNvPr>
          <p:cNvSpPr/>
          <p:nvPr/>
        </p:nvSpPr>
        <p:spPr>
          <a:xfrm>
            <a:off x="3537802" y="6099268"/>
            <a:ext cx="1159544" cy="22249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rundade hörn 14">
            <a:extLst>
              <a:ext uri="{FF2B5EF4-FFF2-40B4-BE49-F238E27FC236}">
                <a16:creationId xmlns:a16="http://schemas.microsoft.com/office/drawing/2014/main" id="{A5995FF8-D2FB-E7D5-8646-00351C9B28EE}"/>
              </a:ext>
            </a:extLst>
          </p:cNvPr>
          <p:cNvSpPr/>
          <p:nvPr/>
        </p:nvSpPr>
        <p:spPr>
          <a:xfrm>
            <a:off x="5799172" y="6106846"/>
            <a:ext cx="1034379" cy="15956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objekt 15">
            <a:extLst>
              <a:ext uri="{FF2B5EF4-FFF2-40B4-BE49-F238E27FC236}">
                <a16:creationId xmlns:a16="http://schemas.microsoft.com/office/drawing/2014/main" id="{D117DF12-6A8F-ECC4-3391-4C8599FD4D76}"/>
              </a:ext>
            </a:extLst>
          </p:cNvPr>
          <p:cNvPicPr>
            <a:picLocks noChangeAspect="1"/>
          </p:cNvPicPr>
          <p:nvPr/>
        </p:nvPicPr>
        <p:blipFill rotWithShape="1">
          <a:blip r:embed="rId7"/>
          <a:srcRect l="83597" t="45894" b="14970"/>
          <a:stretch/>
        </p:blipFill>
        <p:spPr>
          <a:xfrm>
            <a:off x="8179151" y="6266408"/>
            <a:ext cx="1904275" cy="575353"/>
          </a:xfrm>
          <a:prstGeom prst="rect">
            <a:avLst/>
          </a:prstGeom>
        </p:spPr>
      </p:pic>
      <p:sp>
        <p:nvSpPr>
          <p:cNvPr id="17" name="Rektangel: rundade hörn 16">
            <a:extLst>
              <a:ext uri="{FF2B5EF4-FFF2-40B4-BE49-F238E27FC236}">
                <a16:creationId xmlns:a16="http://schemas.microsoft.com/office/drawing/2014/main" id="{0611A459-99FF-7B2B-812E-3397D2301923}"/>
              </a:ext>
            </a:extLst>
          </p:cNvPr>
          <p:cNvSpPr/>
          <p:nvPr/>
        </p:nvSpPr>
        <p:spPr>
          <a:xfrm>
            <a:off x="3537802" y="5278031"/>
            <a:ext cx="1159544" cy="22249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E803F618-1C39-592D-A5EF-DFAA9DAE6B4D}"/>
              </a:ext>
            </a:extLst>
          </p:cNvPr>
          <p:cNvSpPr txBox="1"/>
          <p:nvPr/>
        </p:nvSpPr>
        <p:spPr>
          <a:xfrm>
            <a:off x="8309225" y="4345968"/>
            <a:ext cx="3469630" cy="707886"/>
          </a:xfrm>
          <a:prstGeom prst="rect">
            <a:avLst/>
          </a:prstGeom>
          <a:noFill/>
        </p:spPr>
        <p:txBody>
          <a:bodyPr wrap="square">
            <a:spAutoFit/>
          </a:bodyPr>
          <a:lstStyle/>
          <a:p>
            <a:pPr marL="4762" marR="0" lvl="0" algn="l" defTabSz="914400" rtl="0" eaLnBrk="1" fontAlgn="auto" latinLnBrk="0" hangingPunct="1">
              <a:lnSpc>
                <a:spcPct val="100000"/>
              </a:lnSpc>
              <a:spcBef>
                <a:spcPts val="0"/>
              </a:spcBef>
              <a:spcAft>
                <a:spcPts val="0"/>
              </a:spcAft>
              <a:buClrTx/>
              <a:buSzTx/>
              <a:tabLst/>
              <a:defRPr/>
            </a:pPr>
            <a:r>
              <a:rPr kumimoji="0" lang="sv-SE" sz="2000" b="0" i="0" u="none" strike="noStrike" kern="1200" cap="none" spc="0" normalizeH="0" baseline="0" noProof="0">
                <a:ln>
                  <a:noFill/>
                </a:ln>
                <a:solidFill>
                  <a:srgbClr val="000000"/>
                </a:solidFill>
                <a:effectLst/>
                <a:uLnTx/>
                <a:uFillTx/>
                <a:latin typeface="Calibri" panose="020F0502020204030204"/>
                <a:ea typeface="+mn-ea"/>
                <a:cs typeface="+mn-cs"/>
              </a:rPr>
              <a:t>www.biometria.se/viol-3/din-resa-mot-viol-3/.</a:t>
            </a:r>
          </a:p>
        </p:txBody>
      </p:sp>
    </p:spTree>
    <p:extLst>
      <p:ext uri="{BB962C8B-B14F-4D97-AF65-F5344CB8AC3E}">
        <p14:creationId xmlns:p14="http://schemas.microsoft.com/office/powerpoint/2010/main" val="584772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AF5BA8D-55ED-9255-170C-13323766F023}"/>
              </a:ext>
            </a:extLst>
          </p:cNvPr>
          <p:cNvSpPr>
            <a:spLocks noGrp="1"/>
          </p:cNvSpPr>
          <p:nvPr>
            <p:ph type="body" sz="quarter" idx="10"/>
          </p:nvPr>
        </p:nvSpPr>
        <p:spPr/>
        <p:txBody>
          <a:bodyPr/>
          <a:lstStyle/>
          <a:p>
            <a:pPr marL="0" indent="0"/>
            <a:r>
              <a:rPr lang="sv-SE">
                <a:effectLst>
                  <a:outerShdw blurRad="50800" dist="38100" dir="5400000" algn="t" rotWithShape="0">
                    <a:prstClr val="black">
                      <a:alpha val="40000"/>
                    </a:prstClr>
                  </a:outerShdw>
                </a:effectLst>
              </a:rPr>
              <a:t>Välkommen till Kundservice om du har frågor eller behöver hjälp!</a:t>
            </a:r>
          </a:p>
        </p:txBody>
      </p:sp>
      <p:sp>
        <p:nvSpPr>
          <p:cNvPr id="2" name="Rubrik 1">
            <a:extLst>
              <a:ext uri="{FF2B5EF4-FFF2-40B4-BE49-F238E27FC236}">
                <a16:creationId xmlns:a16="http://schemas.microsoft.com/office/drawing/2014/main" id="{B665995E-69D5-2429-DEA5-8925F1073621}"/>
              </a:ext>
            </a:extLst>
          </p:cNvPr>
          <p:cNvSpPr>
            <a:spLocks noGrp="1"/>
          </p:cNvSpPr>
          <p:nvPr>
            <p:ph type="title"/>
          </p:nvPr>
        </p:nvSpPr>
        <p:spPr>
          <a:xfrm>
            <a:off x="838200" y="2910348"/>
            <a:ext cx="8452756" cy="1010584"/>
          </a:xfrm>
        </p:spPr>
        <p:txBody>
          <a:bodyPr/>
          <a:lstStyle/>
          <a:p>
            <a:r>
              <a:rPr lang="sv-SE"/>
              <a:t>FRÅGOR?</a:t>
            </a:r>
          </a:p>
        </p:txBody>
      </p:sp>
    </p:spTree>
    <p:extLst>
      <p:ext uri="{BB962C8B-B14F-4D97-AF65-F5344CB8AC3E}">
        <p14:creationId xmlns:p14="http://schemas.microsoft.com/office/powerpoint/2010/main" val="1651222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Uppsamling &amp; Frågor  </a:t>
            </a:r>
            <a:endParaRPr lang="sv-SE" sz="3200">
              <a:solidFill>
                <a:schemeClr val="bg1"/>
              </a:solidFill>
              <a:highlight>
                <a:srgbClr val="FFFF00"/>
              </a:highlight>
            </a:endParaRPr>
          </a:p>
        </p:txBody>
      </p:sp>
    </p:spTree>
    <p:extLst>
      <p:ext uri="{BB962C8B-B14F-4D97-AF65-F5344CB8AC3E}">
        <p14:creationId xmlns:p14="http://schemas.microsoft.com/office/powerpoint/2010/main" val="29443758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pic>
        <p:nvPicPr>
          <p:cNvPr id="3" name="Bildobjekt 2" descr="Inomhusbredning">
            <a:extLst>
              <a:ext uri="{FF2B5EF4-FFF2-40B4-BE49-F238E27FC236}">
                <a16:creationId xmlns:a16="http://schemas.microsoft.com/office/drawing/2014/main" id="{7D46DEE7-5224-88B1-C538-CDE9B85C29A6}"/>
              </a:ext>
            </a:extLst>
          </p:cNvPr>
          <p:cNvPicPr>
            <a:picLocks noChangeAspect="1"/>
          </p:cNvPicPr>
          <p:nvPr/>
        </p:nvPicPr>
        <p:blipFill>
          <a:blip r:embed="rId2">
            <a:alphaModFix amt="35000"/>
          </a:blip>
          <a:stretch>
            <a:fillRect/>
          </a:stretch>
        </p:blipFill>
        <p:spPr>
          <a:xfrm>
            <a:off x="298763" y="218214"/>
            <a:ext cx="9632358" cy="6421572"/>
          </a:xfrm>
          <a:prstGeom prst="rect">
            <a:avLst/>
          </a:prstGeom>
        </p:spPr>
      </p:pic>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6094418" y="2766217"/>
            <a:ext cx="3836703" cy="1325563"/>
          </a:xfrm>
        </p:spPr>
        <p:txBody>
          <a:bodyPr anchor="ctr">
            <a:noAutofit/>
          </a:bodyPr>
          <a:lstStyle/>
          <a:p>
            <a:pPr algn="ctr"/>
            <a:r>
              <a:rPr lang="sv-SE" sz="8000">
                <a:solidFill>
                  <a:schemeClr val="bg1">
                    <a:lumMod val="85000"/>
                  </a:schemeClr>
                </a:solidFill>
              </a:rPr>
              <a:t>Lunch</a:t>
            </a:r>
            <a:endParaRPr lang="sv-SE" sz="4800">
              <a:solidFill>
                <a:schemeClr val="bg1"/>
              </a:solidFill>
              <a:highlight>
                <a:srgbClr val="FFFF00"/>
              </a:highlight>
            </a:endParaRPr>
          </a:p>
        </p:txBody>
      </p:sp>
    </p:spTree>
    <p:extLst>
      <p:ext uri="{BB962C8B-B14F-4D97-AF65-F5344CB8AC3E}">
        <p14:creationId xmlns:p14="http://schemas.microsoft.com/office/powerpoint/2010/main" val="42218060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Nyttor &amp; Skillnader i VIOL 3 </a:t>
            </a:r>
            <a:endParaRPr lang="sv-SE" sz="3200">
              <a:solidFill>
                <a:schemeClr val="bg1"/>
              </a:solidFill>
              <a:highlight>
                <a:srgbClr val="FFFF00"/>
              </a:highlight>
            </a:endParaRPr>
          </a:p>
        </p:txBody>
      </p:sp>
    </p:spTree>
    <p:extLst>
      <p:ext uri="{BB962C8B-B14F-4D97-AF65-F5344CB8AC3E}">
        <p14:creationId xmlns:p14="http://schemas.microsoft.com/office/powerpoint/2010/main" val="8502613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C309DD2-6405-EB70-8081-2EF1FDE5D7FA}"/>
              </a:ext>
            </a:extLst>
          </p:cNvPr>
          <p:cNvSpPr>
            <a:spLocks noGrp="1"/>
          </p:cNvSpPr>
          <p:nvPr>
            <p:ph type="title"/>
          </p:nvPr>
        </p:nvSpPr>
        <p:spPr>
          <a:xfrm>
            <a:off x="838200" y="551564"/>
            <a:ext cx="10515600" cy="665098"/>
          </a:xfrm>
        </p:spPr>
        <p:txBody>
          <a:bodyPr>
            <a:normAutofit/>
          </a:bodyPr>
          <a:lstStyle/>
          <a:p>
            <a:r>
              <a:rPr lang="sv-SE" sz="2800">
                <a:latin typeface="Aptos Narrow" panose="020B0004020202020204" pitchFamily="34" charset="0"/>
              </a:rPr>
              <a:t>Varför VIOL 3? </a:t>
            </a:r>
          </a:p>
        </p:txBody>
      </p:sp>
      <p:sp>
        <p:nvSpPr>
          <p:cNvPr id="5" name="Platshållare för innehåll 4">
            <a:extLst>
              <a:ext uri="{FF2B5EF4-FFF2-40B4-BE49-F238E27FC236}">
                <a16:creationId xmlns:a16="http://schemas.microsoft.com/office/drawing/2014/main" id="{460B534B-8520-DC49-6A16-2C4D6BABD9D9}"/>
              </a:ext>
            </a:extLst>
          </p:cNvPr>
          <p:cNvSpPr>
            <a:spLocks noGrp="1"/>
          </p:cNvSpPr>
          <p:nvPr>
            <p:ph idx="1"/>
          </p:nvPr>
        </p:nvSpPr>
        <p:spPr>
          <a:xfrm>
            <a:off x="4639733" y="1470027"/>
            <a:ext cx="3293533" cy="3307072"/>
          </a:xfrm>
        </p:spPr>
        <p:txBody>
          <a:bodyPr/>
          <a:lstStyle/>
          <a:p>
            <a:pPr marL="4762" indent="0">
              <a:buNone/>
            </a:pPr>
            <a:r>
              <a:rPr lang="sv-SE" sz="1800" b="1">
                <a:latin typeface="Open Sans" panose="020B0606030504020204" pitchFamily="34" charset="0"/>
                <a:ea typeface="Open Sans" panose="020B0606030504020204" pitchFamily="34" charset="0"/>
                <a:cs typeface="Open Sans" panose="020B0606030504020204" pitchFamily="34" charset="0"/>
              </a:rPr>
              <a:t>Varför? </a:t>
            </a:r>
          </a:p>
          <a:p>
            <a:r>
              <a:rPr lang="sv-SE"/>
              <a:t>Brist på kompetens och support för VIOL 2 </a:t>
            </a:r>
          </a:p>
          <a:p>
            <a:r>
              <a:rPr lang="sv-SE"/>
              <a:t>Föråldrad teknik </a:t>
            </a:r>
          </a:p>
          <a:p>
            <a:r>
              <a:rPr lang="sv-SE"/>
              <a:t>Biometria har fått i uppdrag från branschen att utveckla ett nytt VIOL-system </a:t>
            </a:r>
          </a:p>
        </p:txBody>
      </p:sp>
      <p:sp>
        <p:nvSpPr>
          <p:cNvPr id="6" name="Platshållare för innehåll 4">
            <a:extLst>
              <a:ext uri="{FF2B5EF4-FFF2-40B4-BE49-F238E27FC236}">
                <a16:creationId xmlns:a16="http://schemas.microsoft.com/office/drawing/2014/main" id="{7F5C6014-B7D6-CA4E-E960-CC4039C0406B}"/>
              </a:ext>
            </a:extLst>
          </p:cNvPr>
          <p:cNvSpPr txBox="1">
            <a:spLocks/>
          </p:cNvSpPr>
          <p:nvPr/>
        </p:nvSpPr>
        <p:spPr>
          <a:xfrm>
            <a:off x="838200" y="1467910"/>
            <a:ext cx="3293533" cy="4223589"/>
          </a:xfrm>
          <a:prstGeom prst="rect">
            <a:avLst/>
          </a:prstGeom>
        </p:spPr>
        <p:txBody>
          <a:bodyPr vert="horz" lIns="91440" tIns="45720" rIns="91440" bIns="45720" rtlCol="0">
            <a:noAutofit/>
          </a:bodyPr>
          <a:lstStyle>
            <a:lvl1pPr marL="180975" indent="-176213" algn="l" defTabSz="914400" rtl="0" eaLnBrk="1" latinLnBrk="0" hangingPunct="1">
              <a:lnSpc>
                <a:spcPct val="130000"/>
              </a:lnSpc>
              <a:spcBef>
                <a:spcPts val="1000"/>
              </a:spcBef>
              <a:spcAft>
                <a:spcPts val="1200"/>
              </a:spcAft>
              <a:buFontTx/>
              <a:buBlip>
                <a:blip r:embed="rId3"/>
              </a:buBlip>
              <a:tabLst/>
              <a:defRPr sz="16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3"/>
              </a:buBlip>
              <a:tabLst/>
              <a:defRPr sz="14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buFontTx/>
              <a:buNone/>
            </a:pPr>
            <a:r>
              <a:rPr lang="sv-SE" sz="1800" b="1">
                <a:latin typeface="Open Sans" panose="020B0606030504020204" pitchFamily="34" charset="0"/>
                <a:ea typeface="Open Sans" panose="020B0606030504020204" pitchFamily="34" charset="0"/>
                <a:cs typeface="Open Sans" panose="020B0606030504020204" pitchFamily="34" charset="0"/>
              </a:rPr>
              <a:t>Bakgrund</a:t>
            </a:r>
          </a:p>
          <a:p>
            <a:r>
              <a:rPr lang="sv-SE"/>
              <a:t>Nuvarande VIOL byggdes i slutet av 90-talet med syfte att redovisa kvantitet &amp; värde av råvara </a:t>
            </a:r>
          </a:p>
          <a:p>
            <a:r>
              <a:rPr lang="sv-SE"/>
              <a:t>Funktioner har löpande lagts till och resulterat i en väldigt komplex mjukvara</a:t>
            </a:r>
          </a:p>
          <a:p>
            <a:r>
              <a:rPr lang="sv-SE"/>
              <a:t>Går ej att utveckla nuvarande VIOL 2 mer eller kombinera data från olika funktioner</a:t>
            </a:r>
          </a:p>
        </p:txBody>
      </p:sp>
      <p:sp>
        <p:nvSpPr>
          <p:cNvPr id="7" name="Platshållare för innehåll 4">
            <a:extLst>
              <a:ext uri="{FF2B5EF4-FFF2-40B4-BE49-F238E27FC236}">
                <a16:creationId xmlns:a16="http://schemas.microsoft.com/office/drawing/2014/main" id="{6A293C03-0719-FF0B-6E21-3553058AF778}"/>
              </a:ext>
            </a:extLst>
          </p:cNvPr>
          <p:cNvSpPr txBox="1">
            <a:spLocks/>
          </p:cNvSpPr>
          <p:nvPr/>
        </p:nvSpPr>
        <p:spPr>
          <a:xfrm>
            <a:off x="8441266" y="1462618"/>
            <a:ext cx="3293533" cy="2759004"/>
          </a:xfrm>
          <a:prstGeom prst="rect">
            <a:avLst/>
          </a:prstGeom>
        </p:spPr>
        <p:txBody>
          <a:bodyPr vert="horz" lIns="91440" tIns="45720" rIns="91440" bIns="45720" rtlCol="0">
            <a:noAutofit/>
          </a:bodyPr>
          <a:lstStyle>
            <a:lvl1pPr marL="180975" indent="-176213" algn="l" defTabSz="914400" rtl="0" eaLnBrk="1" latinLnBrk="0" hangingPunct="1">
              <a:lnSpc>
                <a:spcPct val="130000"/>
              </a:lnSpc>
              <a:spcBef>
                <a:spcPts val="1000"/>
              </a:spcBef>
              <a:spcAft>
                <a:spcPts val="1200"/>
              </a:spcAft>
              <a:buFontTx/>
              <a:buBlip>
                <a:blip r:embed="rId3"/>
              </a:buBlip>
              <a:tabLst/>
              <a:defRPr sz="16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3"/>
              </a:buBlip>
              <a:tabLst/>
              <a:defRPr sz="14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buFontTx/>
              <a:buNone/>
            </a:pPr>
            <a:r>
              <a:rPr lang="sv-SE" sz="1800" b="1">
                <a:latin typeface="Open Sans" panose="020B0606030504020204" pitchFamily="34" charset="0"/>
                <a:ea typeface="Open Sans" panose="020B0606030504020204" pitchFamily="34" charset="0"/>
                <a:cs typeface="Open Sans" panose="020B0606030504020204" pitchFamily="34" charset="0"/>
              </a:rPr>
              <a:t>Resultat </a:t>
            </a:r>
          </a:p>
          <a:p>
            <a:r>
              <a:rPr lang="sv-SE"/>
              <a:t>Ökad affärsnytta </a:t>
            </a:r>
          </a:p>
          <a:p>
            <a:r>
              <a:rPr lang="sv-SE"/>
              <a:t>Säkrare utveckling av våra tjänster</a:t>
            </a:r>
          </a:p>
        </p:txBody>
      </p:sp>
      <p:cxnSp>
        <p:nvCxnSpPr>
          <p:cNvPr id="9" name="Rak koppling 8">
            <a:extLst>
              <a:ext uri="{FF2B5EF4-FFF2-40B4-BE49-F238E27FC236}">
                <a16:creationId xmlns:a16="http://schemas.microsoft.com/office/drawing/2014/main" id="{E306BC8B-860B-1DC6-9744-F6289BDBC735}"/>
              </a:ext>
            </a:extLst>
          </p:cNvPr>
          <p:cNvCxnSpPr>
            <a:cxnSpLocks/>
          </p:cNvCxnSpPr>
          <p:nvPr/>
        </p:nvCxnSpPr>
        <p:spPr>
          <a:xfrm>
            <a:off x="716420" y="1974082"/>
            <a:ext cx="1075916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3500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Koppling: vinklad 228">
            <a:extLst>
              <a:ext uri="{FF2B5EF4-FFF2-40B4-BE49-F238E27FC236}">
                <a16:creationId xmlns:a16="http://schemas.microsoft.com/office/drawing/2014/main" id="{CBB88946-2605-AAD0-2A92-74524129C71D}"/>
              </a:ext>
            </a:extLst>
          </p:cNvPr>
          <p:cNvCxnSpPr>
            <a:cxnSpLocks/>
            <a:stCxn id="197" idx="0"/>
            <a:endCxn id="95" idx="1"/>
          </p:cNvCxnSpPr>
          <p:nvPr/>
        </p:nvCxnSpPr>
        <p:spPr>
          <a:xfrm rot="5400000" flipH="1" flipV="1">
            <a:off x="652013" y="3340037"/>
            <a:ext cx="2206374" cy="526880"/>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211" name="Rektangel 210">
            <a:extLst>
              <a:ext uri="{FF2B5EF4-FFF2-40B4-BE49-F238E27FC236}">
                <a16:creationId xmlns:a16="http://schemas.microsoft.com/office/drawing/2014/main" id="{9D914B2E-97BE-A73D-CD32-D8EA6C87E5F3}"/>
              </a:ext>
            </a:extLst>
          </p:cNvPr>
          <p:cNvSpPr/>
          <p:nvPr/>
        </p:nvSpPr>
        <p:spPr>
          <a:xfrm>
            <a:off x="727803" y="4182680"/>
            <a:ext cx="153720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Uppföljningsrapporter</a:t>
            </a:r>
            <a:br>
              <a:rPr lang="sv-SE" sz="1050">
                <a:solidFill>
                  <a:schemeClr val="bg1"/>
                </a:solidFill>
              </a:rPr>
            </a:br>
            <a:r>
              <a:rPr lang="sv-SE" sz="1050">
                <a:solidFill>
                  <a:schemeClr val="bg1"/>
                </a:solidFill>
              </a:rPr>
              <a:t>Mätbesked i led 1</a:t>
            </a:r>
          </a:p>
        </p:txBody>
      </p:sp>
      <p:sp>
        <p:nvSpPr>
          <p:cNvPr id="111" name="Rektangel 110">
            <a:extLst>
              <a:ext uri="{FF2B5EF4-FFF2-40B4-BE49-F238E27FC236}">
                <a16:creationId xmlns:a16="http://schemas.microsoft.com/office/drawing/2014/main" id="{2F09E4A7-D7EE-9461-D391-78889A1F2680}"/>
              </a:ext>
            </a:extLst>
          </p:cNvPr>
          <p:cNvSpPr/>
          <p:nvPr/>
        </p:nvSpPr>
        <p:spPr>
          <a:xfrm>
            <a:off x="3362309" y="3221780"/>
            <a:ext cx="2752027" cy="1300843"/>
          </a:xfrm>
          <a:prstGeom prst="rect">
            <a:avLst/>
          </a:prstGeom>
          <a:solidFill>
            <a:schemeClr val="bg1">
              <a:lumMod val="65000"/>
              <a:alpha val="25098"/>
            </a:scheme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110" name="Rektangel 109">
            <a:extLst>
              <a:ext uri="{FF2B5EF4-FFF2-40B4-BE49-F238E27FC236}">
                <a16:creationId xmlns:a16="http://schemas.microsoft.com/office/drawing/2014/main" id="{9CF002E5-A986-F493-C1F8-E720C8AC62BD}"/>
              </a:ext>
            </a:extLst>
          </p:cNvPr>
          <p:cNvSpPr/>
          <p:nvPr/>
        </p:nvSpPr>
        <p:spPr>
          <a:xfrm>
            <a:off x="3362310" y="1459299"/>
            <a:ext cx="2752027" cy="1711060"/>
          </a:xfrm>
          <a:prstGeom prst="rect">
            <a:avLst/>
          </a:prstGeom>
          <a:solidFill>
            <a:srgbClr val="DFDCD8">
              <a:alpha val="25098"/>
            </a:srgb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81" name="Rektangel 80">
            <a:extLst>
              <a:ext uri="{FF2B5EF4-FFF2-40B4-BE49-F238E27FC236}">
                <a16:creationId xmlns:a16="http://schemas.microsoft.com/office/drawing/2014/main" id="{D9BE7FB7-2378-DB05-F0C9-33E04D02B6C5}"/>
              </a:ext>
            </a:extLst>
          </p:cNvPr>
          <p:cNvSpPr/>
          <p:nvPr/>
        </p:nvSpPr>
        <p:spPr>
          <a:xfrm>
            <a:off x="3467182" y="1559666"/>
            <a:ext cx="2545674"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err="1">
                <a:solidFill>
                  <a:schemeClr val="bg1"/>
                </a:solidFill>
              </a:rPr>
              <a:t>Förstaledskontrakt</a:t>
            </a:r>
            <a:r>
              <a:rPr lang="sv-SE" sz="1050">
                <a:solidFill>
                  <a:schemeClr val="bg1"/>
                </a:solidFill>
              </a:rPr>
              <a:t> </a:t>
            </a:r>
          </a:p>
        </p:txBody>
      </p:sp>
      <p:sp>
        <p:nvSpPr>
          <p:cNvPr id="82" name="Rektangel 81">
            <a:extLst>
              <a:ext uri="{FF2B5EF4-FFF2-40B4-BE49-F238E27FC236}">
                <a16:creationId xmlns:a16="http://schemas.microsoft.com/office/drawing/2014/main" id="{C870BE77-FC4B-B862-B05A-C096D76BDCB2}"/>
              </a:ext>
            </a:extLst>
          </p:cNvPr>
          <p:cNvSpPr/>
          <p:nvPr/>
        </p:nvSpPr>
        <p:spPr>
          <a:xfrm>
            <a:off x="5090492" y="1883703"/>
            <a:ext cx="91481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Avtalsobjekt </a:t>
            </a:r>
          </a:p>
        </p:txBody>
      </p:sp>
      <p:sp>
        <p:nvSpPr>
          <p:cNvPr id="83" name="Rektangel 82">
            <a:extLst>
              <a:ext uri="{FF2B5EF4-FFF2-40B4-BE49-F238E27FC236}">
                <a16:creationId xmlns:a16="http://schemas.microsoft.com/office/drawing/2014/main" id="{9184B721-C0C5-E416-9C9E-45984DC6B429}"/>
              </a:ext>
            </a:extLst>
          </p:cNvPr>
          <p:cNvSpPr/>
          <p:nvPr/>
        </p:nvSpPr>
        <p:spPr>
          <a:xfrm>
            <a:off x="5324086" y="2197153"/>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1 </a:t>
            </a:r>
          </a:p>
        </p:txBody>
      </p:sp>
      <p:sp>
        <p:nvSpPr>
          <p:cNvPr id="84" name="Rektangel 83">
            <a:extLst>
              <a:ext uri="{FF2B5EF4-FFF2-40B4-BE49-F238E27FC236}">
                <a16:creationId xmlns:a16="http://schemas.microsoft.com/office/drawing/2014/main" id="{04CD92D0-1AE0-246B-8170-2DC0363F87BD}"/>
              </a:ext>
            </a:extLst>
          </p:cNvPr>
          <p:cNvSpPr/>
          <p:nvPr/>
        </p:nvSpPr>
        <p:spPr>
          <a:xfrm>
            <a:off x="5324086" y="2388034"/>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2</a:t>
            </a:r>
          </a:p>
        </p:txBody>
      </p:sp>
      <p:grpSp>
        <p:nvGrpSpPr>
          <p:cNvPr id="85" name="Grupp 84">
            <a:extLst>
              <a:ext uri="{FF2B5EF4-FFF2-40B4-BE49-F238E27FC236}">
                <a16:creationId xmlns:a16="http://schemas.microsoft.com/office/drawing/2014/main" id="{0F85E961-FF74-849C-FDDF-C27792D70BBA}"/>
              </a:ext>
            </a:extLst>
          </p:cNvPr>
          <p:cNvGrpSpPr/>
          <p:nvPr/>
        </p:nvGrpSpPr>
        <p:grpSpPr>
          <a:xfrm>
            <a:off x="3471541" y="2312077"/>
            <a:ext cx="1537339" cy="817253"/>
            <a:chOff x="3220937" y="3429000"/>
            <a:chExt cx="1933823" cy="1087775"/>
          </a:xfrm>
        </p:grpSpPr>
        <p:pic>
          <p:nvPicPr>
            <p:cNvPr id="86" name="Bildobjekt 85">
              <a:extLst>
                <a:ext uri="{FF2B5EF4-FFF2-40B4-BE49-F238E27FC236}">
                  <a16:creationId xmlns:a16="http://schemas.microsoft.com/office/drawing/2014/main" id="{965355E1-0E1A-D13C-A83A-B834A52CF995}"/>
                </a:ext>
              </a:extLst>
            </p:cNvPr>
            <p:cNvPicPr>
              <a:picLocks noChangeAspect="1"/>
            </p:cNvPicPr>
            <p:nvPr/>
          </p:nvPicPr>
          <p:blipFill>
            <a:blip r:embed="rId3"/>
            <a:stretch>
              <a:fillRect/>
            </a:stretch>
          </p:blipFill>
          <p:spPr>
            <a:xfrm>
              <a:off x="3220937" y="3429000"/>
              <a:ext cx="1933823" cy="1087775"/>
            </a:xfrm>
            <a:prstGeom prst="rect">
              <a:avLst/>
            </a:prstGeom>
          </p:spPr>
        </p:pic>
        <p:sp>
          <p:nvSpPr>
            <p:cNvPr id="87" name="Rektangel 86">
              <a:extLst>
                <a:ext uri="{FF2B5EF4-FFF2-40B4-BE49-F238E27FC236}">
                  <a16:creationId xmlns:a16="http://schemas.microsoft.com/office/drawing/2014/main" id="{6DDF1473-6F8F-9691-FF59-EBDC06E5D836}"/>
                </a:ext>
              </a:extLst>
            </p:cNvPr>
            <p:cNvSpPr/>
            <p:nvPr/>
          </p:nvSpPr>
          <p:spPr>
            <a:xfrm rot="2673325">
              <a:off x="3676286" y="3758573"/>
              <a:ext cx="699247" cy="47675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a:p>
          </p:txBody>
        </p:sp>
        <p:sp>
          <p:nvSpPr>
            <p:cNvPr id="88" name="Flödesschema: Koppling 87">
              <a:extLst>
                <a:ext uri="{FF2B5EF4-FFF2-40B4-BE49-F238E27FC236}">
                  <a16:creationId xmlns:a16="http://schemas.microsoft.com/office/drawing/2014/main" id="{A0DEC286-DA37-F49E-BFF1-C5201A34CC75}"/>
                </a:ext>
              </a:extLst>
            </p:cNvPr>
            <p:cNvSpPr/>
            <p:nvPr/>
          </p:nvSpPr>
          <p:spPr>
            <a:xfrm>
              <a:off x="3803627" y="3866126"/>
              <a:ext cx="112440" cy="106761"/>
            </a:xfrm>
            <a:prstGeom prst="flowChartConnector">
              <a:avLst/>
            </a:prstGeom>
            <a:solidFill>
              <a:srgbClr val="1F6575"/>
            </a:solidFill>
            <a:ln w="952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89" name="Flödesschema: Koppling 88">
              <a:extLst>
                <a:ext uri="{FF2B5EF4-FFF2-40B4-BE49-F238E27FC236}">
                  <a16:creationId xmlns:a16="http://schemas.microsoft.com/office/drawing/2014/main" id="{96EE59F4-E092-A6EA-C7E1-6CA118B5B7AC}"/>
                </a:ext>
              </a:extLst>
            </p:cNvPr>
            <p:cNvSpPr/>
            <p:nvPr/>
          </p:nvSpPr>
          <p:spPr>
            <a:xfrm>
              <a:off x="4028506" y="4013621"/>
              <a:ext cx="112440"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sp>
        <p:nvSpPr>
          <p:cNvPr id="90" name="Flödesschema: Koppling 89">
            <a:extLst>
              <a:ext uri="{FF2B5EF4-FFF2-40B4-BE49-F238E27FC236}">
                <a16:creationId xmlns:a16="http://schemas.microsoft.com/office/drawing/2014/main" id="{437B9C2C-E613-9AF0-A02B-D997C9983DFE}"/>
              </a:ext>
            </a:extLst>
          </p:cNvPr>
          <p:cNvSpPr/>
          <p:nvPr/>
        </p:nvSpPr>
        <p:spPr>
          <a:xfrm>
            <a:off x="5122673" y="2216935"/>
            <a:ext cx="102688" cy="106761"/>
          </a:xfrm>
          <a:prstGeom prst="flowChartConnector">
            <a:avLst/>
          </a:prstGeom>
          <a:solidFill>
            <a:srgbClr val="1F6575"/>
          </a:solidFill>
          <a:ln w="9525">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91" name="Flödesschema: Koppling 90">
            <a:extLst>
              <a:ext uri="{FF2B5EF4-FFF2-40B4-BE49-F238E27FC236}">
                <a16:creationId xmlns:a16="http://schemas.microsoft.com/office/drawing/2014/main" id="{33C231FC-DDB1-1105-F9BE-681718963221}"/>
              </a:ext>
            </a:extLst>
          </p:cNvPr>
          <p:cNvSpPr/>
          <p:nvPr/>
        </p:nvSpPr>
        <p:spPr>
          <a:xfrm>
            <a:off x="5122673" y="2404424"/>
            <a:ext cx="102688"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nvGrpSpPr>
          <p:cNvPr id="92" name="Grupp 91">
            <a:extLst>
              <a:ext uri="{FF2B5EF4-FFF2-40B4-BE49-F238E27FC236}">
                <a16:creationId xmlns:a16="http://schemas.microsoft.com/office/drawing/2014/main" id="{CF6300EB-3EFB-73C3-CAD1-A5EF87882B1D}"/>
              </a:ext>
            </a:extLst>
          </p:cNvPr>
          <p:cNvGrpSpPr/>
          <p:nvPr/>
        </p:nvGrpSpPr>
        <p:grpSpPr>
          <a:xfrm>
            <a:off x="3467182" y="1792586"/>
            <a:ext cx="1281291" cy="611701"/>
            <a:chOff x="3867629" y="2905114"/>
            <a:chExt cx="1402976" cy="627854"/>
          </a:xfrm>
        </p:grpSpPr>
        <p:pic>
          <p:nvPicPr>
            <p:cNvPr id="93" name="Bildobjekt 92">
              <a:extLst>
                <a:ext uri="{FF2B5EF4-FFF2-40B4-BE49-F238E27FC236}">
                  <a16:creationId xmlns:a16="http://schemas.microsoft.com/office/drawing/2014/main" id="{6A55E853-1BA5-26E1-8542-3B932C8AB0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05114"/>
              <a:ext cx="836001" cy="627854"/>
            </a:xfrm>
            <a:prstGeom prst="rect">
              <a:avLst/>
            </a:prstGeom>
          </p:spPr>
        </p:pic>
        <p:sp>
          <p:nvSpPr>
            <p:cNvPr id="94" name="textruta 93">
              <a:extLst>
                <a:ext uri="{FF2B5EF4-FFF2-40B4-BE49-F238E27FC236}">
                  <a16:creationId xmlns:a16="http://schemas.microsoft.com/office/drawing/2014/main" id="{533561F9-891F-270B-9940-22A0ED4B55B6}"/>
                </a:ext>
              </a:extLst>
            </p:cNvPr>
            <p:cNvSpPr txBox="1"/>
            <p:nvPr/>
          </p:nvSpPr>
          <p:spPr>
            <a:xfrm>
              <a:off x="4434604" y="3044486"/>
              <a:ext cx="836001" cy="26062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1:a Köpare</a:t>
              </a:r>
            </a:p>
          </p:txBody>
        </p:sp>
      </p:grpSp>
      <p:pic>
        <p:nvPicPr>
          <p:cNvPr id="95" name="Bildobjekt 94">
            <a:extLst>
              <a:ext uri="{FF2B5EF4-FFF2-40B4-BE49-F238E27FC236}">
                <a16:creationId xmlns:a16="http://schemas.microsoft.com/office/drawing/2014/main" id="{BD7EA0EB-1197-2750-A8E8-879511AEBBCA}"/>
              </a:ext>
            </a:extLst>
          </p:cNvPr>
          <p:cNvPicPr>
            <a:picLocks noChangeAspect="1"/>
          </p:cNvPicPr>
          <p:nvPr/>
        </p:nvPicPr>
        <p:blipFill>
          <a:blip r:embed="rId6"/>
          <a:stretch>
            <a:fillRect/>
          </a:stretch>
        </p:blipFill>
        <p:spPr>
          <a:xfrm>
            <a:off x="2018640" y="2169062"/>
            <a:ext cx="663545" cy="662455"/>
          </a:xfrm>
          <a:prstGeom prst="rect">
            <a:avLst/>
          </a:prstGeom>
        </p:spPr>
      </p:pic>
      <p:sp>
        <p:nvSpPr>
          <p:cNvPr id="96" name="Rektangel 95">
            <a:extLst>
              <a:ext uri="{FF2B5EF4-FFF2-40B4-BE49-F238E27FC236}">
                <a16:creationId xmlns:a16="http://schemas.microsoft.com/office/drawing/2014/main" id="{D197DEA7-8AC3-362C-4C78-EAA08958ADFE}"/>
              </a:ext>
            </a:extLst>
          </p:cNvPr>
          <p:cNvSpPr/>
          <p:nvPr/>
        </p:nvSpPr>
        <p:spPr>
          <a:xfrm>
            <a:off x="1747567" y="1883703"/>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cxnSp>
        <p:nvCxnSpPr>
          <p:cNvPr id="97" name="Rak pilkoppling 96">
            <a:extLst>
              <a:ext uri="{FF2B5EF4-FFF2-40B4-BE49-F238E27FC236}">
                <a16:creationId xmlns:a16="http://schemas.microsoft.com/office/drawing/2014/main" id="{508E4224-AE26-EE6F-13F4-05B4CCEB9358}"/>
              </a:ext>
            </a:extLst>
          </p:cNvPr>
          <p:cNvCxnSpPr>
            <a:cxnSpLocks/>
            <a:stCxn id="96" idx="3"/>
          </p:cNvCxnSpPr>
          <p:nvPr/>
        </p:nvCxnSpPr>
        <p:spPr>
          <a:xfrm flipV="1">
            <a:off x="2927180" y="2018173"/>
            <a:ext cx="364792" cy="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98" name="Rektangel 97">
            <a:extLst>
              <a:ext uri="{FF2B5EF4-FFF2-40B4-BE49-F238E27FC236}">
                <a16:creationId xmlns:a16="http://schemas.microsoft.com/office/drawing/2014/main" id="{651DE1E3-660D-EA2A-F6F0-340F22E7C70D}"/>
              </a:ext>
            </a:extLst>
          </p:cNvPr>
          <p:cNvSpPr/>
          <p:nvPr/>
        </p:nvSpPr>
        <p:spPr>
          <a:xfrm>
            <a:off x="3467182" y="3282203"/>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99" name="Rektangel 98">
            <a:extLst>
              <a:ext uri="{FF2B5EF4-FFF2-40B4-BE49-F238E27FC236}">
                <a16:creationId xmlns:a16="http://schemas.microsoft.com/office/drawing/2014/main" id="{AD586737-6084-CED5-E3EC-DBA611BA108A}"/>
              </a:ext>
            </a:extLst>
          </p:cNvPr>
          <p:cNvSpPr/>
          <p:nvPr/>
        </p:nvSpPr>
        <p:spPr>
          <a:xfrm>
            <a:off x="4820541" y="3284466"/>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100" name="Rektangel 99">
            <a:extLst>
              <a:ext uri="{FF2B5EF4-FFF2-40B4-BE49-F238E27FC236}">
                <a16:creationId xmlns:a16="http://schemas.microsoft.com/office/drawing/2014/main" id="{5353F7A3-0F83-B38C-D531-9E5992E491E8}"/>
              </a:ext>
            </a:extLst>
          </p:cNvPr>
          <p:cNvSpPr/>
          <p:nvPr/>
        </p:nvSpPr>
        <p:spPr>
          <a:xfrm>
            <a:off x="4066252" y="4197113"/>
            <a:ext cx="139898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Kontraktskedja  </a:t>
            </a:r>
          </a:p>
        </p:txBody>
      </p:sp>
      <p:grpSp>
        <p:nvGrpSpPr>
          <p:cNvPr id="101" name="Grupp 100">
            <a:extLst>
              <a:ext uri="{FF2B5EF4-FFF2-40B4-BE49-F238E27FC236}">
                <a16:creationId xmlns:a16="http://schemas.microsoft.com/office/drawing/2014/main" id="{25476694-8A05-6AC6-8FF9-2E9CA67DEAF6}"/>
              </a:ext>
            </a:extLst>
          </p:cNvPr>
          <p:cNvGrpSpPr/>
          <p:nvPr/>
        </p:nvGrpSpPr>
        <p:grpSpPr>
          <a:xfrm>
            <a:off x="3322471" y="3491168"/>
            <a:ext cx="1359544" cy="544491"/>
            <a:chOff x="3867629" y="2957711"/>
            <a:chExt cx="1413096" cy="627854"/>
          </a:xfrm>
        </p:grpSpPr>
        <p:pic>
          <p:nvPicPr>
            <p:cNvPr id="102" name="Bildobjekt 101">
              <a:extLst>
                <a:ext uri="{FF2B5EF4-FFF2-40B4-BE49-F238E27FC236}">
                  <a16:creationId xmlns:a16="http://schemas.microsoft.com/office/drawing/2014/main" id="{A626BAD2-F84B-A100-887E-78B8484697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3" name="textruta 102">
              <a:extLst>
                <a:ext uri="{FF2B5EF4-FFF2-40B4-BE49-F238E27FC236}">
                  <a16:creationId xmlns:a16="http://schemas.microsoft.com/office/drawing/2014/main" id="{0A1E7251-9CC2-A017-BC7F-158BCF3C1C7A}"/>
                </a:ext>
              </a:extLst>
            </p:cNvPr>
            <p:cNvSpPr txBox="1"/>
            <p:nvPr/>
          </p:nvSpPr>
          <p:spPr>
            <a:xfrm>
              <a:off x="4444724" y="3144680"/>
              <a:ext cx="836001" cy="29279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2:a Köpare</a:t>
              </a:r>
            </a:p>
          </p:txBody>
        </p:sp>
      </p:grpSp>
      <p:grpSp>
        <p:nvGrpSpPr>
          <p:cNvPr id="104" name="Grupp 103">
            <a:extLst>
              <a:ext uri="{FF2B5EF4-FFF2-40B4-BE49-F238E27FC236}">
                <a16:creationId xmlns:a16="http://schemas.microsoft.com/office/drawing/2014/main" id="{A91CD72F-DB3D-E3B2-D217-67F3FA046E84}"/>
              </a:ext>
            </a:extLst>
          </p:cNvPr>
          <p:cNvGrpSpPr/>
          <p:nvPr/>
        </p:nvGrpSpPr>
        <p:grpSpPr>
          <a:xfrm>
            <a:off x="4682015" y="3510623"/>
            <a:ext cx="1326348" cy="495463"/>
            <a:chOff x="3867629" y="2957711"/>
            <a:chExt cx="1413096" cy="627854"/>
          </a:xfrm>
        </p:grpSpPr>
        <p:pic>
          <p:nvPicPr>
            <p:cNvPr id="105" name="Bildobjekt 104">
              <a:extLst>
                <a:ext uri="{FF2B5EF4-FFF2-40B4-BE49-F238E27FC236}">
                  <a16:creationId xmlns:a16="http://schemas.microsoft.com/office/drawing/2014/main" id="{DC1AE27B-2963-5E04-EA7C-6486526FEE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6" name="textruta 105">
              <a:extLst>
                <a:ext uri="{FF2B5EF4-FFF2-40B4-BE49-F238E27FC236}">
                  <a16:creationId xmlns:a16="http://schemas.microsoft.com/office/drawing/2014/main" id="{5443C419-53BC-70F7-A8F6-FA3C725543EC}"/>
                </a:ext>
              </a:extLst>
            </p:cNvPr>
            <p:cNvSpPr txBox="1"/>
            <p:nvPr/>
          </p:nvSpPr>
          <p:spPr>
            <a:xfrm>
              <a:off x="4444724" y="3144680"/>
              <a:ext cx="836001" cy="321764"/>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3:e Köpare</a:t>
              </a:r>
            </a:p>
          </p:txBody>
        </p:sp>
      </p:grpSp>
      <p:sp>
        <p:nvSpPr>
          <p:cNvPr id="107" name="Höger klammerparentes 106">
            <a:extLst>
              <a:ext uri="{FF2B5EF4-FFF2-40B4-BE49-F238E27FC236}">
                <a16:creationId xmlns:a16="http://schemas.microsoft.com/office/drawing/2014/main" id="{72E9552B-278B-38F2-8E65-A45D786B6F0C}"/>
              </a:ext>
            </a:extLst>
          </p:cNvPr>
          <p:cNvSpPr/>
          <p:nvPr/>
        </p:nvSpPr>
        <p:spPr>
          <a:xfrm rot="5400000">
            <a:off x="4684558" y="2763793"/>
            <a:ext cx="168059" cy="2602812"/>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08" name="Rektangel 107">
            <a:extLst>
              <a:ext uri="{FF2B5EF4-FFF2-40B4-BE49-F238E27FC236}">
                <a16:creationId xmlns:a16="http://schemas.microsoft.com/office/drawing/2014/main" id="{864843D2-2FD5-8179-BFC2-E4DDE060190B}"/>
              </a:ext>
            </a:extLst>
          </p:cNvPr>
          <p:cNvSpPr/>
          <p:nvPr/>
        </p:nvSpPr>
        <p:spPr>
          <a:xfrm rot="5400000">
            <a:off x="4644538" y="4145052"/>
            <a:ext cx="242413" cy="1602078"/>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sv-SE" sz="1050">
                <a:solidFill>
                  <a:schemeClr val="bg1"/>
                </a:solidFill>
              </a:rPr>
              <a:t>Redovisningshänvisning </a:t>
            </a:r>
          </a:p>
        </p:txBody>
      </p:sp>
      <p:sp>
        <p:nvSpPr>
          <p:cNvPr id="109" name="Höger klammerparentes 108">
            <a:extLst>
              <a:ext uri="{FF2B5EF4-FFF2-40B4-BE49-F238E27FC236}">
                <a16:creationId xmlns:a16="http://schemas.microsoft.com/office/drawing/2014/main" id="{09317936-605D-AD5A-4DF1-C2BD2D9CFBC1}"/>
              </a:ext>
            </a:extLst>
          </p:cNvPr>
          <p:cNvSpPr/>
          <p:nvPr/>
        </p:nvSpPr>
        <p:spPr>
          <a:xfrm rot="5400000">
            <a:off x="4671100" y="3486112"/>
            <a:ext cx="164625" cy="2431951"/>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13" name="Rektangel 112">
            <a:extLst>
              <a:ext uri="{FF2B5EF4-FFF2-40B4-BE49-F238E27FC236}">
                <a16:creationId xmlns:a16="http://schemas.microsoft.com/office/drawing/2014/main" id="{5335E016-8DD2-F59E-0526-5777C8BD5E76}"/>
              </a:ext>
            </a:extLst>
          </p:cNvPr>
          <p:cNvSpPr/>
          <p:nvPr/>
        </p:nvSpPr>
        <p:spPr>
          <a:xfrm>
            <a:off x="7853830" y="1892651"/>
            <a:ext cx="1585436"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Produktionsunderlag</a:t>
            </a:r>
          </a:p>
        </p:txBody>
      </p:sp>
      <p:sp>
        <p:nvSpPr>
          <p:cNvPr id="114" name="Rektangel 113">
            <a:extLst>
              <a:ext uri="{FF2B5EF4-FFF2-40B4-BE49-F238E27FC236}">
                <a16:creationId xmlns:a16="http://schemas.microsoft.com/office/drawing/2014/main" id="{2FAEA49C-CC0D-AFD1-6D89-2EAA3208F32A}"/>
              </a:ext>
            </a:extLst>
          </p:cNvPr>
          <p:cNvSpPr/>
          <p:nvPr/>
        </p:nvSpPr>
        <p:spPr>
          <a:xfrm>
            <a:off x="7853830" y="2197743"/>
            <a:ext cx="1585436" cy="588918"/>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sv-SE" sz="1050" b="1">
                <a:solidFill>
                  <a:schemeClr val="tx1"/>
                </a:solidFill>
              </a:rPr>
              <a:t>Produktionsrapportering</a:t>
            </a:r>
          </a:p>
          <a:p>
            <a:pPr marL="171450" indent="-171450">
              <a:buFont typeface="Arial" panose="020B0604020202020204" pitchFamily="34" charset="0"/>
              <a:buChar char="•"/>
            </a:pPr>
            <a:r>
              <a:rPr lang="sv-SE" sz="1050">
                <a:solidFill>
                  <a:schemeClr val="tx1"/>
                </a:solidFill>
              </a:rPr>
              <a:t>Sender XC</a:t>
            </a:r>
          </a:p>
          <a:p>
            <a:pPr marL="171450" indent="-171450">
              <a:buFont typeface="Arial" panose="020B0604020202020204" pitchFamily="34" charset="0"/>
              <a:buChar char="•"/>
            </a:pPr>
            <a:r>
              <a:rPr lang="sv-SE" sz="1050">
                <a:solidFill>
                  <a:schemeClr val="tx1"/>
                </a:solidFill>
              </a:rPr>
              <a:t>RAPP</a:t>
            </a:r>
            <a:endParaRPr lang="sv-SE" sz="1050" b="1">
              <a:solidFill>
                <a:schemeClr val="tx1"/>
              </a:solidFill>
            </a:endParaRPr>
          </a:p>
        </p:txBody>
      </p:sp>
      <p:pic>
        <p:nvPicPr>
          <p:cNvPr id="116" name="Bildobjekt 115">
            <a:extLst>
              <a:ext uri="{FF2B5EF4-FFF2-40B4-BE49-F238E27FC236}">
                <a16:creationId xmlns:a16="http://schemas.microsoft.com/office/drawing/2014/main" id="{5248F299-15B3-B5E8-5AC8-9E21DC613494}"/>
              </a:ext>
            </a:extLst>
          </p:cNvPr>
          <p:cNvPicPr>
            <a:picLocks noChangeAspect="1"/>
          </p:cNvPicPr>
          <p:nvPr/>
        </p:nvPicPr>
        <p:blipFill>
          <a:blip r:embed="rId7"/>
          <a:stretch>
            <a:fillRect/>
          </a:stretch>
        </p:blipFill>
        <p:spPr>
          <a:xfrm>
            <a:off x="6670942" y="1229553"/>
            <a:ext cx="628088" cy="628088"/>
          </a:xfrm>
          <a:prstGeom prst="rect">
            <a:avLst/>
          </a:prstGeom>
        </p:spPr>
      </p:pic>
      <p:pic>
        <p:nvPicPr>
          <p:cNvPr id="118" name="Bildobjekt 117">
            <a:extLst>
              <a:ext uri="{FF2B5EF4-FFF2-40B4-BE49-F238E27FC236}">
                <a16:creationId xmlns:a16="http://schemas.microsoft.com/office/drawing/2014/main" id="{4CB4F9BE-A04D-AC50-AC25-1A436E4680F6}"/>
              </a:ext>
            </a:extLst>
          </p:cNvPr>
          <p:cNvPicPr>
            <a:picLocks noChangeAspect="1"/>
          </p:cNvPicPr>
          <p:nvPr/>
        </p:nvPicPr>
        <p:blipFill>
          <a:blip r:embed="rId8"/>
          <a:stretch>
            <a:fillRect/>
          </a:stretch>
        </p:blipFill>
        <p:spPr>
          <a:xfrm>
            <a:off x="10045726" y="1656096"/>
            <a:ext cx="734961" cy="724153"/>
          </a:xfrm>
          <a:prstGeom prst="rect">
            <a:avLst/>
          </a:prstGeom>
        </p:spPr>
      </p:pic>
      <p:cxnSp>
        <p:nvCxnSpPr>
          <p:cNvPr id="121" name="Rak pilkoppling 120">
            <a:extLst>
              <a:ext uri="{FF2B5EF4-FFF2-40B4-BE49-F238E27FC236}">
                <a16:creationId xmlns:a16="http://schemas.microsoft.com/office/drawing/2014/main" id="{11222681-EBBE-8A56-23A8-B409B0C80072}"/>
              </a:ext>
            </a:extLst>
          </p:cNvPr>
          <p:cNvCxnSpPr>
            <a:cxnSpLocks/>
            <a:stCxn id="122" idx="3"/>
            <a:endCxn id="113" idx="1"/>
          </p:cNvCxnSpPr>
          <p:nvPr/>
        </p:nvCxnSpPr>
        <p:spPr>
          <a:xfrm>
            <a:off x="7544171" y="2018173"/>
            <a:ext cx="309659" cy="2343"/>
          </a:xfrm>
          <a:prstGeom prst="straightConnector1">
            <a:avLst/>
          </a:prstGeom>
          <a:ln w="12700">
            <a:solidFill>
              <a:schemeClr val="tx1">
                <a:lumMod val="50000"/>
                <a:lumOff val="50000"/>
              </a:schemeClr>
            </a:solidFill>
            <a:prstDash val="lgDash"/>
            <a:tailEnd type="triangle" w="sm" len="med"/>
          </a:ln>
          <a:effectLst/>
        </p:spPr>
        <p:style>
          <a:lnRef idx="1">
            <a:schemeClr val="accent1"/>
          </a:lnRef>
          <a:fillRef idx="0">
            <a:schemeClr val="accent1"/>
          </a:fillRef>
          <a:effectRef idx="0">
            <a:schemeClr val="accent1"/>
          </a:effectRef>
          <a:fontRef idx="minor">
            <a:schemeClr val="tx1"/>
          </a:fontRef>
        </p:style>
      </p:cxnSp>
      <p:sp>
        <p:nvSpPr>
          <p:cNvPr id="122" name="textruta 121">
            <a:extLst>
              <a:ext uri="{FF2B5EF4-FFF2-40B4-BE49-F238E27FC236}">
                <a16:creationId xmlns:a16="http://schemas.microsoft.com/office/drawing/2014/main" id="{D462DEFA-29B6-BA94-098C-1C700916584D}"/>
              </a:ext>
            </a:extLst>
          </p:cNvPr>
          <p:cNvSpPr txBox="1"/>
          <p:nvPr/>
        </p:nvSpPr>
        <p:spPr>
          <a:xfrm>
            <a:off x="6431752" y="1892651"/>
            <a:ext cx="1112419" cy="251043"/>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defRPr sz="1100" b="1">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sv-SE" sz="1050" b="0">
                <a:latin typeface="+mn-lt"/>
              </a:rPr>
              <a:t>Aktivering av AO</a:t>
            </a:r>
          </a:p>
        </p:txBody>
      </p:sp>
      <p:cxnSp>
        <p:nvCxnSpPr>
          <p:cNvPr id="123" name="Rak pilkoppling 122">
            <a:extLst>
              <a:ext uri="{FF2B5EF4-FFF2-40B4-BE49-F238E27FC236}">
                <a16:creationId xmlns:a16="http://schemas.microsoft.com/office/drawing/2014/main" id="{A2A47364-932D-55AD-84FA-1AA666917385}"/>
              </a:ext>
            </a:extLst>
          </p:cNvPr>
          <p:cNvCxnSpPr>
            <a:cxnSpLocks/>
            <a:stCxn id="113" idx="3"/>
            <a:endCxn id="118" idx="1"/>
          </p:cNvCxnSpPr>
          <p:nvPr/>
        </p:nvCxnSpPr>
        <p:spPr>
          <a:xfrm flipV="1">
            <a:off x="9439266" y="2018173"/>
            <a:ext cx="606460" cy="234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4" name="Rak pilkoppling 123">
            <a:extLst>
              <a:ext uri="{FF2B5EF4-FFF2-40B4-BE49-F238E27FC236}">
                <a16:creationId xmlns:a16="http://schemas.microsoft.com/office/drawing/2014/main" id="{D2B1AAAE-2FE1-755C-B15C-670D0F0F4254}"/>
              </a:ext>
            </a:extLst>
          </p:cNvPr>
          <p:cNvCxnSpPr>
            <a:cxnSpLocks/>
            <a:stCxn id="82" idx="3"/>
            <a:endCxn id="122" idx="1"/>
          </p:cNvCxnSpPr>
          <p:nvPr/>
        </p:nvCxnSpPr>
        <p:spPr>
          <a:xfrm flipV="1">
            <a:off x="6005308" y="2018173"/>
            <a:ext cx="426444" cy="1"/>
          </a:xfrm>
          <a:prstGeom prst="straightConnector1">
            <a:avLst/>
          </a:prstGeom>
          <a:ln w="12700">
            <a:solidFill>
              <a:schemeClr val="tx1">
                <a:lumMod val="50000"/>
                <a:lumOff val="5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5" name="textruta 124">
            <a:extLst>
              <a:ext uri="{FF2B5EF4-FFF2-40B4-BE49-F238E27FC236}">
                <a16:creationId xmlns:a16="http://schemas.microsoft.com/office/drawing/2014/main" id="{EFE1B49C-277E-C10B-1653-91ABD72ACD2B}"/>
              </a:ext>
            </a:extLst>
          </p:cNvPr>
          <p:cNvSpPr txBox="1"/>
          <p:nvPr/>
        </p:nvSpPr>
        <p:spPr>
          <a:xfrm>
            <a:off x="10600915" y="1720813"/>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
        <p:nvSpPr>
          <p:cNvPr id="142" name="Rektangel 141">
            <a:extLst>
              <a:ext uri="{FF2B5EF4-FFF2-40B4-BE49-F238E27FC236}">
                <a16:creationId xmlns:a16="http://schemas.microsoft.com/office/drawing/2014/main" id="{871F0225-A3CD-BFE7-67B2-A403DA90BED0}"/>
              </a:ext>
            </a:extLst>
          </p:cNvPr>
          <p:cNvSpPr/>
          <p:nvPr/>
        </p:nvSpPr>
        <p:spPr>
          <a:xfrm>
            <a:off x="8017190" y="4425992"/>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Befraktarkontrakt</a:t>
            </a:r>
          </a:p>
        </p:txBody>
      </p:sp>
      <p:sp>
        <p:nvSpPr>
          <p:cNvPr id="143" name="Rektangel 142">
            <a:extLst>
              <a:ext uri="{FF2B5EF4-FFF2-40B4-BE49-F238E27FC236}">
                <a16:creationId xmlns:a16="http://schemas.microsoft.com/office/drawing/2014/main" id="{E039850A-3481-765F-FD75-E4A4A9BC4E22}"/>
              </a:ext>
            </a:extLst>
          </p:cNvPr>
          <p:cNvSpPr/>
          <p:nvPr/>
        </p:nvSpPr>
        <p:spPr>
          <a:xfrm>
            <a:off x="8017190" y="4718107"/>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Transportföretagskontrakt</a:t>
            </a:r>
          </a:p>
        </p:txBody>
      </p:sp>
      <p:sp>
        <p:nvSpPr>
          <p:cNvPr id="144" name="Rektangel 143">
            <a:extLst>
              <a:ext uri="{FF2B5EF4-FFF2-40B4-BE49-F238E27FC236}">
                <a16:creationId xmlns:a16="http://schemas.microsoft.com/office/drawing/2014/main" id="{07138417-7B29-49B3-F8BD-640485517F19}"/>
              </a:ext>
            </a:extLst>
          </p:cNvPr>
          <p:cNvSpPr/>
          <p:nvPr/>
        </p:nvSpPr>
        <p:spPr>
          <a:xfrm>
            <a:off x="8143683" y="3542908"/>
            <a:ext cx="1455631" cy="253916"/>
          </a:xfrm>
          <a:prstGeom prst="rect">
            <a:avLst/>
          </a:prstGeom>
          <a:solidFill>
            <a:srgbClr val="35962B">
              <a:lumMod val="75000"/>
            </a:srgbClr>
          </a:solidFill>
          <a:ln w="12700">
            <a:solidFill>
              <a:srgbClr val="292929"/>
            </a:solidFill>
            <a:prstDash val="solid"/>
          </a:ln>
        </p:spPr>
        <p:txBody>
          <a:bodyPr wrap="square" rtlCol="0">
            <a:spAutoFit/>
          </a:bodyPr>
          <a:lstStyle/>
          <a:p>
            <a:pPr algn="ctr"/>
            <a:r>
              <a:rPr lang="sv-SE" sz="1050" kern="0">
                <a:solidFill>
                  <a:srgbClr val="FFFFFF"/>
                </a:solidFill>
              </a:rPr>
              <a:t>Transportplanering</a:t>
            </a:r>
          </a:p>
        </p:txBody>
      </p:sp>
      <p:pic>
        <p:nvPicPr>
          <p:cNvPr id="145" name="Bildobjekt 144">
            <a:extLst>
              <a:ext uri="{FF2B5EF4-FFF2-40B4-BE49-F238E27FC236}">
                <a16:creationId xmlns:a16="http://schemas.microsoft.com/office/drawing/2014/main" id="{E148A656-0529-FAA9-6D30-F9A2D2595C3F}"/>
              </a:ext>
            </a:extLst>
          </p:cNvPr>
          <p:cNvPicPr>
            <a:picLocks noChangeAspect="1"/>
          </p:cNvPicPr>
          <p:nvPr/>
        </p:nvPicPr>
        <p:blipFill>
          <a:blip r:embed="rId9"/>
          <a:stretch>
            <a:fillRect/>
          </a:stretch>
        </p:blipFill>
        <p:spPr>
          <a:xfrm>
            <a:off x="8500553" y="3734560"/>
            <a:ext cx="696008" cy="696008"/>
          </a:xfrm>
          <a:prstGeom prst="rect">
            <a:avLst/>
          </a:prstGeom>
        </p:spPr>
      </p:pic>
      <p:sp>
        <p:nvSpPr>
          <p:cNvPr id="147" name="Rektangel 146">
            <a:extLst>
              <a:ext uri="{FF2B5EF4-FFF2-40B4-BE49-F238E27FC236}">
                <a16:creationId xmlns:a16="http://schemas.microsoft.com/office/drawing/2014/main" id="{88A27C94-D973-9447-D0A3-B6224EC8F087}"/>
              </a:ext>
            </a:extLst>
          </p:cNvPr>
          <p:cNvSpPr/>
          <p:nvPr/>
        </p:nvSpPr>
        <p:spPr>
          <a:xfrm>
            <a:off x="9710148" y="3317840"/>
            <a:ext cx="1399306" cy="274659"/>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Destinering </a:t>
            </a:r>
          </a:p>
        </p:txBody>
      </p:sp>
      <p:sp>
        <p:nvSpPr>
          <p:cNvPr id="148" name="Rektangel 147">
            <a:extLst>
              <a:ext uri="{FF2B5EF4-FFF2-40B4-BE49-F238E27FC236}">
                <a16:creationId xmlns:a16="http://schemas.microsoft.com/office/drawing/2014/main" id="{A40BB91A-E481-214C-B2F3-5F0C5EE191E8}"/>
              </a:ext>
            </a:extLst>
          </p:cNvPr>
          <p:cNvSpPr/>
          <p:nvPr/>
        </p:nvSpPr>
        <p:spPr>
          <a:xfrm>
            <a:off x="9554994" y="5214440"/>
            <a:ext cx="1709614" cy="426086"/>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Transportunderlag/ Befraktarunderlag skapas</a:t>
            </a:r>
          </a:p>
        </p:txBody>
      </p:sp>
      <p:sp>
        <p:nvSpPr>
          <p:cNvPr id="149" name="Rektangel 148">
            <a:extLst>
              <a:ext uri="{FF2B5EF4-FFF2-40B4-BE49-F238E27FC236}">
                <a16:creationId xmlns:a16="http://schemas.microsoft.com/office/drawing/2014/main" id="{DAB24AC5-E10A-5D4B-D2BA-24BB26B1618B}"/>
              </a:ext>
            </a:extLst>
          </p:cNvPr>
          <p:cNvSpPr/>
          <p:nvPr/>
        </p:nvSpPr>
        <p:spPr>
          <a:xfrm>
            <a:off x="7299030" y="5872977"/>
            <a:ext cx="1389600" cy="253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Transportinstruktion</a:t>
            </a:r>
          </a:p>
        </p:txBody>
      </p:sp>
      <p:cxnSp>
        <p:nvCxnSpPr>
          <p:cNvPr id="150" name="Koppling: vinklad 149">
            <a:extLst>
              <a:ext uri="{FF2B5EF4-FFF2-40B4-BE49-F238E27FC236}">
                <a16:creationId xmlns:a16="http://schemas.microsoft.com/office/drawing/2014/main" id="{CC4DA85B-3587-0A46-F370-7F2FEF1CB249}"/>
              </a:ext>
            </a:extLst>
          </p:cNvPr>
          <p:cNvCxnSpPr>
            <a:cxnSpLocks/>
            <a:endCxn id="144" idx="0"/>
          </p:cNvCxnSpPr>
          <p:nvPr/>
        </p:nvCxnSpPr>
        <p:spPr>
          <a:xfrm rot="10800000" flipV="1">
            <a:off x="8871499" y="2932122"/>
            <a:ext cx="1538302" cy="61078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cxnSp>
        <p:nvCxnSpPr>
          <p:cNvPr id="151" name="Koppling: vinklad 150">
            <a:extLst>
              <a:ext uri="{FF2B5EF4-FFF2-40B4-BE49-F238E27FC236}">
                <a16:creationId xmlns:a16="http://schemas.microsoft.com/office/drawing/2014/main" id="{C54A6B48-7D2A-EF4E-668F-459197EB5DC5}"/>
              </a:ext>
            </a:extLst>
          </p:cNvPr>
          <p:cNvCxnSpPr>
            <a:cxnSpLocks/>
            <a:stCxn id="148" idx="2"/>
            <a:endCxn id="149" idx="3"/>
          </p:cNvCxnSpPr>
          <p:nvPr/>
        </p:nvCxnSpPr>
        <p:spPr>
          <a:xfrm rot="5400000">
            <a:off x="9369507" y="4959650"/>
            <a:ext cx="359418" cy="1721171"/>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152" name="textruta 151">
            <a:extLst>
              <a:ext uri="{FF2B5EF4-FFF2-40B4-BE49-F238E27FC236}">
                <a16:creationId xmlns:a16="http://schemas.microsoft.com/office/drawing/2014/main" id="{84E2FDB6-1CEC-3BFE-DF07-9B573437601B}"/>
              </a:ext>
            </a:extLst>
          </p:cNvPr>
          <p:cNvSpPr txBox="1"/>
          <p:nvPr/>
        </p:nvSpPr>
        <p:spPr>
          <a:xfrm>
            <a:off x="7384755" y="6179651"/>
            <a:ext cx="1721173"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Ansvarigt transportföretag </a:t>
            </a:r>
          </a:p>
        </p:txBody>
      </p:sp>
      <p:cxnSp>
        <p:nvCxnSpPr>
          <p:cNvPr id="153" name="Rak koppling 152">
            <a:extLst>
              <a:ext uri="{FF2B5EF4-FFF2-40B4-BE49-F238E27FC236}">
                <a16:creationId xmlns:a16="http://schemas.microsoft.com/office/drawing/2014/main" id="{F6CDE980-E74B-AFE8-153D-051F4E8215EB}"/>
              </a:ext>
            </a:extLst>
          </p:cNvPr>
          <p:cNvCxnSpPr>
            <a:cxnSpLocks/>
            <a:stCxn id="143" idx="2"/>
          </p:cNvCxnSpPr>
          <p:nvPr/>
        </p:nvCxnSpPr>
        <p:spPr>
          <a:xfrm>
            <a:off x="8850610" y="4973837"/>
            <a:ext cx="0" cy="1026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Rak pilkoppling 153">
            <a:extLst>
              <a:ext uri="{FF2B5EF4-FFF2-40B4-BE49-F238E27FC236}">
                <a16:creationId xmlns:a16="http://schemas.microsoft.com/office/drawing/2014/main" id="{7B19352E-4703-D94D-67C8-2464A405241F}"/>
              </a:ext>
            </a:extLst>
          </p:cNvPr>
          <p:cNvCxnSpPr>
            <a:cxnSpLocks/>
            <a:stCxn id="147" idx="2"/>
            <a:endCxn id="148" idx="0"/>
          </p:cNvCxnSpPr>
          <p:nvPr/>
        </p:nvCxnSpPr>
        <p:spPr>
          <a:xfrm>
            <a:off x="10409801" y="3592499"/>
            <a:ext cx="0" cy="1621941"/>
          </a:xfrm>
          <a:prstGeom prst="straightConnector1">
            <a:avLst/>
          </a:prstGeom>
          <a:ln w="12700">
            <a:solidFill>
              <a:schemeClr val="tx1"/>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55" name="Rektangel 154">
            <a:extLst>
              <a:ext uri="{FF2B5EF4-FFF2-40B4-BE49-F238E27FC236}">
                <a16:creationId xmlns:a16="http://schemas.microsoft.com/office/drawing/2014/main" id="{DF9AF49A-90F4-7B4D-68DA-0B8F754B22FD}"/>
              </a:ext>
            </a:extLst>
          </p:cNvPr>
          <p:cNvSpPr/>
          <p:nvPr/>
        </p:nvSpPr>
        <p:spPr>
          <a:xfrm>
            <a:off x="9657329" y="3916749"/>
            <a:ext cx="1626734" cy="3936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Mätorder skapas </a:t>
            </a:r>
          </a:p>
          <a:p>
            <a:pPr algn="ctr"/>
            <a:r>
              <a:rPr lang="sv-SE" sz="1050">
                <a:solidFill>
                  <a:schemeClr val="tx1"/>
                </a:solidFill>
              </a:rPr>
              <a:t>(Möjliggör inmätning)  </a:t>
            </a:r>
          </a:p>
        </p:txBody>
      </p:sp>
      <p:cxnSp>
        <p:nvCxnSpPr>
          <p:cNvPr id="157" name="Koppling: vinklad 156">
            <a:extLst>
              <a:ext uri="{FF2B5EF4-FFF2-40B4-BE49-F238E27FC236}">
                <a16:creationId xmlns:a16="http://schemas.microsoft.com/office/drawing/2014/main" id="{04935928-DDCE-18BC-75B6-17320D0F8236}"/>
              </a:ext>
            </a:extLst>
          </p:cNvPr>
          <p:cNvCxnSpPr>
            <a:cxnSpLocks/>
            <a:stCxn id="108" idx="0"/>
          </p:cNvCxnSpPr>
          <p:nvPr/>
        </p:nvCxnSpPr>
        <p:spPr>
          <a:xfrm flipV="1">
            <a:off x="5566784" y="3346455"/>
            <a:ext cx="4087947" cy="1599637"/>
          </a:xfrm>
          <a:prstGeom prst="bentConnector3">
            <a:avLst>
              <a:gd name="adj1" fmla="val 50000"/>
            </a:avLst>
          </a:prstGeom>
          <a:ln w="12700">
            <a:solidFill>
              <a:schemeClr val="bg1">
                <a:lumMod val="65000"/>
              </a:schemeClr>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1" name="Rak pilkoppling 160">
            <a:extLst>
              <a:ext uri="{FF2B5EF4-FFF2-40B4-BE49-F238E27FC236}">
                <a16:creationId xmlns:a16="http://schemas.microsoft.com/office/drawing/2014/main" id="{500BD50C-512E-7C67-94E6-A31EF485FDC0}"/>
              </a:ext>
            </a:extLst>
          </p:cNvPr>
          <p:cNvCxnSpPr>
            <a:cxnSpLocks/>
            <a:stCxn id="118" idx="2"/>
            <a:endCxn id="147" idx="0"/>
          </p:cNvCxnSpPr>
          <p:nvPr/>
        </p:nvCxnSpPr>
        <p:spPr>
          <a:xfrm flipH="1">
            <a:off x="10409801" y="2380249"/>
            <a:ext cx="3406" cy="93759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189" name="Bildobjekt 188" descr="En bild som visar text, rum, spelkasino&#10;&#10;Automatiskt genererad beskrivning">
            <a:extLst>
              <a:ext uri="{FF2B5EF4-FFF2-40B4-BE49-F238E27FC236}">
                <a16:creationId xmlns:a16="http://schemas.microsoft.com/office/drawing/2014/main" id="{CF61CDF5-86C6-6E39-78F9-6EDBA6159281}"/>
              </a:ext>
            </a:extLst>
          </p:cNvPr>
          <p:cNvPicPr>
            <a:picLocks noChangeAspect="1"/>
          </p:cNvPicPr>
          <p:nvPr/>
        </p:nvPicPr>
        <p:blipFill>
          <a:blip r:embed="rId10"/>
          <a:stretch>
            <a:fillRect/>
          </a:stretch>
        </p:blipFill>
        <p:spPr>
          <a:xfrm>
            <a:off x="5522586" y="5235873"/>
            <a:ext cx="596397" cy="596397"/>
          </a:xfrm>
          <a:prstGeom prst="rect">
            <a:avLst/>
          </a:prstGeom>
        </p:spPr>
      </p:pic>
      <p:cxnSp>
        <p:nvCxnSpPr>
          <p:cNvPr id="190" name="Rak pilkoppling 189">
            <a:extLst>
              <a:ext uri="{FF2B5EF4-FFF2-40B4-BE49-F238E27FC236}">
                <a16:creationId xmlns:a16="http://schemas.microsoft.com/office/drawing/2014/main" id="{0C0F728A-58EA-1476-D04B-D496FE21E172}"/>
              </a:ext>
            </a:extLst>
          </p:cNvPr>
          <p:cNvCxnSpPr>
            <a:cxnSpLocks/>
            <a:stCxn id="149" idx="1"/>
            <a:endCxn id="193" idx="3"/>
          </p:cNvCxnSpPr>
          <p:nvPr/>
        </p:nvCxnSpPr>
        <p:spPr>
          <a:xfrm flipH="1" flipV="1">
            <a:off x="4279868" y="5986748"/>
            <a:ext cx="3019162" cy="13196"/>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91" name="Rektangel 190">
            <a:extLst>
              <a:ext uri="{FF2B5EF4-FFF2-40B4-BE49-F238E27FC236}">
                <a16:creationId xmlns:a16="http://schemas.microsoft.com/office/drawing/2014/main" id="{36E7249A-3198-A4C4-0D77-B9C4A09DD142}"/>
              </a:ext>
            </a:extLst>
          </p:cNvPr>
          <p:cNvSpPr/>
          <p:nvPr/>
        </p:nvSpPr>
        <p:spPr>
          <a:xfrm>
            <a:off x="5330480" y="5872068"/>
            <a:ext cx="1214187" cy="25393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192" name="textruta 191">
            <a:extLst>
              <a:ext uri="{FF2B5EF4-FFF2-40B4-BE49-F238E27FC236}">
                <a16:creationId xmlns:a16="http://schemas.microsoft.com/office/drawing/2014/main" id="{235C2E8F-BB28-F70C-AE86-9B658BDD4551}"/>
              </a:ext>
            </a:extLst>
          </p:cNvPr>
          <p:cNvSpPr txBox="1"/>
          <p:nvPr/>
        </p:nvSpPr>
        <p:spPr>
          <a:xfrm>
            <a:off x="5409811" y="6182197"/>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pic>
        <p:nvPicPr>
          <p:cNvPr id="193" name="Bildobjekt 192">
            <a:extLst>
              <a:ext uri="{FF2B5EF4-FFF2-40B4-BE49-F238E27FC236}">
                <a16:creationId xmlns:a16="http://schemas.microsoft.com/office/drawing/2014/main" id="{92E505CE-6A29-910C-475A-724405E368D1}"/>
              </a:ext>
            </a:extLst>
          </p:cNvPr>
          <p:cNvPicPr>
            <a:picLocks noChangeAspect="1"/>
          </p:cNvPicPr>
          <p:nvPr/>
        </p:nvPicPr>
        <p:blipFill>
          <a:blip r:embed="rId11"/>
          <a:stretch>
            <a:fillRect/>
          </a:stretch>
        </p:blipFill>
        <p:spPr>
          <a:xfrm>
            <a:off x="3582026" y="5638312"/>
            <a:ext cx="697842" cy="696872"/>
          </a:xfrm>
          <a:prstGeom prst="rect">
            <a:avLst/>
          </a:prstGeom>
        </p:spPr>
      </p:pic>
      <p:sp>
        <p:nvSpPr>
          <p:cNvPr id="194" name="textruta 193">
            <a:extLst>
              <a:ext uri="{FF2B5EF4-FFF2-40B4-BE49-F238E27FC236}">
                <a16:creationId xmlns:a16="http://schemas.microsoft.com/office/drawing/2014/main" id="{10D4A6B8-916E-A9A1-4573-FDF741BD7ECF}"/>
              </a:ext>
            </a:extLst>
          </p:cNvPr>
          <p:cNvSpPr txBox="1"/>
          <p:nvPr/>
        </p:nvSpPr>
        <p:spPr>
          <a:xfrm>
            <a:off x="3280255" y="5288984"/>
            <a:ext cx="1301384" cy="276999"/>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lgn="ctr">
              <a:defRPr sz="12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sz="1050">
                <a:solidFill>
                  <a:schemeClr val="tx1"/>
                </a:solidFill>
                <a:latin typeface="+mn-lt"/>
              </a:rPr>
              <a:t>Mätning i </a:t>
            </a:r>
            <a:r>
              <a:rPr lang="sv-SE" sz="1050" b="1">
                <a:solidFill>
                  <a:schemeClr val="tx1"/>
                </a:solidFill>
                <a:latin typeface="+mn-lt"/>
              </a:rPr>
              <a:t>MPS</a:t>
            </a:r>
          </a:p>
        </p:txBody>
      </p:sp>
      <p:cxnSp>
        <p:nvCxnSpPr>
          <p:cNvPr id="195" name="Rak pilkoppling 194">
            <a:extLst>
              <a:ext uri="{FF2B5EF4-FFF2-40B4-BE49-F238E27FC236}">
                <a16:creationId xmlns:a16="http://schemas.microsoft.com/office/drawing/2014/main" id="{3E2C9246-ED57-FDCB-9C2A-0D6A7BA404B2}"/>
              </a:ext>
            </a:extLst>
          </p:cNvPr>
          <p:cNvCxnSpPr>
            <a:cxnSpLocks/>
            <a:stCxn id="193" idx="1"/>
            <a:endCxn id="196" idx="3"/>
          </p:cNvCxnSpPr>
          <p:nvPr/>
        </p:nvCxnSpPr>
        <p:spPr>
          <a:xfrm flipH="1">
            <a:off x="2984025" y="5986748"/>
            <a:ext cx="598001"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96" name="Rektangel 195">
            <a:extLst>
              <a:ext uri="{FF2B5EF4-FFF2-40B4-BE49-F238E27FC236}">
                <a16:creationId xmlns:a16="http://schemas.microsoft.com/office/drawing/2014/main" id="{0B8CD316-D78B-9661-965D-7F6E4E28B0BF}"/>
              </a:ext>
            </a:extLst>
          </p:cNvPr>
          <p:cNvSpPr/>
          <p:nvPr/>
        </p:nvSpPr>
        <p:spPr>
          <a:xfrm>
            <a:off x="2078803" y="5867578"/>
            <a:ext cx="905222" cy="2383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Mätresultat</a:t>
            </a:r>
          </a:p>
        </p:txBody>
      </p:sp>
      <p:sp>
        <p:nvSpPr>
          <p:cNvPr id="197" name="Rektangel 196">
            <a:extLst>
              <a:ext uri="{FF2B5EF4-FFF2-40B4-BE49-F238E27FC236}">
                <a16:creationId xmlns:a16="http://schemas.microsoft.com/office/drawing/2014/main" id="{1E1E6200-5F93-8991-C8CB-F706D7D1AEC2}"/>
              </a:ext>
            </a:extLst>
          </p:cNvPr>
          <p:cNvSpPr/>
          <p:nvPr/>
        </p:nvSpPr>
        <p:spPr>
          <a:xfrm>
            <a:off x="743252" y="4706664"/>
            <a:ext cx="149701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Råvaruredovisning</a:t>
            </a:r>
          </a:p>
          <a:p>
            <a:pPr algn="ctr"/>
            <a:r>
              <a:rPr lang="sv-SE" sz="1050">
                <a:solidFill>
                  <a:schemeClr val="bg1"/>
                </a:solidFill>
              </a:rPr>
              <a:t>Transportredovisning</a:t>
            </a:r>
          </a:p>
        </p:txBody>
      </p:sp>
      <p:cxnSp>
        <p:nvCxnSpPr>
          <p:cNvPr id="198" name="Koppling: vinklad 197">
            <a:extLst>
              <a:ext uri="{FF2B5EF4-FFF2-40B4-BE49-F238E27FC236}">
                <a16:creationId xmlns:a16="http://schemas.microsoft.com/office/drawing/2014/main" id="{5D8EE2C3-5463-62FA-CD3F-2AF80E37B330}"/>
              </a:ext>
            </a:extLst>
          </p:cNvPr>
          <p:cNvCxnSpPr>
            <a:cxnSpLocks/>
            <a:stCxn id="196" idx="1"/>
            <a:endCxn id="197" idx="2"/>
          </p:cNvCxnSpPr>
          <p:nvPr/>
        </p:nvCxnSpPr>
        <p:spPr>
          <a:xfrm rot="10800000">
            <a:off x="1491761" y="5070474"/>
            <a:ext cx="587043" cy="916274"/>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pic>
        <p:nvPicPr>
          <p:cNvPr id="208" name="Bildobjekt 207">
            <a:extLst>
              <a:ext uri="{FF2B5EF4-FFF2-40B4-BE49-F238E27FC236}">
                <a16:creationId xmlns:a16="http://schemas.microsoft.com/office/drawing/2014/main" id="{06EB5E03-9E7D-A61C-06C1-9598538E5BF6}"/>
              </a:ext>
            </a:extLst>
          </p:cNvPr>
          <p:cNvPicPr>
            <a:picLocks noChangeAspect="1"/>
          </p:cNvPicPr>
          <p:nvPr/>
        </p:nvPicPr>
        <p:blipFill>
          <a:blip r:embed="rId12"/>
          <a:stretch>
            <a:fillRect/>
          </a:stretch>
        </p:blipFill>
        <p:spPr>
          <a:xfrm>
            <a:off x="818676" y="3481566"/>
            <a:ext cx="620798" cy="620798"/>
          </a:xfrm>
          <a:prstGeom prst="rect">
            <a:avLst/>
          </a:prstGeom>
        </p:spPr>
      </p:pic>
      <p:pic>
        <p:nvPicPr>
          <p:cNvPr id="209" name="Bildobjekt 208">
            <a:extLst>
              <a:ext uri="{FF2B5EF4-FFF2-40B4-BE49-F238E27FC236}">
                <a16:creationId xmlns:a16="http://schemas.microsoft.com/office/drawing/2014/main" id="{C3F08467-420A-FFC4-1EAF-AE0E9E1AB65D}"/>
              </a:ext>
            </a:extLst>
          </p:cNvPr>
          <p:cNvPicPr>
            <a:picLocks noChangeAspect="1"/>
          </p:cNvPicPr>
          <p:nvPr/>
        </p:nvPicPr>
        <p:blipFill>
          <a:blip r:embed="rId13"/>
          <a:stretch>
            <a:fillRect/>
          </a:stretch>
        </p:blipFill>
        <p:spPr>
          <a:xfrm>
            <a:off x="1519060" y="3484778"/>
            <a:ext cx="620798" cy="620798"/>
          </a:xfrm>
          <a:prstGeom prst="rect">
            <a:avLst/>
          </a:prstGeom>
        </p:spPr>
      </p:pic>
      <p:sp>
        <p:nvSpPr>
          <p:cNvPr id="260" name="Rubrik 3">
            <a:extLst>
              <a:ext uri="{FF2B5EF4-FFF2-40B4-BE49-F238E27FC236}">
                <a16:creationId xmlns:a16="http://schemas.microsoft.com/office/drawing/2014/main" id="{DBFEEB3B-69F8-4C3B-7462-FAAE593330BC}"/>
              </a:ext>
            </a:extLst>
          </p:cNvPr>
          <p:cNvSpPr>
            <a:spLocks noGrp="1"/>
          </p:cNvSpPr>
          <p:nvPr>
            <p:ph type="title"/>
          </p:nvPr>
        </p:nvSpPr>
        <p:spPr>
          <a:xfrm>
            <a:off x="838200" y="564455"/>
            <a:ext cx="5755530" cy="665098"/>
          </a:xfrm>
        </p:spPr>
        <p:txBody>
          <a:bodyPr vert="horz" lIns="91440" tIns="45720" rIns="91440" bIns="45720" rtlCol="0" anchor="t">
            <a:normAutofit/>
          </a:bodyPr>
          <a:lstStyle/>
          <a:p>
            <a:r>
              <a:rPr lang="sv-SE" sz="2800">
                <a:latin typeface="Aptos Narrow" panose="020B0004020202020204" pitchFamily="34" charset="0"/>
              </a:rPr>
              <a:t>Ett förenklat flöde i VIOL 3 </a:t>
            </a:r>
          </a:p>
        </p:txBody>
      </p:sp>
    </p:spTree>
    <p:extLst>
      <p:ext uri="{BB962C8B-B14F-4D97-AF65-F5344CB8AC3E}">
        <p14:creationId xmlns:p14="http://schemas.microsoft.com/office/powerpoint/2010/main" val="12671954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ubrik 3">
            <a:extLst>
              <a:ext uri="{FF2B5EF4-FFF2-40B4-BE49-F238E27FC236}">
                <a16:creationId xmlns:a16="http://schemas.microsoft.com/office/drawing/2014/main" id="{1FF9A57E-A543-5105-A04A-1D7D752AE97E}"/>
              </a:ext>
            </a:extLst>
          </p:cNvPr>
          <p:cNvSpPr>
            <a:spLocks noGrp="1"/>
          </p:cNvSpPr>
          <p:nvPr>
            <p:ph type="title"/>
          </p:nvPr>
        </p:nvSpPr>
        <p:spPr>
          <a:xfrm>
            <a:off x="838200" y="564455"/>
            <a:ext cx="10515600" cy="665098"/>
          </a:xfrm>
        </p:spPr>
        <p:txBody>
          <a:bodyPr vert="horz" lIns="91440" tIns="45720" rIns="91440" bIns="45720" rtlCol="0" anchor="t">
            <a:normAutofit/>
          </a:bodyPr>
          <a:lstStyle/>
          <a:p>
            <a:r>
              <a:rPr lang="sv-SE" sz="2800">
                <a:latin typeface="Aptos Narrow" panose="020B0004020202020204" pitchFamily="34" charset="0"/>
              </a:rPr>
              <a:t>VIOL 3 | Nio grundprinciper </a:t>
            </a:r>
          </a:p>
        </p:txBody>
      </p:sp>
      <p:pic>
        <p:nvPicPr>
          <p:cNvPr id="3" name="Bildobjekt 2" descr="En bild som visar cirkel, Grafik, logotyp, Teckensnitt&#10;&#10;Automatiskt genererad beskrivning">
            <a:extLst>
              <a:ext uri="{FF2B5EF4-FFF2-40B4-BE49-F238E27FC236}">
                <a16:creationId xmlns:a16="http://schemas.microsoft.com/office/drawing/2014/main" id="{17148632-8FE3-C29A-23A6-045365461C9E}"/>
              </a:ext>
            </a:extLst>
          </p:cNvPr>
          <p:cNvPicPr>
            <a:picLocks noChangeAspect="1"/>
          </p:cNvPicPr>
          <p:nvPr/>
        </p:nvPicPr>
        <p:blipFill>
          <a:blip r:embed="rId3"/>
          <a:stretch>
            <a:fillRect/>
          </a:stretch>
        </p:blipFill>
        <p:spPr>
          <a:xfrm>
            <a:off x="943824" y="1473519"/>
            <a:ext cx="736848" cy="734067"/>
          </a:xfrm>
          <a:prstGeom prst="rect">
            <a:avLst/>
          </a:prstGeom>
          <a:effectLst>
            <a:outerShdw blurRad="50800" dist="38100" dir="2700000" algn="tl" rotWithShape="0">
              <a:prstClr val="black">
                <a:alpha val="40000"/>
              </a:prstClr>
            </a:outerShdw>
          </a:effectLst>
        </p:spPr>
      </p:pic>
      <p:pic>
        <p:nvPicPr>
          <p:cNvPr id="7" name="Bildobjekt 6" descr="En bild som visar grön, tecknad serie, clipart&#10;&#10;Automatiskt genererad beskrivning">
            <a:extLst>
              <a:ext uri="{FF2B5EF4-FFF2-40B4-BE49-F238E27FC236}">
                <a16:creationId xmlns:a16="http://schemas.microsoft.com/office/drawing/2014/main" id="{844EDE2F-91C3-84A4-97FF-2868FFE78288}"/>
              </a:ext>
            </a:extLst>
          </p:cNvPr>
          <p:cNvPicPr>
            <a:picLocks noChangeAspect="1"/>
          </p:cNvPicPr>
          <p:nvPr/>
        </p:nvPicPr>
        <p:blipFill>
          <a:blip r:embed="rId4"/>
          <a:stretch>
            <a:fillRect/>
          </a:stretch>
        </p:blipFill>
        <p:spPr>
          <a:xfrm>
            <a:off x="6334929" y="4020628"/>
            <a:ext cx="668311" cy="665098"/>
          </a:xfrm>
          <a:prstGeom prst="rect">
            <a:avLst/>
          </a:prstGeom>
          <a:effectLst>
            <a:outerShdw blurRad="50800" dist="38100" dir="2700000" algn="tl" rotWithShape="0">
              <a:prstClr val="black">
                <a:alpha val="40000"/>
              </a:prstClr>
            </a:outerShdw>
          </a:effectLst>
        </p:spPr>
      </p:pic>
      <p:pic>
        <p:nvPicPr>
          <p:cNvPr id="9" name="Bildobjekt 8" descr="En bild som visar cirkel, Grafik, clipart, design&#10;&#10;Automatiskt genererad beskrivning">
            <a:extLst>
              <a:ext uri="{FF2B5EF4-FFF2-40B4-BE49-F238E27FC236}">
                <a16:creationId xmlns:a16="http://schemas.microsoft.com/office/drawing/2014/main" id="{F529A82A-994F-A8BC-C447-F97A9BFF280E}"/>
              </a:ext>
            </a:extLst>
          </p:cNvPr>
          <p:cNvPicPr>
            <a:picLocks noChangeAspect="1"/>
          </p:cNvPicPr>
          <p:nvPr/>
        </p:nvPicPr>
        <p:blipFill>
          <a:blip r:embed="rId5"/>
          <a:stretch>
            <a:fillRect/>
          </a:stretch>
        </p:blipFill>
        <p:spPr>
          <a:xfrm>
            <a:off x="942060" y="4021920"/>
            <a:ext cx="738961" cy="738961"/>
          </a:xfrm>
          <a:prstGeom prst="rect">
            <a:avLst/>
          </a:prstGeom>
          <a:effectLst>
            <a:outerShdw blurRad="50800" dist="38100" dir="2700000" algn="tl" rotWithShape="0">
              <a:prstClr val="black">
                <a:alpha val="40000"/>
              </a:prstClr>
            </a:outerShdw>
          </a:effectLst>
        </p:spPr>
      </p:pic>
      <p:pic>
        <p:nvPicPr>
          <p:cNvPr id="11" name="Bildobjekt 10" descr="En bild som visar cirkel, Grafik, logotyp, clipart&#10;&#10;Automatiskt genererad beskrivning">
            <a:extLst>
              <a:ext uri="{FF2B5EF4-FFF2-40B4-BE49-F238E27FC236}">
                <a16:creationId xmlns:a16="http://schemas.microsoft.com/office/drawing/2014/main" id="{69C1A59A-EC96-75CA-833B-312848C4779B}"/>
              </a:ext>
            </a:extLst>
          </p:cNvPr>
          <p:cNvPicPr>
            <a:picLocks noChangeAspect="1"/>
          </p:cNvPicPr>
          <p:nvPr/>
        </p:nvPicPr>
        <p:blipFill>
          <a:blip r:embed="rId6"/>
          <a:stretch>
            <a:fillRect/>
          </a:stretch>
        </p:blipFill>
        <p:spPr>
          <a:xfrm>
            <a:off x="6299754" y="1473519"/>
            <a:ext cx="738960" cy="734713"/>
          </a:xfrm>
          <a:prstGeom prst="rect">
            <a:avLst/>
          </a:prstGeom>
          <a:effectLst>
            <a:outerShdw blurRad="50800" dist="38100" dir="2700000" algn="tl" rotWithShape="0">
              <a:prstClr val="black">
                <a:alpha val="40000"/>
              </a:prstClr>
            </a:outerShdw>
          </a:effectLst>
        </p:spPr>
      </p:pic>
      <p:pic>
        <p:nvPicPr>
          <p:cNvPr id="13" name="Bildobjekt 12" descr="En bild som visar Grafik, design&#10;&#10;Automatiskt genererad beskrivning">
            <a:extLst>
              <a:ext uri="{FF2B5EF4-FFF2-40B4-BE49-F238E27FC236}">
                <a16:creationId xmlns:a16="http://schemas.microsoft.com/office/drawing/2014/main" id="{E1532B6E-703E-0732-7D48-2E04B5A6B3DA}"/>
              </a:ext>
            </a:extLst>
          </p:cNvPr>
          <p:cNvPicPr>
            <a:picLocks noChangeAspect="1"/>
          </p:cNvPicPr>
          <p:nvPr/>
        </p:nvPicPr>
        <p:blipFill>
          <a:blip r:embed="rId7"/>
          <a:stretch>
            <a:fillRect/>
          </a:stretch>
        </p:blipFill>
        <p:spPr>
          <a:xfrm>
            <a:off x="946605" y="2322986"/>
            <a:ext cx="734067" cy="734067"/>
          </a:xfrm>
          <a:prstGeom prst="rect">
            <a:avLst/>
          </a:prstGeom>
        </p:spPr>
      </p:pic>
      <p:pic>
        <p:nvPicPr>
          <p:cNvPr id="15" name="Bildobjekt 14" descr="En bild som visar clipart&#10;&#10;Automatiskt genererad beskrivning">
            <a:extLst>
              <a:ext uri="{FF2B5EF4-FFF2-40B4-BE49-F238E27FC236}">
                <a16:creationId xmlns:a16="http://schemas.microsoft.com/office/drawing/2014/main" id="{05FC359F-7BF4-AC1E-8DF6-0A71446111DA}"/>
              </a:ext>
            </a:extLst>
          </p:cNvPr>
          <p:cNvPicPr>
            <a:picLocks noChangeAspect="1"/>
          </p:cNvPicPr>
          <p:nvPr/>
        </p:nvPicPr>
        <p:blipFill>
          <a:blip r:embed="rId8"/>
          <a:stretch>
            <a:fillRect/>
          </a:stretch>
        </p:blipFill>
        <p:spPr>
          <a:xfrm>
            <a:off x="6299754" y="3171807"/>
            <a:ext cx="738663" cy="734713"/>
          </a:xfrm>
          <a:prstGeom prst="rect">
            <a:avLst/>
          </a:prstGeom>
          <a:effectLst>
            <a:outerShdw blurRad="50800" dist="38100" dir="2700000" algn="tl" rotWithShape="0">
              <a:prstClr val="black">
                <a:alpha val="40000"/>
              </a:prstClr>
            </a:outerShdw>
          </a:effectLst>
        </p:spPr>
      </p:pic>
      <p:pic>
        <p:nvPicPr>
          <p:cNvPr id="17" name="Bildobjekt 16" descr="En bild som visar Grafik, cirkel, clipart, design&#10;&#10;Automatiskt genererad beskrivning">
            <a:extLst>
              <a:ext uri="{FF2B5EF4-FFF2-40B4-BE49-F238E27FC236}">
                <a16:creationId xmlns:a16="http://schemas.microsoft.com/office/drawing/2014/main" id="{0079F41E-1AB7-CD87-75E2-65CC44B90CCB}"/>
              </a:ext>
            </a:extLst>
          </p:cNvPr>
          <p:cNvPicPr>
            <a:picLocks noChangeAspect="1"/>
          </p:cNvPicPr>
          <p:nvPr/>
        </p:nvPicPr>
        <p:blipFill>
          <a:blip r:embed="rId9"/>
          <a:stretch>
            <a:fillRect/>
          </a:stretch>
        </p:blipFill>
        <p:spPr>
          <a:xfrm>
            <a:off x="942410" y="3172130"/>
            <a:ext cx="738262" cy="734713"/>
          </a:xfrm>
          <a:prstGeom prst="rect">
            <a:avLst/>
          </a:prstGeom>
          <a:effectLst>
            <a:outerShdw blurRad="50800" dist="38100" dir="2700000" algn="tl" rotWithShape="0">
              <a:prstClr val="black">
                <a:alpha val="40000"/>
              </a:prstClr>
            </a:outerShdw>
          </a:effectLst>
        </p:spPr>
      </p:pic>
      <p:pic>
        <p:nvPicPr>
          <p:cNvPr id="19" name="Bildobjekt 18" descr="En bild som visar cirkel, design&#10;&#10;Automatiskt genererad beskrivning">
            <a:extLst>
              <a:ext uri="{FF2B5EF4-FFF2-40B4-BE49-F238E27FC236}">
                <a16:creationId xmlns:a16="http://schemas.microsoft.com/office/drawing/2014/main" id="{C9D627AC-00DA-56D3-D2F2-D57EBAC77D8B}"/>
              </a:ext>
            </a:extLst>
          </p:cNvPr>
          <p:cNvPicPr>
            <a:picLocks noChangeAspect="1"/>
          </p:cNvPicPr>
          <p:nvPr/>
        </p:nvPicPr>
        <p:blipFill>
          <a:blip r:embed="rId10"/>
          <a:stretch>
            <a:fillRect/>
          </a:stretch>
        </p:blipFill>
        <p:spPr>
          <a:xfrm>
            <a:off x="6304647" y="2322986"/>
            <a:ext cx="734067" cy="734067"/>
          </a:xfrm>
          <a:prstGeom prst="rect">
            <a:avLst/>
          </a:prstGeom>
          <a:effectLst>
            <a:outerShdw blurRad="50800" dist="38100" dir="2700000" algn="tl" rotWithShape="0">
              <a:prstClr val="black">
                <a:alpha val="40000"/>
              </a:prstClr>
            </a:outerShdw>
          </a:effectLst>
        </p:spPr>
      </p:pic>
      <p:pic>
        <p:nvPicPr>
          <p:cNvPr id="21" name="Bildobjekt 20" descr="En bild som visar cirkel, Grafik, clipart, design&#10;&#10;Automatiskt genererad beskrivning">
            <a:extLst>
              <a:ext uri="{FF2B5EF4-FFF2-40B4-BE49-F238E27FC236}">
                <a16:creationId xmlns:a16="http://schemas.microsoft.com/office/drawing/2014/main" id="{D6F5D184-785F-2230-5505-475B2CFDEE98}"/>
              </a:ext>
            </a:extLst>
          </p:cNvPr>
          <p:cNvPicPr>
            <a:picLocks noChangeAspect="1"/>
          </p:cNvPicPr>
          <p:nvPr/>
        </p:nvPicPr>
        <p:blipFill>
          <a:blip r:embed="rId11"/>
          <a:stretch>
            <a:fillRect/>
          </a:stretch>
        </p:blipFill>
        <p:spPr>
          <a:xfrm>
            <a:off x="942060" y="4871387"/>
            <a:ext cx="734067" cy="734067"/>
          </a:xfrm>
          <a:prstGeom prst="rect">
            <a:avLst/>
          </a:prstGeom>
          <a:effectLst>
            <a:outerShdw blurRad="50800" dist="38100" dir="2700000" algn="tl" rotWithShape="0">
              <a:prstClr val="black">
                <a:alpha val="40000"/>
              </a:prstClr>
            </a:outerShdw>
          </a:effectLst>
        </p:spPr>
      </p:pic>
      <p:sp>
        <p:nvSpPr>
          <p:cNvPr id="2" name="Rektangel: rundade hörn 1">
            <a:extLst>
              <a:ext uri="{FF2B5EF4-FFF2-40B4-BE49-F238E27FC236}">
                <a16:creationId xmlns:a16="http://schemas.microsoft.com/office/drawing/2014/main" id="{44375D3B-8F2B-46EE-8FDD-51816B58848E}"/>
              </a:ext>
            </a:extLst>
          </p:cNvPr>
          <p:cNvSpPr/>
          <p:nvPr/>
        </p:nvSpPr>
        <p:spPr>
          <a:xfrm>
            <a:off x="1885187" y="1608296"/>
            <a:ext cx="4210813" cy="464511"/>
          </a:xfrm>
          <a:custGeom>
            <a:avLst/>
            <a:gdLst>
              <a:gd name="connsiteX0" fmla="*/ 0 w 4210813"/>
              <a:gd name="connsiteY0" fmla="*/ 77420 h 464511"/>
              <a:gd name="connsiteX1" fmla="*/ 77420 w 4210813"/>
              <a:gd name="connsiteY1" fmla="*/ 0 h 464511"/>
              <a:gd name="connsiteX2" fmla="*/ 793975 w 4210813"/>
              <a:gd name="connsiteY2" fmla="*/ 0 h 464511"/>
              <a:gd name="connsiteX3" fmla="*/ 1469971 w 4210813"/>
              <a:gd name="connsiteY3" fmla="*/ 0 h 464511"/>
              <a:gd name="connsiteX4" fmla="*/ 2186526 w 4210813"/>
              <a:gd name="connsiteY4" fmla="*/ 0 h 464511"/>
              <a:gd name="connsiteX5" fmla="*/ 2740842 w 4210813"/>
              <a:gd name="connsiteY5" fmla="*/ 0 h 464511"/>
              <a:gd name="connsiteX6" fmla="*/ 3457398 w 4210813"/>
              <a:gd name="connsiteY6" fmla="*/ 0 h 464511"/>
              <a:gd name="connsiteX7" fmla="*/ 4133393 w 4210813"/>
              <a:gd name="connsiteY7" fmla="*/ 0 h 464511"/>
              <a:gd name="connsiteX8" fmla="*/ 4210813 w 4210813"/>
              <a:gd name="connsiteY8" fmla="*/ 77420 h 464511"/>
              <a:gd name="connsiteX9" fmla="*/ 4210813 w 4210813"/>
              <a:gd name="connsiteY9" fmla="*/ 387091 h 464511"/>
              <a:gd name="connsiteX10" fmla="*/ 4133393 w 4210813"/>
              <a:gd name="connsiteY10" fmla="*/ 464511 h 464511"/>
              <a:gd name="connsiteX11" fmla="*/ 3416838 w 4210813"/>
              <a:gd name="connsiteY11" fmla="*/ 464511 h 464511"/>
              <a:gd name="connsiteX12" fmla="*/ 2740842 w 4210813"/>
              <a:gd name="connsiteY12" fmla="*/ 464511 h 464511"/>
              <a:gd name="connsiteX13" fmla="*/ 2064847 w 4210813"/>
              <a:gd name="connsiteY13" fmla="*/ 464511 h 464511"/>
              <a:gd name="connsiteX14" fmla="*/ 1510530 w 4210813"/>
              <a:gd name="connsiteY14" fmla="*/ 464511 h 464511"/>
              <a:gd name="connsiteX15" fmla="*/ 834535 w 4210813"/>
              <a:gd name="connsiteY15" fmla="*/ 464511 h 464511"/>
              <a:gd name="connsiteX16" fmla="*/ 77420 w 4210813"/>
              <a:gd name="connsiteY16" fmla="*/ 464511 h 464511"/>
              <a:gd name="connsiteX17" fmla="*/ 0 w 4210813"/>
              <a:gd name="connsiteY17" fmla="*/ 387091 h 464511"/>
              <a:gd name="connsiteX18" fmla="*/ 0 w 4210813"/>
              <a:gd name="connsiteY18" fmla="*/ 77420 h 46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0813" h="464511" fill="none" extrusionOk="0">
                <a:moveTo>
                  <a:pt x="0" y="77420"/>
                </a:moveTo>
                <a:cubicBezTo>
                  <a:pt x="830" y="41132"/>
                  <a:pt x="32127" y="3245"/>
                  <a:pt x="77420" y="0"/>
                </a:cubicBezTo>
                <a:cubicBezTo>
                  <a:pt x="369463" y="-29313"/>
                  <a:pt x="512262" y="-34507"/>
                  <a:pt x="793975" y="0"/>
                </a:cubicBezTo>
                <a:cubicBezTo>
                  <a:pt x="1075688" y="34507"/>
                  <a:pt x="1297551" y="20664"/>
                  <a:pt x="1469971" y="0"/>
                </a:cubicBezTo>
                <a:cubicBezTo>
                  <a:pt x="1642391" y="-20664"/>
                  <a:pt x="1878675" y="-10568"/>
                  <a:pt x="2186526" y="0"/>
                </a:cubicBezTo>
                <a:cubicBezTo>
                  <a:pt x="2494378" y="10568"/>
                  <a:pt x="2572321" y="10025"/>
                  <a:pt x="2740842" y="0"/>
                </a:cubicBezTo>
                <a:cubicBezTo>
                  <a:pt x="2909363" y="-10025"/>
                  <a:pt x="3220308" y="31872"/>
                  <a:pt x="3457398" y="0"/>
                </a:cubicBezTo>
                <a:cubicBezTo>
                  <a:pt x="3694488" y="-31872"/>
                  <a:pt x="3808838" y="-15832"/>
                  <a:pt x="4133393" y="0"/>
                </a:cubicBezTo>
                <a:cubicBezTo>
                  <a:pt x="4177995" y="506"/>
                  <a:pt x="4217825" y="28297"/>
                  <a:pt x="4210813" y="77420"/>
                </a:cubicBezTo>
                <a:cubicBezTo>
                  <a:pt x="4223299" y="201868"/>
                  <a:pt x="4212504" y="312225"/>
                  <a:pt x="4210813" y="387091"/>
                </a:cubicBezTo>
                <a:cubicBezTo>
                  <a:pt x="4212882" y="423392"/>
                  <a:pt x="4175017" y="472358"/>
                  <a:pt x="4133393" y="464511"/>
                </a:cubicBezTo>
                <a:cubicBezTo>
                  <a:pt x="3803398" y="465083"/>
                  <a:pt x="3589758" y="445534"/>
                  <a:pt x="3416838" y="464511"/>
                </a:cubicBezTo>
                <a:cubicBezTo>
                  <a:pt x="3243919" y="483488"/>
                  <a:pt x="3022971" y="471468"/>
                  <a:pt x="2740842" y="464511"/>
                </a:cubicBezTo>
                <a:cubicBezTo>
                  <a:pt x="2458713" y="457554"/>
                  <a:pt x="2333090" y="438065"/>
                  <a:pt x="2064847" y="464511"/>
                </a:cubicBezTo>
                <a:cubicBezTo>
                  <a:pt x="1796604" y="490957"/>
                  <a:pt x="1646491" y="459913"/>
                  <a:pt x="1510530" y="464511"/>
                </a:cubicBezTo>
                <a:cubicBezTo>
                  <a:pt x="1374569" y="469109"/>
                  <a:pt x="1055258" y="452200"/>
                  <a:pt x="834535" y="464511"/>
                </a:cubicBezTo>
                <a:cubicBezTo>
                  <a:pt x="613812" y="476822"/>
                  <a:pt x="404395" y="472779"/>
                  <a:pt x="77420" y="464511"/>
                </a:cubicBezTo>
                <a:cubicBezTo>
                  <a:pt x="37888" y="469923"/>
                  <a:pt x="-5248" y="435161"/>
                  <a:pt x="0" y="387091"/>
                </a:cubicBezTo>
                <a:cubicBezTo>
                  <a:pt x="-7117" y="273247"/>
                  <a:pt x="-9805" y="228662"/>
                  <a:pt x="0" y="77420"/>
                </a:cubicBezTo>
                <a:close/>
              </a:path>
              <a:path w="4210813" h="464511" stroke="0" extrusionOk="0">
                <a:moveTo>
                  <a:pt x="0" y="77420"/>
                </a:moveTo>
                <a:cubicBezTo>
                  <a:pt x="4963" y="33340"/>
                  <a:pt x="27429" y="5520"/>
                  <a:pt x="77420" y="0"/>
                </a:cubicBezTo>
                <a:cubicBezTo>
                  <a:pt x="363895" y="19417"/>
                  <a:pt x="452348" y="-24502"/>
                  <a:pt x="712856" y="0"/>
                </a:cubicBezTo>
                <a:cubicBezTo>
                  <a:pt x="973364" y="24502"/>
                  <a:pt x="1085457" y="25991"/>
                  <a:pt x="1388851" y="0"/>
                </a:cubicBezTo>
                <a:cubicBezTo>
                  <a:pt x="1692245" y="-25991"/>
                  <a:pt x="1851318" y="18043"/>
                  <a:pt x="1983727" y="0"/>
                </a:cubicBezTo>
                <a:cubicBezTo>
                  <a:pt x="2116136" y="-18043"/>
                  <a:pt x="2483878" y="21081"/>
                  <a:pt x="2700283" y="0"/>
                </a:cubicBezTo>
                <a:cubicBezTo>
                  <a:pt x="2916688" y="-21081"/>
                  <a:pt x="3140776" y="6147"/>
                  <a:pt x="3335718" y="0"/>
                </a:cubicBezTo>
                <a:cubicBezTo>
                  <a:pt x="3530660" y="-6147"/>
                  <a:pt x="3960327" y="-1850"/>
                  <a:pt x="4133393" y="0"/>
                </a:cubicBezTo>
                <a:cubicBezTo>
                  <a:pt x="4179833" y="6823"/>
                  <a:pt x="4213211" y="36989"/>
                  <a:pt x="4210813" y="77420"/>
                </a:cubicBezTo>
                <a:cubicBezTo>
                  <a:pt x="4224075" y="165777"/>
                  <a:pt x="4222619" y="314401"/>
                  <a:pt x="4210813" y="387091"/>
                </a:cubicBezTo>
                <a:cubicBezTo>
                  <a:pt x="4219328" y="432692"/>
                  <a:pt x="4180600" y="457144"/>
                  <a:pt x="4133393" y="464511"/>
                </a:cubicBezTo>
                <a:cubicBezTo>
                  <a:pt x="3957006" y="447110"/>
                  <a:pt x="3706324" y="461985"/>
                  <a:pt x="3579077" y="464511"/>
                </a:cubicBezTo>
                <a:cubicBezTo>
                  <a:pt x="3451830" y="467037"/>
                  <a:pt x="3180121" y="446496"/>
                  <a:pt x="3024760" y="464511"/>
                </a:cubicBezTo>
                <a:cubicBezTo>
                  <a:pt x="2869399" y="482526"/>
                  <a:pt x="2698794" y="471175"/>
                  <a:pt x="2470444" y="464511"/>
                </a:cubicBezTo>
                <a:cubicBezTo>
                  <a:pt x="2242094" y="457847"/>
                  <a:pt x="1914505" y="491167"/>
                  <a:pt x="1713329" y="464511"/>
                </a:cubicBezTo>
                <a:cubicBezTo>
                  <a:pt x="1512154" y="437855"/>
                  <a:pt x="1229186" y="501160"/>
                  <a:pt x="956214" y="464511"/>
                </a:cubicBezTo>
                <a:cubicBezTo>
                  <a:pt x="683243" y="427862"/>
                  <a:pt x="302932" y="431982"/>
                  <a:pt x="77420" y="464511"/>
                </a:cubicBezTo>
                <a:cubicBezTo>
                  <a:pt x="32004" y="470026"/>
                  <a:pt x="-8770" y="430411"/>
                  <a:pt x="0" y="387091"/>
                </a:cubicBezTo>
                <a:cubicBezTo>
                  <a:pt x="-6386" y="323050"/>
                  <a:pt x="14975" y="188020"/>
                  <a:pt x="0" y="77420"/>
                </a:cubicBezTo>
                <a:close/>
              </a:path>
            </a:pathLst>
          </a:custGeom>
          <a:solidFill>
            <a:schemeClr val="tx2">
              <a:lumMod val="50000"/>
              <a:lumOff val="50000"/>
            </a:schemeClr>
          </a:solidFill>
          <a:ln>
            <a:solidFill>
              <a:schemeClr val="accent6">
                <a:lumMod val="90000"/>
              </a:schemeClr>
            </a:solidFill>
            <a:extLst>
              <a:ext uri="{C807C97D-BFC1-408E-A445-0C87EB9F89A2}">
                <ask:lineSketchStyleProps xmlns:ask="http://schemas.microsoft.com/office/drawing/2018/sketchyshapes" sd="2126276633">
                  <a:prstGeom prst="roundRect">
                    <a:avLst/>
                  </a:prstGeom>
                  <ask:type>
                    <ask:lineSketchFreehand/>
                  </ask:type>
                </ask:lineSketchStyleProps>
              </a:ext>
            </a:extLst>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sv-SE" sz="1400">
                <a:latin typeface="Open Sans" panose="020B0606030504020204" pitchFamily="34" charset="0"/>
                <a:ea typeface="Open Sans" panose="020B0606030504020204" pitchFamily="34" charset="0"/>
                <a:cs typeface="Open Sans" panose="020B0606030504020204" pitchFamily="34" charset="0"/>
              </a:rPr>
              <a:t>1. Unikt identifierade affärspartners </a:t>
            </a:r>
          </a:p>
        </p:txBody>
      </p:sp>
      <p:sp>
        <p:nvSpPr>
          <p:cNvPr id="5" name="Rektangel: rundade hörn 4">
            <a:extLst>
              <a:ext uri="{FF2B5EF4-FFF2-40B4-BE49-F238E27FC236}">
                <a16:creationId xmlns:a16="http://schemas.microsoft.com/office/drawing/2014/main" id="{2C7D50D7-673D-21BC-9B0E-811A2D8EDD8A}"/>
              </a:ext>
            </a:extLst>
          </p:cNvPr>
          <p:cNvSpPr/>
          <p:nvPr/>
        </p:nvSpPr>
        <p:spPr>
          <a:xfrm>
            <a:off x="1885186" y="2457763"/>
            <a:ext cx="4210813" cy="464511"/>
          </a:xfrm>
          <a:custGeom>
            <a:avLst/>
            <a:gdLst>
              <a:gd name="connsiteX0" fmla="*/ 0 w 4210813"/>
              <a:gd name="connsiteY0" fmla="*/ 77420 h 464511"/>
              <a:gd name="connsiteX1" fmla="*/ 77420 w 4210813"/>
              <a:gd name="connsiteY1" fmla="*/ 0 h 464511"/>
              <a:gd name="connsiteX2" fmla="*/ 712856 w 4210813"/>
              <a:gd name="connsiteY2" fmla="*/ 0 h 464511"/>
              <a:gd name="connsiteX3" fmla="*/ 1307732 w 4210813"/>
              <a:gd name="connsiteY3" fmla="*/ 0 h 464511"/>
              <a:gd name="connsiteX4" fmla="*/ 1902608 w 4210813"/>
              <a:gd name="connsiteY4" fmla="*/ 0 h 464511"/>
              <a:gd name="connsiteX5" fmla="*/ 2659723 w 4210813"/>
              <a:gd name="connsiteY5" fmla="*/ 0 h 464511"/>
              <a:gd name="connsiteX6" fmla="*/ 3376278 w 4210813"/>
              <a:gd name="connsiteY6" fmla="*/ 0 h 464511"/>
              <a:gd name="connsiteX7" fmla="*/ 4133393 w 4210813"/>
              <a:gd name="connsiteY7" fmla="*/ 0 h 464511"/>
              <a:gd name="connsiteX8" fmla="*/ 4210813 w 4210813"/>
              <a:gd name="connsiteY8" fmla="*/ 77420 h 464511"/>
              <a:gd name="connsiteX9" fmla="*/ 4210813 w 4210813"/>
              <a:gd name="connsiteY9" fmla="*/ 387091 h 464511"/>
              <a:gd name="connsiteX10" fmla="*/ 4133393 w 4210813"/>
              <a:gd name="connsiteY10" fmla="*/ 464511 h 464511"/>
              <a:gd name="connsiteX11" fmla="*/ 3376278 w 4210813"/>
              <a:gd name="connsiteY11" fmla="*/ 464511 h 464511"/>
              <a:gd name="connsiteX12" fmla="*/ 2619163 w 4210813"/>
              <a:gd name="connsiteY12" fmla="*/ 464511 h 464511"/>
              <a:gd name="connsiteX13" fmla="*/ 1902608 w 4210813"/>
              <a:gd name="connsiteY13" fmla="*/ 464511 h 464511"/>
              <a:gd name="connsiteX14" fmla="*/ 1267172 w 4210813"/>
              <a:gd name="connsiteY14" fmla="*/ 464511 h 464511"/>
              <a:gd name="connsiteX15" fmla="*/ 672296 w 4210813"/>
              <a:gd name="connsiteY15" fmla="*/ 464511 h 464511"/>
              <a:gd name="connsiteX16" fmla="*/ 77420 w 4210813"/>
              <a:gd name="connsiteY16" fmla="*/ 464511 h 464511"/>
              <a:gd name="connsiteX17" fmla="*/ 0 w 4210813"/>
              <a:gd name="connsiteY17" fmla="*/ 387091 h 464511"/>
              <a:gd name="connsiteX18" fmla="*/ 0 w 4210813"/>
              <a:gd name="connsiteY18" fmla="*/ 77420 h 46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0813" h="464511" fill="none" extrusionOk="0">
                <a:moveTo>
                  <a:pt x="0" y="77420"/>
                </a:moveTo>
                <a:cubicBezTo>
                  <a:pt x="4170" y="29956"/>
                  <a:pt x="30573" y="1267"/>
                  <a:pt x="77420" y="0"/>
                </a:cubicBezTo>
                <a:cubicBezTo>
                  <a:pt x="290237" y="21956"/>
                  <a:pt x="424089" y="-17498"/>
                  <a:pt x="712856" y="0"/>
                </a:cubicBezTo>
                <a:cubicBezTo>
                  <a:pt x="1001623" y="17498"/>
                  <a:pt x="1066455" y="25488"/>
                  <a:pt x="1307732" y="0"/>
                </a:cubicBezTo>
                <a:cubicBezTo>
                  <a:pt x="1549009" y="-25488"/>
                  <a:pt x="1729005" y="-17776"/>
                  <a:pt x="1902608" y="0"/>
                </a:cubicBezTo>
                <a:cubicBezTo>
                  <a:pt x="2076211" y="17776"/>
                  <a:pt x="2383889" y="30389"/>
                  <a:pt x="2659723" y="0"/>
                </a:cubicBezTo>
                <a:cubicBezTo>
                  <a:pt x="2935558" y="-30389"/>
                  <a:pt x="3052098" y="-22173"/>
                  <a:pt x="3376278" y="0"/>
                </a:cubicBezTo>
                <a:cubicBezTo>
                  <a:pt x="3700459" y="22173"/>
                  <a:pt x="3871637" y="-21562"/>
                  <a:pt x="4133393" y="0"/>
                </a:cubicBezTo>
                <a:cubicBezTo>
                  <a:pt x="4174712" y="3729"/>
                  <a:pt x="4210932" y="32223"/>
                  <a:pt x="4210813" y="77420"/>
                </a:cubicBezTo>
                <a:cubicBezTo>
                  <a:pt x="4210110" y="187333"/>
                  <a:pt x="4220614" y="266666"/>
                  <a:pt x="4210813" y="387091"/>
                </a:cubicBezTo>
                <a:cubicBezTo>
                  <a:pt x="4209527" y="437000"/>
                  <a:pt x="4167845" y="469172"/>
                  <a:pt x="4133393" y="464511"/>
                </a:cubicBezTo>
                <a:cubicBezTo>
                  <a:pt x="3760187" y="475703"/>
                  <a:pt x="3718593" y="443826"/>
                  <a:pt x="3376278" y="464511"/>
                </a:cubicBezTo>
                <a:cubicBezTo>
                  <a:pt x="3033964" y="485196"/>
                  <a:pt x="2860844" y="440143"/>
                  <a:pt x="2619163" y="464511"/>
                </a:cubicBezTo>
                <a:cubicBezTo>
                  <a:pt x="2377482" y="488879"/>
                  <a:pt x="2218300" y="453338"/>
                  <a:pt x="1902608" y="464511"/>
                </a:cubicBezTo>
                <a:cubicBezTo>
                  <a:pt x="1586917" y="475684"/>
                  <a:pt x="1484286" y="455171"/>
                  <a:pt x="1267172" y="464511"/>
                </a:cubicBezTo>
                <a:cubicBezTo>
                  <a:pt x="1050058" y="473851"/>
                  <a:pt x="808411" y="476078"/>
                  <a:pt x="672296" y="464511"/>
                </a:cubicBezTo>
                <a:cubicBezTo>
                  <a:pt x="536181" y="452944"/>
                  <a:pt x="211872" y="457009"/>
                  <a:pt x="77420" y="464511"/>
                </a:cubicBezTo>
                <a:cubicBezTo>
                  <a:pt x="30698" y="472735"/>
                  <a:pt x="-4714" y="434903"/>
                  <a:pt x="0" y="387091"/>
                </a:cubicBezTo>
                <a:cubicBezTo>
                  <a:pt x="258" y="266775"/>
                  <a:pt x="-7487" y="159824"/>
                  <a:pt x="0" y="77420"/>
                </a:cubicBezTo>
                <a:close/>
              </a:path>
              <a:path w="4210813" h="464511" stroke="0" extrusionOk="0">
                <a:moveTo>
                  <a:pt x="0" y="77420"/>
                </a:moveTo>
                <a:cubicBezTo>
                  <a:pt x="-5323" y="36185"/>
                  <a:pt x="35198" y="2007"/>
                  <a:pt x="77420" y="0"/>
                </a:cubicBezTo>
                <a:cubicBezTo>
                  <a:pt x="222633" y="6404"/>
                  <a:pt x="555865" y="-3342"/>
                  <a:pt x="712856" y="0"/>
                </a:cubicBezTo>
                <a:cubicBezTo>
                  <a:pt x="869847" y="3342"/>
                  <a:pt x="1214813" y="28319"/>
                  <a:pt x="1348292" y="0"/>
                </a:cubicBezTo>
                <a:cubicBezTo>
                  <a:pt x="1481771" y="-28319"/>
                  <a:pt x="1867774" y="-10778"/>
                  <a:pt x="2064847" y="0"/>
                </a:cubicBezTo>
                <a:cubicBezTo>
                  <a:pt x="2261921" y="10778"/>
                  <a:pt x="2451862" y="333"/>
                  <a:pt x="2700283" y="0"/>
                </a:cubicBezTo>
                <a:cubicBezTo>
                  <a:pt x="2948704" y="-333"/>
                  <a:pt x="3097724" y="-9327"/>
                  <a:pt x="3295159" y="0"/>
                </a:cubicBezTo>
                <a:cubicBezTo>
                  <a:pt x="3492594" y="9327"/>
                  <a:pt x="3914678" y="35059"/>
                  <a:pt x="4133393" y="0"/>
                </a:cubicBezTo>
                <a:cubicBezTo>
                  <a:pt x="4182582" y="513"/>
                  <a:pt x="4208992" y="33920"/>
                  <a:pt x="4210813" y="77420"/>
                </a:cubicBezTo>
                <a:cubicBezTo>
                  <a:pt x="4212869" y="223207"/>
                  <a:pt x="4209188" y="253003"/>
                  <a:pt x="4210813" y="387091"/>
                </a:cubicBezTo>
                <a:cubicBezTo>
                  <a:pt x="4214442" y="427923"/>
                  <a:pt x="4182389" y="472290"/>
                  <a:pt x="4133393" y="464511"/>
                </a:cubicBezTo>
                <a:cubicBezTo>
                  <a:pt x="3862850" y="445150"/>
                  <a:pt x="3702378" y="451071"/>
                  <a:pt x="3538517" y="464511"/>
                </a:cubicBezTo>
                <a:cubicBezTo>
                  <a:pt x="3374656" y="477951"/>
                  <a:pt x="3207967" y="476730"/>
                  <a:pt x="2903081" y="464511"/>
                </a:cubicBezTo>
                <a:cubicBezTo>
                  <a:pt x="2598195" y="452292"/>
                  <a:pt x="2523298" y="468741"/>
                  <a:pt x="2308205" y="464511"/>
                </a:cubicBezTo>
                <a:cubicBezTo>
                  <a:pt x="2093112" y="460281"/>
                  <a:pt x="1833677" y="462340"/>
                  <a:pt x="1713329" y="464511"/>
                </a:cubicBezTo>
                <a:cubicBezTo>
                  <a:pt x="1592981" y="466682"/>
                  <a:pt x="1276836" y="440004"/>
                  <a:pt x="996774" y="464511"/>
                </a:cubicBezTo>
                <a:cubicBezTo>
                  <a:pt x="716712" y="489018"/>
                  <a:pt x="356023" y="464873"/>
                  <a:pt x="77420" y="464511"/>
                </a:cubicBezTo>
                <a:cubicBezTo>
                  <a:pt x="39196" y="458879"/>
                  <a:pt x="-2656" y="426340"/>
                  <a:pt x="0" y="387091"/>
                </a:cubicBezTo>
                <a:cubicBezTo>
                  <a:pt x="-14033" y="318813"/>
                  <a:pt x="4163" y="197904"/>
                  <a:pt x="0" y="77420"/>
                </a:cubicBezTo>
                <a:close/>
              </a:path>
            </a:pathLst>
          </a:custGeom>
          <a:solidFill>
            <a:schemeClr val="tx2">
              <a:lumMod val="50000"/>
              <a:lumOff val="50000"/>
            </a:schemeClr>
          </a:solidFill>
          <a:ln>
            <a:solidFill>
              <a:schemeClr val="accent6">
                <a:lumMod val="90000"/>
              </a:schemeClr>
            </a:solidFill>
            <a:extLst>
              <a:ext uri="{C807C97D-BFC1-408E-A445-0C87EB9F89A2}">
                <ask:lineSketchStyleProps xmlns:ask="http://schemas.microsoft.com/office/drawing/2018/sketchyshapes" sd="3547113114">
                  <a:prstGeom prst="roundRect">
                    <a:avLst/>
                  </a:prstGeom>
                  <ask:type>
                    <ask:lineSketchFreehand/>
                  </ask:type>
                </ask:lineSketchStyleProps>
              </a:ext>
            </a:extLst>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sv-SE" sz="1400">
                <a:latin typeface="Open Sans" panose="020B0606030504020204" pitchFamily="34" charset="0"/>
                <a:ea typeface="Open Sans" panose="020B0606030504020204" pitchFamily="34" charset="0"/>
                <a:cs typeface="Open Sans" panose="020B0606030504020204" pitchFamily="34" charset="0"/>
              </a:rPr>
              <a:t>2. Väldefinierade sortiment </a:t>
            </a:r>
          </a:p>
        </p:txBody>
      </p:sp>
      <p:sp>
        <p:nvSpPr>
          <p:cNvPr id="6" name="Rektangel: rundade hörn 5">
            <a:extLst>
              <a:ext uri="{FF2B5EF4-FFF2-40B4-BE49-F238E27FC236}">
                <a16:creationId xmlns:a16="http://schemas.microsoft.com/office/drawing/2014/main" id="{7FD426A3-F78A-D346-DB67-3EFB11204255}"/>
              </a:ext>
            </a:extLst>
          </p:cNvPr>
          <p:cNvSpPr/>
          <p:nvPr/>
        </p:nvSpPr>
        <p:spPr>
          <a:xfrm>
            <a:off x="1885187" y="3301017"/>
            <a:ext cx="4210813" cy="464511"/>
          </a:xfrm>
          <a:custGeom>
            <a:avLst/>
            <a:gdLst>
              <a:gd name="connsiteX0" fmla="*/ 0 w 4210813"/>
              <a:gd name="connsiteY0" fmla="*/ 77420 h 464511"/>
              <a:gd name="connsiteX1" fmla="*/ 77420 w 4210813"/>
              <a:gd name="connsiteY1" fmla="*/ 0 h 464511"/>
              <a:gd name="connsiteX2" fmla="*/ 631736 w 4210813"/>
              <a:gd name="connsiteY2" fmla="*/ 0 h 464511"/>
              <a:gd name="connsiteX3" fmla="*/ 1307732 w 4210813"/>
              <a:gd name="connsiteY3" fmla="*/ 0 h 464511"/>
              <a:gd name="connsiteX4" fmla="*/ 1902608 w 4210813"/>
              <a:gd name="connsiteY4" fmla="*/ 0 h 464511"/>
              <a:gd name="connsiteX5" fmla="*/ 2456924 w 4210813"/>
              <a:gd name="connsiteY5" fmla="*/ 0 h 464511"/>
              <a:gd name="connsiteX6" fmla="*/ 3214039 w 4210813"/>
              <a:gd name="connsiteY6" fmla="*/ 0 h 464511"/>
              <a:gd name="connsiteX7" fmla="*/ 4133393 w 4210813"/>
              <a:gd name="connsiteY7" fmla="*/ 0 h 464511"/>
              <a:gd name="connsiteX8" fmla="*/ 4210813 w 4210813"/>
              <a:gd name="connsiteY8" fmla="*/ 77420 h 464511"/>
              <a:gd name="connsiteX9" fmla="*/ 4210813 w 4210813"/>
              <a:gd name="connsiteY9" fmla="*/ 387091 h 464511"/>
              <a:gd name="connsiteX10" fmla="*/ 4133393 w 4210813"/>
              <a:gd name="connsiteY10" fmla="*/ 464511 h 464511"/>
              <a:gd name="connsiteX11" fmla="*/ 3376278 w 4210813"/>
              <a:gd name="connsiteY11" fmla="*/ 464511 h 464511"/>
              <a:gd name="connsiteX12" fmla="*/ 2740842 w 4210813"/>
              <a:gd name="connsiteY12" fmla="*/ 464511 h 464511"/>
              <a:gd name="connsiteX13" fmla="*/ 2186526 w 4210813"/>
              <a:gd name="connsiteY13" fmla="*/ 464511 h 464511"/>
              <a:gd name="connsiteX14" fmla="*/ 1429411 w 4210813"/>
              <a:gd name="connsiteY14" fmla="*/ 464511 h 464511"/>
              <a:gd name="connsiteX15" fmla="*/ 672296 w 4210813"/>
              <a:gd name="connsiteY15" fmla="*/ 464511 h 464511"/>
              <a:gd name="connsiteX16" fmla="*/ 77420 w 4210813"/>
              <a:gd name="connsiteY16" fmla="*/ 464511 h 464511"/>
              <a:gd name="connsiteX17" fmla="*/ 0 w 4210813"/>
              <a:gd name="connsiteY17" fmla="*/ 387091 h 464511"/>
              <a:gd name="connsiteX18" fmla="*/ 0 w 4210813"/>
              <a:gd name="connsiteY18" fmla="*/ 77420 h 46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0813" h="464511" fill="none" extrusionOk="0">
                <a:moveTo>
                  <a:pt x="0" y="77420"/>
                </a:moveTo>
                <a:cubicBezTo>
                  <a:pt x="-412" y="37640"/>
                  <a:pt x="36714" y="-3105"/>
                  <a:pt x="77420" y="0"/>
                </a:cubicBezTo>
                <a:cubicBezTo>
                  <a:pt x="280952" y="5849"/>
                  <a:pt x="447003" y="5529"/>
                  <a:pt x="631736" y="0"/>
                </a:cubicBezTo>
                <a:cubicBezTo>
                  <a:pt x="816469" y="-5529"/>
                  <a:pt x="1165489" y="-27503"/>
                  <a:pt x="1307732" y="0"/>
                </a:cubicBezTo>
                <a:cubicBezTo>
                  <a:pt x="1449975" y="27503"/>
                  <a:pt x="1710445" y="-19130"/>
                  <a:pt x="1902608" y="0"/>
                </a:cubicBezTo>
                <a:cubicBezTo>
                  <a:pt x="2094771" y="19130"/>
                  <a:pt x="2229037" y="10590"/>
                  <a:pt x="2456924" y="0"/>
                </a:cubicBezTo>
                <a:cubicBezTo>
                  <a:pt x="2684811" y="-10590"/>
                  <a:pt x="2857645" y="-29798"/>
                  <a:pt x="3214039" y="0"/>
                </a:cubicBezTo>
                <a:cubicBezTo>
                  <a:pt x="3570434" y="29798"/>
                  <a:pt x="3853133" y="-31404"/>
                  <a:pt x="4133393" y="0"/>
                </a:cubicBezTo>
                <a:cubicBezTo>
                  <a:pt x="4171756" y="3866"/>
                  <a:pt x="4201264" y="36718"/>
                  <a:pt x="4210813" y="77420"/>
                </a:cubicBezTo>
                <a:cubicBezTo>
                  <a:pt x="4217561" y="165742"/>
                  <a:pt x="4219767" y="282563"/>
                  <a:pt x="4210813" y="387091"/>
                </a:cubicBezTo>
                <a:cubicBezTo>
                  <a:pt x="4206672" y="436324"/>
                  <a:pt x="4173322" y="464422"/>
                  <a:pt x="4133393" y="464511"/>
                </a:cubicBezTo>
                <a:cubicBezTo>
                  <a:pt x="3773619" y="474894"/>
                  <a:pt x="3550986" y="454924"/>
                  <a:pt x="3376278" y="464511"/>
                </a:cubicBezTo>
                <a:cubicBezTo>
                  <a:pt x="3201571" y="474098"/>
                  <a:pt x="2932645" y="472744"/>
                  <a:pt x="2740842" y="464511"/>
                </a:cubicBezTo>
                <a:cubicBezTo>
                  <a:pt x="2549039" y="456278"/>
                  <a:pt x="2316435" y="474348"/>
                  <a:pt x="2186526" y="464511"/>
                </a:cubicBezTo>
                <a:cubicBezTo>
                  <a:pt x="2056617" y="454674"/>
                  <a:pt x="1644294" y="442477"/>
                  <a:pt x="1429411" y="464511"/>
                </a:cubicBezTo>
                <a:cubicBezTo>
                  <a:pt x="1214529" y="486545"/>
                  <a:pt x="862455" y="464335"/>
                  <a:pt x="672296" y="464511"/>
                </a:cubicBezTo>
                <a:cubicBezTo>
                  <a:pt x="482138" y="464687"/>
                  <a:pt x="315307" y="456494"/>
                  <a:pt x="77420" y="464511"/>
                </a:cubicBezTo>
                <a:cubicBezTo>
                  <a:pt x="31964" y="468980"/>
                  <a:pt x="-2828" y="436929"/>
                  <a:pt x="0" y="387091"/>
                </a:cubicBezTo>
                <a:cubicBezTo>
                  <a:pt x="-8072" y="257732"/>
                  <a:pt x="-6276" y="210068"/>
                  <a:pt x="0" y="77420"/>
                </a:cubicBezTo>
                <a:close/>
              </a:path>
              <a:path w="4210813" h="464511" stroke="0" extrusionOk="0">
                <a:moveTo>
                  <a:pt x="0" y="77420"/>
                </a:moveTo>
                <a:cubicBezTo>
                  <a:pt x="4607" y="27200"/>
                  <a:pt x="42246" y="-7041"/>
                  <a:pt x="77420" y="0"/>
                </a:cubicBezTo>
                <a:cubicBezTo>
                  <a:pt x="253283" y="-26888"/>
                  <a:pt x="403345" y="-2787"/>
                  <a:pt x="631736" y="0"/>
                </a:cubicBezTo>
                <a:cubicBezTo>
                  <a:pt x="860127" y="2787"/>
                  <a:pt x="1015708" y="31345"/>
                  <a:pt x="1388851" y="0"/>
                </a:cubicBezTo>
                <a:cubicBezTo>
                  <a:pt x="1761994" y="-31345"/>
                  <a:pt x="1896288" y="31989"/>
                  <a:pt x="2105407" y="0"/>
                </a:cubicBezTo>
                <a:cubicBezTo>
                  <a:pt x="2314526" y="-31989"/>
                  <a:pt x="2553164" y="-9543"/>
                  <a:pt x="2700283" y="0"/>
                </a:cubicBezTo>
                <a:cubicBezTo>
                  <a:pt x="2847402" y="9543"/>
                  <a:pt x="3118367" y="1110"/>
                  <a:pt x="3335718" y="0"/>
                </a:cubicBezTo>
                <a:cubicBezTo>
                  <a:pt x="3553070" y="-1110"/>
                  <a:pt x="3782834" y="-10496"/>
                  <a:pt x="4133393" y="0"/>
                </a:cubicBezTo>
                <a:cubicBezTo>
                  <a:pt x="4173433" y="-5343"/>
                  <a:pt x="4210557" y="42733"/>
                  <a:pt x="4210813" y="77420"/>
                </a:cubicBezTo>
                <a:cubicBezTo>
                  <a:pt x="4224218" y="142357"/>
                  <a:pt x="4200393" y="263857"/>
                  <a:pt x="4210813" y="387091"/>
                </a:cubicBezTo>
                <a:cubicBezTo>
                  <a:pt x="4220144" y="426743"/>
                  <a:pt x="4177669" y="469365"/>
                  <a:pt x="4133393" y="464511"/>
                </a:cubicBezTo>
                <a:cubicBezTo>
                  <a:pt x="3883687" y="476982"/>
                  <a:pt x="3758121" y="485943"/>
                  <a:pt x="3457398" y="464511"/>
                </a:cubicBezTo>
                <a:cubicBezTo>
                  <a:pt x="3156675" y="443079"/>
                  <a:pt x="3109013" y="481366"/>
                  <a:pt x="2903081" y="464511"/>
                </a:cubicBezTo>
                <a:cubicBezTo>
                  <a:pt x="2697149" y="447656"/>
                  <a:pt x="2479042" y="484734"/>
                  <a:pt x="2348765" y="464511"/>
                </a:cubicBezTo>
                <a:cubicBezTo>
                  <a:pt x="2218488" y="444288"/>
                  <a:pt x="2003181" y="439630"/>
                  <a:pt x="1794449" y="464511"/>
                </a:cubicBezTo>
                <a:cubicBezTo>
                  <a:pt x="1585717" y="489392"/>
                  <a:pt x="1239018" y="433049"/>
                  <a:pt x="1037334" y="464511"/>
                </a:cubicBezTo>
                <a:cubicBezTo>
                  <a:pt x="835650" y="495973"/>
                  <a:pt x="336124" y="479101"/>
                  <a:pt x="77420" y="464511"/>
                </a:cubicBezTo>
                <a:cubicBezTo>
                  <a:pt x="29059" y="466478"/>
                  <a:pt x="2838" y="432672"/>
                  <a:pt x="0" y="387091"/>
                </a:cubicBezTo>
                <a:cubicBezTo>
                  <a:pt x="-15052" y="283614"/>
                  <a:pt x="-8786" y="159082"/>
                  <a:pt x="0" y="77420"/>
                </a:cubicBezTo>
                <a:close/>
              </a:path>
            </a:pathLst>
          </a:custGeom>
          <a:solidFill>
            <a:schemeClr val="tx2">
              <a:lumMod val="50000"/>
              <a:lumOff val="50000"/>
            </a:schemeClr>
          </a:solidFill>
          <a:ln>
            <a:solidFill>
              <a:schemeClr val="accent6">
                <a:lumMod val="90000"/>
              </a:schemeClr>
            </a:solidFill>
            <a:extLst>
              <a:ext uri="{C807C97D-BFC1-408E-A445-0C87EB9F89A2}">
                <ask:lineSketchStyleProps xmlns:ask="http://schemas.microsoft.com/office/drawing/2018/sketchyshapes" sd="2944427751">
                  <a:prstGeom prst="roundRect">
                    <a:avLst/>
                  </a:prstGeom>
                  <ask:type>
                    <ask:lineSketchFreehand/>
                  </ask:type>
                </ask:lineSketchStyleProps>
              </a:ext>
            </a:extLst>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sv-SE" sz="1400">
                <a:latin typeface="Open Sans" panose="020B0606030504020204" pitchFamily="34" charset="0"/>
                <a:ea typeface="Open Sans" panose="020B0606030504020204" pitchFamily="34" charset="0"/>
                <a:cs typeface="Open Sans" panose="020B0606030504020204" pitchFamily="34" charset="0"/>
              </a:rPr>
              <a:t>3. Väldefinierade mätningstjänster  </a:t>
            </a:r>
          </a:p>
        </p:txBody>
      </p:sp>
      <p:sp>
        <p:nvSpPr>
          <p:cNvPr id="8" name="Rektangel: rundade hörn 7">
            <a:extLst>
              <a:ext uri="{FF2B5EF4-FFF2-40B4-BE49-F238E27FC236}">
                <a16:creationId xmlns:a16="http://schemas.microsoft.com/office/drawing/2014/main" id="{F22462DD-D637-431E-F6AB-A9E4BBEA2156}"/>
              </a:ext>
            </a:extLst>
          </p:cNvPr>
          <p:cNvSpPr/>
          <p:nvPr/>
        </p:nvSpPr>
        <p:spPr>
          <a:xfrm>
            <a:off x="1885186" y="4150484"/>
            <a:ext cx="4210813" cy="464511"/>
          </a:xfrm>
          <a:custGeom>
            <a:avLst/>
            <a:gdLst>
              <a:gd name="connsiteX0" fmla="*/ 0 w 4210813"/>
              <a:gd name="connsiteY0" fmla="*/ 77420 h 464511"/>
              <a:gd name="connsiteX1" fmla="*/ 77420 w 4210813"/>
              <a:gd name="connsiteY1" fmla="*/ 0 h 464511"/>
              <a:gd name="connsiteX2" fmla="*/ 793975 w 4210813"/>
              <a:gd name="connsiteY2" fmla="*/ 0 h 464511"/>
              <a:gd name="connsiteX3" fmla="*/ 1469971 w 4210813"/>
              <a:gd name="connsiteY3" fmla="*/ 0 h 464511"/>
              <a:gd name="connsiteX4" fmla="*/ 2024287 w 4210813"/>
              <a:gd name="connsiteY4" fmla="*/ 0 h 464511"/>
              <a:gd name="connsiteX5" fmla="*/ 2578603 w 4210813"/>
              <a:gd name="connsiteY5" fmla="*/ 0 h 464511"/>
              <a:gd name="connsiteX6" fmla="*/ 3335718 w 4210813"/>
              <a:gd name="connsiteY6" fmla="*/ 0 h 464511"/>
              <a:gd name="connsiteX7" fmla="*/ 4133393 w 4210813"/>
              <a:gd name="connsiteY7" fmla="*/ 0 h 464511"/>
              <a:gd name="connsiteX8" fmla="*/ 4210813 w 4210813"/>
              <a:gd name="connsiteY8" fmla="*/ 77420 h 464511"/>
              <a:gd name="connsiteX9" fmla="*/ 4210813 w 4210813"/>
              <a:gd name="connsiteY9" fmla="*/ 387091 h 464511"/>
              <a:gd name="connsiteX10" fmla="*/ 4133393 w 4210813"/>
              <a:gd name="connsiteY10" fmla="*/ 464511 h 464511"/>
              <a:gd name="connsiteX11" fmla="*/ 3376278 w 4210813"/>
              <a:gd name="connsiteY11" fmla="*/ 464511 h 464511"/>
              <a:gd name="connsiteX12" fmla="*/ 2700283 w 4210813"/>
              <a:gd name="connsiteY12" fmla="*/ 464511 h 464511"/>
              <a:gd name="connsiteX13" fmla="*/ 2145966 w 4210813"/>
              <a:gd name="connsiteY13" fmla="*/ 464511 h 464511"/>
              <a:gd name="connsiteX14" fmla="*/ 1591650 w 4210813"/>
              <a:gd name="connsiteY14" fmla="*/ 464511 h 464511"/>
              <a:gd name="connsiteX15" fmla="*/ 834535 w 4210813"/>
              <a:gd name="connsiteY15" fmla="*/ 464511 h 464511"/>
              <a:gd name="connsiteX16" fmla="*/ 77420 w 4210813"/>
              <a:gd name="connsiteY16" fmla="*/ 464511 h 464511"/>
              <a:gd name="connsiteX17" fmla="*/ 0 w 4210813"/>
              <a:gd name="connsiteY17" fmla="*/ 387091 h 464511"/>
              <a:gd name="connsiteX18" fmla="*/ 0 w 4210813"/>
              <a:gd name="connsiteY18" fmla="*/ 77420 h 46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0813" h="464511" fill="none" extrusionOk="0">
                <a:moveTo>
                  <a:pt x="0" y="77420"/>
                </a:moveTo>
                <a:cubicBezTo>
                  <a:pt x="-6568" y="36222"/>
                  <a:pt x="25191" y="1329"/>
                  <a:pt x="77420" y="0"/>
                </a:cubicBezTo>
                <a:cubicBezTo>
                  <a:pt x="344756" y="-34926"/>
                  <a:pt x="605366" y="-33773"/>
                  <a:pt x="793975" y="0"/>
                </a:cubicBezTo>
                <a:cubicBezTo>
                  <a:pt x="982584" y="33773"/>
                  <a:pt x="1217008" y="-19404"/>
                  <a:pt x="1469971" y="0"/>
                </a:cubicBezTo>
                <a:cubicBezTo>
                  <a:pt x="1722934" y="19404"/>
                  <a:pt x="1883776" y="7769"/>
                  <a:pt x="2024287" y="0"/>
                </a:cubicBezTo>
                <a:cubicBezTo>
                  <a:pt x="2164798" y="-7769"/>
                  <a:pt x="2427069" y="-27377"/>
                  <a:pt x="2578603" y="0"/>
                </a:cubicBezTo>
                <a:cubicBezTo>
                  <a:pt x="2730137" y="27377"/>
                  <a:pt x="3034429" y="-28112"/>
                  <a:pt x="3335718" y="0"/>
                </a:cubicBezTo>
                <a:cubicBezTo>
                  <a:pt x="3637007" y="28112"/>
                  <a:pt x="3900687" y="535"/>
                  <a:pt x="4133393" y="0"/>
                </a:cubicBezTo>
                <a:cubicBezTo>
                  <a:pt x="4172559" y="3218"/>
                  <a:pt x="4209460" y="34160"/>
                  <a:pt x="4210813" y="77420"/>
                </a:cubicBezTo>
                <a:cubicBezTo>
                  <a:pt x="4214547" y="184952"/>
                  <a:pt x="4198118" y="283999"/>
                  <a:pt x="4210813" y="387091"/>
                </a:cubicBezTo>
                <a:cubicBezTo>
                  <a:pt x="4211218" y="426480"/>
                  <a:pt x="4168832" y="466978"/>
                  <a:pt x="4133393" y="464511"/>
                </a:cubicBezTo>
                <a:cubicBezTo>
                  <a:pt x="3953131" y="497270"/>
                  <a:pt x="3657415" y="490975"/>
                  <a:pt x="3376278" y="464511"/>
                </a:cubicBezTo>
                <a:cubicBezTo>
                  <a:pt x="3095141" y="438047"/>
                  <a:pt x="3029510" y="491627"/>
                  <a:pt x="2700283" y="464511"/>
                </a:cubicBezTo>
                <a:cubicBezTo>
                  <a:pt x="2371056" y="437395"/>
                  <a:pt x="2263524" y="440787"/>
                  <a:pt x="2145966" y="464511"/>
                </a:cubicBezTo>
                <a:cubicBezTo>
                  <a:pt x="2028408" y="488235"/>
                  <a:pt x="1733340" y="466633"/>
                  <a:pt x="1591650" y="464511"/>
                </a:cubicBezTo>
                <a:cubicBezTo>
                  <a:pt x="1449960" y="462389"/>
                  <a:pt x="1111041" y="452262"/>
                  <a:pt x="834535" y="464511"/>
                </a:cubicBezTo>
                <a:cubicBezTo>
                  <a:pt x="558029" y="476760"/>
                  <a:pt x="435199" y="496557"/>
                  <a:pt x="77420" y="464511"/>
                </a:cubicBezTo>
                <a:cubicBezTo>
                  <a:pt x="32323" y="469113"/>
                  <a:pt x="1542" y="432370"/>
                  <a:pt x="0" y="387091"/>
                </a:cubicBezTo>
                <a:cubicBezTo>
                  <a:pt x="10516" y="317526"/>
                  <a:pt x="12008" y="220395"/>
                  <a:pt x="0" y="77420"/>
                </a:cubicBezTo>
                <a:close/>
              </a:path>
              <a:path w="4210813" h="464511" stroke="0" extrusionOk="0">
                <a:moveTo>
                  <a:pt x="0" y="77420"/>
                </a:moveTo>
                <a:cubicBezTo>
                  <a:pt x="998" y="35952"/>
                  <a:pt x="30161" y="-4228"/>
                  <a:pt x="77420" y="0"/>
                </a:cubicBezTo>
                <a:cubicBezTo>
                  <a:pt x="382316" y="-4012"/>
                  <a:pt x="499188" y="26423"/>
                  <a:pt x="834535" y="0"/>
                </a:cubicBezTo>
                <a:cubicBezTo>
                  <a:pt x="1169882" y="-26423"/>
                  <a:pt x="1358579" y="-7818"/>
                  <a:pt x="1591650" y="0"/>
                </a:cubicBezTo>
                <a:cubicBezTo>
                  <a:pt x="1824721" y="7818"/>
                  <a:pt x="1900373" y="6768"/>
                  <a:pt x="2186526" y="0"/>
                </a:cubicBezTo>
                <a:cubicBezTo>
                  <a:pt x="2472679" y="-6768"/>
                  <a:pt x="2577930" y="-9748"/>
                  <a:pt x="2781402" y="0"/>
                </a:cubicBezTo>
                <a:cubicBezTo>
                  <a:pt x="2984874" y="9748"/>
                  <a:pt x="3233246" y="16305"/>
                  <a:pt x="3497957" y="0"/>
                </a:cubicBezTo>
                <a:cubicBezTo>
                  <a:pt x="3762669" y="-16305"/>
                  <a:pt x="3987574" y="15966"/>
                  <a:pt x="4133393" y="0"/>
                </a:cubicBezTo>
                <a:cubicBezTo>
                  <a:pt x="4181845" y="3333"/>
                  <a:pt x="4211536" y="32483"/>
                  <a:pt x="4210813" y="77420"/>
                </a:cubicBezTo>
                <a:cubicBezTo>
                  <a:pt x="4218139" y="159170"/>
                  <a:pt x="4226049" y="290427"/>
                  <a:pt x="4210813" y="387091"/>
                </a:cubicBezTo>
                <a:cubicBezTo>
                  <a:pt x="4212116" y="427824"/>
                  <a:pt x="4185494" y="462664"/>
                  <a:pt x="4133393" y="464511"/>
                </a:cubicBezTo>
                <a:cubicBezTo>
                  <a:pt x="3843247" y="452526"/>
                  <a:pt x="3789103" y="467542"/>
                  <a:pt x="3497957" y="464511"/>
                </a:cubicBezTo>
                <a:cubicBezTo>
                  <a:pt x="3206811" y="461480"/>
                  <a:pt x="3102801" y="470768"/>
                  <a:pt x="2821962" y="464511"/>
                </a:cubicBezTo>
                <a:cubicBezTo>
                  <a:pt x="2541124" y="458254"/>
                  <a:pt x="2356542" y="449327"/>
                  <a:pt x="2186526" y="464511"/>
                </a:cubicBezTo>
                <a:cubicBezTo>
                  <a:pt x="2016510" y="479695"/>
                  <a:pt x="1700469" y="429810"/>
                  <a:pt x="1469971" y="464511"/>
                </a:cubicBezTo>
                <a:cubicBezTo>
                  <a:pt x="1239474" y="499212"/>
                  <a:pt x="994520" y="437294"/>
                  <a:pt x="712856" y="464511"/>
                </a:cubicBezTo>
                <a:cubicBezTo>
                  <a:pt x="431193" y="491728"/>
                  <a:pt x="310465" y="463401"/>
                  <a:pt x="77420" y="464511"/>
                </a:cubicBezTo>
                <a:cubicBezTo>
                  <a:pt x="29868" y="468100"/>
                  <a:pt x="3805" y="437203"/>
                  <a:pt x="0" y="387091"/>
                </a:cubicBezTo>
                <a:cubicBezTo>
                  <a:pt x="-7555" y="246492"/>
                  <a:pt x="-14729" y="154707"/>
                  <a:pt x="0" y="77420"/>
                </a:cubicBezTo>
                <a:close/>
              </a:path>
            </a:pathLst>
          </a:custGeom>
          <a:solidFill>
            <a:schemeClr val="tx2">
              <a:lumMod val="50000"/>
              <a:lumOff val="50000"/>
            </a:schemeClr>
          </a:solidFill>
          <a:ln>
            <a:solidFill>
              <a:schemeClr val="accent6">
                <a:lumMod val="90000"/>
              </a:schemeClr>
            </a:solidFill>
            <a:extLst>
              <a:ext uri="{C807C97D-BFC1-408E-A445-0C87EB9F89A2}">
                <ask:lineSketchStyleProps xmlns:ask="http://schemas.microsoft.com/office/drawing/2018/sketchyshapes" sd="2105131733">
                  <a:prstGeom prst="roundRect">
                    <a:avLst/>
                  </a:prstGeom>
                  <ask:type>
                    <ask:lineSketchFreehand/>
                  </ask:type>
                </ask:lineSketchStyleProps>
              </a:ext>
            </a:extLst>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sv-SE" sz="1400">
                <a:latin typeface="Open Sans" panose="020B0606030504020204" pitchFamily="34" charset="0"/>
                <a:ea typeface="Open Sans" panose="020B0606030504020204" pitchFamily="34" charset="0"/>
                <a:cs typeface="Open Sans" panose="020B0606030504020204" pitchFamily="34" charset="0"/>
              </a:rPr>
              <a:t>4. Självständiga affärsobjekt</a:t>
            </a:r>
          </a:p>
        </p:txBody>
      </p:sp>
      <p:sp>
        <p:nvSpPr>
          <p:cNvPr id="10" name="Rektangel: rundade hörn 9">
            <a:extLst>
              <a:ext uri="{FF2B5EF4-FFF2-40B4-BE49-F238E27FC236}">
                <a16:creationId xmlns:a16="http://schemas.microsoft.com/office/drawing/2014/main" id="{1C09FA52-D02E-15FA-0102-DD0017C14337}"/>
              </a:ext>
            </a:extLst>
          </p:cNvPr>
          <p:cNvSpPr/>
          <p:nvPr/>
        </p:nvSpPr>
        <p:spPr>
          <a:xfrm>
            <a:off x="1885185" y="4993738"/>
            <a:ext cx="4210813" cy="464511"/>
          </a:xfrm>
          <a:custGeom>
            <a:avLst/>
            <a:gdLst>
              <a:gd name="connsiteX0" fmla="*/ 0 w 4210813"/>
              <a:gd name="connsiteY0" fmla="*/ 77420 h 464511"/>
              <a:gd name="connsiteX1" fmla="*/ 77420 w 4210813"/>
              <a:gd name="connsiteY1" fmla="*/ 0 h 464511"/>
              <a:gd name="connsiteX2" fmla="*/ 712856 w 4210813"/>
              <a:gd name="connsiteY2" fmla="*/ 0 h 464511"/>
              <a:gd name="connsiteX3" fmla="*/ 1348292 w 4210813"/>
              <a:gd name="connsiteY3" fmla="*/ 0 h 464511"/>
              <a:gd name="connsiteX4" fmla="*/ 1983727 w 4210813"/>
              <a:gd name="connsiteY4" fmla="*/ 0 h 464511"/>
              <a:gd name="connsiteX5" fmla="*/ 2659723 w 4210813"/>
              <a:gd name="connsiteY5" fmla="*/ 0 h 464511"/>
              <a:gd name="connsiteX6" fmla="*/ 3295159 w 4210813"/>
              <a:gd name="connsiteY6" fmla="*/ 0 h 464511"/>
              <a:gd name="connsiteX7" fmla="*/ 4133393 w 4210813"/>
              <a:gd name="connsiteY7" fmla="*/ 0 h 464511"/>
              <a:gd name="connsiteX8" fmla="*/ 4210813 w 4210813"/>
              <a:gd name="connsiteY8" fmla="*/ 77420 h 464511"/>
              <a:gd name="connsiteX9" fmla="*/ 4210813 w 4210813"/>
              <a:gd name="connsiteY9" fmla="*/ 387091 h 464511"/>
              <a:gd name="connsiteX10" fmla="*/ 4133393 w 4210813"/>
              <a:gd name="connsiteY10" fmla="*/ 464511 h 464511"/>
              <a:gd name="connsiteX11" fmla="*/ 3416838 w 4210813"/>
              <a:gd name="connsiteY11" fmla="*/ 464511 h 464511"/>
              <a:gd name="connsiteX12" fmla="*/ 2659723 w 4210813"/>
              <a:gd name="connsiteY12" fmla="*/ 464511 h 464511"/>
              <a:gd name="connsiteX13" fmla="*/ 2105407 w 4210813"/>
              <a:gd name="connsiteY13" fmla="*/ 464511 h 464511"/>
              <a:gd name="connsiteX14" fmla="*/ 1469971 w 4210813"/>
              <a:gd name="connsiteY14" fmla="*/ 464511 h 464511"/>
              <a:gd name="connsiteX15" fmla="*/ 753416 w 4210813"/>
              <a:gd name="connsiteY15" fmla="*/ 464511 h 464511"/>
              <a:gd name="connsiteX16" fmla="*/ 77420 w 4210813"/>
              <a:gd name="connsiteY16" fmla="*/ 464511 h 464511"/>
              <a:gd name="connsiteX17" fmla="*/ 0 w 4210813"/>
              <a:gd name="connsiteY17" fmla="*/ 387091 h 464511"/>
              <a:gd name="connsiteX18" fmla="*/ 0 w 4210813"/>
              <a:gd name="connsiteY18" fmla="*/ 77420 h 46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0813" h="464511" fill="none" extrusionOk="0">
                <a:moveTo>
                  <a:pt x="0" y="77420"/>
                </a:moveTo>
                <a:cubicBezTo>
                  <a:pt x="201" y="26815"/>
                  <a:pt x="28972" y="-4899"/>
                  <a:pt x="77420" y="0"/>
                </a:cubicBezTo>
                <a:cubicBezTo>
                  <a:pt x="348383" y="3822"/>
                  <a:pt x="485881" y="-24402"/>
                  <a:pt x="712856" y="0"/>
                </a:cubicBezTo>
                <a:cubicBezTo>
                  <a:pt x="939831" y="24402"/>
                  <a:pt x="1221111" y="-21782"/>
                  <a:pt x="1348292" y="0"/>
                </a:cubicBezTo>
                <a:cubicBezTo>
                  <a:pt x="1475473" y="21782"/>
                  <a:pt x="1712210" y="-954"/>
                  <a:pt x="1983727" y="0"/>
                </a:cubicBezTo>
                <a:cubicBezTo>
                  <a:pt x="2255245" y="954"/>
                  <a:pt x="2427821" y="32922"/>
                  <a:pt x="2659723" y="0"/>
                </a:cubicBezTo>
                <a:cubicBezTo>
                  <a:pt x="2891625" y="-32922"/>
                  <a:pt x="3101158" y="-12040"/>
                  <a:pt x="3295159" y="0"/>
                </a:cubicBezTo>
                <a:cubicBezTo>
                  <a:pt x="3489160" y="12040"/>
                  <a:pt x="3874115" y="38482"/>
                  <a:pt x="4133393" y="0"/>
                </a:cubicBezTo>
                <a:cubicBezTo>
                  <a:pt x="4175312" y="-5053"/>
                  <a:pt x="4212920" y="36313"/>
                  <a:pt x="4210813" y="77420"/>
                </a:cubicBezTo>
                <a:cubicBezTo>
                  <a:pt x="4209801" y="172693"/>
                  <a:pt x="4212426" y="238069"/>
                  <a:pt x="4210813" y="387091"/>
                </a:cubicBezTo>
                <a:cubicBezTo>
                  <a:pt x="4211461" y="428103"/>
                  <a:pt x="4171308" y="467301"/>
                  <a:pt x="4133393" y="464511"/>
                </a:cubicBezTo>
                <a:cubicBezTo>
                  <a:pt x="3854666" y="475939"/>
                  <a:pt x="3716902" y="481204"/>
                  <a:pt x="3416838" y="464511"/>
                </a:cubicBezTo>
                <a:cubicBezTo>
                  <a:pt x="3116775" y="447818"/>
                  <a:pt x="2953676" y="481773"/>
                  <a:pt x="2659723" y="464511"/>
                </a:cubicBezTo>
                <a:cubicBezTo>
                  <a:pt x="2365771" y="447249"/>
                  <a:pt x="2248295" y="465863"/>
                  <a:pt x="2105407" y="464511"/>
                </a:cubicBezTo>
                <a:cubicBezTo>
                  <a:pt x="1962519" y="463159"/>
                  <a:pt x="1694884" y="484656"/>
                  <a:pt x="1469971" y="464511"/>
                </a:cubicBezTo>
                <a:cubicBezTo>
                  <a:pt x="1245058" y="444366"/>
                  <a:pt x="907656" y="452231"/>
                  <a:pt x="753416" y="464511"/>
                </a:cubicBezTo>
                <a:cubicBezTo>
                  <a:pt x="599177" y="476791"/>
                  <a:pt x="411436" y="478163"/>
                  <a:pt x="77420" y="464511"/>
                </a:cubicBezTo>
                <a:cubicBezTo>
                  <a:pt x="35723" y="469031"/>
                  <a:pt x="2841" y="425103"/>
                  <a:pt x="0" y="387091"/>
                </a:cubicBezTo>
                <a:cubicBezTo>
                  <a:pt x="-11498" y="234622"/>
                  <a:pt x="9974" y="217417"/>
                  <a:pt x="0" y="77420"/>
                </a:cubicBezTo>
                <a:close/>
              </a:path>
              <a:path w="4210813" h="464511" stroke="0" extrusionOk="0">
                <a:moveTo>
                  <a:pt x="0" y="77420"/>
                </a:moveTo>
                <a:cubicBezTo>
                  <a:pt x="-3546" y="30931"/>
                  <a:pt x="32607" y="-699"/>
                  <a:pt x="77420" y="0"/>
                </a:cubicBezTo>
                <a:cubicBezTo>
                  <a:pt x="238982" y="-22058"/>
                  <a:pt x="397653" y="11682"/>
                  <a:pt x="712856" y="0"/>
                </a:cubicBezTo>
                <a:cubicBezTo>
                  <a:pt x="1028059" y="-11682"/>
                  <a:pt x="1318036" y="-21756"/>
                  <a:pt x="1469971" y="0"/>
                </a:cubicBezTo>
                <a:cubicBezTo>
                  <a:pt x="1621907" y="21756"/>
                  <a:pt x="1942399" y="8899"/>
                  <a:pt x="2186526" y="0"/>
                </a:cubicBezTo>
                <a:cubicBezTo>
                  <a:pt x="2430653" y="-8899"/>
                  <a:pt x="2686192" y="10018"/>
                  <a:pt x="2821962" y="0"/>
                </a:cubicBezTo>
                <a:cubicBezTo>
                  <a:pt x="2957732" y="-10018"/>
                  <a:pt x="3288925" y="-3210"/>
                  <a:pt x="3538517" y="0"/>
                </a:cubicBezTo>
                <a:cubicBezTo>
                  <a:pt x="3788109" y="3210"/>
                  <a:pt x="3886119" y="6593"/>
                  <a:pt x="4133393" y="0"/>
                </a:cubicBezTo>
                <a:cubicBezTo>
                  <a:pt x="4183174" y="-701"/>
                  <a:pt x="4209718" y="37875"/>
                  <a:pt x="4210813" y="77420"/>
                </a:cubicBezTo>
                <a:cubicBezTo>
                  <a:pt x="4208749" y="160932"/>
                  <a:pt x="4195344" y="296372"/>
                  <a:pt x="4210813" y="387091"/>
                </a:cubicBezTo>
                <a:cubicBezTo>
                  <a:pt x="4200890" y="427319"/>
                  <a:pt x="4175860" y="469491"/>
                  <a:pt x="4133393" y="464511"/>
                </a:cubicBezTo>
                <a:cubicBezTo>
                  <a:pt x="3851267" y="436369"/>
                  <a:pt x="3785511" y="472484"/>
                  <a:pt x="3538517" y="464511"/>
                </a:cubicBezTo>
                <a:cubicBezTo>
                  <a:pt x="3291523" y="456538"/>
                  <a:pt x="3085547" y="451568"/>
                  <a:pt x="2943641" y="464511"/>
                </a:cubicBezTo>
                <a:cubicBezTo>
                  <a:pt x="2801735" y="477454"/>
                  <a:pt x="2521375" y="479958"/>
                  <a:pt x="2348765" y="464511"/>
                </a:cubicBezTo>
                <a:cubicBezTo>
                  <a:pt x="2176155" y="449064"/>
                  <a:pt x="2015506" y="451523"/>
                  <a:pt x="1713329" y="464511"/>
                </a:cubicBezTo>
                <a:cubicBezTo>
                  <a:pt x="1411152" y="477499"/>
                  <a:pt x="1249160" y="478175"/>
                  <a:pt x="1037334" y="464511"/>
                </a:cubicBezTo>
                <a:cubicBezTo>
                  <a:pt x="825508" y="450847"/>
                  <a:pt x="389319" y="454208"/>
                  <a:pt x="77420" y="464511"/>
                </a:cubicBezTo>
                <a:cubicBezTo>
                  <a:pt x="35279" y="460612"/>
                  <a:pt x="-2504" y="427013"/>
                  <a:pt x="0" y="387091"/>
                </a:cubicBezTo>
                <a:cubicBezTo>
                  <a:pt x="-15287" y="244885"/>
                  <a:pt x="-8331" y="206858"/>
                  <a:pt x="0" y="77420"/>
                </a:cubicBezTo>
                <a:close/>
              </a:path>
            </a:pathLst>
          </a:custGeom>
          <a:solidFill>
            <a:schemeClr val="tx2">
              <a:lumMod val="50000"/>
              <a:lumOff val="50000"/>
            </a:schemeClr>
          </a:solidFill>
          <a:ln>
            <a:solidFill>
              <a:schemeClr val="accent6">
                <a:lumMod val="90000"/>
              </a:schemeClr>
            </a:solidFill>
            <a:extLst>
              <a:ext uri="{C807C97D-BFC1-408E-A445-0C87EB9F89A2}">
                <ask:lineSketchStyleProps xmlns:ask="http://schemas.microsoft.com/office/drawing/2018/sketchyshapes" sd="1735685422">
                  <a:prstGeom prst="roundRect">
                    <a:avLst/>
                  </a:prstGeom>
                  <ask:type>
                    <ask:lineSketchFreehand/>
                  </ask:type>
                </ask:lineSketchStyleProps>
              </a:ext>
            </a:extLst>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sv-SE" sz="1400">
                <a:latin typeface="Open Sans" panose="020B0606030504020204" pitchFamily="34" charset="0"/>
                <a:ea typeface="Open Sans" panose="020B0606030504020204" pitchFamily="34" charset="0"/>
                <a:cs typeface="Open Sans" panose="020B0606030504020204" pitchFamily="34" charset="0"/>
              </a:rPr>
              <a:t>5. Skilja på affär och logistik </a:t>
            </a:r>
          </a:p>
        </p:txBody>
      </p:sp>
      <p:sp>
        <p:nvSpPr>
          <p:cNvPr id="12" name="Rektangel: rundade hörn 11">
            <a:extLst>
              <a:ext uri="{FF2B5EF4-FFF2-40B4-BE49-F238E27FC236}">
                <a16:creationId xmlns:a16="http://schemas.microsoft.com/office/drawing/2014/main" id="{A884E933-4122-3688-8FCD-BFC45C75805C}"/>
              </a:ext>
            </a:extLst>
          </p:cNvPr>
          <p:cNvSpPr/>
          <p:nvPr/>
        </p:nvSpPr>
        <p:spPr>
          <a:xfrm>
            <a:off x="7242171" y="1608296"/>
            <a:ext cx="4111629" cy="464511"/>
          </a:xfrm>
          <a:custGeom>
            <a:avLst/>
            <a:gdLst>
              <a:gd name="connsiteX0" fmla="*/ 0 w 4111629"/>
              <a:gd name="connsiteY0" fmla="*/ 77420 h 464511"/>
              <a:gd name="connsiteX1" fmla="*/ 77420 w 4111629"/>
              <a:gd name="connsiteY1" fmla="*/ 0 h 464511"/>
              <a:gd name="connsiteX2" fmla="*/ 657749 w 4111629"/>
              <a:gd name="connsiteY2" fmla="*/ 0 h 464511"/>
              <a:gd name="connsiteX3" fmla="*/ 1198510 w 4111629"/>
              <a:gd name="connsiteY3" fmla="*/ 0 h 464511"/>
              <a:gd name="connsiteX4" fmla="*/ 1937111 w 4111629"/>
              <a:gd name="connsiteY4" fmla="*/ 0 h 464511"/>
              <a:gd name="connsiteX5" fmla="*/ 2477872 w 4111629"/>
              <a:gd name="connsiteY5" fmla="*/ 0 h 464511"/>
              <a:gd name="connsiteX6" fmla="*/ 3058201 w 4111629"/>
              <a:gd name="connsiteY6" fmla="*/ 0 h 464511"/>
              <a:gd name="connsiteX7" fmla="*/ 4034209 w 4111629"/>
              <a:gd name="connsiteY7" fmla="*/ 0 h 464511"/>
              <a:gd name="connsiteX8" fmla="*/ 4111629 w 4111629"/>
              <a:gd name="connsiteY8" fmla="*/ 77420 h 464511"/>
              <a:gd name="connsiteX9" fmla="*/ 4111629 w 4111629"/>
              <a:gd name="connsiteY9" fmla="*/ 387091 h 464511"/>
              <a:gd name="connsiteX10" fmla="*/ 4034209 w 4111629"/>
              <a:gd name="connsiteY10" fmla="*/ 464511 h 464511"/>
              <a:gd name="connsiteX11" fmla="*/ 3374744 w 4111629"/>
              <a:gd name="connsiteY11" fmla="*/ 464511 h 464511"/>
              <a:gd name="connsiteX12" fmla="*/ 2754847 w 4111629"/>
              <a:gd name="connsiteY12" fmla="*/ 464511 h 464511"/>
              <a:gd name="connsiteX13" fmla="*/ 2095382 w 4111629"/>
              <a:gd name="connsiteY13" fmla="*/ 464511 h 464511"/>
              <a:gd name="connsiteX14" fmla="*/ 1515053 w 4111629"/>
              <a:gd name="connsiteY14" fmla="*/ 464511 h 464511"/>
              <a:gd name="connsiteX15" fmla="*/ 816021 w 4111629"/>
              <a:gd name="connsiteY15" fmla="*/ 464511 h 464511"/>
              <a:gd name="connsiteX16" fmla="*/ 77420 w 4111629"/>
              <a:gd name="connsiteY16" fmla="*/ 464511 h 464511"/>
              <a:gd name="connsiteX17" fmla="*/ 0 w 4111629"/>
              <a:gd name="connsiteY17" fmla="*/ 387091 h 464511"/>
              <a:gd name="connsiteX18" fmla="*/ 0 w 4111629"/>
              <a:gd name="connsiteY18" fmla="*/ 77420 h 46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11629" h="464511" fill="none" extrusionOk="0">
                <a:moveTo>
                  <a:pt x="0" y="77420"/>
                </a:moveTo>
                <a:cubicBezTo>
                  <a:pt x="-2169" y="36711"/>
                  <a:pt x="31835" y="2539"/>
                  <a:pt x="77420" y="0"/>
                </a:cubicBezTo>
                <a:cubicBezTo>
                  <a:pt x="275255" y="-9392"/>
                  <a:pt x="408687" y="-414"/>
                  <a:pt x="657749" y="0"/>
                </a:cubicBezTo>
                <a:cubicBezTo>
                  <a:pt x="906811" y="414"/>
                  <a:pt x="1034452" y="26238"/>
                  <a:pt x="1198510" y="0"/>
                </a:cubicBezTo>
                <a:cubicBezTo>
                  <a:pt x="1362568" y="-26238"/>
                  <a:pt x="1696851" y="32468"/>
                  <a:pt x="1937111" y="0"/>
                </a:cubicBezTo>
                <a:cubicBezTo>
                  <a:pt x="2177371" y="-32468"/>
                  <a:pt x="2360649" y="6470"/>
                  <a:pt x="2477872" y="0"/>
                </a:cubicBezTo>
                <a:cubicBezTo>
                  <a:pt x="2595095" y="-6470"/>
                  <a:pt x="2938143" y="-13124"/>
                  <a:pt x="3058201" y="0"/>
                </a:cubicBezTo>
                <a:cubicBezTo>
                  <a:pt x="3178259" y="13124"/>
                  <a:pt x="3675552" y="1563"/>
                  <a:pt x="4034209" y="0"/>
                </a:cubicBezTo>
                <a:cubicBezTo>
                  <a:pt x="4077302" y="5134"/>
                  <a:pt x="4104928" y="27882"/>
                  <a:pt x="4111629" y="77420"/>
                </a:cubicBezTo>
                <a:cubicBezTo>
                  <a:pt x="4126925" y="170893"/>
                  <a:pt x="4120389" y="234716"/>
                  <a:pt x="4111629" y="387091"/>
                </a:cubicBezTo>
                <a:cubicBezTo>
                  <a:pt x="4120617" y="426385"/>
                  <a:pt x="4080657" y="468321"/>
                  <a:pt x="4034209" y="464511"/>
                </a:cubicBezTo>
                <a:cubicBezTo>
                  <a:pt x="3784483" y="450566"/>
                  <a:pt x="3687757" y="477624"/>
                  <a:pt x="3374744" y="464511"/>
                </a:cubicBezTo>
                <a:cubicBezTo>
                  <a:pt x="3061731" y="451398"/>
                  <a:pt x="3033644" y="449552"/>
                  <a:pt x="2754847" y="464511"/>
                </a:cubicBezTo>
                <a:cubicBezTo>
                  <a:pt x="2476050" y="479470"/>
                  <a:pt x="2364621" y="480492"/>
                  <a:pt x="2095382" y="464511"/>
                </a:cubicBezTo>
                <a:cubicBezTo>
                  <a:pt x="1826143" y="448530"/>
                  <a:pt x="1693315" y="441310"/>
                  <a:pt x="1515053" y="464511"/>
                </a:cubicBezTo>
                <a:cubicBezTo>
                  <a:pt x="1336791" y="487712"/>
                  <a:pt x="1011142" y="452526"/>
                  <a:pt x="816021" y="464511"/>
                </a:cubicBezTo>
                <a:cubicBezTo>
                  <a:pt x="620900" y="476496"/>
                  <a:pt x="290010" y="455516"/>
                  <a:pt x="77420" y="464511"/>
                </a:cubicBezTo>
                <a:cubicBezTo>
                  <a:pt x="36649" y="464115"/>
                  <a:pt x="1661" y="424728"/>
                  <a:pt x="0" y="387091"/>
                </a:cubicBezTo>
                <a:cubicBezTo>
                  <a:pt x="-12676" y="301554"/>
                  <a:pt x="-14517" y="149659"/>
                  <a:pt x="0" y="77420"/>
                </a:cubicBezTo>
                <a:close/>
              </a:path>
              <a:path w="4111629" h="464511" stroke="0" extrusionOk="0">
                <a:moveTo>
                  <a:pt x="0" y="77420"/>
                </a:moveTo>
                <a:cubicBezTo>
                  <a:pt x="9170" y="33557"/>
                  <a:pt x="42269" y="3162"/>
                  <a:pt x="77420" y="0"/>
                </a:cubicBezTo>
                <a:cubicBezTo>
                  <a:pt x="283588" y="17192"/>
                  <a:pt x="369666" y="-21391"/>
                  <a:pt x="657749" y="0"/>
                </a:cubicBezTo>
                <a:cubicBezTo>
                  <a:pt x="945832" y="21391"/>
                  <a:pt x="1064471" y="11654"/>
                  <a:pt x="1198510" y="0"/>
                </a:cubicBezTo>
                <a:cubicBezTo>
                  <a:pt x="1332549" y="-11654"/>
                  <a:pt x="1554561" y="16391"/>
                  <a:pt x="1897543" y="0"/>
                </a:cubicBezTo>
                <a:cubicBezTo>
                  <a:pt x="2240525" y="-16391"/>
                  <a:pt x="2229241" y="-1865"/>
                  <a:pt x="2517440" y="0"/>
                </a:cubicBezTo>
                <a:cubicBezTo>
                  <a:pt x="2805639" y="1865"/>
                  <a:pt x="3003692" y="13110"/>
                  <a:pt x="3176905" y="0"/>
                </a:cubicBezTo>
                <a:cubicBezTo>
                  <a:pt x="3350118" y="-13110"/>
                  <a:pt x="3606521" y="-14153"/>
                  <a:pt x="4034209" y="0"/>
                </a:cubicBezTo>
                <a:cubicBezTo>
                  <a:pt x="4075810" y="-2221"/>
                  <a:pt x="4111556" y="32928"/>
                  <a:pt x="4111629" y="77420"/>
                </a:cubicBezTo>
                <a:cubicBezTo>
                  <a:pt x="4119620" y="189787"/>
                  <a:pt x="4111171" y="237567"/>
                  <a:pt x="4111629" y="387091"/>
                </a:cubicBezTo>
                <a:cubicBezTo>
                  <a:pt x="4118432" y="427748"/>
                  <a:pt x="4077765" y="465185"/>
                  <a:pt x="4034209" y="464511"/>
                </a:cubicBezTo>
                <a:cubicBezTo>
                  <a:pt x="3856450" y="465806"/>
                  <a:pt x="3656126" y="484067"/>
                  <a:pt x="3453880" y="464511"/>
                </a:cubicBezTo>
                <a:cubicBezTo>
                  <a:pt x="3251634" y="444955"/>
                  <a:pt x="2975112" y="458214"/>
                  <a:pt x="2833983" y="464511"/>
                </a:cubicBezTo>
                <a:cubicBezTo>
                  <a:pt x="2692854" y="470808"/>
                  <a:pt x="2258883" y="490886"/>
                  <a:pt x="2095382" y="464511"/>
                </a:cubicBezTo>
                <a:cubicBezTo>
                  <a:pt x="1931881" y="438136"/>
                  <a:pt x="1747487" y="480447"/>
                  <a:pt x="1435918" y="464511"/>
                </a:cubicBezTo>
                <a:cubicBezTo>
                  <a:pt x="1124349" y="448575"/>
                  <a:pt x="978315" y="440936"/>
                  <a:pt x="855589" y="464511"/>
                </a:cubicBezTo>
                <a:cubicBezTo>
                  <a:pt x="732863" y="488086"/>
                  <a:pt x="295126" y="445747"/>
                  <a:pt x="77420" y="464511"/>
                </a:cubicBezTo>
                <a:cubicBezTo>
                  <a:pt x="44058" y="463551"/>
                  <a:pt x="2514" y="431437"/>
                  <a:pt x="0" y="387091"/>
                </a:cubicBezTo>
                <a:cubicBezTo>
                  <a:pt x="-11840" y="282195"/>
                  <a:pt x="-12255" y="193567"/>
                  <a:pt x="0" y="77420"/>
                </a:cubicBezTo>
                <a:close/>
              </a:path>
            </a:pathLst>
          </a:custGeom>
          <a:solidFill>
            <a:schemeClr val="tx2">
              <a:lumMod val="50000"/>
              <a:lumOff val="50000"/>
            </a:schemeClr>
          </a:solidFill>
          <a:ln>
            <a:solidFill>
              <a:schemeClr val="accent6">
                <a:lumMod val="90000"/>
              </a:schemeClr>
            </a:solidFill>
            <a:extLst>
              <a:ext uri="{C807C97D-BFC1-408E-A445-0C87EB9F89A2}">
                <ask:lineSketchStyleProps xmlns:ask="http://schemas.microsoft.com/office/drawing/2018/sketchyshapes" sd="340675903">
                  <a:prstGeom prst="roundRect">
                    <a:avLst/>
                  </a:prstGeom>
                  <ask:type>
                    <ask:lineSketchFreehand/>
                  </ask:type>
                </ask:lineSketchStyleProps>
              </a:ext>
            </a:extLst>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sv-SE" sz="1400">
                <a:latin typeface="Open Sans" panose="020B0606030504020204" pitchFamily="34" charset="0"/>
                <a:ea typeface="Open Sans" panose="020B0606030504020204" pitchFamily="34" charset="0"/>
                <a:cs typeface="Open Sans" panose="020B0606030504020204" pitchFamily="34" charset="0"/>
              </a:rPr>
              <a:t>6. Proaktiv styrning av mätning &amp; redovisning </a:t>
            </a:r>
          </a:p>
        </p:txBody>
      </p:sp>
      <p:sp>
        <p:nvSpPr>
          <p:cNvPr id="14" name="Rektangel: rundade hörn 13">
            <a:extLst>
              <a:ext uri="{FF2B5EF4-FFF2-40B4-BE49-F238E27FC236}">
                <a16:creationId xmlns:a16="http://schemas.microsoft.com/office/drawing/2014/main" id="{400D0D12-6170-9026-24D5-64652482953E}"/>
              </a:ext>
            </a:extLst>
          </p:cNvPr>
          <p:cNvSpPr/>
          <p:nvPr/>
        </p:nvSpPr>
        <p:spPr>
          <a:xfrm>
            <a:off x="7242170" y="2457763"/>
            <a:ext cx="4111629" cy="464511"/>
          </a:xfrm>
          <a:custGeom>
            <a:avLst/>
            <a:gdLst>
              <a:gd name="connsiteX0" fmla="*/ 0 w 4111629"/>
              <a:gd name="connsiteY0" fmla="*/ 77420 h 464511"/>
              <a:gd name="connsiteX1" fmla="*/ 77420 w 4111629"/>
              <a:gd name="connsiteY1" fmla="*/ 0 h 464511"/>
              <a:gd name="connsiteX2" fmla="*/ 816021 w 4111629"/>
              <a:gd name="connsiteY2" fmla="*/ 0 h 464511"/>
              <a:gd name="connsiteX3" fmla="*/ 1554621 w 4111629"/>
              <a:gd name="connsiteY3" fmla="*/ 0 h 464511"/>
              <a:gd name="connsiteX4" fmla="*/ 2174518 w 4111629"/>
              <a:gd name="connsiteY4" fmla="*/ 0 h 464511"/>
              <a:gd name="connsiteX5" fmla="*/ 2754847 w 4111629"/>
              <a:gd name="connsiteY5" fmla="*/ 0 h 464511"/>
              <a:gd name="connsiteX6" fmla="*/ 3374744 w 4111629"/>
              <a:gd name="connsiteY6" fmla="*/ 0 h 464511"/>
              <a:gd name="connsiteX7" fmla="*/ 4034209 w 4111629"/>
              <a:gd name="connsiteY7" fmla="*/ 0 h 464511"/>
              <a:gd name="connsiteX8" fmla="*/ 4111629 w 4111629"/>
              <a:gd name="connsiteY8" fmla="*/ 77420 h 464511"/>
              <a:gd name="connsiteX9" fmla="*/ 4111629 w 4111629"/>
              <a:gd name="connsiteY9" fmla="*/ 387091 h 464511"/>
              <a:gd name="connsiteX10" fmla="*/ 4034209 w 4111629"/>
              <a:gd name="connsiteY10" fmla="*/ 464511 h 464511"/>
              <a:gd name="connsiteX11" fmla="*/ 3493448 w 4111629"/>
              <a:gd name="connsiteY11" fmla="*/ 464511 h 464511"/>
              <a:gd name="connsiteX12" fmla="*/ 2952687 w 4111629"/>
              <a:gd name="connsiteY12" fmla="*/ 464511 h 464511"/>
              <a:gd name="connsiteX13" fmla="*/ 2332790 w 4111629"/>
              <a:gd name="connsiteY13" fmla="*/ 464511 h 464511"/>
              <a:gd name="connsiteX14" fmla="*/ 1752461 w 4111629"/>
              <a:gd name="connsiteY14" fmla="*/ 464511 h 464511"/>
              <a:gd name="connsiteX15" fmla="*/ 1013860 w 4111629"/>
              <a:gd name="connsiteY15" fmla="*/ 464511 h 464511"/>
              <a:gd name="connsiteX16" fmla="*/ 77420 w 4111629"/>
              <a:gd name="connsiteY16" fmla="*/ 464511 h 464511"/>
              <a:gd name="connsiteX17" fmla="*/ 0 w 4111629"/>
              <a:gd name="connsiteY17" fmla="*/ 387091 h 464511"/>
              <a:gd name="connsiteX18" fmla="*/ 0 w 4111629"/>
              <a:gd name="connsiteY18" fmla="*/ 77420 h 46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11629" h="464511" fill="none" extrusionOk="0">
                <a:moveTo>
                  <a:pt x="0" y="77420"/>
                </a:moveTo>
                <a:cubicBezTo>
                  <a:pt x="2389" y="34464"/>
                  <a:pt x="35718" y="467"/>
                  <a:pt x="77420" y="0"/>
                </a:cubicBezTo>
                <a:cubicBezTo>
                  <a:pt x="325607" y="-27626"/>
                  <a:pt x="581628" y="-5188"/>
                  <a:pt x="816021" y="0"/>
                </a:cubicBezTo>
                <a:cubicBezTo>
                  <a:pt x="1050414" y="5188"/>
                  <a:pt x="1209256" y="-1981"/>
                  <a:pt x="1554621" y="0"/>
                </a:cubicBezTo>
                <a:cubicBezTo>
                  <a:pt x="1899986" y="1981"/>
                  <a:pt x="1876132" y="2955"/>
                  <a:pt x="2174518" y="0"/>
                </a:cubicBezTo>
                <a:cubicBezTo>
                  <a:pt x="2472904" y="-2955"/>
                  <a:pt x="2526925" y="1695"/>
                  <a:pt x="2754847" y="0"/>
                </a:cubicBezTo>
                <a:cubicBezTo>
                  <a:pt x="2982769" y="-1695"/>
                  <a:pt x="3149643" y="26451"/>
                  <a:pt x="3374744" y="0"/>
                </a:cubicBezTo>
                <a:cubicBezTo>
                  <a:pt x="3599845" y="-26451"/>
                  <a:pt x="3875936" y="2092"/>
                  <a:pt x="4034209" y="0"/>
                </a:cubicBezTo>
                <a:cubicBezTo>
                  <a:pt x="4082225" y="7648"/>
                  <a:pt x="4107858" y="34588"/>
                  <a:pt x="4111629" y="77420"/>
                </a:cubicBezTo>
                <a:cubicBezTo>
                  <a:pt x="4100948" y="179885"/>
                  <a:pt x="4107425" y="310150"/>
                  <a:pt x="4111629" y="387091"/>
                </a:cubicBezTo>
                <a:cubicBezTo>
                  <a:pt x="4108408" y="430790"/>
                  <a:pt x="4076714" y="471636"/>
                  <a:pt x="4034209" y="464511"/>
                </a:cubicBezTo>
                <a:cubicBezTo>
                  <a:pt x="3831270" y="455071"/>
                  <a:pt x="3701469" y="450624"/>
                  <a:pt x="3493448" y="464511"/>
                </a:cubicBezTo>
                <a:cubicBezTo>
                  <a:pt x="3285427" y="478398"/>
                  <a:pt x="3146661" y="443634"/>
                  <a:pt x="2952687" y="464511"/>
                </a:cubicBezTo>
                <a:cubicBezTo>
                  <a:pt x="2758713" y="485388"/>
                  <a:pt x="2604684" y="480071"/>
                  <a:pt x="2332790" y="464511"/>
                </a:cubicBezTo>
                <a:cubicBezTo>
                  <a:pt x="2060896" y="448951"/>
                  <a:pt x="1973599" y="481862"/>
                  <a:pt x="1752461" y="464511"/>
                </a:cubicBezTo>
                <a:cubicBezTo>
                  <a:pt x="1531323" y="447160"/>
                  <a:pt x="1162566" y="485258"/>
                  <a:pt x="1013860" y="464511"/>
                </a:cubicBezTo>
                <a:cubicBezTo>
                  <a:pt x="865154" y="443764"/>
                  <a:pt x="486837" y="489167"/>
                  <a:pt x="77420" y="464511"/>
                </a:cubicBezTo>
                <a:cubicBezTo>
                  <a:pt x="29429" y="465404"/>
                  <a:pt x="-928" y="428983"/>
                  <a:pt x="0" y="387091"/>
                </a:cubicBezTo>
                <a:cubicBezTo>
                  <a:pt x="3720" y="243431"/>
                  <a:pt x="-14258" y="181180"/>
                  <a:pt x="0" y="77420"/>
                </a:cubicBezTo>
                <a:close/>
              </a:path>
              <a:path w="4111629" h="464511" stroke="0" extrusionOk="0">
                <a:moveTo>
                  <a:pt x="0" y="77420"/>
                </a:moveTo>
                <a:cubicBezTo>
                  <a:pt x="-1419" y="38663"/>
                  <a:pt x="36890" y="-4251"/>
                  <a:pt x="77420" y="0"/>
                </a:cubicBezTo>
                <a:cubicBezTo>
                  <a:pt x="423758" y="-2628"/>
                  <a:pt x="479386" y="-26308"/>
                  <a:pt x="776453" y="0"/>
                </a:cubicBezTo>
                <a:cubicBezTo>
                  <a:pt x="1073520" y="26308"/>
                  <a:pt x="1170294" y="13541"/>
                  <a:pt x="1396350" y="0"/>
                </a:cubicBezTo>
                <a:cubicBezTo>
                  <a:pt x="1622406" y="-13541"/>
                  <a:pt x="1789081" y="1526"/>
                  <a:pt x="2134950" y="0"/>
                </a:cubicBezTo>
                <a:cubicBezTo>
                  <a:pt x="2480819" y="-1526"/>
                  <a:pt x="2412766" y="-19976"/>
                  <a:pt x="2675711" y="0"/>
                </a:cubicBezTo>
                <a:cubicBezTo>
                  <a:pt x="2938656" y="19976"/>
                  <a:pt x="2981627" y="-6957"/>
                  <a:pt x="3256040" y="0"/>
                </a:cubicBezTo>
                <a:cubicBezTo>
                  <a:pt x="3530453" y="6957"/>
                  <a:pt x="3690440" y="34767"/>
                  <a:pt x="4034209" y="0"/>
                </a:cubicBezTo>
                <a:cubicBezTo>
                  <a:pt x="4078943" y="-1390"/>
                  <a:pt x="4108540" y="36220"/>
                  <a:pt x="4111629" y="77420"/>
                </a:cubicBezTo>
                <a:cubicBezTo>
                  <a:pt x="4117482" y="152606"/>
                  <a:pt x="4124702" y="321820"/>
                  <a:pt x="4111629" y="387091"/>
                </a:cubicBezTo>
                <a:cubicBezTo>
                  <a:pt x="4112839" y="428875"/>
                  <a:pt x="4081902" y="468589"/>
                  <a:pt x="4034209" y="464511"/>
                </a:cubicBezTo>
                <a:cubicBezTo>
                  <a:pt x="3717237" y="452242"/>
                  <a:pt x="3558077" y="494292"/>
                  <a:pt x="3335176" y="464511"/>
                </a:cubicBezTo>
                <a:cubicBezTo>
                  <a:pt x="3112275" y="434730"/>
                  <a:pt x="2995860" y="487491"/>
                  <a:pt x="2715279" y="464511"/>
                </a:cubicBezTo>
                <a:cubicBezTo>
                  <a:pt x="2434698" y="441531"/>
                  <a:pt x="2199477" y="465254"/>
                  <a:pt x="2016247" y="464511"/>
                </a:cubicBezTo>
                <a:cubicBezTo>
                  <a:pt x="1833017" y="463768"/>
                  <a:pt x="1714480" y="447339"/>
                  <a:pt x="1475485" y="464511"/>
                </a:cubicBezTo>
                <a:cubicBezTo>
                  <a:pt x="1236490" y="481683"/>
                  <a:pt x="962333" y="499018"/>
                  <a:pt x="736885" y="464511"/>
                </a:cubicBezTo>
                <a:cubicBezTo>
                  <a:pt x="511437" y="430004"/>
                  <a:pt x="375664" y="446627"/>
                  <a:pt x="77420" y="464511"/>
                </a:cubicBezTo>
                <a:cubicBezTo>
                  <a:pt x="30855" y="457775"/>
                  <a:pt x="-154" y="427985"/>
                  <a:pt x="0" y="387091"/>
                </a:cubicBezTo>
                <a:cubicBezTo>
                  <a:pt x="-10218" y="294081"/>
                  <a:pt x="13145" y="156916"/>
                  <a:pt x="0" y="77420"/>
                </a:cubicBezTo>
                <a:close/>
              </a:path>
            </a:pathLst>
          </a:custGeom>
          <a:solidFill>
            <a:schemeClr val="tx2">
              <a:lumMod val="50000"/>
              <a:lumOff val="50000"/>
            </a:schemeClr>
          </a:solidFill>
          <a:ln>
            <a:solidFill>
              <a:schemeClr val="accent6">
                <a:lumMod val="90000"/>
              </a:schemeClr>
            </a:solidFill>
            <a:extLst>
              <a:ext uri="{C807C97D-BFC1-408E-A445-0C87EB9F89A2}">
                <ask:lineSketchStyleProps xmlns:ask="http://schemas.microsoft.com/office/drawing/2018/sketchyshapes" sd="1628884229">
                  <a:prstGeom prst="roundRect">
                    <a:avLst/>
                  </a:prstGeom>
                  <ask:type>
                    <ask:lineSketchFreehand/>
                  </ask:type>
                </ask:lineSketchStyleProps>
              </a:ext>
            </a:extLst>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sv-SE" sz="1400">
                <a:latin typeface="Open Sans" panose="020B0606030504020204" pitchFamily="34" charset="0"/>
                <a:ea typeface="Open Sans" panose="020B0606030504020204" pitchFamily="34" charset="0"/>
                <a:cs typeface="Open Sans" panose="020B0606030504020204" pitchFamily="34" charset="0"/>
              </a:rPr>
              <a:t>7. Transparenta prisvillkor </a:t>
            </a:r>
          </a:p>
        </p:txBody>
      </p:sp>
      <p:sp>
        <p:nvSpPr>
          <p:cNvPr id="16" name="Rektangel: rundade hörn 15">
            <a:extLst>
              <a:ext uri="{FF2B5EF4-FFF2-40B4-BE49-F238E27FC236}">
                <a16:creationId xmlns:a16="http://schemas.microsoft.com/office/drawing/2014/main" id="{6699B0D2-F095-68D1-5CBA-4934E8D62AB6}"/>
              </a:ext>
            </a:extLst>
          </p:cNvPr>
          <p:cNvSpPr/>
          <p:nvPr/>
        </p:nvSpPr>
        <p:spPr>
          <a:xfrm>
            <a:off x="7242171" y="3301017"/>
            <a:ext cx="4111628" cy="464511"/>
          </a:xfrm>
          <a:custGeom>
            <a:avLst/>
            <a:gdLst>
              <a:gd name="connsiteX0" fmla="*/ 0 w 4111628"/>
              <a:gd name="connsiteY0" fmla="*/ 77420 h 464511"/>
              <a:gd name="connsiteX1" fmla="*/ 77420 w 4111628"/>
              <a:gd name="connsiteY1" fmla="*/ 0 h 464511"/>
              <a:gd name="connsiteX2" fmla="*/ 618181 w 4111628"/>
              <a:gd name="connsiteY2" fmla="*/ 0 h 464511"/>
              <a:gd name="connsiteX3" fmla="*/ 1317214 w 4111628"/>
              <a:gd name="connsiteY3" fmla="*/ 0 h 464511"/>
              <a:gd name="connsiteX4" fmla="*/ 1976678 w 4111628"/>
              <a:gd name="connsiteY4" fmla="*/ 0 h 464511"/>
              <a:gd name="connsiteX5" fmla="*/ 2517439 w 4111628"/>
              <a:gd name="connsiteY5" fmla="*/ 0 h 464511"/>
              <a:gd name="connsiteX6" fmla="*/ 3256040 w 4111628"/>
              <a:gd name="connsiteY6" fmla="*/ 0 h 464511"/>
              <a:gd name="connsiteX7" fmla="*/ 4034208 w 4111628"/>
              <a:gd name="connsiteY7" fmla="*/ 0 h 464511"/>
              <a:gd name="connsiteX8" fmla="*/ 4111628 w 4111628"/>
              <a:gd name="connsiteY8" fmla="*/ 77420 h 464511"/>
              <a:gd name="connsiteX9" fmla="*/ 4111628 w 4111628"/>
              <a:gd name="connsiteY9" fmla="*/ 387091 h 464511"/>
              <a:gd name="connsiteX10" fmla="*/ 4034208 w 4111628"/>
              <a:gd name="connsiteY10" fmla="*/ 464511 h 464511"/>
              <a:gd name="connsiteX11" fmla="*/ 3295608 w 4111628"/>
              <a:gd name="connsiteY11" fmla="*/ 464511 h 464511"/>
              <a:gd name="connsiteX12" fmla="*/ 2754847 w 4111628"/>
              <a:gd name="connsiteY12" fmla="*/ 464511 h 464511"/>
              <a:gd name="connsiteX13" fmla="*/ 2174518 w 4111628"/>
              <a:gd name="connsiteY13" fmla="*/ 464511 h 464511"/>
              <a:gd name="connsiteX14" fmla="*/ 1475485 w 4111628"/>
              <a:gd name="connsiteY14" fmla="*/ 464511 h 464511"/>
              <a:gd name="connsiteX15" fmla="*/ 855588 w 4111628"/>
              <a:gd name="connsiteY15" fmla="*/ 464511 h 464511"/>
              <a:gd name="connsiteX16" fmla="*/ 77420 w 4111628"/>
              <a:gd name="connsiteY16" fmla="*/ 464511 h 464511"/>
              <a:gd name="connsiteX17" fmla="*/ 0 w 4111628"/>
              <a:gd name="connsiteY17" fmla="*/ 387091 h 464511"/>
              <a:gd name="connsiteX18" fmla="*/ 0 w 4111628"/>
              <a:gd name="connsiteY18" fmla="*/ 77420 h 46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11628" h="464511" fill="none" extrusionOk="0">
                <a:moveTo>
                  <a:pt x="0" y="77420"/>
                </a:moveTo>
                <a:cubicBezTo>
                  <a:pt x="3309" y="25669"/>
                  <a:pt x="30614" y="7427"/>
                  <a:pt x="77420" y="0"/>
                </a:cubicBezTo>
                <a:cubicBezTo>
                  <a:pt x="262891" y="-2346"/>
                  <a:pt x="423389" y="-17142"/>
                  <a:pt x="618181" y="0"/>
                </a:cubicBezTo>
                <a:cubicBezTo>
                  <a:pt x="812973" y="17142"/>
                  <a:pt x="1084827" y="22672"/>
                  <a:pt x="1317214" y="0"/>
                </a:cubicBezTo>
                <a:cubicBezTo>
                  <a:pt x="1549601" y="-22672"/>
                  <a:pt x="1653882" y="-12078"/>
                  <a:pt x="1976678" y="0"/>
                </a:cubicBezTo>
                <a:cubicBezTo>
                  <a:pt x="2299474" y="12078"/>
                  <a:pt x="2314732" y="-4034"/>
                  <a:pt x="2517439" y="0"/>
                </a:cubicBezTo>
                <a:cubicBezTo>
                  <a:pt x="2720146" y="4034"/>
                  <a:pt x="2985857" y="8577"/>
                  <a:pt x="3256040" y="0"/>
                </a:cubicBezTo>
                <a:cubicBezTo>
                  <a:pt x="3526223" y="-8577"/>
                  <a:pt x="3854071" y="-10033"/>
                  <a:pt x="4034208" y="0"/>
                </a:cubicBezTo>
                <a:cubicBezTo>
                  <a:pt x="4075478" y="3944"/>
                  <a:pt x="4110412" y="32733"/>
                  <a:pt x="4111628" y="77420"/>
                </a:cubicBezTo>
                <a:cubicBezTo>
                  <a:pt x="4126184" y="231696"/>
                  <a:pt x="4108814" y="294209"/>
                  <a:pt x="4111628" y="387091"/>
                </a:cubicBezTo>
                <a:cubicBezTo>
                  <a:pt x="4112970" y="428789"/>
                  <a:pt x="4075959" y="463336"/>
                  <a:pt x="4034208" y="464511"/>
                </a:cubicBezTo>
                <a:cubicBezTo>
                  <a:pt x="3675071" y="431584"/>
                  <a:pt x="3540849" y="452119"/>
                  <a:pt x="3295608" y="464511"/>
                </a:cubicBezTo>
                <a:cubicBezTo>
                  <a:pt x="3050367" y="476903"/>
                  <a:pt x="2968927" y="452674"/>
                  <a:pt x="2754847" y="464511"/>
                </a:cubicBezTo>
                <a:cubicBezTo>
                  <a:pt x="2540767" y="476348"/>
                  <a:pt x="2360079" y="436681"/>
                  <a:pt x="2174518" y="464511"/>
                </a:cubicBezTo>
                <a:cubicBezTo>
                  <a:pt x="1988957" y="492341"/>
                  <a:pt x="1745773" y="485425"/>
                  <a:pt x="1475485" y="464511"/>
                </a:cubicBezTo>
                <a:cubicBezTo>
                  <a:pt x="1205197" y="443597"/>
                  <a:pt x="1069783" y="435257"/>
                  <a:pt x="855588" y="464511"/>
                </a:cubicBezTo>
                <a:cubicBezTo>
                  <a:pt x="641393" y="493765"/>
                  <a:pt x="250988" y="484906"/>
                  <a:pt x="77420" y="464511"/>
                </a:cubicBezTo>
                <a:cubicBezTo>
                  <a:pt x="33345" y="469912"/>
                  <a:pt x="6382" y="422391"/>
                  <a:pt x="0" y="387091"/>
                </a:cubicBezTo>
                <a:cubicBezTo>
                  <a:pt x="-13485" y="274156"/>
                  <a:pt x="-10449" y="196458"/>
                  <a:pt x="0" y="77420"/>
                </a:cubicBezTo>
                <a:close/>
              </a:path>
              <a:path w="4111628" h="464511" stroke="0" extrusionOk="0">
                <a:moveTo>
                  <a:pt x="0" y="77420"/>
                </a:moveTo>
                <a:cubicBezTo>
                  <a:pt x="3028" y="37217"/>
                  <a:pt x="38608" y="8928"/>
                  <a:pt x="77420" y="0"/>
                </a:cubicBezTo>
                <a:cubicBezTo>
                  <a:pt x="404752" y="-12822"/>
                  <a:pt x="462919" y="19635"/>
                  <a:pt x="736885" y="0"/>
                </a:cubicBezTo>
                <a:cubicBezTo>
                  <a:pt x="1010852" y="-19635"/>
                  <a:pt x="1188113" y="-348"/>
                  <a:pt x="1475485" y="0"/>
                </a:cubicBezTo>
                <a:cubicBezTo>
                  <a:pt x="1762857" y="348"/>
                  <a:pt x="1845302" y="-11013"/>
                  <a:pt x="2095382" y="0"/>
                </a:cubicBezTo>
                <a:cubicBezTo>
                  <a:pt x="2345462" y="11013"/>
                  <a:pt x="2581945" y="-16702"/>
                  <a:pt x="2833982" y="0"/>
                </a:cubicBezTo>
                <a:cubicBezTo>
                  <a:pt x="3086019" y="16702"/>
                  <a:pt x="3768321" y="29500"/>
                  <a:pt x="4034208" y="0"/>
                </a:cubicBezTo>
                <a:cubicBezTo>
                  <a:pt x="4077409" y="1861"/>
                  <a:pt x="4115129" y="35111"/>
                  <a:pt x="4111628" y="77420"/>
                </a:cubicBezTo>
                <a:cubicBezTo>
                  <a:pt x="4119760" y="174711"/>
                  <a:pt x="4109572" y="269279"/>
                  <a:pt x="4111628" y="387091"/>
                </a:cubicBezTo>
                <a:cubicBezTo>
                  <a:pt x="4111969" y="427152"/>
                  <a:pt x="4082400" y="459330"/>
                  <a:pt x="4034208" y="464511"/>
                </a:cubicBezTo>
                <a:cubicBezTo>
                  <a:pt x="3762002" y="465305"/>
                  <a:pt x="3574130" y="453915"/>
                  <a:pt x="3414311" y="464511"/>
                </a:cubicBezTo>
                <a:cubicBezTo>
                  <a:pt x="3254492" y="475107"/>
                  <a:pt x="2966273" y="446152"/>
                  <a:pt x="2754847" y="464511"/>
                </a:cubicBezTo>
                <a:cubicBezTo>
                  <a:pt x="2543421" y="482870"/>
                  <a:pt x="2277532" y="478001"/>
                  <a:pt x="2095382" y="464511"/>
                </a:cubicBezTo>
                <a:cubicBezTo>
                  <a:pt x="1913233" y="451021"/>
                  <a:pt x="1562313" y="491068"/>
                  <a:pt x="1356781" y="464511"/>
                </a:cubicBezTo>
                <a:cubicBezTo>
                  <a:pt x="1151249" y="437954"/>
                  <a:pt x="922700" y="442861"/>
                  <a:pt x="657749" y="464511"/>
                </a:cubicBezTo>
                <a:cubicBezTo>
                  <a:pt x="392798" y="486161"/>
                  <a:pt x="232105" y="457710"/>
                  <a:pt x="77420" y="464511"/>
                </a:cubicBezTo>
                <a:cubicBezTo>
                  <a:pt x="34134" y="468323"/>
                  <a:pt x="-6317" y="421254"/>
                  <a:pt x="0" y="387091"/>
                </a:cubicBezTo>
                <a:cubicBezTo>
                  <a:pt x="-14461" y="281651"/>
                  <a:pt x="-10180" y="209640"/>
                  <a:pt x="0" y="77420"/>
                </a:cubicBezTo>
                <a:close/>
              </a:path>
            </a:pathLst>
          </a:custGeom>
          <a:solidFill>
            <a:schemeClr val="tx2">
              <a:lumMod val="50000"/>
              <a:lumOff val="50000"/>
            </a:schemeClr>
          </a:solidFill>
          <a:ln>
            <a:solidFill>
              <a:schemeClr val="accent6">
                <a:lumMod val="90000"/>
              </a:schemeClr>
            </a:solidFill>
            <a:extLst>
              <a:ext uri="{C807C97D-BFC1-408E-A445-0C87EB9F89A2}">
                <ask:lineSketchStyleProps xmlns:ask="http://schemas.microsoft.com/office/drawing/2018/sketchyshapes" sd="312434117">
                  <a:prstGeom prst="roundRect">
                    <a:avLst/>
                  </a:prstGeom>
                  <ask:type>
                    <ask:lineSketchFreehand/>
                  </ask:type>
                </ask:lineSketchStyleProps>
              </a:ext>
            </a:extLst>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sv-SE" sz="1400">
                <a:latin typeface="Open Sans" panose="020B0606030504020204" pitchFamily="34" charset="0"/>
                <a:ea typeface="Open Sans" panose="020B0606030504020204" pitchFamily="34" charset="0"/>
                <a:cs typeface="Open Sans" panose="020B0606030504020204" pitchFamily="34" charset="0"/>
              </a:rPr>
              <a:t>8. Ändamålsenliga branschbegrepp </a:t>
            </a:r>
          </a:p>
        </p:txBody>
      </p:sp>
      <p:sp>
        <p:nvSpPr>
          <p:cNvPr id="18" name="Rektangel: rundade hörn 17">
            <a:extLst>
              <a:ext uri="{FF2B5EF4-FFF2-40B4-BE49-F238E27FC236}">
                <a16:creationId xmlns:a16="http://schemas.microsoft.com/office/drawing/2014/main" id="{00EFB222-194B-8DCC-28D6-1299587AFF51}"/>
              </a:ext>
            </a:extLst>
          </p:cNvPr>
          <p:cNvSpPr/>
          <p:nvPr/>
        </p:nvSpPr>
        <p:spPr>
          <a:xfrm>
            <a:off x="7242170" y="4150484"/>
            <a:ext cx="4111628" cy="464511"/>
          </a:xfrm>
          <a:custGeom>
            <a:avLst/>
            <a:gdLst>
              <a:gd name="connsiteX0" fmla="*/ 0 w 4111628"/>
              <a:gd name="connsiteY0" fmla="*/ 77420 h 464511"/>
              <a:gd name="connsiteX1" fmla="*/ 77420 w 4111628"/>
              <a:gd name="connsiteY1" fmla="*/ 0 h 464511"/>
              <a:gd name="connsiteX2" fmla="*/ 776453 w 4111628"/>
              <a:gd name="connsiteY2" fmla="*/ 0 h 464511"/>
              <a:gd name="connsiteX3" fmla="*/ 1475485 w 4111628"/>
              <a:gd name="connsiteY3" fmla="*/ 0 h 464511"/>
              <a:gd name="connsiteX4" fmla="*/ 2095382 w 4111628"/>
              <a:gd name="connsiteY4" fmla="*/ 0 h 464511"/>
              <a:gd name="connsiteX5" fmla="*/ 2833982 w 4111628"/>
              <a:gd name="connsiteY5" fmla="*/ 0 h 464511"/>
              <a:gd name="connsiteX6" fmla="*/ 4034208 w 4111628"/>
              <a:gd name="connsiteY6" fmla="*/ 0 h 464511"/>
              <a:gd name="connsiteX7" fmla="*/ 4111628 w 4111628"/>
              <a:gd name="connsiteY7" fmla="*/ 77420 h 464511"/>
              <a:gd name="connsiteX8" fmla="*/ 4111628 w 4111628"/>
              <a:gd name="connsiteY8" fmla="*/ 387091 h 464511"/>
              <a:gd name="connsiteX9" fmla="*/ 4034208 w 4111628"/>
              <a:gd name="connsiteY9" fmla="*/ 464511 h 464511"/>
              <a:gd name="connsiteX10" fmla="*/ 3295608 w 4111628"/>
              <a:gd name="connsiteY10" fmla="*/ 464511 h 464511"/>
              <a:gd name="connsiteX11" fmla="*/ 2557007 w 4111628"/>
              <a:gd name="connsiteY11" fmla="*/ 464511 h 464511"/>
              <a:gd name="connsiteX12" fmla="*/ 1976678 w 4111628"/>
              <a:gd name="connsiteY12" fmla="*/ 464511 h 464511"/>
              <a:gd name="connsiteX13" fmla="*/ 1238078 w 4111628"/>
              <a:gd name="connsiteY13" fmla="*/ 464511 h 464511"/>
              <a:gd name="connsiteX14" fmla="*/ 77420 w 4111628"/>
              <a:gd name="connsiteY14" fmla="*/ 464511 h 464511"/>
              <a:gd name="connsiteX15" fmla="*/ 0 w 4111628"/>
              <a:gd name="connsiteY15" fmla="*/ 387091 h 464511"/>
              <a:gd name="connsiteX16" fmla="*/ 0 w 4111628"/>
              <a:gd name="connsiteY16" fmla="*/ 77420 h 46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1628" h="464511" fill="none" extrusionOk="0">
                <a:moveTo>
                  <a:pt x="0" y="77420"/>
                </a:moveTo>
                <a:cubicBezTo>
                  <a:pt x="-9015" y="38731"/>
                  <a:pt x="27789" y="-2234"/>
                  <a:pt x="77420" y="0"/>
                </a:cubicBezTo>
                <a:cubicBezTo>
                  <a:pt x="234448" y="-10561"/>
                  <a:pt x="577443" y="-24843"/>
                  <a:pt x="776453" y="0"/>
                </a:cubicBezTo>
                <a:cubicBezTo>
                  <a:pt x="975463" y="24843"/>
                  <a:pt x="1127654" y="-10710"/>
                  <a:pt x="1475485" y="0"/>
                </a:cubicBezTo>
                <a:cubicBezTo>
                  <a:pt x="1823316" y="10710"/>
                  <a:pt x="1789165" y="29569"/>
                  <a:pt x="2095382" y="0"/>
                </a:cubicBezTo>
                <a:cubicBezTo>
                  <a:pt x="2401599" y="-29569"/>
                  <a:pt x="2511121" y="27461"/>
                  <a:pt x="2833982" y="0"/>
                </a:cubicBezTo>
                <a:cubicBezTo>
                  <a:pt x="3156843" y="-27461"/>
                  <a:pt x="3520112" y="30724"/>
                  <a:pt x="4034208" y="0"/>
                </a:cubicBezTo>
                <a:cubicBezTo>
                  <a:pt x="4070450" y="6263"/>
                  <a:pt x="4108337" y="42413"/>
                  <a:pt x="4111628" y="77420"/>
                </a:cubicBezTo>
                <a:cubicBezTo>
                  <a:pt x="4098506" y="152657"/>
                  <a:pt x="4104441" y="283036"/>
                  <a:pt x="4111628" y="387091"/>
                </a:cubicBezTo>
                <a:cubicBezTo>
                  <a:pt x="4106553" y="428075"/>
                  <a:pt x="4074340" y="473255"/>
                  <a:pt x="4034208" y="464511"/>
                </a:cubicBezTo>
                <a:cubicBezTo>
                  <a:pt x="3672268" y="430646"/>
                  <a:pt x="3528673" y="454080"/>
                  <a:pt x="3295608" y="464511"/>
                </a:cubicBezTo>
                <a:cubicBezTo>
                  <a:pt x="3062543" y="474942"/>
                  <a:pt x="2918746" y="448964"/>
                  <a:pt x="2557007" y="464511"/>
                </a:cubicBezTo>
                <a:cubicBezTo>
                  <a:pt x="2195268" y="480058"/>
                  <a:pt x="2231799" y="446092"/>
                  <a:pt x="1976678" y="464511"/>
                </a:cubicBezTo>
                <a:cubicBezTo>
                  <a:pt x="1721557" y="482930"/>
                  <a:pt x="1531855" y="432628"/>
                  <a:pt x="1238078" y="464511"/>
                </a:cubicBezTo>
                <a:cubicBezTo>
                  <a:pt x="944301" y="496394"/>
                  <a:pt x="470326" y="418250"/>
                  <a:pt x="77420" y="464511"/>
                </a:cubicBezTo>
                <a:cubicBezTo>
                  <a:pt x="33820" y="474739"/>
                  <a:pt x="1202" y="433543"/>
                  <a:pt x="0" y="387091"/>
                </a:cubicBezTo>
                <a:cubicBezTo>
                  <a:pt x="-12818" y="235506"/>
                  <a:pt x="13665" y="212974"/>
                  <a:pt x="0" y="77420"/>
                </a:cubicBezTo>
                <a:close/>
              </a:path>
              <a:path w="4111628" h="464511" stroke="0" extrusionOk="0">
                <a:moveTo>
                  <a:pt x="0" y="77420"/>
                </a:moveTo>
                <a:cubicBezTo>
                  <a:pt x="-113" y="31962"/>
                  <a:pt x="35694" y="-2549"/>
                  <a:pt x="77420" y="0"/>
                </a:cubicBezTo>
                <a:cubicBezTo>
                  <a:pt x="311490" y="17632"/>
                  <a:pt x="447020" y="30252"/>
                  <a:pt x="697317" y="0"/>
                </a:cubicBezTo>
                <a:cubicBezTo>
                  <a:pt x="947614" y="-30252"/>
                  <a:pt x="1049443" y="13173"/>
                  <a:pt x="1396349" y="0"/>
                </a:cubicBezTo>
                <a:cubicBezTo>
                  <a:pt x="1743255" y="-13173"/>
                  <a:pt x="1719458" y="-19452"/>
                  <a:pt x="1976678" y="0"/>
                </a:cubicBezTo>
                <a:cubicBezTo>
                  <a:pt x="2233898" y="19452"/>
                  <a:pt x="2360716" y="-3227"/>
                  <a:pt x="2557007" y="0"/>
                </a:cubicBezTo>
                <a:cubicBezTo>
                  <a:pt x="2753298" y="3227"/>
                  <a:pt x="2930948" y="-2486"/>
                  <a:pt x="3137336" y="0"/>
                </a:cubicBezTo>
                <a:cubicBezTo>
                  <a:pt x="3343724" y="2486"/>
                  <a:pt x="3836224" y="30666"/>
                  <a:pt x="4034208" y="0"/>
                </a:cubicBezTo>
                <a:cubicBezTo>
                  <a:pt x="4076561" y="3570"/>
                  <a:pt x="4107453" y="27474"/>
                  <a:pt x="4111628" y="77420"/>
                </a:cubicBezTo>
                <a:cubicBezTo>
                  <a:pt x="4123027" y="186477"/>
                  <a:pt x="4098362" y="310697"/>
                  <a:pt x="4111628" y="387091"/>
                </a:cubicBezTo>
                <a:cubicBezTo>
                  <a:pt x="4105095" y="436130"/>
                  <a:pt x="4078062" y="460637"/>
                  <a:pt x="4034208" y="464511"/>
                </a:cubicBezTo>
                <a:cubicBezTo>
                  <a:pt x="3834750" y="456153"/>
                  <a:pt x="3651442" y="453701"/>
                  <a:pt x="3493447" y="464511"/>
                </a:cubicBezTo>
                <a:cubicBezTo>
                  <a:pt x="3335452" y="475321"/>
                  <a:pt x="3014146" y="450550"/>
                  <a:pt x="2833982" y="464511"/>
                </a:cubicBezTo>
                <a:cubicBezTo>
                  <a:pt x="2653818" y="478472"/>
                  <a:pt x="2423283" y="495485"/>
                  <a:pt x="2174518" y="464511"/>
                </a:cubicBezTo>
                <a:cubicBezTo>
                  <a:pt x="1925753" y="433537"/>
                  <a:pt x="1765909" y="494468"/>
                  <a:pt x="1435917" y="464511"/>
                </a:cubicBezTo>
                <a:cubicBezTo>
                  <a:pt x="1105925" y="434554"/>
                  <a:pt x="1033943" y="441222"/>
                  <a:pt x="816020" y="464511"/>
                </a:cubicBezTo>
                <a:cubicBezTo>
                  <a:pt x="598097" y="487800"/>
                  <a:pt x="381709" y="432718"/>
                  <a:pt x="77420" y="464511"/>
                </a:cubicBezTo>
                <a:cubicBezTo>
                  <a:pt x="39603" y="473469"/>
                  <a:pt x="-3545" y="430796"/>
                  <a:pt x="0" y="387091"/>
                </a:cubicBezTo>
                <a:cubicBezTo>
                  <a:pt x="6081" y="274777"/>
                  <a:pt x="2747" y="229242"/>
                  <a:pt x="0" y="77420"/>
                </a:cubicBezTo>
                <a:close/>
              </a:path>
            </a:pathLst>
          </a:custGeom>
          <a:solidFill>
            <a:schemeClr val="tx2">
              <a:lumMod val="50000"/>
              <a:lumOff val="50000"/>
            </a:schemeClr>
          </a:solidFill>
          <a:ln>
            <a:solidFill>
              <a:schemeClr val="accent6">
                <a:lumMod val="90000"/>
              </a:schemeClr>
            </a:solidFill>
            <a:extLst>
              <a:ext uri="{C807C97D-BFC1-408E-A445-0C87EB9F89A2}">
                <ask:lineSketchStyleProps xmlns:ask="http://schemas.microsoft.com/office/drawing/2018/sketchyshapes" sd="2003264633">
                  <a:prstGeom prst="roundRect">
                    <a:avLst/>
                  </a:prstGeom>
                  <ask:type>
                    <ask:lineSketchFreehand/>
                  </ask:type>
                </ask:lineSketchStyleProps>
              </a:ext>
            </a:extLst>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sv-SE" sz="1400">
                <a:latin typeface="Open Sans" panose="020B0606030504020204" pitchFamily="34" charset="0"/>
                <a:ea typeface="Open Sans" panose="020B0606030504020204" pitchFamily="34" charset="0"/>
                <a:cs typeface="Open Sans" panose="020B0606030504020204" pitchFamily="34" charset="0"/>
              </a:rPr>
              <a:t>9. Beslutstöd för användaren </a:t>
            </a:r>
          </a:p>
        </p:txBody>
      </p:sp>
    </p:spTree>
    <p:extLst>
      <p:ext uri="{BB962C8B-B14F-4D97-AF65-F5344CB8AC3E}">
        <p14:creationId xmlns:p14="http://schemas.microsoft.com/office/powerpoint/2010/main" val="2259394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Bildobjekt 167">
            <a:extLst>
              <a:ext uri="{FF2B5EF4-FFF2-40B4-BE49-F238E27FC236}">
                <a16:creationId xmlns:a16="http://schemas.microsoft.com/office/drawing/2014/main" id="{9E760A1C-3D52-701B-6227-08B19B82625C}"/>
              </a:ext>
            </a:extLst>
          </p:cNvPr>
          <p:cNvPicPr>
            <a:picLocks noChangeAspect="1"/>
          </p:cNvPicPr>
          <p:nvPr/>
        </p:nvPicPr>
        <p:blipFill>
          <a:blip r:embed="rId3"/>
          <a:stretch>
            <a:fillRect/>
          </a:stretch>
        </p:blipFill>
        <p:spPr>
          <a:xfrm>
            <a:off x="5800726" y="2658829"/>
            <a:ext cx="5890391" cy="3313345"/>
          </a:xfrm>
          <a:prstGeom prst="roundRect">
            <a:avLst>
              <a:gd name="adj" fmla="val 10782"/>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69" name="Rubrik 3">
            <a:extLst>
              <a:ext uri="{FF2B5EF4-FFF2-40B4-BE49-F238E27FC236}">
                <a16:creationId xmlns:a16="http://schemas.microsoft.com/office/drawing/2014/main" id="{1FF9A57E-A543-5105-A04A-1D7D752AE97E}"/>
              </a:ext>
            </a:extLst>
          </p:cNvPr>
          <p:cNvSpPr>
            <a:spLocks noGrp="1"/>
          </p:cNvSpPr>
          <p:nvPr>
            <p:ph type="title"/>
          </p:nvPr>
        </p:nvSpPr>
        <p:spPr>
          <a:xfrm>
            <a:off x="838200" y="564455"/>
            <a:ext cx="10515600" cy="665098"/>
          </a:xfrm>
        </p:spPr>
        <p:txBody>
          <a:bodyPr vert="horz" lIns="91440" tIns="45720" rIns="91440" bIns="45720" rtlCol="0" anchor="t">
            <a:normAutofit/>
          </a:bodyPr>
          <a:lstStyle/>
          <a:p>
            <a:r>
              <a:rPr lang="sv-SE" sz="2800">
                <a:latin typeface="Aptos Narrow" panose="020B0004020202020204" pitchFamily="34" charset="0"/>
              </a:rPr>
              <a:t>Enklare användande och förståelse för användare </a:t>
            </a:r>
            <a:r>
              <a:rPr lang="sv-SE" sz="2000">
                <a:latin typeface="Aptos Narrow" panose="020B0004020202020204" pitchFamily="34" charset="0"/>
              </a:rPr>
              <a:t>(9) </a:t>
            </a:r>
            <a:endParaRPr lang="sv-SE" sz="2800">
              <a:latin typeface="Aptos Narrow" panose="020B0004020202020204" pitchFamily="34" charset="0"/>
            </a:endParaRPr>
          </a:p>
        </p:txBody>
      </p:sp>
      <p:sp>
        <p:nvSpPr>
          <p:cNvPr id="170" name="Platshållare för innehåll 83">
            <a:extLst>
              <a:ext uri="{FF2B5EF4-FFF2-40B4-BE49-F238E27FC236}">
                <a16:creationId xmlns:a16="http://schemas.microsoft.com/office/drawing/2014/main" id="{8379B054-C53C-88AA-55EC-8A6BF5666349}"/>
              </a:ext>
            </a:extLst>
          </p:cNvPr>
          <p:cNvSpPr>
            <a:spLocks noGrp="1"/>
          </p:cNvSpPr>
          <p:nvPr>
            <p:ph idx="1"/>
          </p:nvPr>
        </p:nvSpPr>
        <p:spPr>
          <a:xfrm>
            <a:off x="761999" y="1305620"/>
            <a:ext cx="8505826" cy="1618556"/>
          </a:xfrm>
        </p:spPr>
        <p:txBody>
          <a:bodyPr>
            <a:normAutofit/>
          </a:bodyPr>
          <a:lstStyle/>
          <a:p>
            <a:pPr marL="4762" indent="0">
              <a:lnSpc>
                <a:spcPct val="100000"/>
              </a:lnSpc>
              <a:spcBef>
                <a:spcPts val="600"/>
              </a:spcBef>
              <a:spcAft>
                <a:spcPts val="600"/>
              </a:spcAft>
              <a:buNone/>
            </a:pPr>
            <a:r>
              <a:rPr lang="sv-SE" b="1">
                <a:latin typeface="Open Sans" panose="020B0606030504020204" pitchFamily="34" charset="0"/>
                <a:ea typeface="Open Sans" panose="020B0606030504020204" pitchFamily="34" charset="0"/>
                <a:cs typeface="Open Sans" panose="020B0606030504020204" pitchFamily="34" charset="0"/>
              </a:rPr>
              <a:t>Nuläge i VIOL 2</a:t>
            </a:r>
          </a:p>
          <a:p>
            <a:pPr>
              <a:lnSpc>
                <a:spcPct val="100000"/>
              </a:lnSpc>
              <a:spcBef>
                <a:spcPts val="600"/>
              </a:spcBef>
              <a:spcAft>
                <a:spcPts val="600"/>
              </a:spcAft>
            </a:pPr>
            <a:r>
              <a:rPr lang="sv-SE" sz="1400"/>
              <a:t>VIOL 2 arbetar man mycket med </a:t>
            </a:r>
            <a:r>
              <a:rPr lang="sv-SE" sz="1400" b="1"/>
              <a:t>koder</a:t>
            </a:r>
            <a:r>
              <a:rPr lang="sv-SE" sz="1400"/>
              <a:t> för att ange och söka ut information. Detta </a:t>
            </a:r>
            <a:r>
              <a:rPr lang="sv-SE" sz="1400" b="1"/>
              <a:t>kräver att man förstår</a:t>
            </a:r>
            <a:r>
              <a:rPr lang="sv-SE" sz="1400"/>
              <a:t>, eller kan söka sig fram till, kodernas betydelse för att kunna använda systemet</a:t>
            </a:r>
          </a:p>
        </p:txBody>
      </p:sp>
      <p:sp>
        <p:nvSpPr>
          <p:cNvPr id="171" name="Platshållare för innehåll 83">
            <a:extLst>
              <a:ext uri="{FF2B5EF4-FFF2-40B4-BE49-F238E27FC236}">
                <a16:creationId xmlns:a16="http://schemas.microsoft.com/office/drawing/2014/main" id="{DDC8DC05-280F-7DCC-9B94-64EB6F2A1514}"/>
              </a:ext>
            </a:extLst>
          </p:cNvPr>
          <p:cNvSpPr txBox="1">
            <a:spLocks/>
          </p:cNvSpPr>
          <p:nvPr/>
        </p:nvSpPr>
        <p:spPr>
          <a:xfrm>
            <a:off x="838200" y="2558902"/>
            <a:ext cx="5581650" cy="1618556"/>
          </a:xfrm>
          <a:prstGeom prst="rect">
            <a:avLst/>
          </a:prstGeom>
        </p:spPr>
        <p:txBody>
          <a:bodyPr vert="horz" lIns="91440" tIns="45720" rIns="91440" bIns="45720" rtlCol="0">
            <a:normAutofit/>
          </a:bodyPr>
          <a:lstStyle>
            <a:lvl1pPr marL="180975" indent="-176213" algn="l" defTabSz="914400" rtl="0" eaLnBrk="1" latinLnBrk="0" hangingPunct="1">
              <a:lnSpc>
                <a:spcPct val="130000"/>
              </a:lnSpc>
              <a:spcBef>
                <a:spcPts val="1000"/>
              </a:spcBef>
              <a:spcAft>
                <a:spcPts val="1200"/>
              </a:spcAft>
              <a:buFontTx/>
              <a:buBlip>
                <a:blip r:embed="rId4"/>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4"/>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lnSpc>
                <a:spcPct val="100000"/>
              </a:lnSpc>
              <a:spcBef>
                <a:spcPts val="600"/>
              </a:spcBef>
              <a:spcAft>
                <a:spcPts val="600"/>
              </a:spcAft>
              <a:buFontTx/>
              <a:buNone/>
            </a:pPr>
            <a:r>
              <a:rPr lang="sv-SE" b="1">
                <a:latin typeface="Open Sans" panose="020B0606030504020204" pitchFamily="34" charset="0"/>
                <a:ea typeface="Open Sans" panose="020B0606030504020204" pitchFamily="34" charset="0"/>
                <a:cs typeface="Open Sans" panose="020B0606030504020204" pitchFamily="34" charset="0"/>
              </a:rPr>
              <a:t>Förbättring i VIOL 3 </a:t>
            </a:r>
          </a:p>
          <a:p>
            <a:pPr>
              <a:lnSpc>
                <a:spcPct val="100000"/>
              </a:lnSpc>
              <a:spcBef>
                <a:spcPts val="600"/>
              </a:spcBef>
              <a:spcAft>
                <a:spcPts val="600"/>
              </a:spcAft>
            </a:pPr>
            <a:r>
              <a:rPr lang="sv-SE" sz="1400"/>
              <a:t>Data i VIOL 3 beskrivs i </a:t>
            </a:r>
            <a:r>
              <a:rPr lang="sv-SE" sz="1400" b="1"/>
              <a:t>klartext</a:t>
            </a:r>
            <a:r>
              <a:rPr lang="sv-SE" sz="1400"/>
              <a:t> </a:t>
            </a:r>
            <a:r>
              <a:rPr lang="sv-SE" sz="1400" b="1"/>
              <a:t>och</a:t>
            </a:r>
            <a:r>
              <a:rPr lang="sv-SE" sz="1400"/>
              <a:t> </a:t>
            </a:r>
            <a:r>
              <a:rPr lang="sv-SE" sz="1400" b="1"/>
              <a:t>kod</a:t>
            </a:r>
          </a:p>
          <a:p>
            <a:pPr>
              <a:lnSpc>
                <a:spcPct val="100000"/>
              </a:lnSpc>
              <a:spcBef>
                <a:spcPts val="600"/>
              </a:spcBef>
              <a:spcAft>
                <a:spcPts val="600"/>
              </a:spcAft>
            </a:pPr>
            <a:r>
              <a:rPr lang="sv-SE" sz="1400"/>
              <a:t>Data finns i register som man kan välja bland när man skapar nya objekt</a:t>
            </a:r>
          </a:p>
        </p:txBody>
      </p:sp>
      <p:sp>
        <p:nvSpPr>
          <p:cNvPr id="172" name="Platshållare för innehåll 83">
            <a:extLst>
              <a:ext uri="{FF2B5EF4-FFF2-40B4-BE49-F238E27FC236}">
                <a16:creationId xmlns:a16="http://schemas.microsoft.com/office/drawing/2014/main" id="{15BDA337-3C51-B4F3-CF8F-16FF3198CB66}"/>
              </a:ext>
            </a:extLst>
          </p:cNvPr>
          <p:cNvSpPr txBox="1">
            <a:spLocks/>
          </p:cNvSpPr>
          <p:nvPr/>
        </p:nvSpPr>
        <p:spPr>
          <a:xfrm>
            <a:off x="761999" y="4177458"/>
            <a:ext cx="4962526" cy="1894154"/>
          </a:xfrm>
          <a:prstGeom prst="rect">
            <a:avLst/>
          </a:prstGeom>
        </p:spPr>
        <p:txBody>
          <a:bodyPr vert="horz" lIns="91440" tIns="45720" rIns="91440" bIns="45720" rtlCol="0">
            <a:normAutofit/>
          </a:bodyPr>
          <a:lstStyle>
            <a:lvl1pPr marL="180975" indent="-176213" algn="l" defTabSz="914400" rtl="0" eaLnBrk="1" latinLnBrk="0" hangingPunct="1">
              <a:lnSpc>
                <a:spcPct val="130000"/>
              </a:lnSpc>
              <a:spcBef>
                <a:spcPts val="1000"/>
              </a:spcBef>
              <a:spcAft>
                <a:spcPts val="1200"/>
              </a:spcAft>
              <a:buFontTx/>
              <a:buBlip>
                <a:blip r:embed="rId4"/>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4"/>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lnSpc>
                <a:spcPct val="100000"/>
              </a:lnSpc>
              <a:spcBef>
                <a:spcPts val="600"/>
              </a:spcBef>
              <a:spcAft>
                <a:spcPts val="600"/>
              </a:spcAft>
              <a:buFontTx/>
              <a:buNone/>
            </a:pPr>
            <a:r>
              <a:rPr lang="sv-SE" b="1">
                <a:latin typeface="Open Sans" panose="020B0606030504020204" pitchFamily="34" charset="0"/>
                <a:ea typeface="Open Sans" panose="020B0606030504020204" pitchFamily="34" charset="0"/>
                <a:cs typeface="Open Sans" panose="020B0606030504020204" pitchFamily="34" charset="0"/>
              </a:rPr>
              <a:t>Resultat i VIOL 3 </a:t>
            </a:r>
          </a:p>
          <a:p>
            <a:pPr>
              <a:lnSpc>
                <a:spcPct val="100000"/>
              </a:lnSpc>
              <a:spcBef>
                <a:spcPts val="600"/>
              </a:spcBef>
              <a:spcAft>
                <a:spcPts val="600"/>
              </a:spcAft>
            </a:pPr>
            <a:r>
              <a:rPr lang="sv-SE" sz="1400"/>
              <a:t>Användare </a:t>
            </a:r>
            <a:r>
              <a:rPr lang="sv-SE" sz="1400" b="1"/>
              <a:t>slipper</a:t>
            </a:r>
            <a:r>
              <a:rPr lang="sv-SE" sz="1400"/>
              <a:t> söka fram betydelsen av koder i </a:t>
            </a:r>
            <a:r>
              <a:rPr lang="sv-SE" sz="1400" b="1"/>
              <a:t>kodbok</a:t>
            </a:r>
            <a:r>
              <a:rPr lang="sv-SE" sz="1400"/>
              <a:t>.</a:t>
            </a:r>
          </a:p>
          <a:p>
            <a:pPr>
              <a:lnSpc>
                <a:spcPct val="100000"/>
              </a:lnSpc>
              <a:spcBef>
                <a:spcPts val="600"/>
              </a:spcBef>
              <a:spcAft>
                <a:spcPts val="600"/>
              </a:spcAft>
            </a:pPr>
            <a:r>
              <a:rPr lang="sv-SE" sz="1400"/>
              <a:t>Krävs </a:t>
            </a:r>
            <a:r>
              <a:rPr lang="sv-SE" sz="1400" b="1"/>
              <a:t>mindre utbildning av nya resurser </a:t>
            </a:r>
            <a:r>
              <a:rPr lang="sv-SE" sz="1400"/>
              <a:t>som ska använda systemet.</a:t>
            </a:r>
          </a:p>
        </p:txBody>
      </p:sp>
    </p:spTree>
    <p:extLst>
      <p:ext uri="{BB962C8B-B14F-4D97-AF65-F5344CB8AC3E}">
        <p14:creationId xmlns:p14="http://schemas.microsoft.com/office/powerpoint/2010/main" val="72918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uiExpand="1" build="p"/>
      <p:bldP spid="171" grpId="0"/>
      <p:bldP spid="1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Rak koppling 36">
            <a:extLst>
              <a:ext uri="{FF2B5EF4-FFF2-40B4-BE49-F238E27FC236}">
                <a16:creationId xmlns:a16="http://schemas.microsoft.com/office/drawing/2014/main" id="{636C447E-7180-17DD-C97D-0098A9A7F899}"/>
              </a:ext>
            </a:extLst>
          </p:cNvPr>
          <p:cNvCxnSpPr>
            <a:cxnSpLocks/>
          </p:cNvCxnSpPr>
          <p:nvPr/>
        </p:nvCxnSpPr>
        <p:spPr>
          <a:xfrm flipV="1">
            <a:off x="2310075" y="1212143"/>
            <a:ext cx="0" cy="4680000"/>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B073A0E7-83F2-C83E-1192-FD2304DE4BDD}"/>
              </a:ext>
            </a:extLst>
          </p:cNvPr>
          <p:cNvCxnSpPr>
            <a:cxnSpLocks/>
          </p:cNvCxnSpPr>
          <p:nvPr/>
        </p:nvCxnSpPr>
        <p:spPr>
          <a:xfrm flipV="1">
            <a:off x="4711201" y="1201685"/>
            <a:ext cx="0" cy="4680000"/>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9D102F02-E73E-F731-5229-F3456A7030B5}"/>
              </a:ext>
            </a:extLst>
          </p:cNvPr>
          <p:cNvCxnSpPr>
            <a:cxnSpLocks/>
          </p:cNvCxnSpPr>
          <p:nvPr/>
        </p:nvCxnSpPr>
        <p:spPr>
          <a:xfrm flipV="1">
            <a:off x="7110777" y="1193448"/>
            <a:ext cx="0" cy="4680000"/>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4" name="Rak pilkoppling 143">
            <a:extLst>
              <a:ext uri="{FF2B5EF4-FFF2-40B4-BE49-F238E27FC236}">
                <a16:creationId xmlns:a16="http://schemas.microsoft.com/office/drawing/2014/main" id="{0777066F-64AA-4034-89AE-3347B43F1E45}"/>
              </a:ext>
            </a:extLst>
          </p:cNvPr>
          <p:cNvCxnSpPr>
            <a:cxnSpLocks/>
          </p:cNvCxnSpPr>
          <p:nvPr/>
        </p:nvCxnSpPr>
        <p:spPr>
          <a:xfrm>
            <a:off x="-4661" y="6031554"/>
            <a:ext cx="1212512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Rak koppling 144">
            <a:extLst>
              <a:ext uri="{FF2B5EF4-FFF2-40B4-BE49-F238E27FC236}">
                <a16:creationId xmlns:a16="http://schemas.microsoft.com/office/drawing/2014/main" id="{63E1F1E9-7CE3-4B7F-AD7D-07C407A828E4}"/>
              </a:ext>
            </a:extLst>
          </p:cNvPr>
          <p:cNvCxnSpPr>
            <a:cxnSpLocks/>
          </p:cNvCxnSpPr>
          <p:nvPr/>
        </p:nvCxnSpPr>
        <p:spPr>
          <a:xfrm>
            <a:off x="1701872"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Rak koppling 145">
            <a:extLst>
              <a:ext uri="{FF2B5EF4-FFF2-40B4-BE49-F238E27FC236}">
                <a16:creationId xmlns:a16="http://schemas.microsoft.com/office/drawing/2014/main" id="{A1A62FC5-81CB-4FBB-B714-C02750C0544F}"/>
              </a:ext>
            </a:extLst>
          </p:cNvPr>
          <p:cNvCxnSpPr>
            <a:cxnSpLocks/>
          </p:cNvCxnSpPr>
          <p:nvPr/>
        </p:nvCxnSpPr>
        <p:spPr>
          <a:xfrm>
            <a:off x="2308885" y="5932494"/>
            <a:ext cx="0" cy="1981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Rak koppling 146">
            <a:extLst>
              <a:ext uri="{FF2B5EF4-FFF2-40B4-BE49-F238E27FC236}">
                <a16:creationId xmlns:a16="http://schemas.microsoft.com/office/drawing/2014/main" id="{B64D1222-06B6-4BBA-A926-70E23BBCCD13}"/>
              </a:ext>
            </a:extLst>
          </p:cNvPr>
          <p:cNvCxnSpPr>
            <a:cxnSpLocks/>
          </p:cNvCxnSpPr>
          <p:nvPr/>
        </p:nvCxnSpPr>
        <p:spPr>
          <a:xfrm>
            <a:off x="2909306"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Rak koppling 147">
            <a:extLst>
              <a:ext uri="{FF2B5EF4-FFF2-40B4-BE49-F238E27FC236}">
                <a16:creationId xmlns:a16="http://schemas.microsoft.com/office/drawing/2014/main" id="{0A24080E-BA5C-49C2-A054-E653DD3C6654}"/>
              </a:ext>
            </a:extLst>
          </p:cNvPr>
          <p:cNvCxnSpPr>
            <a:cxnSpLocks/>
          </p:cNvCxnSpPr>
          <p:nvPr/>
        </p:nvCxnSpPr>
        <p:spPr>
          <a:xfrm>
            <a:off x="3509729"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Rak koppling 148">
            <a:extLst>
              <a:ext uri="{FF2B5EF4-FFF2-40B4-BE49-F238E27FC236}">
                <a16:creationId xmlns:a16="http://schemas.microsoft.com/office/drawing/2014/main" id="{7C786F78-3E5D-4C97-9860-072486818BC0}"/>
              </a:ext>
            </a:extLst>
          </p:cNvPr>
          <p:cNvCxnSpPr>
            <a:cxnSpLocks/>
          </p:cNvCxnSpPr>
          <p:nvPr/>
        </p:nvCxnSpPr>
        <p:spPr>
          <a:xfrm>
            <a:off x="4110157"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Rak koppling 149">
            <a:extLst>
              <a:ext uri="{FF2B5EF4-FFF2-40B4-BE49-F238E27FC236}">
                <a16:creationId xmlns:a16="http://schemas.microsoft.com/office/drawing/2014/main" id="{323CE32A-8E58-4CA8-BBE7-EBA5C3B3C003}"/>
              </a:ext>
            </a:extLst>
          </p:cNvPr>
          <p:cNvCxnSpPr>
            <a:cxnSpLocks/>
          </p:cNvCxnSpPr>
          <p:nvPr/>
        </p:nvCxnSpPr>
        <p:spPr>
          <a:xfrm>
            <a:off x="4710579" y="5887554"/>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151" name="Rak koppling 150">
            <a:extLst>
              <a:ext uri="{FF2B5EF4-FFF2-40B4-BE49-F238E27FC236}">
                <a16:creationId xmlns:a16="http://schemas.microsoft.com/office/drawing/2014/main" id="{42E08925-670A-4257-B579-9EB7C0F19C52}"/>
              </a:ext>
            </a:extLst>
          </p:cNvPr>
          <p:cNvCxnSpPr>
            <a:cxnSpLocks/>
          </p:cNvCxnSpPr>
          <p:nvPr/>
        </p:nvCxnSpPr>
        <p:spPr>
          <a:xfrm>
            <a:off x="5311001"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Rak koppling 151">
            <a:extLst>
              <a:ext uri="{FF2B5EF4-FFF2-40B4-BE49-F238E27FC236}">
                <a16:creationId xmlns:a16="http://schemas.microsoft.com/office/drawing/2014/main" id="{3801E65E-DDF7-48E1-B687-E52224DBB08D}"/>
              </a:ext>
            </a:extLst>
          </p:cNvPr>
          <p:cNvCxnSpPr>
            <a:cxnSpLocks/>
          </p:cNvCxnSpPr>
          <p:nvPr/>
        </p:nvCxnSpPr>
        <p:spPr>
          <a:xfrm>
            <a:off x="5911425"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Rak koppling 152">
            <a:extLst>
              <a:ext uri="{FF2B5EF4-FFF2-40B4-BE49-F238E27FC236}">
                <a16:creationId xmlns:a16="http://schemas.microsoft.com/office/drawing/2014/main" id="{F9856A84-6082-4FEA-9EC1-7372C788B417}"/>
              </a:ext>
            </a:extLst>
          </p:cNvPr>
          <p:cNvCxnSpPr>
            <a:cxnSpLocks/>
          </p:cNvCxnSpPr>
          <p:nvPr/>
        </p:nvCxnSpPr>
        <p:spPr>
          <a:xfrm>
            <a:off x="6511845"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Rak koppling 153">
            <a:extLst>
              <a:ext uri="{FF2B5EF4-FFF2-40B4-BE49-F238E27FC236}">
                <a16:creationId xmlns:a16="http://schemas.microsoft.com/office/drawing/2014/main" id="{0C7C6458-1BBF-4F6F-9D57-1AAF9E3CED05}"/>
              </a:ext>
            </a:extLst>
          </p:cNvPr>
          <p:cNvCxnSpPr>
            <a:cxnSpLocks/>
          </p:cNvCxnSpPr>
          <p:nvPr/>
        </p:nvCxnSpPr>
        <p:spPr>
          <a:xfrm>
            <a:off x="8913535"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Rak koppling 154">
            <a:extLst>
              <a:ext uri="{FF2B5EF4-FFF2-40B4-BE49-F238E27FC236}">
                <a16:creationId xmlns:a16="http://schemas.microsoft.com/office/drawing/2014/main" id="{46163301-DF18-4D88-8FA6-F742C2B28B8E}"/>
              </a:ext>
            </a:extLst>
          </p:cNvPr>
          <p:cNvCxnSpPr>
            <a:cxnSpLocks/>
          </p:cNvCxnSpPr>
          <p:nvPr/>
        </p:nvCxnSpPr>
        <p:spPr>
          <a:xfrm>
            <a:off x="7112268" y="5887554"/>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156" name="Rak koppling 155">
            <a:extLst>
              <a:ext uri="{FF2B5EF4-FFF2-40B4-BE49-F238E27FC236}">
                <a16:creationId xmlns:a16="http://schemas.microsoft.com/office/drawing/2014/main" id="{DE551195-0E0A-46BF-8CDC-E52529282AAD}"/>
              </a:ext>
            </a:extLst>
          </p:cNvPr>
          <p:cNvCxnSpPr>
            <a:cxnSpLocks/>
          </p:cNvCxnSpPr>
          <p:nvPr/>
        </p:nvCxnSpPr>
        <p:spPr>
          <a:xfrm>
            <a:off x="7712691"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Rak koppling 156">
            <a:extLst>
              <a:ext uri="{FF2B5EF4-FFF2-40B4-BE49-F238E27FC236}">
                <a16:creationId xmlns:a16="http://schemas.microsoft.com/office/drawing/2014/main" id="{FF6DF638-6B0F-4037-9599-53EF847E0287}"/>
              </a:ext>
            </a:extLst>
          </p:cNvPr>
          <p:cNvCxnSpPr>
            <a:cxnSpLocks/>
          </p:cNvCxnSpPr>
          <p:nvPr/>
        </p:nvCxnSpPr>
        <p:spPr>
          <a:xfrm>
            <a:off x="8313113"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8" name="textruta 157">
            <a:extLst>
              <a:ext uri="{FF2B5EF4-FFF2-40B4-BE49-F238E27FC236}">
                <a16:creationId xmlns:a16="http://schemas.microsoft.com/office/drawing/2014/main" id="{191CA0F1-37D1-4C60-BB8E-03555BA17189}"/>
              </a:ext>
            </a:extLst>
          </p:cNvPr>
          <p:cNvSpPr txBox="1"/>
          <p:nvPr/>
        </p:nvSpPr>
        <p:spPr>
          <a:xfrm>
            <a:off x="1839249"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Q4</a:t>
            </a:r>
          </a:p>
        </p:txBody>
      </p:sp>
      <p:sp>
        <p:nvSpPr>
          <p:cNvPr id="159" name="textruta 158">
            <a:extLst>
              <a:ext uri="{FF2B5EF4-FFF2-40B4-BE49-F238E27FC236}">
                <a16:creationId xmlns:a16="http://schemas.microsoft.com/office/drawing/2014/main" id="{A4B59A4A-121C-4012-B679-09BD32648F6C}"/>
              </a:ext>
            </a:extLst>
          </p:cNvPr>
          <p:cNvSpPr txBox="1"/>
          <p:nvPr/>
        </p:nvSpPr>
        <p:spPr>
          <a:xfrm>
            <a:off x="244093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sp>
        <p:nvSpPr>
          <p:cNvPr id="160" name="textruta 159">
            <a:extLst>
              <a:ext uri="{FF2B5EF4-FFF2-40B4-BE49-F238E27FC236}">
                <a16:creationId xmlns:a16="http://schemas.microsoft.com/office/drawing/2014/main" id="{555344DB-316E-4031-8051-0303FD8FCCD3}"/>
              </a:ext>
            </a:extLst>
          </p:cNvPr>
          <p:cNvSpPr txBox="1"/>
          <p:nvPr/>
        </p:nvSpPr>
        <p:spPr>
          <a:xfrm>
            <a:off x="3042618"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Q2</a:t>
            </a:r>
          </a:p>
        </p:txBody>
      </p:sp>
      <p:sp>
        <p:nvSpPr>
          <p:cNvPr id="161" name="textruta 160">
            <a:extLst>
              <a:ext uri="{FF2B5EF4-FFF2-40B4-BE49-F238E27FC236}">
                <a16:creationId xmlns:a16="http://schemas.microsoft.com/office/drawing/2014/main" id="{9F1B1BF6-E0CA-4F99-9D0A-3B555ABE1600}"/>
              </a:ext>
            </a:extLst>
          </p:cNvPr>
          <p:cNvSpPr txBox="1"/>
          <p:nvPr/>
        </p:nvSpPr>
        <p:spPr>
          <a:xfrm>
            <a:off x="364430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Q3</a:t>
            </a:r>
          </a:p>
        </p:txBody>
      </p:sp>
      <p:sp>
        <p:nvSpPr>
          <p:cNvPr id="162" name="textruta 161">
            <a:extLst>
              <a:ext uri="{FF2B5EF4-FFF2-40B4-BE49-F238E27FC236}">
                <a16:creationId xmlns:a16="http://schemas.microsoft.com/office/drawing/2014/main" id="{8A762671-FD4C-458C-AE61-832928F7743A}"/>
              </a:ext>
            </a:extLst>
          </p:cNvPr>
          <p:cNvSpPr txBox="1"/>
          <p:nvPr/>
        </p:nvSpPr>
        <p:spPr>
          <a:xfrm>
            <a:off x="4245989"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Q4</a:t>
            </a:r>
          </a:p>
        </p:txBody>
      </p:sp>
      <p:sp>
        <p:nvSpPr>
          <p:cNvPr id="163" name="textruta 162">
            <a:extLst>
              <a:ext uri="{FF2B5EF4-FFF2-40B4-BE49-F238E27FC236}">
                <a16:creationId xmlns:a16="http://schemas.microsoft.com/office/drawing/2014/main" id="{2DAF061F-20F4-41D0-8E15-87F4F41C8969}"/>
              </a:ext>
            </a:extLst>
          </p:cNvPr>
          <p:cNvSpPr txBox="1"/>
          <p:nvPr/>
        </p:nvSpPr>
        <p:spPr>
          <a:xfrm>
            <a:off x="4847674"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sp>
        <p:nvSpPr>
          <p:cNvPr id="164" name="textruta 163">
            <a:extLst>
              <a:ext uri="{FF2B5EF4-FFF2-40B4-BE49-F238E27FC236}">
                <a16:creationId xmlns:a16="http://schemas.microsoft.com/office/drawing/2014/main" id="{5B993BFC-1C84-4FE2-A2F6-9BEF183BEA8E}"/>
              </a:ext>
            </a:extLst>
          </p:cNvPr>
          <p:cNvSpPr txBox="1"/>
          <p:nvPr/>
        </p:nvSpPr>
        <p:spPr>
          <a:xfrm>
            <a:off x="5449358"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Q2</a:t>
            </a:r>
          </a:p>
        </p:txBody>
      </p:sp>
      <p:sp>
        <p:nvSpPr>
          <p:cNvPr id="165" name="textruta 164">
            <a:extLst>
              <a:ext uri="{FF2B5EF4-FFF2-40B4-BE49-F238E27FC236}">
                <a16:creationId xmlns:a16="http://schemas.microsoft.com/office/drawing/2014/main" id="{D3E5F2BE-2A60-41CE-8F52-578956C84EA4}"/>
              </a:ext>
            </a:extLst>
          </p:cNvPr>
          <p:cNvSpPr txBox="1"/>
          <p:nvPr/>
        </p:nvSpPr>
        <p:spPr>
          <a:xfrm>
            <a:off x="605104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Q3</a:t>
            </a:r>
          </a:p>
        </p:txBody>
      </p:sp>
      <p:sp>
        <p:nvSpPr>
          <p:cNvPr id="166" name="textruta 165">
            <a:extLst>
              <a:ext uri="{FF2B5EF4-FFF2-40B4-BE49-F238E27FC236}">
                <a16:creationId xmlns:a16="http://schemas.microsoft.com/office/drawing/2014/main" id="{833D3F89-4CE7-4D59-B289-9B18D15CC229}"/>
              </a:ext>
            </a:extLst>
          </p:cNvPr>
          <p:cNvSpPr txBox="1"/>
          <p:nvPr/>
        </p:nvSpPr>
        <p:spPr>
          <a:xfrm>
            <a:off x="6652729"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Q4</a:t>
            </a:r>
          </a:p>
        </p:txBody>
      </p:sp>
      <p:sp>
        <p:nvSpPr>
          <p:cNvPr id="167" name="textruta 166">
            <a:extLst>
              <a:ext uri="{FF2B5EF4-FFF2-40B4-BE49-F238E27FC236}">
                <a16:creationId xmlns:a16="http://schemas.microsoft.com/office/drawing/2014/main" id="{2AAABCE6-98FA-4220-A77D-7759DF14BAD1}"/>
              </a:ext>
            </a:extLst>
          </p:cNvPr>
          <p:cNvSpPr txBox="1"/>
          <p:nvPr/>
        </p:nvSpPr>
        <p:spPr>
          <a:xfrm>
            <a:off x="725441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sp>
        <p:nvSpPr>
          <p:cNvPr id="168" name="textruta 167">
            <a:extLst>
              <a:ext uri="{FF2B5EF4-FFF2-40B4-BE49-F238E27FC236}">
                <a16:creationId xmlns:a16="http://schemas.microsoft.com/office/drawing/2014/main" id="{80323F85-1297-450B-9FE6-C27D8126D824}"/>
              </a:ext>
            </a:extLst>
          </p:cNvPr>
          <p:cNvSpPr txBox="1"/>
          <p:nvPr/>
        </p:nvSpPr>
        <p:spPr>
          <a:xfrm>
            <a:off x="7856098"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Q2</a:t>
            </a:r>
          </a:p>
        </p:txBody>
      </p:sp>
      <p:sp>
        <p:nvSpPr>
          <p:cNvPr id="169" name="textruta 168">
            <a:extLst>
              <a:ext uri="{FF2B5EF4-FFF2-40B4-BE49-F238E27FC236}">
                <a16:creationId xmlns:a16="http://schemas.microsoft.com/office/drawing/2014/main" id="{F567700F-1688-4CDD-808A-6A4F75BD0260}"/>
              </a:ext>
            </a:extLst>
          </p:cNvPr>
          <p:cNvSpPr txBox="1"/>
          <p:nvPr/>
        </p:nvSpPr>
        <p:spPr>
          <a:xfrm>
            <a:off x="8457783"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Q3</a:t>
            </a:r>
          </a:p>
        </p:txBody>
      </p:sp>
      <p:cxnSp>
        <p:nvCxnSpPr>
          <p:cNvPr id="171" name="Rak pilkoppling 170">
            <a:extLst>
              <a:ext uri="{FF2B5EF4-FFF2-40B4-BE49-F238E27FC236}">
                <a16:creationId xmlns:a16="http://schemas.microsoft.com/office/drawing/2014/main" id="{79D1082D-29D9-4027-A4F6-8317091835D8}"/>
              </a:ext>
            </a:extLst>
          </p:cNvPr>
          <p:cNvCxnSpPr>
            <a:cxnSpLocks/>
          </p:cNvCxnSpPr>
          <p:nvPr/>
        </p:nvCxnSpPr>
        <p:spPr>
          <a:xfrm flipV="1">
            <a:off x="6928123" y="2510820"/>
            <a:ext cx="1211834" cy="5534"/>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Rak pilkoppling 171">
            <a:extLst>
              <a:ext uri="{FF2B5EF4-FFF2-40B4-BE49-F238E27FC236}">
                <a16:creationId xmlns:a16="http://schemas.microsoft.com/office/drawing/2014/main" id="{66523181-61E1-495F-ACDB-74991C823713}"/>
              </a:ext>
            </a:extLst>
          </p:cNvPr>
          <p:cNvCxnSpPr>
            <a:cxnSpLocks/>
          </p:cNvCxnSpPr>
          <p:nvPr/>
        </p:nvCxnSpPr>
        <p:spPr>
          <a:xfrm flipV="1">
            <a:off x="570641" y="3108171"/>
            <a:ext cx="6408000"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 name="textruta 172">
            <a:extLst>
              <a:ext uri="{FF2B5EF4-FFF2-40B4-BE49-F238E27FC236}">
                <a16:creationId xmlns:a16="http://schemas.microsoft.com/office/drawing/2014/main" id="{ADD35250-2822-45DB-9F32-2A7E60DB0ED9}"/>
              </a:ext>
            </a:extLst>
          </p:cNvPr>
          <p:cNvSpPr txBox="1"/>
          <p:nvPr/>
        </p:nvSpPr>
        <p:spPr>
          <a:xfrm>
            <a:off x="503718" y="2875397"/>
            <a:ext cx="334373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Kunders och IT-leverantörers utveckling</a:t>
            </a:r>
          </a:p>
        </p:txBody>
      </p:sp>
      <p:cxnSp>
        <p:nvCxnSpPr>
          <p:cNvPr id="174" name="Rak pilkoppling 173">
            <a:extLst>
              <a:ext uri="{FF2B5EF4-FFF2-40B4-BE49-F238E27FC236}">
                <a16:creationId xmlns:a16="http://schemas.microsoft.com/office/drawing/2014/main" id="{F35959D8-21A3-482D-99F8-F9B8FFDD8979}"/>
              </a:ext>
            </a:extLst>
          </p:cNvPr>
          <p:cNvCxnSpPr>
            <a:cxnSpLocks/>
          </p:cNvCxnSpPr>
          <p:nvPr/>
        </p:nvCxnSpPr>
        <p:spPr>
          <a:xfrm>
            <a:off x="6928123" y="4168056"/>
            <a:ext cx="1216426"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5" name="textruta 174">
            <a:extLst>
              <a:ext uri="{FF2B5EF4-FFF2-40B4-BE49-F238E27FC236}">
                <a16:creationId xmlns:a16="http://schemas.microsoft.com/office/drawing/2014/main" id="{6C8304D6-6C9D-4B5F-BCD4-1F913DAAD00E}"/>
              </a:ext>
            </a:extLst>
          </p:cNvPr>
          <p:cNvSpPr txBox="1"/>
          <p:nvPr/>
        </p:nvSpPr>
        <p:spPr>
          <a:xfrm>
            <a:off x="6717021" y="3912015"/>
            <a:ext cx="319218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Samtliga kunders driftsförberedelser i VIOL 3</a:t>
            </a:r>
          </a:p>
        </p:txBody>
      </p:sp>
      <p:sp>
        <p:nvSpPr>
          <p:cNvPr id="177" name="textruta 176">
            <a:extLst>
              <a:ext uri="{FF2B5EF4-FFF2-40B4-BE49-F238E27FC236}">
                <a16:creationId xmlns:a16="http://schemas.microsoft.com/office/drawing/2014/main" id="{A05C5122-CA3D-4874-9279-29B9A3FC2C03}"/>
              </a:ext>
            </a:extLst>
          </p:cNvPr>
          <p:cNvSpPr txBox="1"/>
          <p:nvPr/>
        </p:nvSpPr>
        <p:spPr>
          <a:xfrm>
            <a:off x="4311697" y="3176345"/>
            <a:ext cx="2254489" cy="261610"/>
          </a:xfrm>
          <a:prstGeom prst="rect">
            <a:avLst/>
          </a:prstGeom>
          <a:noFill/>
        </p:spPr>
        <p:txBody>
          <a:bodyPr wrap="square" rtlCol="0">
            <a:spAutoFit/>
          </a:bodyPr>
          <a:lstStyle>
            <a:defPPr>
              <a:defRPr lang="sv-SE"/>
            </a:defPPr>
            <a:lvl1pPr marR="0" lvl="0" indent="0" algn="ctr" fontAlgn="auto">
              <a:lnSpc>
                <a:spcPct val="100000"/>
              </a:lnSpc>
              <a:spcBef>
                <a:spcPts val="0"/>
              </a:spcBef>
              <a:spcAft>
                <a:spcPts val="0"/>
              </a:spcAft>
              <a:buClrTx/>
              <a:buSzTx/>
              <a:buFontTx/>
              <a:buNone/>
              <a:tabLst/>
              <a:defRPr kumimoji="0" sz="1050" b="0" i="0" u="none" strike="noStrike" cap="none" spc="0" normalizeH="0" baseline="0">
                <a:ln>
                  <a:noFill/>
                </a:ln>
                <a:solidFill>
                  <a:schemeClr val="bg1"/>
                </a:solidFill>
                <a:effectLst/>
                <a:uLnTx/>
                <a:uFillTx/>
                <a:latin typeface="Open Sans" panose="020B0606030504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Kunders verifieringsperiod</a:t>
            </a:r>
          </a:p>
        </p:txBody>
      </p:sp>
      <p:cxnSp>
        <p:nvCxnSpPr>
          <p:cNvPr id="178" name="Rak pilkoppling 177">
            <a:extLst>
              <a:ext uri="{FF2B5EF4-FFF2-40B4-BE49-F238E27FC236}">
                <a16:creationId xmlns:a16="http://schemas.microsoft.com/office/drawing/2014/main" id="{07591CF9-76AE-4599-AEA2-634A9FBFF8F2}"/>
              </a:ext>
            </a:extLst>
          </p:cNvPr>
          <p:cNvCxnSpPr>
            <a:cxnSpLocks/>
          </p:cNvCxnSpPr>
          <p:nvPr/>
        </p:nvCxnSpPr>
        <p:spPr>
          <a:xfrm>
            <a:off x="2898751" y="5473985"/>
            <a:ext cx="5265969"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textruta 178">
            <a:extLst>
              <a:ext uri="{FF2B5EF4-FFF2-40B4-BE49-F238E27FC236}">
                <a16:creationId xmlns:a16="http://schemas.microsoft.com/office/drawing/2014/main" id="{859C09AB-16EB-4DA6-88B2-8ADC3387CB35}"/>
              </a:ext>
            </a:extLst>
          </p:cNvPr>
          <p:cNvSpPr txBox="1"/>
          <p:nvPr/>
        </p:nvSpPr>
        <p:spPr>
          <a:xfrm>
            <a:off x="2573885" y="5224594"/>
            <a:ext cx="22544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Förvaltningsförberedelser</a:t>
            </a:r>
          </a:p>
        </p:txBody>
      </p:sp>
      <p:sp>
        <p:nvSpPr>
          <p:cNvPr id="180" name="textruta 179">
            <a:extLst>
              <a:ext uri="{FF2B5EF4-FFF2-40B4-BE49-F238E27FC236}">
                <a16:creationId xmlns:a16="http://schemas.microsoft.com/office/drawing/2014/main" id="{CDB52B64-482E-425B-96C1-D43F562D97D4}"/>
              </a:ext>
            </a:extLst>
          </p:cNvPr>
          <p:cNvSpPr txBox="1"/>
          <p:nvPr/>
        </p:nvSpPr>
        <p:spPr>
          <a:xfrm>
            <a:off x="7919677" y="4421974"/>
            <a:ext cx="122432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Omläggning</a:t>
            </a:r>
          </a:p>
        </p:txBody>
      </p:sp>
      <p:sp>
        <p:nvSpPr>
          <p:cNvPr id="183" name="textruta 182">
            <a:extLst>
              <a:ext uri="{FF2B5EF4-FFF2-40B4-BE49-F238E27FC236}">
                <a16:creationId xmlns:a16="http://schemas.microsoft.com/office/drawing/2014/main" id="{471F3830-E760-4F9F-B42B-28A42A1A99C8}"/>
              </a:ext>
            </a:extLst>
          </p:cNvPr>
          <p:cNvSpPr txBox="1"/>
          <p:nvPr/>
        </p:nvSpPr>
        <p:spPr>
          <a:xfrm>
            <a:off x="8189429" y="4752078"/>
            <a:ext cx="2098409" cy="261610"/>
          </a:xfrm>
          <a:prstGeom prst="rect">
            <a:avLst/>
          </a:prstGeom>
          <a:noFill/>
        </p:spPr>
        <p:txBody>
          <a:bodyPr wrap="square" rtlCol="0">
            <a:spAutoFit/>
          </a:bodyPr>
          <a:lstStyle>
            <a:defPPr>
              <a:defRPr lang="sv-SE"/>
            </a:defPPr>
            <a:lvl1pPr marR="0" lvl="0" indent="0" algn="ctr" fontAlgn="auto">
              <a:lnSpc>
                <a:spcPct val="100000"/>
              </a:lnSpc>
              <a:spcBef>
                <a:spcPts val="0"/>
              </a:spcBef>
              <a:spcAft>
                <a:spcPts val="0"/>
              </a:spcAft>
              <a:buClrTx/>
              <a:buSzTx/>
              <a:buFontTx/>
              <a:buNone/>
              <a:tabLst/>
              <a:defRPr kumimoji="0" sz="1100" b="0" i="0" u="none" strike="noStrike" cap="none" spc="0" normalizeH="0" baseline="0">
                <a:ln>
                  <a:noFill/>
                </a:ln>
                <a:effectLst/>
                <a:uLnTx/>
                <a:uFillTx/>
                <a:latin typeface="Open Sans" panose="020B0606030504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Stäng VIOL 2 för nya affärer</a:t>
            </a:r>
          </a:p>
        </p:txBody>
      </p:sp>
      <p:sp>
        <p:nvSpPr>
          <p:cNvPr id="189" name="textruta 188">
            <a:extLst>
              <a:ext uri="{FF2B5EF4-FFF2-40B4-BE49-F238E27FC236}">
                <a16:creationId xmlns:a16="http://schemas.microsoft.com/office/drawing/2014/main" id="{C79B01D3-2993-4941-9F77-414B5D160BB6}"/>
              </a:ext>
            </a:extLst>
          </p:cNvPr>
          <p:cNvSpPr txBox="1"/>
          <p:nvPr/>
        </p:nvSpPr>
        <p:spPr>
          <a:xfrm>
            <a:off x="6314993" y="2266879"/>
            <a:ext cx="2437459" cy="261610"/>
          </a:xfrm>
          <a:prstGeom prst="rect">
            <a:avLst/>
          </a:prstGeom>
          <a:noFill/>
        </p:spPr>
        <p:txBody>
          <a:bodyPr wrap="square" rtlCol="0">
            <a:spAutoFit/>
          </a:bodyPr>
          <a:lstStyle>
            <a:defPPr>
              <a:defRPr lang="sv-SE"/>
            </a:defPPr>
            <a:lvl1pPr marR="0" lvl="0" indent="0" algn="ctr" fontAlgn="auto">
              <a:lnSpc>
                <a:spcPct val="100000"/>
              </a:lnSpc>
              <a:spcBef>
                <a:spcPts val="0"/>
              </a:spcBef>
              <a:spcAft>
                <a:spcPts val="0"/>
              </a:spcAft>
              <a:buClrTx/>
              <a:buSzTx/>
              <a:buFontTx/>
              <a:buNone/>
              <a:tabLst/>
              <a:defRPr kumimoji="0" sz="1050" b="0" i="0" u="none" strike="noStrike" cap="none" spc="0" normalizeH="0" baseline="0">
                <a:ln>
                  <a:noFill/>
                </a:ln>
                <a:solidFill>
                  <a:schemeClr val="bg1"/>
                </a:solidFill>
                <a:effectLst/>
                <a:uLnTx/>
                <a:uFillTx/>
                <a:latin typeface="Open Sans" panose="020B0606030504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Stabiliseringsperiod</a:t>
            </a:r>
          </a:p>
        </p:txBody>
      </p:sp>
      <p:cxnSp>
        <p:nvCxnSpPr>
          <p:cNvPr id="190" name="Rak pilkoppling 189">
            <a:extLst>
              <a:ext uri="{FF2B5EF4-FFF2-40B4-BE49-F238E27FC236}">
                <a16:creationId xmlns:a16="http://schemas.microsoft.com/office/drawing/2014/main" id="{C2E0D3F5-6778-4E0C-AAAF-2C66595B1DC0}"/>
              </a:ext>
            </a:extLst>
          </p:cNvPr>
          <p:cNvCxnSpPr>
            <a:cxnSpLocks/>
          </p:cNvCxnSpPr>
          <p:nvPr/>
        </p:nvCxnSpPr>
        <p:spPr>
          <a:xfrm flipV="1">
            <a:off x="4116473" y="2838102"/>
            <a:ext cx="4032742" cy="12674"/>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1" name="textruta 190">
            <a:extLst>
              <a:ext uri="{FF2B5EF4-FFF2-40B4-BE49-F238E27FC236}">
                <a16:creationId xmlns:a16="http://schemas.microsoft.com/office/drawing/2014/main" id="{CB7608F6-E49D-4525-BEE9-C12B83DB06E1}"/>
              </a:ext>
            </a:extLst>
          </p:cNvPr>
          <p:cNvSpPr txBox="1"/>
          <p:nvPr/>
        </p:nvSpPr>
        <p:spPr>
          <a:xfrm>
            <a:off x="3885111" y="2609375"/>
            <a:ext cx="2124943" cy="253916"/>
          </a:xfrm>
          <a:prstGeom prst="rect">
            <a:avLst/>
          </a:prstGeom>
          <a:noFill/>
        </p:spPr>
        <p:txBody>
          <a:bodyPr wrap="square" rtlCol="0">
            <a:spAutoFit/>
          </a:bodyPr>
          <a:lstStyle>
            <a:defPPr>
              <a:defRPr lang="sv-SE"/>
            </a:defPPr>
            <a:lvl1pPr marR="0" lvl="0" indent="0" algn="ctr" fontAlgn="auto">
              <a:lnSpc>
                <a:spcPct val="100000"/>
              </a:lnSpc>
              <a:spcBef>
                <a:spcPts val="0"/>
              </a:spcBef>
              <a:spcAft>
                <a:spcPts val="0"/>
              </a:spcAft>
              <a:buClrTx/>
              <a:buSzTx/>
              <a:buFontTx/>
              <a:buNone/>
              <a:tabLst/>
              <a:defRPr kumimoji="0" sz="1100" b="0" i="0" u="none" strike="noStrike" cap="none" spc="0" normalizeH="0" baseline="0">
                <a:ln>
                  <a:noFill/>
                </a:ln>
                <a:effectLst/>
                <a:uLnTx/>
                <a:uFillTx/>
                <a:latin typeface="Open Sans" panose="020B0606030504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Drifttagningsförberedelser</a:t>
            </a:r>
          </a:p>
        </p:txBody>
      </p:sp>
      <p:cxnSp>
        <p:nvCxnSpPr>
          <p:cNvPr id="198" name="Rak koppling 197">
            <a:extLst>
              <a:ext uri="{FF2B5EF4-FFF2-40B4-BE49-F238E27FC236}">
                <a16:creationId xmlns:a16="http://schemas.microsoft.com/office/drawing/2014/main" id="{CAF2E340-1CE1-4741-A385-02BE0048EB20}"/>
              </a:ext>
            </a:extLst>
          </p:cNvPr>
          <p:cNvCxnSpPr>
            <a:cxnSpLocks/>
          </p:cNvCxnSpPr>
          <p:nvPr/>
        </p:nvCxnSpPr>
        <p:spPr>
          <a:xfrm>
            <a:off x="9507766" y="5887554"/>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199" name="Rak koppling 198">
            <a:extLst>
              <a:ext uri="{FF2B5EF4-FFF2-40B4-BE49-F238E27FC236}">
                <a16:creationId xmlns:a16="http://schemas.microsoft.com/office/drawing/2014/main" id="{660B73AA-27B9-4355-AE7B-AFF0297C0ACC}"/>
              </a:ext>
            </a:extLst>
          </p:cNvPr>
          <p:cNvCxnSpPr>
            <a:cxnSpLocks/>
          </p:cNvCxnSpPr>
          <p:nvPr/>
        </p:nvCxnSpPr>
        <p:spPr>
          <a:xfrm>
            <a:off x="10108189"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0" name="textruta 199">
            <a:extLst>
              <a:ext uri="{FF2B5EF4-FFF2-40B4-BE49-F238E27FC236}">
                <a16:creationId xmlns:a16="http://schemas.microsoft.com/office/drawing/2014/main" id="{324F84B1-68A2-4B83-9D7E-DCDBC70836A5}"/>
              </a:ext>
            </a:extLst>
          </p:cNvPr>
          <p:cNvSpPr txBox="1"/>
          <p:nvPr/>
        </p:nvSpPr>
        <p:spPr>
          <a:xfrm>
            <a:off x="9048226" y="6043023"/>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Q4</a:t>
            </a:r>
          </a:p>
        </p:txBody>
      </p:sp>
      <p:sp>
        <p:nvSpPr>
          <p:cNvPr id="201" name="textruta 200">
            <a:extLst>
              <a:ext uri="{FF2B5EF4-FFF2-40B4-BE49-F238E27FC236}">
                <a16:creationId xmlns:a16="http://schemas.microsoft.com/office/drawing/2014/main" id="{88D4CCE8-4453-464B-AEDC-BCB8DFCAFB63}"/>
              </a:ext>
            </a:extLst>
          </p:cNvPr>
          <p:cNvSpPr txBox="1"/>
          <p:nvPr/>
        </p:nvSpPr>
        <p:spPr>
          <a:xfrm>
            <a:off x="9649912" y="6029148"/>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cxnSp>
        <p:nvCxnSpPr>
          <p:cNvPr id="202" name="Rak koppling 201">
            <a:extLst>
              <a:ext uri="{FF2B5EF4-FFF2-40B4-BE49-F238E27FC236}">
                <a16:creationId xmlns:a16="http://schemas.microsoft.com/office/drawing/2014/main" id="{EF5B3C2A-360F-4B21-90C9-E03834BED4B9}"/>
              </a:ext>
            </a:extLst>
          </p:cNvPr>
          <p:cNvCxnSpPr>
            <a:cxnSpLocks/>
          </p:cNvCxnSpPr>
          <p:nvPr/>
        </p:nvCxnSpPr>
        <p:spPr>
          <a:xfrm>
            <a:off x="508609"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Rak koppling 202">
            <a:extLst>
              <a:ext uri="{FF2B5EF4-FFF2-40B4-BE49-F238E27FC236}">
                <a16:creationId xmlns:a16="http://schemas.microsoft.com/office/drawing/2014/main" id="{641EF581-2ADE-4903-BFFC-AB9E750CB0D3}"/>
              </a:ext>
            </a:extLst>
          </p:cNvPr>
          <p:cNvCxnSpPr>
            <a:cxnSpLocks/>
          </p:cNvCxnSpPr>
          <p:nvPr/>
        </p:nvCxnSpPr>
        <p:spPr>
          <a:xfrm>
            <a:off x="1109031"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Rak koppling 203">
            <a:extLst>
              <a:ext uri="{FF2B5EF4-FFF2-40B4-BE49-F238E27FC236}">
                <a16:creationId xmlns:a16="http://schemas.microsoft.com/office/drawing/2014/main" id="{6AE3B2AB-1C52-4820-9893-77B0FDF7A8AA}"/>
              </a:ext>
            </a:extLst>
          </p:cNvPr>
          <p:cNvCxnSpPr>
            <a:cxnSpLocks/>
          </p:cNvCxnSpPr>
          <p:nvPr/>
        </p:nvCxnSpPr>
        <p:spPr>
          <a:xfrm>
            <a:off x="2308885" y="5892143"/>
            <a:ext cx="0" cy="288000"/>
          </a:xfrm>
          <a:prstGeom prst="line">
            <a:avLst/>
          </a:prstGeom>
          <a:ln w="28575">
            <a:solidFill>
              <a:schemeClr val="accent2">
                <a:lumMod val="60000"/>
                <a:lumOff val="40000"/>
                <a:alpha val="84000"/>
              </a:schemeClr>
            </a:solidFill>
          </a:ln>
        </p:spPr>
        <p:style>
          <a:lnRef idx="1">
            <a:schemeClr val="accent1"/>
          </a:lnRef>
          <a:fillRef idx="0">
            <a:schemeClr val="accent1"/>
          </a:fillRef>
          <a:effectRef idx="0">
            <a:schemeClr val="accent1"/>
          </a:effectRef>
          <a:fontRef idx="minor">
            <a:schemeClr val="tx1"/>
          </a:fontRef>
        </p:style>
      </p:cxnSp>
      <p:cxnSp>
        <p:nvCxnSpPr>
          <p:cNvPr id="205" name="Rak koppling 204">
            <a:extLst>
              <a:ext uri="{FF2B5EF4-FFF2-40B4-BE49-F238E27FC236}">
                <a16:creationId xmlns:a16="http://schemas.microsoft.com/office/drawing/2014/main" id="{7D6757F5-D217-414A-B4D9-B3C1F689714A}"/>
              </a:ext>
            </a:extLst>
          </p:cNvPr>
          <p:cNvCxnSpPr>
            <a:cxnSpLocks/>
          </p:cNvCxnSpPr>
          <p:nvPr/>
        </p:nvCxnSpPr>
        <p:spPr>
          <a:xfrm>
            <a:off x="510019"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7" name="textruta 206">
            <a:extLst>
              <a:ext uri="{FF2B5EF4-FFF2-40B4-BE49-F238E27FC236}">
                <a16:creationId xmlns:a16="http://schemas.microsoft.com/office/drawing/2014/main" id="{43435B65-A58C-4B58-8A12-FAF373D64035}"/>
              </a:ext>
            </a:extLst>
          </p:cNvPr>
          <p:cNvSpPr txBox="1"/>
          <p:nvPr/>
        </p:nvSpPr>
        <p:spPr>
          <a:xfrm>
            <a:off x="72614" y="604450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Q1</a:t>
            </a:r>
          </a:p>
        </p:txBody>
      </p:sp>
      <p:sp>
        <p:nvSpPr>
          <p:cNvPr id="208" name="textruta 207">
            <a:extLst>
              <a:ext uri="{FF2B5EF4-FFF2-40B4-BE49-F238E27FC236}">
                <a16:creationId xmlns:a16="http://schemas.microsoft.com/office/drawing/2014/main" id="{20C930E4-F0B6-464C-9ADA-8196E796698F}"/>
              </a:ext>
            </a:extLst>
          </p:cNvPr>
          <p:cNvSpPr txBox="1"/>
          <p:nvPr/>
        </p:nvSpPr>
        <p:spPr>
          <a:xfrm>
            <a:off x="627645" y="604450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Q2</a:t>
            </a:r>
          </a:p>
        </p:txBody>
      </p:sp>
      <p:sp>
        <p:nvSpPr>
          <p:cNvPr id="209" name="textruta 208">
            <a:extLst>
              <a:ext uri="{FF2B5EF4-FFF2-40B4-BE49-F238E27FC236}">
                <a16:creationId xmlns:a16="http://schemas.microsoft.com/office/drawing/2014/main" id="{2B43BFFE-A955-43DB-B036-C9B958E4CB7E}"/>
              </a:ext>
            </a:extLst>
          </p:cNvPr>
          <p:cNvSpPr txBox="1"/>
          <p:nvPr/>
        </p:nvSpPr>
        <p:spPr>
          <a:xfrm>
            <a:off x="1229331" y="6044502"/>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Q3</a:t>
            </a:r>
          </a:p>
        </p:txBody>
      </p:sp>
      <p:sp>
        <p:nvSpPr>
          <p:cNvPr id="210" name="textruta 209">
            <a:extLst>
              <a:ext uri="{FF2B5EF4-FFF2-40B4-BE49-F238E27FC236}">
                <a16:creationId xmlns:a16="http://schemas.microsoft.com/office/drawing/2014/main" id="{13FB33F1-6CA5-4912-96C5-09FDFAA097B7}"/>
              </a:ext>
            </a:extLst>
          </p:cNvPr>
          <p:cNvSpPr txBox="1"/>
          <p:nvPr/>
        </p:nvSpPr>
        <p:spPr>
          <a:xfrm>
            <a:off x="10263993" y="6269845"/>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Open Sans" panose="020B0606030504020204"/>
                <a:ea typeface="+mn-ea"/>
                <a:cs typeface="+mn-cs"/>
              </a:rPr>
              <a:t>2026</a:t>
            </a:r>
          </a:p>
        </p:txBody>
      </p:sp>
      <p:sp>
        <p:nvSpPr>
          <p:cNvPr id="224" name="textruta 223">
            <a:extLst>
              <a:ext uri="{FF2B5EF4-FFF2-40B4-BE49-F238E27FC236}">
                <a16:creationId xmlns:a16="http://schemas.microsoft.com/office/drawing/2014/main" id="{4974332B-34EB-4DC0-A3DA-62609F5950A7}"/>
              </a:ext>
            </a:extLst>
          </p:cNvPr>
          <p:cNvSpPr txBox="1"/>
          <p:nvPr/>
        </p:nvSpPr>
        <p:spPr>
          <a:xfrm>
            <a:off x="3858668" y="210921"/>
            <a:ext cx="1481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panose="020B0606030504020204"/>
                <a:ea typeface="+mn-ea"/>
                <a:cs typeface="+mn-cs"/>
              </a:rPr>
              <a:t>Start verifieringsperiod</a:t>
            </a:r>
          </a:p>
        </p:txBody>
      </p:sp>
      <p:sp>
        <p:nvSpPr>
          <p:cNvPr id="226" name="textruta 225">
            <a:extLst>
              <a:ext uri="{FF2B5EF4-FFF2-40B4-BE49-F238E27FC236}">
                <a16:creationId xmlns:a16="http://schemas.microsoft.com/office/drawing/2014/main" id="{FEE1FCD8-BE0B-4A39-8AB5-975B893B59F1}"/>
              </a:ext>
            </a:extLst>
          </p:cNvPr>
          <p:cNvSpPr txBox="1"/>
          <p:nvPr/>
        </p:nvSpPr>
        <p:spPr>
          <a:xfrm>
            <a:off x="6652729" y="712219"/>
            <a:ext cx="14103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panose="020B0606030504020204"/>
                <a:ea typeface="+mn-ea"/>
                <a:cs typeface="+mn-cs"/>
              </a:rPr>
              <a:t>Acceptans-godkännande</a:t>
            </a:r>
          </a:p>
        </p:txBody>
      </p:sp>
      <p:cxnSp>
        <p:nvCxnSpPr>
          <p:cNvPr id="228" name="Rak koppling 227">
            <a:extLst>
              <a:ext uri="{FF2B5EF4-FFF2-40B4-BE49-F238E27FC236}">
                <a16:creationId xmlns:a16="http://schemas.microsoft.com/office/drawing/2014/main" id="{05F09C6F-0A7F-421E-B74D-C12DA6B8B1E8}"/>
              </a:ext>
            </a:extLst>
          </p:cNvPr>
          <p:cNvCxnSpPr>
            <a:cxnSpLocks/>
          </p:cNvCxnSpPr>
          <p:nvPr/>
        </p:nvCxnSpPr>
        <p:spPr>
          <a:xfrm>
            <a:off x="8188038" y="1215999"/>
            <a:ext cx="0" cy="478800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229" name="Rak koppling 228">
            <a:extLst>
              <a:ext uri="{FF2B5EF4-FFF2-40B4-BE49-F238E27FC236}">
                <a16:creationId xmlns:a16="http://schemas.microsoft.com/office/drawing/2014/main" id="{2FC11A13-A665-469D-9699-AC4BDA2C5B83}"/>
              </a:ext>
            </a:extLst>
          </p:cNvPr>
          <p:cNvCxnSpPr>
            <a:cxnSpLocks/>
          </p:cNvCxnSpPr>
          <p:nvPr/>
        </p:nvCxnSpPr>
        <p:spPr>
          <a:xfrm>
            <a:off x="7275937" y="208201"/>
            <a:ext cx="0" cy="5039939"/>
          </a:xfrm>
          <a:prstGeom prst="line">
            <a:avLst/>
          </a:prstGeom>
          <a:noFill/>
        </p:spPr>
      </p:cxnSp>
      <p:cxnSp>
        <p:nvCxnSpPr>
          <p:cNvPr id="231" name="Rak koppling 230">
            <a:extLst>
              <a:ext uri="{FF2B5EF4-FFF2-40B4-BE49-F238E27FC236}">
                <a16:creationId xmlns:a16="http://schemas.microsoft.com/office/drawing/2014/main" id="{3E143F98-3BC4-49B2-9F7F-088E0605DF59}"/>
              </a:ext>
            </a:extLst>
          </p:cNvPr>
          <p:cNvCxnSpPr>
            <a:cxnSpLocks/>
          </p:cNvCxnSpPr>
          <p:nvPr/>
        </p:nvCxnSpPr>
        <p:spPr>
          <a:xfrm>
            <a:off x="4552563" y="672586"/>
            <a:ext cx="0" cy="532639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232" name="Rak koppling 231">
            <a:extLst>
              <a:ext uri="{FF2B5EF4-FFF2-40B4-BE49-F238E27FC236}">
                <a16:creationId xmlns:a16="http://schemas.microsoft.com/office/drawing/2014/main" id="{23D00A6F-2126-4AFC-85A3-F4E1B3BC2917}"/>
              </a:ext>
            </a:extLst>
          </p:cNvPr>
          <p:cNvCxnSpPr>
            <a:cxnSpLocks/>
          </p:cNvCxnSpPr>
          <p:nvPr/>
        </p:nvCxnSpPr>
        <p:spPr>
          <a:xfrm>
            <a:off x="9310739" y="1222874"/>
            <a:ext cx="0" cy="478800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sp>
        <p:nvSpPr>
          <p:cNvPr id="233" name="textruta 232">
            <a:extLst>
              <a:ext uri="{FF2B5EF4-FFF2-40B4-BE49-F238E27FC236}">
                <a16:creationId xmlns:a16="http://schemas.microsoft.com/office/drawing/2014/main" id="{BB1B209E-3DD1-4774-9A7E-BAE9910C123E}"/>
              </a:ext>
            </a:extLst>
          </p:cNvPr>
          <p:cNvSpPr txBox="1"/>
          <p:nvPr/>
        </p:nvSpPr>
        <p:spPr>
          <a:xfrm>
            <a:off x="7482859" y="910400"/>
            <a:ext cx="14103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panose="020B0606030504020204"/>
                <a:ea typeface="+mn-ea"/>
                <a:cs typeface="+mn-cs"/>
              </a:rPr>
              <a:t>Go live</a:t>
            </a:r>
          </a:p>
        </p:txBody>
      </p:sp>
      <p:sp>
        <p:nvSpPr>
          <p:cNvPr id="234" name="textruta 233">
            <a:extLst>
              <a:ext uri="{FF2B5EF4-FFF2-40B4-BE49-F238E27FC236}">
                <a16:creationId xmlns:a16="http://schemas.microsoft.com/office/drawing/2014/main" id="{81902022-F537-424E-9E63-7A5818967002}"/>
              </a:ext>
            </a:extLst>
          </p:cNvPr>
          <p:cNvSpPr txBox="1"/>
          <p:nvPr/>
        </p:nvSpPr>
        <p:spPr>
          <a:xfrm>
            <a:off x="8504752" y="594267"/>
            <a:ext cx="15954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FFFFFF"/>
                </a:solidFill>
                <a:effectLst/>
                <a:uLnTx/>
                <a:uFillTx/>
                <a:latin typeface="Open Sans" panose="020B0606030504020204"/>
                <a:ea typeface="+mn-ea"/>
                <a:cs typeface="+mn-cs"/>
              </a:rPr>
              <a:t>Samtliga affärer i skogsbranschen genomförs i VIOL 3</a:t>
            </a:r>
            <a:endParaRPr kumimoji="0" lang="sv-SE" sz="1200" b="0" i="1" u="none" strike="noStrike" kern="1200" cap="none" spc="0" normalizeH="0" baseline="0" noProof="0">
              <a:ln>
                <a:noFill/>
              </a:ln>
              <a:solidFill>
                <a:srgbClr val="FFFFFF"/>
              </a:solidFill>
              <a:effectLst/>
              <a:uLnTx/>
              <a:uFillTx/>
              <a:latin typeface="Open Sans" panose="020B0606030504020204"/>
              <a:ea typeface="+mn-ea"/>
              <a:cs typeface="+mn-cs"/>
            </a:endParaRPr>
          </a:p>
        </p:txBody>
      </p:sp>
      <p:cxnSp>
        <p:nvCxnSpPr>
          <p:cNvPr id="235" name="Rak pilkoppling 234">
            <a:extLst>
              <a:ext uri="{FF2B5EF4-FFF2-40B4-BE49-F238E27FC236}">
                <a16:creationId xmlns:a16="http://schemas.microsoft.com/office/drawing/2014/main" id="{A53ADA9F-4D1C-4E85-A355-A23A8284D552}"/>
              </a:ext>
            </a:extLst>
          </p:cNvPr>
          <p:cNvCxnSpPr>
            <a:cxnSpLocks/>
          </p:cNvCxnSpPr>
          <p:nvPr/>
        </p:nvCxnSpPr>
        <p:spPr>
          <a:xfrm>
            <a:off x="8186486" y="4657521"/>
            <a:ext cx="1080000"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3" name="Rak koppling 242">
            <a:extLst>
              <a:ext uri="{FF2B5EF4-FFF2-40B4-BE49-F238E27FC236}">
                <a16:creationId xmlns:a16="http://schemas.microsoft.com/office/drawing/2014/main" id="{BDE38D55-61EA-4A90-9D66-714599FB85EF}"/>
              </a:ext>
            </a:extLst>
          </p:cNvPr>
          <p:cNvCxnSpPr>
            <a:cxnSpLocks/>
          </p:cNvCxnSpPr>
          <p:nvPr/>
        </p:nvCxnSpPr>
        <p:spPr>
          <a:xfrm>
            <a:off x="7324723" y="1222874"/>
            <a:ext cx="0" cy="4788000"/>
          </a:xfrm>
          <a:prstGeom prst="line">
            <a:avLst/>
          </a:prstGeom>
          <a:ln w="76200">
            <a:solidFill>
              <a:schemeClr val="bg2">
                <a:lumMod val="85000"/>
                <a:alpha val="59000"/>
              </a:schemeClr>
            </a:solidFill>
          </a:ln>
        </p:spPr>
        <p:style>
          <a:lnRef idx="1">
            <a:schemeClr val="accent1"/>
          </a:lnRef>
          <a:fillRef idx="0">
            <a:schemeClr val="accent1"/>
          </a:fillRef>
          <a:effectRef idx="0">
            <a:schemeClr val="accent1"/>
          </a:effectRef>
          <a:fontRef idx="minor">
            <a:schemeClr val="tx1"/>
          </a:fontRef>
        </p:style>
      </p:cxnSp>
      <p:cxnSp>
        <p:nvCxnSpPr>
          <p:cNvPr id="96" name="Rak koppling 95">
            <a:extLst>
              <a:ext uri="{FF2B5EF4-FFF2-40B4-BE49-F238E27FC236}">
                <a16:creationId xmlns:a16="http://schemas.microsoft.com/office/drawing/2014/main" id="{0FA30507-5654-4129-95A9-5C9847E5944E}"/>
              </a:ext>
            </a:extLst>
          </p:cNvPr>
          <p:cNvCxnSpPr>
            <a:cxnSpLocks/>
          </p:cNvCxnSpPr>
          <p:nvPr/>
        </p:nvCxnSpPr>
        <p:spPr>
          <a:xfrm>
            <a:off x="10705258" y="5932494"/>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textruta 100">
            <a:extLst>
              <a:ext uri="{FF2B5EF4-FFF2-40B4-BE49-F238E27FC236}">
                <a16:creationId xmlns:a16="http://schemas.microsoft.com/office/drawing/2014/main" id="{266E6653-3F52-4624-823F-943A04276E94}"/>
              </a:ext>
            </a:extLst>
          </p:cNvPr>
          <p:cNvSpPr txBox="1"/>
          <p:nvPr/>
        </p:nvSpPr>
        <p:spPr>
          <a:xfrm>
            <a:off x="10284784" y="6029148"/>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Q2</a:t>
            </a:r>
          </a:p>
        </p:txBody>
      </p:sp>
      <p:sp>
        <p:nvSpPr>
          <p:cNvPr id="27" name="Romb 26">
            <a:extLst>
              <a:ext uri="{FF2B5EF4-FFF2-40B4-BE49-F238E27FC236}">
                <a16:creationId xmlns:a16="http://schemas.microsoft.com/office/drawing/2014/main" id="{FD86E257-00A4-46B1-88E7-4EC75BC78104}"/>
              </a:ext>
            </a:extLst>
          </p:cNvPr>
          <p:cNvSpPr/>
          <p:nvPr/>
        </p:nvSpPr>
        <p:spPr>
          <a:xfrm>
            <a:off x="8128880" y="4811546"/>
            <a:ext cx="121099" cy="139749"/>
          </a:xfrm>
          <a:prstGeom prst="diamond">
            <a:avLst/>
          </a:prstGeom>
          <a:solidFill>
            <a:srgbClr val="3B96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 name="textruta 122">
            <a:extLst>
              <a:ext uri="{FF2B5EF4-FFF2-40B4-BE49-F238E27FC236}">
                <a16:creationId xmlns:a16="http://schemas.microsoft.com/office/drawing/2014/main" id="{BA71E17B-ED0A-4827-AEB3-5418E5174388}"/>
              </a:ext>
            </a:extLst>
          </p:cNvPr>
          <p:cNvSpPr txBox="1"/>
          <p:nvPr/>
        </p:nvSpPr>
        <p:spPr>
          <a:xfrm>
            <a:off x="9357481" y="5178570"/>
            <a:ext cx="2092166" cy="261610"/>
          </a:xfrm>
          <a:prstGeom prst="rect">
            <a:avLst/>
          </a:prstGeom>
          <a:noFill/>
        </p:spPr>
        <p:txBody>
          <a:bodyPr wrap="square" rtlCol="0">
            <a:spAutoFit/>
          </a:bodyPr>
          <a:lstStyle>
            <a:defPPr>
              <a:defRPr lang="sv-SE"/>
            </a:defPPr>
            <a:lvl1pPr marR="0" lvl="0" indent="0" fontAlgn="auto">
              <a:lnSpc>
                <a:spcPct val="100000"/>
              </a:lnSpc>
              <a:spcBef>
                <a:spcPts val="0"/>
              </a:spcBef>
              <a:spcAft>
                <a:spcPts val="0"/>
              </a:spcAft>
              <a:buClrTx/>
              <a:buSzTx/>
              <a:buFontTx/>
              <a:buNone/>
              <a:tabLst/>
              <a:defRPr kumimoji="0" sz="1050" b="0" i="0" u="none" strike="noStrike" cap="none" spc="0" normalizeH="0" baseline="0">
                <a:ln>
                  <a:noFill/>
                </a:ln>
                <a:solidFill>
                  <a:schemeClr val="bg1"/>
                </a:solidFill>
                <a:effectLst/>
                <a:uLnTx/>
                <a:uFillTx/>
                <a:latin typeface="Open Sans" panose="020B0606030504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Stäng VIOL 2 för inmätning </a:t>
            </a:r>
          </a:p>
        </p:txBody>
      </p:sp>
      <p:sp>
        <p:nvSpPr>
          <p:cNvPr id="124" name="Romb 123">
            <a:extLst>
              <a:ext uri="{FF2B5EF4-FFF2-40B4-BE49-F238E27FC236}">
                <a16:creationId xmlns:a16="http://schemas.microsoft.com/office/drawing/2014/main" id="{29BB2DEB-31D8-4671-B136-86192446A0F5}"/>
              </a:ext>
            </a:extLst>
          </p:cNvPr>
          <p:cNvSpPr/>
          <p:nvPr/>
        </p:nvSpPr>
        <p:spPr>
          <a:xfrm>
            <a:off x="9253874" y="5236284"/>
            <a:ext cx="121099" cy="139749"/>
          </a:xfrm>
          <a:prstGeom prst="diamond">
            <a:avLst/>
          </a:prstGeom>
          <a:solidFill>
            <a:srgbClr val="3B96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7" name="textruta 126">
            <a:extLst>
              <a:ext uri="{FF2B5EF4-FFF2-40B4-BE49-F238E27FC236}">
                <a16:creationId xmlns:a16="http://schemas.microsoft.com/office/drawing/2014/main" id="{EC58AED1-74B8-4B8E-A002-CFE4DA007193}"/>
              </a:ext>
            </a:extLst>
          </p:cNvPr>
          <p:cNvSpPr txBox="1"/>
          <p:nvPr/>
        </p:nvSpPr>
        <p:spPr>
          <a:xfrm>
            <a:off x="8376029" y="5608341"/>
            <a:ext cx="2970516" cy="261610"/>
          </a:xfrm>
          <a:prstGeom prst="rect">
            <a:avLst/>
          </a:prstGeom>
          <a:noFill/>
        </p:spPr>
        <p:txBody>
          <a:bodyPr wrap="square" rtlCol="0">
            <a:spAutoFit/>
          </a:bodyPr>
          <a:lstStyle>
            <a:defPPr>
              <a:defRPr lang="sv-SE"/>
            </a:defPPr>
            <a:lvl1pPr marR="0" lvl="0" indent="0" fontAlgn="auto">
              <a:lnSpc>
                <a:spcPct val="100000"/>
              </a:lnSpc>
              <a:spcBef>
                <a:spcPts val="0"/>
              </a:spcBef>
              <a:spcAft>
                <a:spcPts val="0"/>
              </a:spcAft>
              <a:buClrTx/>
              <a:buSzTx/>
              <a:buFontTx/>
              <a:buNone/>
              <a:tabLst/>
              <a:defRPr kumimoji="0" sz="1050" b="0" i="0" u="none" strike="noStrike" cap="none" spc="0" normalizeH="0" baseline="0">
                <a:ln>
                  <a:noFill/>
                </a:ln>
                <a:solidFill>
                  <a:schemeClr val="bg1"/>
                </a:solidFill>
                <a:effectLst/>
                <a:uLnTx/>
                <a:uFillTx/>
                <a:latin typeface="Open Sans" panose="020B060603050402020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Merparten av VIOL 2 avinstalleras</a:t>
            </a:r>
          </a:p>
        </p:txBody>
      </p:sp>
      <p:sp>
        <p:nvSpPr>
          <p:cNvPr id="128" name="Romb 127">
            <a:extLst>
              <a:ext uri="{FF2B5EF4-FFF2-40B4-BE49-F238E27FC236}">
                <a16:creationId xmlns:a16="http://schemas.microsoft.com/office/drawing/2014/main" id="{6AB6C93D-AEB6-4CEA-AD0D-88C075FFD8A6}"/>
              </a:ext>
            </a:extLst>
          </p:cNvPr>
          <p:cNvSpPr/>
          <p:nvPr/>
        </p:nvSpPr>
        <p:spPr>
          <a:xfrm>
            <a:off x="11285996" y="5674604"/>
            <a:ext cx="121099" cy="139749"/>
          </a:xfrm>
          <a:prstGeom prst="diamond">
            <a:avLst/>
          </a:prstGeom>
          <a:solidFill>
            <a:srgbClr val="3B96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85" name="Rak koppling 184">
            <a:extLst>
              <a:ext uri="{FF2B5EF4-FFF2-40B4-BE49-F238E27FC236}">
                <a16:creationId xmlns:a16="http://schemas.microsoft.com/office/drawing/2014/main" id="{35763C28-49DB-4084-9CD6-D2F644B9B720}"/>
              </a:ext>
            </a:extLst>
          </p:cNvPr>
          <p:cNvCxnSpPr>
            <a:cxnSpLocks/>
          </p:cNvCxnSpPr>
          <p:nvPr/>
        </p:nvCxnSpPr>
        <p:spPr>
          <a:xfrm>
            <a:off x="11275409" y="5930088"/>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92" name="textruta 191">
            <a:extLst>
              <a:ext uri="{FF2B5EF4-FFF2-40B4-BE49-F238E27FC236}">
                <a16:creationId xmlns:a16="http://schemas.microsoft.com/office/drawing/2014/main" id="{1F407FA9-A3ED-474E-B66A-BAD329DEA5DA}"/>
              </a:ext>
            </a:extLst>
          </p:cNvPr>
          <p:cNvSpPr txBox="1"/>
          <p:nvPr/>
        </p:nvSpPr>
        <p:spPr>
          <a:xfrm>
            <a:off x="10853824" y="6029148"/>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Q3</a:t>
            </a:r>
          </a:p>
        </p:txBody>
      </p:sp>
      <p:cxnSp>
        <p:nvCxnSpPr>
          <p:cNvPr id="193" name="Rak koppling 192">
            <a:extLst>
              <a:ext uri="{FF2B5EF4-FFF2-40B4-BE49-F238E27FC236}">
                <a16:creationId xmlns:a16="http://schemas.microsoft.com/office/drawing/2014/main" id="{F5174B7D-55D0-44AE-AA8A-C2F6EF497A4F}"/>
              </a:ext>
            </a:extLst>
          </p:cNvPr>
          <p:cNvCxnSpPr>
            <a:cxnSpLocks/>
          </p:cNvCxnSpPr>
          <p:nvPr/>
        </p:nvCxnSpPr>
        <p:spPr>
          <a:xfrm>
            <a:off x="11820538" y="5929985"/>
            <a:ext cx="0" cy="1981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94" name="textruta 193">
            <a:extLst>
              <a:ext uri="{FF2B5EF4-FFF2-40B4-BE49-F238E27FC236}">
                <a16:creationId xmlns:a16="http://schemas.microsoft.com/office/drawing/2014/main" id="{895EF53A-6411-4111-B3BE-779BB88114F0}"/>
              </a:ext>
            </a:extLst>
          </p:cNvPr>
          <p:cNvSpPr txBox="1"/>
          <p:nvPr/>
        </p:nvSpPr>
        <p:spPr>
          <a:xfrm>
            <a:off x="11428057" y="6029148"/>
            <a:ext cx="33194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srgbClr val="FFFFFF"/>
                </a:solidFill>
                <a:effectLst/>
                <a:uLnTx/>
                <a:uFillTx/>
                <a:latin typeface="Open Sans" panose="020B0606030504020204"/>
                <a:ea typeface="+mn-ea"/>
                <a:cs typeface="+mn-cs"/>
              </a:rPr>
              <a:t>Q4</a:t>
            </a:r>
          </a:p>
        </p:txBody>
      </p:sp>
      <p:sp>
        <p:nvSpPr>
          <p:cNvPr id="7" name="textruta 6">
            <a:extLst>
              <a:ext uri="{FF2B5EF4-FFF2-40B4-BE49-F238E27FC236}">
                <a16:creationId xmlns:a16="http://schemas.microsoft.com/office/drawing/2014/main" id="{AFFEEBE7-A611-60C6-D101-E0AC3A071015}"/>
              </a:ext>
            </a:extLst>
          </p:cNvPr>
          <p:cNvSpPr txBox="1"/>
          <p:nvPr/>
        </p:nvSpPr>
        <p:spPr>
          <a:xfrm>
            <a:off x="636346" y="6253678"/>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Open Sans" panose="020B0606030504020204"/>
                <a:ea typeface="+mn-ea"/>
                <a:cs typeface="+mn-cs"/>
              </a:rPr>
              <a:t>2022</a:t>
            </a:r>
          </a:p>
        </p:txBody>
      </p:sp>
      <p:sp>
        <p:nvSpPr>
          <p:cNvPr id="8" name="textruta 7">
            <a:extLst>
              <a:ext uri="{FF2B5EF4-FFF2-40B4-BE49-F238E27FC236}">
                <a16:creationId xmlns:a16="http://schemas.microsoft.com/office/drawing/2014/main" id="{8B4D1D6B-7388-041B-1966-27E7FE46EF81}"/>
              </a:ext>
            </a:extLst>
          </p:cNvPr>
          <p:cNvSpPr txBox="1"/>
          <p:nvPr/>
        </p:nvSpPr>
        <p:spPr>
          <a:xfrm>
            <a:off x="3034522" y="6253678"/>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Open Sans" panose="020B0606030504020204"/>
                <a:ea typeface="+mn-ea"/>
                <a:cs typeface="+mn-cs"/>
              </a:rPr>
              <a:t>2023</a:t>
            </a:r>
          </a:p>
        </p:txBody>
      </p:sp>
      <p:sp>
        <p:nvSpPr>
          <p:cNvPr id="9" name="textruta 8">
            <a:extLst>
              <a:ext uri="{FF2B5EF4-FFF2-40B4-BE49-F238E27FC236}">
                <a16:creationId xmlns:a16="http://schemas.microsoft.com/office/drawing/2014/main" id="{AE58BAF3-688C-0F60-020E-0B9033CAB73D}"/>
              </a:ext>
            </a:extLst>
          </p:cNvPr>
          <p:cNvSpPr txBox="1"/>
          <p:nvPr/>
        </p:nvSpPr>
        <p:spPr>
          <a:xfrm>
            <a:off x="5443469" y="6253678"/>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Open Sans" panose="020B0606030504020204"/>
                <a:ea typeface="+mn-ea"/>
                <a:cs typeface="+mn-cs"/>
              </a:rPr>
              <a:t>2024</a:t>
            </a:r>
          </a:p>
        </p:txBody>
      </p:sp>
      <p:sp>
        <p:nvSpPr>
          <p:cNvPr id="10" name="textruta 9">
            <a:extLst>
              <a:ext uri="{FF2B5EF4-FFF2-40B4-BE49-F238E27FC236}">
                <a16:creationId xmlns:a16="http://schemas.microsoft.com/office/drawing/2014/main" id="{6F95ECF7-4BAC-1277-92A8-F2A0715F6FA0}"/>
              </a:ext>
            </a:extLst>
          </p:cNvPr>
          <p:cNvSpPr txBox="1"/>
          <p:nvPr/>
        </p:nvSpPr>
        <p:spPr>
          <a:xfrm>
            <a:off x="7864196" y="6271519"/>
            <a:ext cx="9650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FFFFFF"/>
                </a:solidFill>
                <a:effectLst/>
                <a:uLnTx/>
                <a:uFillTx/>
                <a:latin typeface="Open Sans" panose="020B0606030504020204"/>
                <a:ea typeface="+mn-ea"/>
                <a:cs typeface="+mn-cs"/>
              </a:rPr>
              <a:t>2025</a:t>
            </a:r>
          </a:p>
        </p:txBody>
      </p:sp>
      <p:cxnSp>
        <p:nvCxnSpPr>
          <p:cNvPr id="15" name="Rak pilkoppling 14">
            <a:extLst>
              <a:ext uri="{FF2B5EF4-FFF2-40B4-BE49-F238E27FC236}">
                <a16:creationId xmlns:a16="http://schemas.microsoft.com/office/drawing/2014/main" id="{653B6BC9-EB6C-95E8-51F9-09700F1559F5}"/>
              </a:ext>
            </a:extLst>
          </p:cNvPr>
          <p:cNvCxnSpPr>
            <a:cxnSpLocks/>
          </p:cNvCxnSpPr>
          <p:nvPr/>
        </p:nvCxnSpPr>
        <p:spPr>
          <a:xfrm flipV="1">
            <a:off x="3256243" y="1506274"/>
            <a:ext cx="1332000"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D7506A61-28BE-826B-94C3-728E651537E2}"/>
              </a:ext>
            </a:extLst>
          </p:cNvPr>
          <p:cNvSpPr txBox="1"/>
          <p:nvPr/>
        </p:nvSpPr>
        <p:spPr>
          <a:xfrm>
            <a:off x="3088278" y="1272874"/>
            <a:ext cx="197745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Kundfunktionalitet Paket 1</a:t>
            </a:r>
          </a:p>
        </p:txBody>
      </p:sp>
      <p:cxnSp>
        <p:nvCxnSpPr>
          <p:cNvPr id="19" name="Rak pilkoppling 18">
            <a:extLst>
              <a:ext uri="{FF2B5EF4-FFF2-40B4-BE49-F238E27FC236}">
                <a16:creationId xmlns:a16="http://schemas.microsoft.com/office/drawing/2014/main" id="{101D6FA7-F954-8AFB-0CD8-5B0EF5703FE9}"/>
              </a:ext>
            </a:extLst>
          </p:cNvPr>
          <p:cNvCxnSpPr>
            <a:cxnSpLocks/>
          </p:cNvCxnSpPr>
          <p:nvPr/>
        </p:nvCxnSpPr>
        <p:spPr>
          <a:xfrm flipV="1">
            <a:off x="4172973" y="1753508"/>
            <a:ext cx="1764000"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ruta 19">
            <a:extLst>
              <a:ext uri="{FF2B5EF4-FFF2-40B4-BE49-F238E27FC236}">
                <a16:creationId xmlns:a16="http://schemas.microsoft.com/office/drawing/2014/main" id="{1C3EFC4D-F388-C103-707B-650B5AD09BF0}"/>
              </a:ext>
            </a:extLst>
          </p:cNvPr>
          <p:cNvSpPr txBox="1"/>
          <p:nvPr/>
        </p:nvSpPr>
        <p:spPr>
          <a:xfrm>
            <a:off x="4005008" y="1520108"/>
            <a:ext cx="198440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Kundfunktionalitet Paket 2</a:t>
            </a:r>
          </a:p>
        </p:txBody>
      </p:sp>
      <p:cxnSp>
        <p:nvCxnSpPr>
          <p:cNvPr id="24" name="Rak pilkoppling 23">
            <a:extLst>
              <a:ext uri="{FF2B5EF4-FFF2-40B4-BE49-F238E27FC236}">
                <a16:creationId xmlns:a16="http://schemas.microsoft.com/office/drawing/2014/main" id="{7972D359-1E61-52DF-995F-8A643044D8A3}"/>
              </a:ext>
            </a:extLst>
          </p:cNvPr>
          <p:cNvCxnSpPr>
            <a:cxnSpLocks/>
          </p:cNvCxnSpPr>
          <p:nvPr/>
        </p:nvCxnSpPr>
        <p:spPr>
          <a:xfrm flipV="1">
            <a:off x="5924033" y="2034233"/>
            <a:ext cx="2232000" cy="489"/>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ruta 24">
            <a:extLst>
              <a:ext uri="{FF2B5EF4-FFF2-40B4-BE49-F238E27FC236}">
                <a16:creationId xmlns:a16="http://schemas.microsoft.com/office/drawing/2014/main" id="{CD730614-3A26-0F76-D7B3-A3FAC7B0C597}"/>
              </a:ext>
            </a:extLst>
          </p:cNvPr>
          <p:cNvSpPr txBox="1"/>
          <p:nvPr/>
        </p:nvSpPr>
        <p:spPr>
          <a:xfrm>
            <a:off x="5382993" y="1813603"/>
            <a:ext cx="354702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Användbarhet och rapportförbättringar</a:t>
            </a:r>
          </a:p>
        </p:txBody>
      </p:sp>
      <p:cxnSp>
        <p:nvCxnSpPr>
          <p:cNvPr id="26" name="Rak pilkoppling 25">
            <a:extLst>
              <a:ext uri="{FF2B5EF4-FFF2-40B4-BE49-F238E27FC236}">
                <a16:creationId xmlns:a16="http://schemas.microsoft.com/office/drawing/2014/main" id="{3D410D50-AB25-F4D8-F4A8-A7A20BA126E3}"/>
              </a:ext>
            </a:extLst>
          </p:cNvPr>
          <p:cNvCxnSpPr>
            <a:cxnSpLocks/>
          </p:cNvCxnSpPr>
          <p:nvPr/>
        </p:nvCxnSpPr>
        <p:spPr>
          <a:xfrm>
            <a:off x="570641" y="2219365"/>
            <a:ext cx="7588965"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ruta 27">
            <a:extLst>
              <a:ext uri="{FF2B5EF4-FFF2-40B4-BE49-F238E27FC236}">
                <a16:creationId xmlns:a16="http://schemas.microsoft.com/office/drawing/2014/main" id="{957054E0-B11A-DA5C-27AF-E324B4343EE0}"/>
              </a:ext>
            </a:extLst>
          </p:cNvPr>
          <p:cNvSpPr txBox="1"/>
          <p:nvPr/>
        </p:nvSpPr>
        <p:spPr>
          <a:xfrm>
            <a:off x="479538" y="1953817"/>
            <a:ext cx="546562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Intern funktionalitet mätning, kontrollmätning, fakturering, kvalitetsegenskaper mm</a:t>
            </a:r>
          </a:p>
        </p:txBody>
      </p:sp>
      <p:cxnSp>
        <p:nvCxnSpPr>
          <p:cNvPr id="41" name="Rak koppling 40">
            <a:extLst>
              <a:ext uri="{FF2B5EF4-FFF2-40B4-BE49-F238E27FC236}">
                <a16:creationId xmlns:a16="http://schemas.microsoft.com/office/drawing/2014/main" id="{331E1273-4BFB-760C-A8F3-6083AE054394}"/>
              </a:ext>
            </a:extLst>
          </p:cNvPr>
          <p:cNvCxnSpPr>
            <a:cxnSpLocks/>
          </p:cNvCxnSpPr>
          <p:nvPr/>
        </p:nvCxnSpPr>
        <p:spPr>
          <a:xfrm flipV="1">
            <a:off x="9506007" y="1200591"/>
            <a:ext cx="0" cy="4680000"/>
          </a:xfrm>
          <a:prstGeom prst="line">
            <a:avLst/>
          </a:prstGeom>
          <a:ln>
            <a:solidFill>
              <a:schemeClr val="accent2">
                <a:lumMod val="60000"/>
                <a:lumOff val="40000"/>
                <a:alpha val="8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Rak pilkoppling 44">
            <a:extLst>
              <a:ext uri="{FF2B5EF4-FFF2-40B4-BE49-F238E27FC236}">
                <a16:creationId xmlns:a16="http://schemas.microsoft.com/office/drawing/2014/main" id="{2ECF9F56-5F71-E1F5-BF98-CABFECFA86C7}"/>
              </a:ext>
            </a:extLst>
          </p:cNvPr>
          <p:cNvCxnSpPr>
            <a:cxnSpLocks/>
          </p:cNvCxnSpPr>
          <p:nvPr/>
        </p:nvCxnSpPr>
        <p:spPr>
          <a:xfrm>
            <a:off x="6091887" y="3803087"/>
            <a:ext cx="2064146"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ruta 45">
            <a:extLst>
              <a:ext uri="{FF2B5EF4-FFF2-40B4-BE49-F238E27FC236}">
                <a16:creationId xmlns:a16="http://schemas.microsoft.com/office/drawing/2014/main" id="{6E8AF4E5-9435-99C3-4E9B-D0FF78DA60B4}"/>
              </a:ext>
            </a:extLst>
          </p:cNvPr>
          <p:cNvSpPr txBox="1"/>
          <p:nvPr/>
        </p:nvSpPr>
        <p:spPr>
          <a:xfrm>
            <a:off x="6010054" y="3556138"/>
            <a:ext cx="225516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Skarp drift isolerade affärer</a:t>
            </a:r>
          </a:p>
        </p:txBody>
      </p:sp>
      <p:cxnSp>
        <p:nvCxnSpPr>
          <p:cNvPr id="48" name="Rak pilkoppling 47">
            <a:extLst>
              <a:ext uri="{FF2B5EF4-FFF2-40B4-BE49-F238E27FC236}">
                <a16:creationId xmlns:a16="http://schemas.microsoft.com/office/drawing/2014/main" id="{1C31876D-A001-FFCB-DEC7-4FB645E6B646}"/>
              </a:ext>
            </a:extLst>
          </p:cNvPr>
          <p:cNvCxnSpPr>
            <a:cxnSpLocks/>
          </p:cNvCxnSpPr>
          <p:nvPr/>
        </p:nvCxnSpPr>
        <p:spPr>
          <a:xfrm>
            <a:off x="570641" y="1295128"/>
            <a:ext cx="2700000"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ruta 48">
            <a:extLst>
              <a:ext uri="{FF2B5EF4-FFF2-40B4-BE49-F238E27FC236}">
                <a16:creationId xmlns:a16="http://schemas.microsoft.com/office/drawing/2014/main" id="{879F5363-962B-CD6F-FACA-A55520D1B375}"/>
              </a:ext>
            </a:extLst>
          </p:cNvPr>
          <p:cNvSpPr txBox="1"/>
          <p:nvPr/>
        </p:nvSpPr>
        <p:spPr>
          <a:xfrm>
            <a:off x="386441" y="1045418"/>
            <a:ext cx="229954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srgbClr val="FFFFFF"/>
                </a:solidFill>
                <a:effectLst/>
                <a:uLnTx/>
                <a:uFillTx/>
                <a:latin typeface="Open Sans" panose="020B0606030504020204"/>
                <a:ea typeface="+mn-ea"/>
                <a:cs typeface="+mn-cs"/>
              </a:rPr>
              <a:t>Levererad VIOL 3 funktionalitet</a:t>
            </a:r>
          </a:p>
        </p:txBody>
      </p:sp>
      <p:cxnSp>
        <p:nvCxnSpPr>
          <p:cNvPr id="50" name="Rak koppling 49">
            <a:extLst>
              <a:ext uri="{FF2B5EF4-FFF2-40B4-BE49-F238E27FC236}">
                <a16:creationId xmlns:a16="http://schemas.microsoft.com/office/drawing/2014/main" id="{FD056FD0-1771-6245-B4FF-8A385F33E171}"/>
              </a:ext>
            </a:extLst>
          </p:cNvPr>
          <p:cNvCxnSpPr>
            <a:cxnSpLocks/>
          </p:cNvCxnSpPr>
          <p:nvPr/>
        </p:nvCxnSpPr>
        <p:spPr>
          <a:xfrm flipV="1">
            <a:off x="102199" y="1295963"/>
            <a:ext cx="462143" cy="0"/>
          </a:xfrm>
          <a:prstGeom prst="line">
            <a:avLst/>
          </a:prstGeom>
          <a:ln w="31750" cap="rnd">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Rak pilkoppling 67">
            <a:extLst>
              <a:ext uri="{FF2B5EF4-FFF2-40B4-BE49-F238E27FC236}">
                <a16:creationId xmlns:a16="http://schemas.microsoft.com/office/drawing/2014/main" id="{127082B4-F364-AEEA-9958-E67449C1847B}"/>
              </a:ext>
            </a:extLst>
          </p:cNvPr>
          <p:cNvCxnSpPr>
            <a:cxnSpLocks/>
          </p:cNvCxnSpPr>
          <p:nvPr/>
        </p:nvCxnSpPr>
        <p:spPr>
          <a:xfrm>
            <a:off x="4556103" y="3415385"/>
            <a:ext cx="2422538" cy="13615"/>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Rubrik 1">
            <a:extLst>
              <a:ext uri="{FF2B5EF4-FFF2-40B4-BE49-F238E27FC236}">
                <a16:creationId xmlns:a16="http://schemas.microsoft.com/office/drawing/2014/main" id="{5A88217A-B520-0412-3BFA-B35D9FE4BD94}"/>
              </a:ext>
            </a:extLst>
          </p:cNvPr>
          <p:cNvSpPr>
            <a:spLocks noGrp="1"/>
          </p:cNvSpPr>
          <p:nvPr>
            <p:ph type="title"/>
          </p:nvPr>
        </p:nvSpPr>
        <p:spPr>
          <a:xfrm>
            <a:off x="372314" y="247854"/>
            <a:ext cx="10515600" cy="895285"/>
          </a:xfrm>
        </p:spPr>
        <p:txBody>
          <a:bodyPr/>
          <a:lstStyle/>
          <a:p>
            <a:r>
              <a:rPr lang="sv-SE"/>
              <a:t>Övergripande plan</a:t>
            </a:r>
          </a:p>
        </p:txBody>
      </p:sp>
      <p:cxnSp>
        <p:nvCxnSpPr>
          <p:cNvPr id="16" name="Rak pilkoppling 15">
            <a:extLst>
              <a:ext uri="{FF2B5EF4-FFF2-40B4-BE49-F238E27FC236}">
                <a16:creationId xmlns:a16="http://schemas.microsoft.com/office/drawing/2014/main" id="{B7823D3E-3896-5341-1644-15C4F59A359B}"/>
              </a:ext>
            </a:extLst>
          </p:cNvPr>
          <p:cNvCxnSpPr>
            <a:cxnSpLocks/>
          </p:cNvCxnSpPr>
          <p:nvPr/>
        </p:nvCxnSpPr>
        <p:spPr>
          <a:xfrm>
            <a:off x="570641" y="2219365"/>
            <a:ext cx="7573908" cy="0"/>
          </a:xfrm>
          <a:prstGeom prst="straightConnector1">
            <a:avLst/>
          </a:prstGeom>
          <a:ln w="317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448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DC9622E-5BDA-447F-E562-41A529330249}"/>
              </a:ext>
            </a:extLst>
          </p:cNvPr>
          <p:cNvSpPr/>
          <p:nvPr/>
        </p:nvSpPr>
        <p:spPr>
          <a:xfrm>
            <a:off x="0" y="1632521"/>
            <a:ext cx="8318377" cy="2119375"/>
          </a:xfrm>
          <a:prstGeom prst="rect">
            <a:avLst/>
          </a:prstGeom>
          <a:solidFill>
            <a:schemeClr val="accent6">
              <a:alpha val="52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8EA69BAC-781D-6688-FF99-3F4D16B7B514}"/>
              </a:ext>
            </a:extLst>
          </p:cNvPr>
          <p:cNvSpPr/>
          <p:nvPr/>
        </p:nvSpPr>
        <p:spPr>
          <a:xfrm>
            <a:off x="2974019" y="3970876"/>
            <a:ext cx="9217981" cy="2322669"/>
          </a:xfrm>
          <a:prstGeom prst="rect">
            <a:avLst/>
          </a:prstGeom>
          <a:solidFill>
            <a:schemeClr val="accent6">
              <a:alpha val="52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6B97D5A2-B2AF-03E8-B064-A7A9B6FCA82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9277" y="1953145"/>
            <a:ext cx="2935435" cy="1421253"/>
          </a:xfrm>
          <a:prstGeom prst="rect">
            <a:avLst/>
          </a:prstGeom>
        </p:spPr>
      </p:pic>
      <p:sp>
        <p:nvSpPr>
          <p:cNvPr id="170" name="Platshållare för innehåll 83">
            <a:extLst>
              <a:ext uri="{FF2B5EF4-FFF2-40B4-BE49-F238E27FC236}">
                <a16:creationId xmlns:a16="http://schemas.microsoft.com/office/drawing/2014/main" id="{8379B054-C53C-88AA-55EC-8A6BF5666349}"/>
              </a:ext>
            </a:extLst>
          </p:cNvPr>
          <p:cNvSpPr>
            <a:spLocks noGrp="1"/>
          </p:cNvSpPr>
          <p:nvPr>
            <p:ph idx="1"/>
          </p:nvPr>
        </p:nvSpPr>
        <p:spPr>
          <a:xfrm>
            <a:off x="3414712" y="2085773"/>
            <a:ext cx="4496771" cy="1211411"/>
          </a:xfrm>
        </p:spPr>
        <p:txBody>
          <a:bodyPr>
            <a:normAutofit/>
          </a:bodyPr>
          <a:lstStyle/>
          <a:p>
            <a:pPr marL="4762" indent="0">
              <a:lnSpc>
                <a:spcPct val="100000"/>
              </a:lnSpc>
              <a:spcBef>
                <a:spcPts val="600"/>
              </a:spcBef>
              <a:spcAft>
                <a:spcPts val="600"/>
              </a:spcAft>
              <a:buNone/>
            </a:pPr>
            <a:r>
              <a:rPr lang="sv-SE" b="1">
                <a:latin typeface="Open Sans" panose="020B0606030504020204" pitchFamily="34" charset="0"/>
                <a:ea typeface="Open Sans" panose="020B0606030504020204" pitchFamily="34" charset="0"/>
                <a:cs typeface="Open Sans" panose="020B0606030504020204" pitchFamily="34" charset="0"/>
              </a:rPr>
              <a:t>Transportprisgrundande egenskaper </a:t>
            </a:r>
            <a:r>
              <a:rPr lang="sv-SE" sz="1400">
                <a:latin typeface="Open Sans" panose="020B0606030504020204" pitchFamily="34" charset="0"/>
                <a:ea typeface="Open Sans" panose="020B0606030504020204" pitchFamily="34" charset="0"/>
                <a:cs typeface="Open Sans" panose="020B0606030504020204" pitchFamily="34" charset="0"/>
              </a:rPr>
              <a:t>(7)  </a:t>
            </a:r>
          </a:p>
          <a:p>
            <a:pPr>
              <a:lnSpc>
                <a:spcPct val="100000"/>
              </a:lnSpc>
              <a:spcBef>
                <a:spcPts val="600"/>
              </a:spcBef>
              <a:spcAft>
                <a:spcPts val="600"/>
              </a:spcAft>
            </a:pPr>
            <a:r>
              <a:rPr lang="sv-SE" err="1"/>
              <a:t>Priskod</a:t>
            </a:r>
            <a:r>
              <a:rPr lang="sv-SE"/>
              <a:t> i VIOL 2 kan ha olika betydelse  </a:t>
            </a:r>
          </a:p>
          <a:p>
            <a:pPr>
              <a:lnSpc>
                <a:spcPct val="100000"/>
              </a:lnSpc>
              <a:spcBef>
                <a:spcPts val="600"/>
              </a:spcBef>
              <a:spcAft>
                <a:spcPts val="600"/>
              </a:spcAft>
            </a:pPr>
            <a:r>
              <a:rPr lang="sv-SE"/>
              <a:t>I VIOL 3 har varje egenskap en egen term</a:t>
            </a:r>
          </a:p>
          <a:p>
            <a:pPr marL="4762" indent="0">
              <a:lnSpc>
                <a:spcPct val="100000"/>
              </a:lnSpc>
              <a:spcBef>
                <a:spcPts val="600"/>
              </a:spcBef>
              <a:spcAft>
                <a:spcPts val="600"/>
              </a:spcAft>
              <a:buNone/>
            </a:pPr>
            <a:endParaRPr lang="sv-SE"/>
          </a:p>
        </p:txBody>
      </p:sp>
      <p:sp>
        <p:nvSpPr>
          <p:cNvPr id="169" name="Rubrik 3">
            <a:extLst>
              <a:ext uri="{FF2B5EF4-FFF2-40B4-BE49-F238E27FC236}">
                <a16:creationId xmlns:a16="http://schemas.microsoft.com/office/drawing/2014/main" id="{1FF9A57E-A543-5105-A04A-1D7D752AE97E}"/>
              </a:ext>
            </a:extLst>
          </p:cNvPr>
          <p:cNvSpPr>
            <a:spLocks noGrp="1"/>
          </p:cNvSpPr>
          <p:nvPr>
            <p:ph type="title"/>
          </p:nvPr>
        </p:nvSpPr>
        <p:spPr>
          <a:xfrm>
            <a:off x="838200" y="564455"/>
            <a:ext cx="10515600" cy="665098"/>
          </a:xfrm>
        </p:spPr>
        <p:txBody>
          <a:bodyPr vert="horz" lIns="91440" tIns="45720" rIns="91440" bIns="45720" rtlCol="0" anchor="t">
            <a:normAutofit/>
          </a:bodyPr>
          <a:lstStyle/>
          <a:p>
            <a:r>
              <a:rPr lang="sv-SE" sz="2800">
                <a:latin typeface="Aptos Narrow" panose="020B0004020202020204" pitchFamily="34" charset="0"/>
              </a:rPr>
              <a:t>Exempel </a:t>
            </a:r>
            <a:r>
              <a:rPr lang="sv-SE" sz="2800" b="0">
                <a:latin typeface="Aptos Narrow" panose="020B0004020202020204" pitchFamily="34" charset="0"/>
              </a:rPr>
              <a:t>| Enklare användande och förståelse för användare</a:t>
            </a:r>
          </a:p>
        </p:txBody>
      </p:sp>
      <p:pic>
        <p:nvPicPr>
          <p:cNvPr id="9" name="Bildobjekt 8">
            <a:extLst>
              <a:ext uri="{FF2B5EF4-FFF2-40B4-BE49-F238E27FC236}">
                <a16:creationId xmlns:a16="http://schemas.microsoft.com/office/drawing/2014/main" id="{DB857107-463E-F20E-0281-E1DB25868069}"/>
              </a:ext>
            </a:extLst>
          </p:cNvPr>
          <p:cNvPicPr>
            <a:picLocks noChangeAspect="1"/>
          </p:cNvPicPr>
          <p:nvPr/>
        </p:nvPicPr>
        <p:blipFill>
          <a:blip r:embed="rId4"/>
          <a:stretch>
            <a:fillRect/>
          </a:stretch>
        </p:blipFill>
        <p:spPr>
          <a:xfrm>
            <a:off x="3148146" y="4143543"/>
            <a:ext cx="3607164" cy="1977333"/>
          </a:xfrm>
          <a:prstGeom prst="rect">
            <a:avLst/>
          </a:prstGeom>
        </p:spPr>
      </p:pic>
      <p:sp>
        <p:nvSpPr>
          <p:cNvPr id="10" name="Platshållare för innehåll 83">
            <a:extLst>
              <a:ext uri="{FF2B5EF4-FFF2-40B4-BE49-F238E27FC236}">
                <a16:creationId xmlns:a16="http://schemas.microsoft.com/office/drawing/2014/main" id="{A65A0503-9321-E7A0-F41F-1C0B4E3D931C}"/>
              </a:ext>
            </a:extLst>
          </p:cNvPr>
          <p:cNvSpPr txBox="1">
            <a:spLocks/>
          </p:cNvSpPr>
          <p:nvPr/>
        </p:nvSpPr>
        <p:spPr>
          <a:xfrm>
            <a:off x="6929436" y="4332327"/>
            <a:ext cx="4496771" cy="1692416"/>
          </a:xfrm>
          <a:prstGeom prst="rect">
            <a:avLst/>
          </a:prstGeom>
        </p:spPr>
        <p:txBody>
          <a:bodyPr vert="horz" lIns="91440" tIns="45720" rIns="91440" bIns="45720" rtlCol="0">
            <a:noAutofit/>
          </a:bodyPr>
          <a:lstStyle>
            <a:lvl1pPr marL="180975" indent="-176213" algn="l" defTabSz="914400" rtl="0" eaLnBrk="1" latinLnBrk="0" hangingPunct="1">
              <a:lnSpc>
                <a:spcPct val="130000"/>
              </a:lnSpc>
              <a:spcBef>
                <a:spcPts val="1000"/>
              </a:spcBef>
              <a:spcAft>
                <a:spcPts val="1200"/>
              </a:spcAft>
              <a:buFontTx/>
              <a:buBlip>
                <a:blip r:embed="rId5"/>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5"/>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lnSpc>
                <a:spcPct val="100000"/>
              </a:lnSpc>
              <a:spcBef>
                <a:spcPts val="600"/>
              </a:spcBef>
              <a:spcAft>
                <a:spcPts val="600"/>
              </a:spcAft>
              <a:buNone/>
            </a:pPr>
            <a:r>
              <a:rPr lang="sv-SE" b="1">
                <a:latin typeface="Open Sans" panose="020B0606030504020204" pitchFamily="34" charset="0"/>
                <a:ea typeface="Open Sans" panose="020B0606030504020204" pitchFamily="34" charset="0"/>
                <a:cs typeface="Open Sans" panose="020B0606030504020204" pitchFamily="34" charset="0"/>
              </a:rPr>
              <a:t>Tydlig sortimentsstruktur</a:t>
            </a:r>
            <a:r>
              <a:rPr lang="sv-SE" sz="1400" b="1">
                <a:latin typeface="Open Sans" panose="020B0606030504020204" pitchFamily="34" charset="0"/>
                <a:ea typeface="Open Sans" panose="020B0606030504020204" pitchFamily="34" charset="0"/>
                <a:cs typeface="Open Sans" panose="020B0606030504020204" pitchFamily="34" charset="0"/>
              </a:rPr>
              <a:t> </a:t>
            </a:r>
            <a:r>
              <a:rPr lang="sv-SE" sz="1400">
                <a:latin typeface="Open Sans" panose="020B0606030504020204" pitchFamily="34" charset="0"/>
                <a:ea typeface="Open Sans" panose="020B0606030504020204" pitchFamily="34" charset="0"/>
                <a:cs typeface="Open Sans" panose="020B0606030504020204" pitchFamily="34" charset="0"/>
              </a:rPr>
              <a:t>(2)  </a:t>
            </a:r>
            <a:endParaRPr lang="sv-SE" b="1">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600"/>
              </a:spcBef>
              <a:spcAft>
                <a:spcPts val="600"/>
              </a:spcAft>
            </a:pPr>
            <a:r>
              <a:rPr lang="sv-SE"/>
              <a:t>I VIOL 2 kan samma sortiment nyttas för olika betydelse  </a:t>
            </a:r>
          </a:p>
          <a:p>
            <a:pPr>
              <a:lnSpc>
                <a:spcPct val="100000"/>
              </a:lnSpc>
              <a:spcBef>
                <a:spcPts val="600"/>
              </a:spcBef>
              <a:spcAft>
                <a:spcPts val="600"/>
              </a:spcAft>
            </a:pPr>
            <a:r>
              <a:rPr lang="sv-SE"/>
              <a:t>I VIOL 3 framgår det vad det är för sortiment och vad det innehåller </a:t>
            </a:r>
          </a:p>
          <a:p>
            <a:pPr marL="4762" indent="0">
              <a:lnSpc>
                <a:spcPct val="100000"/>
              </a:lnSpc>
              <a:spcBef>
                <a:spcPts val="600"/>
              </a:spcBef>
              <a:spcAft>
                <a:spcPts val="600"/>
              </a:spcAft>
              <a:buFontTx/>
              <a:buNone/>
            </a:pPr>
            <a:endParaRPr lang="sv-SE"/>
          </a:p>
        </p:txBody>
      </p:sp>
    </p:spTree>
    <p:extLst>
      <p:ext uri="{BB962C8B-B14F-4D97-AF65-F5344CB8AC3E}">
        <p14:creationId xmlns:p14="http://schemas.microsoft.com/office/powerpoint/2010/main" val="277164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0">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7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0">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70" grpId="0" uiExpand="1" build="p"/>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Koppling: vinklad 228">
            <a:extLst>
              <a:ext uri="{FF2B5EF4-FFF2-40B4-BE49-F238E27FC236}">
                <a16:creationId xmlns:a16="http://schemas.microsoft.com/office/drawing/2014/main" id="{CBB88946-2605-AAD0-2A92-74524129C71D}"/>
              </a:ext>
            </a:extLst>
          </p:cNvPr>
          <p:cNvCxnSpPr>
            <a:cxnSpLocks/>
            <a:stCxn id="197" idx="0"/>
            <a:endCxn id="95" idx="1"/>
          </p:cNvCxnSpPr>
          <p:nvPr/>
        </p:nvCxnSpPr>
        <p:spPr>
          <a:xfrm rot="5400000" flipH="1" flipV="1">
            <a:off x="614169" y="3284621"/>
            <a:ext cx="2206374" cy="526880"/>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211" name="Rektangel 210">
            <a:extLst>
              <a:ext uri="{FF2B5EF4-FFF2-40B4-BE49-F238E27FC236}">
                <a16:creationId xmlns:a16="http://schemas.microsoft.com/office/drawing/2014/main" id="{9D914B2E-97BE-A73D-CD32-D8EA6C87E5F3}"/>
              </a:ext>
            </a:extLst>
          </p:cNvPr>
          <p:cNvSpPr/>
          <p:nvPr/>
        </p:nvSpPr>
        <p:spPr>
          <a:xfrm>
            <a:off x="689959" y="4127264"/>
            <a:ext cx="153720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Uppföljningsrapporter</a:t>
            </a:r>
            <a:br>
              <a:rPr lang="sv-SE" sz="1050">
                <a:solidFill>
                  <a:schemeClr val="bg1"/>
                </a:solidFill>
              </a:rPr>
            </a:br>
            <a:r>
              <a:rPr lang="sv-SE" sz="1050">
                <a:solidFill>
                  <a:schemeClr val="bg1"/>
                </a:solidFill>
              </a:rPr>
              <a:t>Mätbesked i led 1</a:t>
            </a:r>
          </a:p>
        </p:txBody>
      </p:sp>
      <p:sp>
        <p:nvSpPr>
          <p:cNvPr id="111" name="Rektangel 110">
            <a:extLst>
              <a:ext uri="{FF2B5EF4-FFF2-40B4-BE49-F238E27FC236}">
                <a16:creationId xmlns:a16="http://schemas.microsoft.com/office/drawing/2014/main" id="{2F09E4A7-D7EE-9461-D391-78889A1F2680}"/>
              </a:ext>
            </a:extLst>
          </p:cNvPr>
          <p:cNvSpPr/>
          <p:nvPr/>
        </p:nvSpPr>
        <p:spPr>
          <a:xfrm>
            <a:off x="3324465" y="3166364"/>
            <a:ext cx="2752027" cy="1300843"/>
          </a:xfrm>
          <a:prstGeom prst="rect">
            <a:avLst/>
          </a:prstGeom>
          <a:solidFill>
            <a:schemeClr val="bg1">
              <a:lumMod val="65000"/>
              <a:alpha val="25098"/>
            </a:scheme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110" name="Rektangel 109">
            <a:extLst>
              <a:ext uri="{FF2B5EF4-FFF2-40B4-BE49-F238E27FC236}">
                <a16:creationId xmlns:a16="http://schemas.microsoft.com/office/drawing/2014/main" id="{9CF002E5-A986-F493-C1F8-E720C8AC62BD}"/>
              </a:ext>
            </a:extLst>
          </p:cNvPr>
          <p:cNvSpPr/>
          <p:nvPr/>
        </p:nvSpPr>
        <p:spPr>
          <a:xfrm>
            <a:off x="3324466" y="1403883"/>
            <a:ext cx="2752027" cy="1711060"/>
          </a:xfrm>
          <a:prstGeom prst="rect">
            <a:avLst/>
          </a:prstGeom>
          <a:solidFill>
            <a:srgbClr val="DFDCD8">
              <a:alpha val="25098"/>
            </a:srgb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81" name="Rektangel 80">
            <a:extLst>
              <a:ext uri="{FF2B5EF4-FFF2-40B4-BE49-F238E27FC236}">
                <a16:creationId xmlns:a16="http://schemas.microsoft.com/office/drawing/2014/main" id="{D9BE7FB7-2378-DB05-F0C9-33E04D02B6C5}"/>
              </a:ext>
            </a:extLst>
          </p:cNvPr>
          <p:cNvSpPr/>
          <p:nvPr/>
        </p:nvSpPr>
        <p:spPr>
          <a:xfrm>
            <a:off x="3429338" y="1504250"/>
            <a:ext cx="2545674"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err="1">
                <a:solidFill>
                  <a:schemeClr val="bg1"/>
                </a:solidFill>
              </a:rPr>
              <a:t>Förstaledskontrakt</a:t>
            </a:r>
            <a:r>
              <a:rPr lang="sv-SE" sz="1050">
                <a:solidFill>
                  <a:schemeClr val="bg1"/>
                </a:solidFill>
              </a:rPr>
              <a:t> </a:t>
            </a:r>
          </a:p>
        </p:txBody>
      </p:sp>
      <p:sp>
        <p:nvSpPr>
          <p:cNvPr id="82" name="Rektangel 81">
            <a:extLst>
              <a:ext uri="{FF2B5EF4-FFF2-40B4-BE49-F238E27FC236}">
                <a16:creationId xmlns:a16="http://schemas.microsoft.com/office/drawing/2014/main" id="{C870BE77-FC4B-B862-B05A-C096D76BDCB2}"/>
              </a:ext>
            </a:extLst>
          </p:cNvPr>
          <p:cNvSpPr/>
          <p:nvPr/>
        </p:nvSpPr>
        <p:spPr>
          <a:xfrm>
            <a:off x="5052648" y="1828287"/>
            <a:ext cx="91481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Avtalsobjekt </a:t>
            </a:r>
          </a:p>
        </p:txBody>
      </p:sp>
      <p:sp>
        <p:nvSpPr>
          <p:cNvPr id="83" name="Rektangel 82">
            <a:extLst>
              <a:ext uri="{FF2B5EF4-FFF2-40B4-BE49-F238E27FC236}">
                <a16:creationId xmlns:a16="http://schemas.microsoft.com/office/drawing/2014/main" id="{9184B721-C0C5-E416-9C9E-45984DC6B429}"/>
              </a:ext>
            </a:extLst>
          </p:cNvPr>
          <p:cNvSpPr/>
          <p:nvPr/>
        </p:nvSpPr>
        <p:spPr>
          <a:xfrm>
            <a:off x="5286242" y="2141737"/>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1 </a:t>
            </a:r>
          </a:p>
        </p:txBody>
      </p:sp>
      <p:sp>
        <p:nvSpPr>
          <p:cNvPr id="84" name="Rektangel 83">
            <a:extLst>
              <a:ext uri="{FF2B5EF4-FFF2-40B4-BE49-F238E27FC236}">
                <a16:creationId xmlns:a16="http://schemas.microsoft.com/office/drawing/2014/main" id="{04CD92D0-1AE0-246B-8170-2DC0363F87BD}"/>
              </a:ext>
            </a:extLst>
          </p:cNvPr>
          <p:cNvSpPr/>
          <p:nvPr/>
        </p:nvSpPr>
        <p:spPr>
          <a:xfrm>
            <a:off x="5286242" y="2332618"/>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2</a:t>
            </a:r>
          </a:p>
        </p:txBody>
      </p:sp>
      <p:grpSp>
        <p:nvGrpSpPr>
          <p:cNvPr id="85" name="Grupp 84">
            <a:extLst>
              <a:ext uri="{FF2B5EF4-FFF2-40B4-BE49-F238E27FC236}">
                <a16:creationId xmlns:a16="http://schemas.microsoft.com/office/drawing/2014/main" id="{0F85E961-FF74-849C-FDDF-C27792D70BBA}"/>
              </a:ext>
            </a:extLst>
          </p:cNvPr>
          <p:cNvGrpSpPr/>
          <p:nvPr/>
        </p:nvGrpSpPr>
        <p:grpSpPr>
          <a:xfrm>
            <a:off x="3433697" y="2256661"/>
            <a:ext cx="1537339" cy="817253"/>
            <a:chOff x="3220937" y="3429000"/>
            <a:chExt cx="1933823" cy="1087775"/>
          </a:xfrm>
        </p:grpSpPr>
        <p:pic>
          <p:nvPicPr>
            <p:cNvPr id="86" name="Bildobjekt 85">
              <a:extLst>
                <a:ext uri="{FF2B5EF4-FFF2-40B4-BE49-F238E27FC236}">
                  <a16:creationId xmlns:a16="http://schemas.microsoft.com/office/drawing/2014/main" id="{965355E1-0E1A-D13C-A83A-B834A52CF995}"/>
                </a:ext>
              </a:extLst>
            </p:cNvPr>
            <p:cNvPicPr>
              <a:picLocks noChangeAspect="1"/>
            </p:cNvPicPr>
            <p:nvPr/>
          </p:nvPicPr>
          <p:blipFill>
            <a:blip r:embed="rId3"/>
            <a:stretch>
              <a:fillRect/>
            </a:stretch>
          </p:blipFill>
          <p:spPr>
            <a:xfrm>
              <a:off x="3220937" y="3429000"/>
              <a:ext cx="1933823" cy="1087775"/>
            </a:xfrm>
            <a:prstGeom prst="rect">
              <a:avLst/>
            </a:prstGeom>
          </p:spPr>
        </p:pic>
        <p:sp>
          <p:nvSpPr>
            <p:cNvPr id="87" name="Rektangel 86">
              <a:extLst>
                <a:ext uri="{FF2B5EF4-FFF2-40B4-BE49-F238E27FC236}">
                  <a16:creationId xmlns:a16="http://schemas.microsoft.com/office/drawing/2014/main" id="{6DDF1473-6F8F-9691-FF59-EBDC06E5D836}"/>
                </a:ext>
              </a:extLst>
            </p:cNvPr>
            <p:cNvSpPr/>
            <p:nvPr/>
          </p:nvSpPr>
          <p:spPr>
            <a:xfrm rot="2673325">
              <a:off x="3676286" y="3758573"/>
              <a:ext cx="699247" cy="47675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a:p>
          </p:txBody>
        </p:sp>
        <p:sp>
          <p:nvSpPr>
            <p:cNvPr id="88" name="Flödesschema: Koppling 87">
              <a:extLst>
                <a:ext uri="{FF2B5EF4-FFF2-40B4-BE49-F238E27FC236}">
                  <a16:creationId xmlns:a16="http://schemas.microsoft.com/office/drawing/2014/main" id="{A0DEC286-DA37-F49E-BFF1-C5201A34CC75}"/>
                </a:ext>
              </a:extLst>
            </p:cNvPr>
            <p:cNvSpPr/>
            <p:nvPr/>
          </p:nvSpPr>
          <p:spPr>
            <a:xfrm>
              <a:off x="3803627" y="3866126"/>
              <a:ext cx="112440" cy="106761"/>
            </a:xfrm>
            <a:prstGeom prst="flowChartConnector">
              <a:avLst/>
            </a:prstGeom>
            <a:solidFill>
              <a:srgbClr val="1F6575"/>
            </a:solidFill>
            <a:ln w="952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89" name="Flödesschema: Koppling 88">
              <a:extLst>
                <a:ext uri="{FF2B5EF4-FFF2-40B4-BE49-F238E27FC236}">
                  <a16:creationId xmlns:a16="http://schemas.microsoft.com/office/drawing/2014/main" id="{96EE59F4-E092-A6EA-C7E1-6CA118B5B7AC}"/>
                </a:ext>
              </a:extLst>
            </p:cNvPr>
            <p:cNvSpPr/>
            <p:nvPr/>
          </p:nvSpPr>
          <p:spPr>
            <a:xfrm>
              <a:off x="4028506" y="4013621"/>
              <a:ext cx="112440"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sp>
        <p:nvSpPr>
          <p:cNvPr id="90" name="Flödesschema: Koppling 89">
            <a:extLst>
              <a:ext uri="{FF2B5EF4-FFF2-40B4-BE49-F238E27FC236}">
                <a16:creationId xmlns:a16="http://schemas.microsoft.com/office/drawing/2014/main" id="{437B9C2C-E613-9AF0-A02B-D997C9983DFE}"/>
              </a:ext>
            </a:extLst>
          </p:cNvPr>
          <p:cNvSpPr/>
          <p:nvPr/>
        </p:nvSpPr>
        <p:spPr>
          <a:xfrm>
            <a:off x="5084829" y="2161519"/>
            <a:ext cx="102688" cy="106761"/>
          </a:xfrm>
          <a:prstGeom prst="flowChartConnector">
            <a:avLst/>
          </a:prstGeom>
          <a:solidFill>
            <a:srgbClr val="1F6575"/>
          </a:solidFill>
          <a:ln w="9525">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91" name="Flödesschema: Koppling 90">
            <a:extLst>
              <a:ext uri="{FF2B5EF4-FFF2-40B4-BE49-F238E27FC236}">
                <a16:creationId xmlns:a16="http://schemas.microsoft.com/office/drawing/2014/main" id="{33C231FC-DDB1-1105-F9BE-681718963221}"/>
              </a:ext>
            </a:extLst>
          </p:cNvPr>
          <p:cNvSpPr/>
          <p:nvPr/>
        </p:nvSpPr>
        <p:spPr>
          <a:xfrm>
            <a:off x="5084829" y="2349008"/>
            <a:ext cx="102688"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nvGrpSpPr>
          <p:cNvPr id="92" name="Grupp 91">
            <a:extLst>
              <a:ext uri="{FF2B5EF4-FFF2-40B4-BE49-F238E27FC236}">
                <a16:creationId xmlns:a16="http://schemas.microsoft.com/office/drawing/2014/main" id="{CF6300EB-3EFB-73C3-CAD1-A5EF87882B1D}"/>
              </a:ext>
            </a:extLst>
          </p:cNvPr>
          <p:cNvGrpSpPr/>
          <p:nvPr/>
        </p:nvGrpSpPr>
        <p:grpSpPr>
          <a:xfrm>
            <a:off x="3429338" y="1737170"/>
            <a:ext cx="1281291" cy="611701"/>
            <a:chOff x="3867629" y="2905114"/>
            <a:chExt cx="1402976" cy="627854"/>
          </a:xfrm>
        </p:grpSpPr>
        <p:pic>
          <p:nvPicPr>
            <p:cNvPr id="93" name="Bildobjekt 92">
              <a:extLst>
                <a:ext uri="{FF2B5EF4-FFF2-40B4-BE49-F238E27FC236}">
                  <a16:creationId xmlns:a16="http://schemas.microsoft.com/office/drawing/2014/main" id="{6A55E853-1BA5-26E1-8542-3B932C8AB0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05114"/>
              <a:ext cx="836001" cy="627854"/>
            </a:xfrm>
            <a:prstGeom prst="rect">
              <a:avLst/>
            </a:prstGeom>
          </p:spPr>
        </p:pic>
        <p:sp>
          <p:nvSpPr>
            <p:cNvPr id="94" name="textruta 93">
              <a:extLst>
                <a:ext uri="{FF2B5EF4-FFF2-40B4-BE49-F238E27FC236}">
                  <a16:creationId xmlns:a16="http://schemas.microsoft.com/office/drawing/2014/main" id="{533561F9-891F-270B-9940-22A0ED4B55B6}"/>
                </a:ext>
              </a:extLst>
            </p:cNvPr>
            <p:cNvSpPr txBox="1"/>
            <p:nvPr/>
          </p:nvSpPr>
          <p:spPr>
            <a:xfrm>
              <a:off x="4434604" y="3044486"/>
              <a:ext cx="836001" cy="26062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1:a Köpare</a:t>
              </a:r>
            </a:p>
          </p:txBody>
        </p:sp>
      </p:grpSp>
      <p:pic>
        <p:nvPicPr>
          <p:cNvPr id="95" name="Bildobjekt 94">
            <a:extLst>
              <a:ext uri="{FF2B5EF4-FFF2-40B4-BE49-F238E27FC236}">
                <a16:creationId xmlns:a16="http://schemas.microsoft.com/office/drawing/2014/main" id="{BD7EA0EB-1197-2750-A8E8-879511AEBBCA}"/>
              </a:ext>
            </a:extLst>
          </p:cNvPr>
          <p:cNvPicPr>
            <a:picLocks noChangeAspect="1"/>
          </p:cNvPicPr>
          <p:nvPr/>
        </p:nvPicPr>
        <p:blipFill>
          <a:blip r:embed="rId6"/>
          <a:stretch>
            <a:fillRect/>
          </a:stretch>
        </p:blipFill>
        <p:spPr>
          <a:xfrm>
            <a:off x="1980796" y="2113646"/>
            <a:ext cx="663545" cy="662455"/>
          </a:xfrm>
          <a:prstGeom prst="rect">
            <a:avLst/>
          </a:prstGeom>
        </p:spPr>
      </p:pic>
      <p:sp>
        <p:nvSpPr>
          <p:cNvPr id="96" name="Rektangel 95">
            <a:extLst>
              <a:ext uri="{FF2B5EF4-FFF2-40B4-BE49-F238E27FC236}">
                <a16:creationId xmlns:a16="http://schemas.microsoft.com/office/drawing/2014/main" id="{D197DEA7-8AC3-362C-4C78-EAA08958ADFE}"/>
              </a:ext>
            </a:extLst>
          </p:cNvPr>
          <p:cNvSpPr/>
          <p:nvPr/>
        </p:nvSpPr>
        <p:spPr>
          <a:xfrm>
            <a:off x="1709723" y="1828287"/>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cxnSp>
        <p:nvCxnSpPr>
          <p:cNvPr id="97" name="Rak pilkoppling 96">
            <a:extLst>
              <a:ext uri="{FF2B5EF4-FFF2-40B4-BE49-F238E27FC236}">
                <a16:creationId xmlns:a16="http://schemas.microsoft.com/office/drawing/2014/main" id="{508E4224-AE26-EE6F-13F4-05B4CCEB9358}"/>
              </a:ext>
            </a:extLst>
          </p:cNvPr>
          <p:cNvCxnSpPr>
            <a:cxnSpLocks/>
            <a:stCxn id="96" idx="3"/>
          </p:cNvCxnSpPr>
          <p:nvPr/>
        </p:nvCxnSpPr>
        <p:spPr>
          <a:xfrm flipV="1">
            <a:off x="2889336" y="1962757"/>
            <a:ext cx="364792" cy="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98" name="Rektangel 97">
            <a:extLst>
              <a:ext uri="{FF2B5EF4-FFF2-40B4-BE49-F238E27FC236}">
                <a16:creationId xmlns:a16="http://schemas.microsoft.com/office/drawing/2014/main" id="{651DE1E3-660D-EA2A-F6F0-340F22E7C70D}"/>
              </a:ext>
            </a:extLst>
          </p:cNvPr>
          <p:cNvSpPr/>
          <p:nvPr/>
        </p:nvSpPr>
        <p:spPr>
          <a:xfrm>
            <a:off x="3429338" y="3226787"/>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99" name="Rektangel 98">
            <a:extLst>
              <a:ext uri="{FF2B5EF4-FFF2-40B4-BE49-F238E27FC236}">
                <a16:creationId xmlns:a16="http://schemas.microsoft.com/office/drawing/2014/main" id="{AD586737-6084-CED5-E3EC-DBA611BA108A}"/>
              </a:ext>
            </a:extLst>
          </p:cNvPr>
          <p:cNvSpPr/>
          <p:nvPr/>
        </p:nvSpPr>
        <p:spPr>
          <a:xfrm>
            <a:off x="4782697" y="3229050"/>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100" name="Rektangel 99">
            <a:extLst>
              <a:ext uri="{FF2B5EF4-FFF2-40B4-BE49-F238E27FC236}">
                <a16:creationId xmlns:a16="http://schemas.microsoft.com/office/drawing/2014/main" id="{5353F7A3-0F83-B38C-D531-9E5992E491E8}"/>
              </a:ext>
            </a:extLst>
          </p:cNvPr>
          <p:cNvSpPr/>
          <p:nvPr/>
        </p:nvSpPr>
        <p:spPr>
          <a:xfrm>
            <a:off x="4028408" y="4141697"/>
            <a:ext cx="139898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Kontraktskedja  </a:t>
            </a:r>
          </a:p>
        </p:txBody>
      </p:sp>
      <p:grpSp>
        <p:nvGrpSpPr>
          <p:cNvPr id="101" name="Grupp 100">
            <a:extLst>
              <a:ext uri="{FF2B5EF4-FFF2-40B4-BE49-F238E27FC236}">
                <a16:creationId xmlns:a16="http://schemas.microsoft.com/office/drawing/2014/main" id="{25476694-8A05-6AC6-8FF9-2E9CA67DEAF6}"/>
              </a:ext>
            </a:extLst>
          </p:cNvPr>
          <p:cNvGrpSpPr/>
          <p:nvPr/>
        </p:nvGrpSpPr>
        <p:grpSpPr>
          <a:xfrm>
            <a:off x="3284627" y="3435752"/>
            <a:ext cx="1359544" cy="544491"/>
            <a:chOff x="3867629" y="2957711"/>
            <a:chExt cx="1413096" cy="627854"/>
          </a:xfrm>
        </p:grpSpPr>
        <p:pic>
          <p:nvPicPr>
            <p:cNvPr id="102" name="Bildobjekt 101">
              <a:extLst>
                <a:ext uri="{FF2B5EF4-FFF2-40B4-BE49-F238E27FC236}">
                  <a16:creationId xmlns:a16="http://schemas.microsoft.com/office/drawing/2014/main" id="{A626BAD2-F84B-A100-887E-78B8484697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3" name="textruta 102">
              <a:extLst>
                <a:ext uri="{FF2B5EF4-FFF2-40B4-BE49-F238E27FC236}">
                  <a16:creationId xmlns:a16="http://schemas.microsoft.com/office/drawing/2014/main" id="{0A1E7251-9CC2-A017-BC7F-158BCF3C1C7A}"/>
                </a:ext>
              </a:extLst>
            </p:cNvPr>
            <p:cNvSpPr txBox="1"/>
            <p:nvPr/>
          </p:nvSpPr>
          <p:spPr>
            <a:xfrm>
              <a:off x="4444724" y="3144680"/>
              <a:ext cx="836001" cy="29279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2:a Köpare</a:t>
              </a:r>
            </a:p>
          </p:txBody>
        </p:sp>
      </p:grpSp>
      <p:grpSp>
        <p:nvGrpSpPr>
          <p:cNvPr id="104" name="Grupp 103">
            <a:extLst>
              <a:ext uri="{FF2B5EF4-FFF2-40B4-BE49-F238E27FC236}">
                <a16:creationId xmlns:a16="http://schemas.microsoft.com/office/drawing/2014/main" id="{A91CD72F-DB3D-E3B2-D217-67F3FA046E84}"/>
              </a:ext>
            </a:extLst>
          </p:cNvPr>
          <p:cNvGrpSpPr/>
          <p:nvPr/>
        </p:nvGrpSpPr>
        <p:grpSpPr>
          <a:xfrm>
            <a:off x="4644171" y="3455207"/>
            <a:ext cx="1326348" cy="495463"/>
            <a:chOff x="3867629" y="2957711"/>
            <a:chExt cx="1413096" cy="627854"/>
          </a:xfrm>
        </p:grpSpPr>
        <p:pic>
          <p:nvPicPr>
            <p:cNvPr id="105" name="Bildobjekt 104">
              <a:extLst>
                <a:ext uri="{FF2B5EF4-FFF2-40B4-BE49-F238E27FC236}">
                  <a16:creationId xmlns:a16="http://schemas.microsoft.com/office/drawing/2014/main" id="{DC1AE27B-2963-5E04-EA7C-6486526FEE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6" name="textruta 105">
              <a:extLst>
                <a:ext uri="{FF2B5EF4-FFF2-40B4-BE49-F238E27FC236}">
                  <a16:creationId xmlns:a16="http://schemas.microsoft.com/office/drawing/2014/main" id="{5443C419-53BC-70F7-A8F6-FA3C725543EC}"/>
                </a:ext>
              </a:extLst>
            </p:cNvPr>
            <p:cNvSpPr txBox="1"/>
            <p:nvPr/>
          </p:nvSpPr>
          <p:spPr>
            <a:xfrm>
              <a:off x="4444724" y="3144680"/>
              <a:ext cx="836001" cy="321764"/>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3:e Köpare</a:t>
              </a:r>
            </a:p>
          </p:txBody>
        </p:sp>
      </p:grpSp>
      <p:sp>
        <p:nvSpPr>
          <p:cNvPr id="107" name="Höger klammerparentes 106">
            <a:extLst>
              <a:ext uri="{FF2B5EF4-FFF2-40B4-BE49-F238E27FC236}">
                <a16:creationId xmlns:a16="http://schemas.microsoft.com/office/drawing/2014/main" id="{72E9552B-278B-38F2-8E65-A45D786B6F0C}"/>
              </a:ext>
            </a:extLst>
          </p:cNvPr>
          <p:cNvSpPr/>
          <p:nvPr/>
        </p:nvSpPr>
        <p:spPr>
          <a:xfrm rot="5400000">
            <a:off x="4646714" y="2708377"/>
            <a:ext cx="168059" cy="2602812"/>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08" name="Rektangel 107">
            <a:extLst>
              <a:ext uri="{FF2B5EF4-FFF2-40B4-BE49-F238E27FC236}">
                <a16:creationId xmlns:a16="http://schemas.microsoft.com/office/drawing/2014/main" id="{864843D2-2FD5-8179-BFC2-E4DDE060190B}"/>
              </a:ext>
            </a:extLst>
          </p:cNvPr>
          <p:cNvSpPr/>
          <p:nvPr/>
        </p:nvSpPr>
        <p:spPr>
          <a:xfrm rot="5400000">
            <a:off x="4606694" y="4089636"/>
            <a:ext cx="242413" cy="1602078"/>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sv-SE" sz="1050">
                <a:solidFill>
                  <a:schemeClr val="bg1"/>
                </a:solidFill>
              </a:rPr>
              <a:t>Redovisningshänvisning </a:t>
            </a:r>
          </a:p>
        </p:txBody>
      </p:sp>
      <p:sp>
        <p:nvSpPr>
          <p:cNvPr id="109" name="Höger klammerparentes 108">
            <a:extLst>
              <a:ext uri="{FF2B5EF4-FFF2-40B4-BE49-F238E27FC236}">
                <a16:creationId xmlns:a16="http://schemas.microsoft.com/office/drawing/2014/main" id="{09317936-605D-AD5A-4DF1-C2BD2D9CFBC1}"/>
              </a:ext>
            </a:extLst>
          </p:cNvPr>
          <p:cNvSpPr/>
          <p:nvPr/>
        </p:nvSpPr>
        <p:spPr>
          <a:xfrm rot="5400000">
            <a:off x="4633256" y="3430696"/>
            <a:ext cx="164625" cy="2431951"/>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13" name="Rektangel 112">
            <a:extLst>
              <a:ext uri="{FF2B5EF4-FFF2-40B4-BE49-F238E27FC236}">
                <a16:creationId xmlns:a16="http://schemas.microsoft.com/office/drawing/2014/main" id="{5335E016-8DD2-F59E-0526-5777C8BD5E76}"/>
              </a:ext>
            </a:extLst>
          </p:cNvPr>
          <p:cNvSpPr/>
          <p:nvPr/>
        </p:nvSpPr>
        <p:spPr>
          <a:xfrm>
            <a:off x="7815986" y="1837235"/>
            <a:ext cx="1585436"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Produktionsunderlag</a:t>
            </a:r>
          </a:p>
        </p:txBody>
      </p:sp>
      <p:sp>
        <p:nvSpPr>
          <p:cNvPr id="114" name="Rektangel 113">
            <a:extLst>
              <a:ext uri="{FF2B5EF4-FFF2-40B4-BE49-F238E27FC236}">
                <a16:creationId xmlns:a16="http://schemas.microsoft.com/office/drawing/2014/main" id="{2FAEA49C-CC0D-AFD1-6D89-2EAA3208F32A}"/>
              </a:ext>
            </a:extLst>
          </p:cNvPr>
          <p:cNvSpPr/>
          <p:nvPr/>
        </p:nvSpPr>
        <p:spPr>
          <a:xfrm>
            <a:off x="7815986" y="2142327"/>
            <a:ext cx="1585436" cy="588918"/>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sv-SE" sz="1050" b="1">
                <a:solidFill>
                  <a:schemeClr val="tx1"/>
                </a:solidFill>
              </a:rPr>
              <a:t>Produktionsrapportering</a:t>
            </a:r>
          </a:p>
          <a:p>
            <a:pPr marL="171450" indent="-171450">
              <a:buFont typeface="Arial" panose="020B0604020202020204" pitchFamily="34" charset="0"/>
              <a:buChar char="•"/>
            </a:pPr>
            <a:r>
              <a:rPr lang="sv-SE" sz="1050" err="1">
                <a:solidFill>
                  <a:schemeClr val="tx1"/>
                </a:solidFill>
              </a:rPr>
              <a:t>SenderXC</a:t>
            </a:r>
            <a:endParaRPr lang="sv-SE" sz="1050">
              <a:solidFill>
                <a:schemeClr val="tx1"/>
              </a:solidFill>
            </a:endParaRPr>
          </a:p>
          <a:p>
            <a:pPr marL="171450" indent="-171450">
              <a:buFont typeface="Arial" panose="020B0604020202020204" pitchFamily="34" charset="0"/>
              <a:buChar char="•"/>
            </a:pPr>
            <a:r>
              <a:rPr lang="sv-SE" sz="1050">
                <a:solidFill>
                  <a:schemeClr val="tx1"/>
                </a:solidFill>
              </a:rPr>
              <a:t>RAPP</a:t>
            </a:r>
            <a:endParaRPr lang="sv-SE" sz="1050" b="1">
              <a:solidFill>
                <a:schemeClr val="tx1"/>
              </a:solidFill>
            </a:endParaRPr>
          </a:p>
        </p:txBody>
      </p:sp>
      <p:pic>
        <p:nvPicPr>
          <p:cNvPr id="116" name="Bildobjekt 115">
            <a:extLst>
              <a:ext uri="{FF2B5EF4-FFF2-40B4-BE49-F238E27FC236}">
                <a16:creationId xmlns:a16="http://schemas.microsoft.com/office/drawing/2014/main" id="{5248F299-15B3-B5E8-5AC8-9E21DC613494}"/>
              </a:ext>
            </a:extLst>
          </p:cNvPr>
          <p:cNvPicPr>
            <a:picLocks noChangeAspect="1"/>
          </p:cNvPicPr>
          <p:nvPr/>
        </p:nvPicPr>
        <p:blipFill>
          <a:blip r:embed="rId7"/>
          <a:stretch>
            <a:fillRect/>
          </a:stretch>
        </p:blipFill>
        <p:spPr>
          <a:xfrm>
            <a:off x="6633098" y="1174137"/>
            <a:ext cx="628088" cy="628088"/>
          </a:xfrm>
          <a:prstGeom prst="rect">
            <a:avLst/>
          </a:prstGeom>
        </p:spPr>
      </p:pic>
      <p:pic>
        <p:nvPicPr>
          <p:cNvPr id="118" name="Bildobjekt 117">
            <a:extLst>
              <a:ext uri="{FF2B5EF4-FFF2-40B4-BE49-F238E27FC236}">
                <a16:creationId xmlns:a16="http://schemas.microsoft.com/office/drawing/2014/main" id="{4CB4F9BE-A04D-AC50-AC25-1A436E4680F6}"/>
              </a:ext>
            </a:extLst>
          </p:cNvPr>
          <p:cNvPicPr>
            <a:picLocks noChangeAspect="1"/>
          </p:cNvPicPr>
          <p:nvPr/>
        </p:nvPicPr>
        <p:blipFill>
          <a:blip r:embed="rId8"/>
          <a:stretch>
            <a:fillRect/>
          </a:stretch>
        </p:blipFill>
        <p:spPr>
          <a:xfrm>
            <a:off x="10007882" y="1600680"/>
            <a:ext cx="734961" cy="724153"/>
          </a:xfrm>
          <a:prstGeom prst="rect">
            <a:avLst/>
          </a:prstGeom>
        </p:spPr>
      </p:pic>
      <p:cxnSp>
        <p:nvCxnSpPr>
          <p:cNvPr id="121" name="Rak pilkoppling 120">
            <a:extLst>
              <a:ext uri="{FF2B5EF4-FFF2-40B4-BE49-F238E27FC236}">
                <a16:creationId xmlns:a16="http://schemas.microsoft.com/office/drawing/2014/main" id="{11222681-EBBE-8A56-23A8-B409B0C80072}"/>
              </a:ext>
            </a:extLst>
          </p:cNvPr>
          <p:cNvCxnSpPr>
            <a:cxnSpLocks/>
            <a:stCxn id="122" idx="3"/>
            <a:endCxn id="113" idx="1"/>
          </p:cNvCxnSpPr>
          <p:nvPr/>
        </p:nvCxnSpPr>
        <p:spPr>
          <a:xfrm>
            <a:off x="7506327" y="1962757"/>
            <a:ext cx="309659" cy="2343"/>
          </a:xfrm>
          <a:prstGeom prst="straightConnector1">
            <a:avLst/>
          </a:prstGeom>
          <a:ln w="12700">
            <a:solidFill>
              <a:schemeClr val="tx1">
                <a:lumMod val="50000"/>
                <a:lumOff val="50000"/>
              </a:schemeClr>
            </a:solidFill>
            <a:prstDash val="lgDash"/>
            <a:tailEnd type="triangle" w="sm" len="med"/>
          </a:ln>
          <a:effectLst/>
        </p:spPr>
        <p:style>
          <a:lnRef idx="1">
            <a:schemeClr val="accent1"/>
          </a:lnRef>
          <a:fillRef idx="0">
            <a:schemeClr val="accent1"/>
          </a:fillRef>
          <a:effectRef idx="0">
            <a:schemeClr val="accent1"/>
          </a:effectRef>
          <a:fontRef idx="minor">
            <a:schemeClr val="tx1"/>
          </a:fontRef>
        </p:style>
      </p:cxnSp>
      <p:sp>
        <p:nvSpPr>
          <p:cNvPr id="122" name="textruta 121">
            <a:extLst>
              <a:ext uri="{FF2B5EF4-FFF2-40B4-BE49-F238E27FC236}">
                <a16:creationId xmlns:a16="http://schemas.microsoft.com/office/drawing/2014/main" id="{D462DEFA-29B6-BA94-098C-1C700916584D}"/>
              </a:ext>
            </a:extLst>
          </p:cNvPr>
          <p:cNvSpPr txBox="1"/>
          <p:nvPr/>
        </p:nvSpPr>
        <p:spPr>
          <a:xfrm>
            <a:off x="6393908" y="1837235"/>
            <a:ext cx="1112419" cy="251043"/>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defRPr sz="1100" b="1">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sv-SE" sz="1050" b="0">
                <a:latin typeface="+mn-lt"/>
              </a:rPr>
              <a:t>Aktivering av AO</a:t>
            </a:r>
          </a:p>
        </p:txBody>
      </p:sp>
      <p:cxnSp>
        <p:nvCxnSpPr>
          <p:cNvPr id="123" name="Rak pilkoppling 122">
            <a:extLst>
              <a:ext uri="{FF2B5EF4-FFF2-40B4-BE49-F238E27FC236}">
                <a16:creationId xmlns:a16="http://schemas.microsoft.com/office/drawing/2014/main" id="{A2A47364-932D-55AD-84FA-1AA666917385}"/>
              </a:ext>
            </a:extLst>
          </p:cNvPr>
          <p:cNvCxnSpPr>
            <a:cxnSpLocks/>
            <a:stCxn id="113" idx="3"/>
            <a:endCxn id="118" idx="1"/>
          </p:cNvCxnSpPr>
          <p:nvPr/>
        </p:nvCxnSpPr>
        <p:spPr>
          <a:xfrm flipV="1">
            <a:off x="9401422" y="1962757"/>
            <a:ext cx="606460" cy="234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4" name="Rak pilkoppling 123">
            <a:extLst>
              <a:ext uri="{FF2B5EF4-FFF2-40B4-BE49-F238E27FC236}">
                <a16:creationId xmlns:a16="http://schemas.microsoft.com/office/drawing/2014/main" id="{D2B1AAAE-2FE1-755C-B15C-670D0F0F4254}"/>
              </a:ext>
            </a:extLst>
          </p:cNvPr>
          <p:cNvCxnSpPr>
            <a:cxnSpLocks/>
            <a:stCxn id="82" idx="3"/>
            <a:endCxn id="122" idx="1"/>
          </p:cNvCxnSpPr>
          <p:nvPr/>
        </p:nvCxnSpPr>
        <p:spPr>
          <a:xfrm flipV="1">
            <a:off x="5967464" y="1962757"/>
            <a:ext cx="426444" cy="1"/>
          </a:xfrm>
          <a:prstGeom prst="straightConnector1">
            <a:avLst/>
          </a:prstGeom>
          <a:ln w="12700">
            <a:solidFill>
              <a:schemeClr val="tx1">
                <a:lumMod val="50000"/>
                <a:lumOff val="5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5" name="textruta 124">
            <a:extLst>
              <a:ext uri="{FF2B5EF4-FFF2-40B4-BE49-F238E27FC236}">
                <a16:creationId xmlns:a16="http://schemas.microsoft.com/office/drawing/2014/main" id="{EFE1B49C-277E-C10B-1653-91ABD72ACD2B}"/>
              </a:ext>
            </a:extLst>
          </p:cNvPr>
          <p:cNvSpPr txBox="1"/>
          <p:nvPr/>
        </p:nvSpPr>
        <p:spPr>
          <a:xfrm>
            <a:off x="10563071" y="1665397"/>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
        <p:nvSpPr>
          <p:cNvPr id="142" name="Rektangel 141">
            <a:extLst>
              <a:ext uri="{FF2B5EF4-FFF2-40B4-BE49-F238E27FC236}">
                <a16:creationId xmlns:a16="http://schemas.microsoft.com/office/drawing/2014/main" id="{871F0225-A3CD-BFE7-67B2-A403DA90BED0}"/>
              </a:ext>
            </a:extLst>
          </p:cNvPr>
          <p:cNvSpPr/>
          <p:nvPr/>
        </p:nvSpPr>
        <p:spPr>
          <a:xfrm>
            <a:off x="7979346" y="4370576"/>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Befraktarkontrakt</a:t>
            </a:r>
          </a:p>
        </p:txBody>
      </p:sp>
      <p:sp>
        <p:nvSpPr>
          <p:cNvPr id="143" name="Rektangel 142">
            <a:extLst>
              <a:ext uri="{FF2B5EF4-FFF2-40B4-BE49-F238E27FC236}">
                <a16:creationId xmlns:a16="http://schemas.microsoft.com/office/drawing/2014/main" id="{E039850A-3481-765F-FD75-E4A4A9BC4E22}"/>
              </a:ext>
            </a:extLst>
          </p:cNvPr>
          <p:cNvSpPr/>
          <p:nvPr/>
        </p:nvSpPr>
        <p:spPr>
          <a:xfrm>
            <a:off x="7979346" y="4662691"/>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Transportföretagskontrakt</a:t>
            </a:r>
          </a:p>
        </p:txBody>
      </p:sp>
      <p:sp>
        <p:nvSpPr>
          <p:cNvPr id="144" name="Rektangel 143">
            <a:extLst>
              <a:ext uri="{FF2B5EF4-FFF2-40B4-BE49-F238E27FC236}">
                <a16:creationId xmlns:a16="http://schemas.microsoft.com/office/drawing/2014/main" id="{07138417-7B29-49B3-F8BD-640485517F19}"/>
              </a:ext>
            </a:extLst>
          </p:cNvPr>
          <p:cNvSpPr/>
          <p:nvPr/>
        </p:nvSpPr>
        <p:spPr>
          <a:xfrm>
            <a:off x="8105839" y="3487492"/>
            <a:ext cx="1455631" cy="253916"/>
          </a:xfrm>
          <a:prstGeom prst="rect">
            <a:avLst/>
          </a:prstGeom>
          <a:solidFill>
            <a:srgbClr val="35962B">
              <a:lumMod val="75000"/>
            </a:srgbClr>
          </a:solidFill>
          <a:ln w="12700">
            <a:solidFill>
              <a:srgbClr val="292929"/>
            </a:solidFill>
            <a:prstDash val="solid"/>
          </a:ln>
        </p:spPr>
        <p:txBody>
          <a:bodyPr wrap="square" rtlCol="0">
            <a:spAutoFit/>
          </a:bodyPr>
          <a:lstStyle/>
          <a:p>
            <a:pPr algn="ctr"/>
            <a:r>
              <a:rPr lang="sv-SE" sz="1050" kern="0">
                <a:solidFill>
                  <a:srgbClr val="FFFFFF"/>
                </a:solidFill>
              </a:rPr>
              <a:t>Transportplanering</a:t>
            </a:r>
          </a:p>
        </p:txBody>
      </p:sp>
      <p:pic>
        <p:nvPicPr>
          <p:cNvPr id="145" name="Bildobjekt 144">
            <a:extLst>
              <a:ext uri="{FF2B5EF4-FFF2-40B4-BE49-F238E27FC236}">
                <a16:creationId xmlns:a16="http://schemas.microsoft.com/office/drawing/2014/main" id="{E148A656-0529-FAA9-6D30-F9A2D2595C3F}"/>
              </a:ext>
            </a:extLst>
          </p:cNvPr>
          <p:cNvPicPr>
            <a:picLocks noChangeAspect="1"/>
          </p:cNvPicPr>
          <p:nvPr/>
        </p:nvPicPr>
        <p:blipFill>
          <a:blip r:embed="rId9"/>
          <a:stretch>
            <a:fillRect/>
          </a:stretch>
        </p:blipFill>
        <p:spPr>
          <a:xfrm>
            <a:off x="8462709" y="3679144"/>
            <a:ext cx="696008" cy="696008"/>
          </a:xfrm>
          <a:prstGeom prst="rect">
            <a:avLst/>
          </a:prstGeom>
        </p:spPr>
      </p:pic>
      <p:sp>
        <p:nvSpPr>
          <p:cNvPr id="147" name="Rektangel 146">
            <a:extLst>
              <a:ext uri="{FF2B5EF4-FFF2-40B4-BE49-F238E27FC236}">
                <a16:creationId xmlns:a16="http://schemas.microsoft.com/office/drawing/2014/main" id="{88A27C94-D973-9447-D0A3-B6224EC8F087}"/>
              </a:ext>
            </a:extLst>
          </p:cNvPr>
          <p:cNvSpPr/>
          <p:nvPr/>
        </p:nvSpPr>
        <p:spPr>
          <a:xfrm>
            <a:off x="9672304" y="3262424"/>
            <a:ext cx="1399306" cy="274659"/>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Destinering </a:t>
            </a:r>
          </a:p>
        </p:txBody>
      </p:sp>
      <p:sp>
        <p:nvSpPr>
          <p:cNvPr id="148" name="Rektangel 147">
            <a:extLst>
              <a:ext uri="{FF2B5EF4-FFF2-40B4-BE49-F238E27FC236}">
                <a16:creationId xmlns:a16="http://schemas.microsoft.com/office/drawing/2014/main" id="{A40BB91A-E481-214C-B2F3-5F0C5EE191E8}"/>
              </a:ext>
            </a:extLst>
          </p:cNvPr>
          <p:cNvSpPr/>
          <p:nvPr/>
        </p:nvSpPr>
        <p:spPr>
          <a:xfrm>
            <a:off x="9517150" y="5159024"/>
            <a:ext cx="1709614" cy="426086"/>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Transportunderlag/ Befraktarunderlag skapas</a:t>
            </a:r>
          </a:p>
        </p:txBody>
      </p:sp>
      <p:sp>
        <p:nvSpPr>
          <p:cNvPr id="149" name="Rektangel 148">
            <a:extLst>
              <a:ext uri="{FF2B5EF4-FFF2-40B4-BE49-F238E27FC236}">
                <a16:creationId xmlns:a16="http://schemas.microsoft.com/office/drawing/2014/main" id="{DAB24AC5-E10A-5D4B-D2BA-24BB26B1618B}"/>
              </a:ext>
            </a:extLst>
          </p:cNvPr>
          <p:cNvSpPr/>
          <p:nvPr/>
        </p:nvSpPr>
        <p:spPr>
          <a:xfrm>
            <a:off x="7261186" y="5817561"/>
            <a:ext cx="1389600" cy="253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Transportinstruktion</a:t>
            </a:r>
          </a:p>
        </p:txBody>
      </p:sp>
      <p:cxnSp>
        <p:nvCxnSpPr>
          <p:cNvPr id="150" name="Koppling: vinklad 149">
            <a:extLst>
              <a:ext uri="{FF2B5EF4-FFF2-40B4-BE49-F238E27FC236}">
                <a16:creationId xmlns:a16="http://schemas.microsoft.com/office/drawing/2014/main" id="{CC4DA85B-3587-0A46-F370-7F2FEF1CB249}"/>
              </a:ext>
            </a:extLst>
          </p:cNvPr>
          <p:cNvCxnSpPr>
            <a:cxnSpLocks/>
            <a:endCxn id="144" idx="0"/>
          </p:cNvCxnSpPr>
          <p:nvPr/>
        </p:nvCxnSpPr>
        <p:spPr>
          <a:xfrm rot="10800000" flipV="1">
            <a:off x="8833655" y="2876706"/>
            <a:ext cx="1538302" cy="61078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cxnSp>
        <p:nvCxnSpPr>
          <p:cNvPr id="151" name="Koppling: vinklad 150">
            <a:extLst>
              <a:ext uri="{FF2B5EF4-FFF2-40B4-BE49-F238E27FC236}">
                <a16:creationId xmlns:a16="http://schemas.microsoft.com/office/drawing/2014/main" id="{C54A6B48-7D2A-EF4E-668F-459197EB5DC5}"/>
              </a:ext>
            </a:extLst>
          </p:cNvPr>
          <p:cNvCxnSpPr>
            <a:cxnSpLocks/>
            <a:stCxn id="148" idx="2"/>
            <a:endCxn id="149" idx="3"/>
          </p:cNvCxnSpPr>
          <p:nvPr/>
        </p:nvCxnSpPr>
        <p:spPr>
          <a:xfrm rot="5400000">
            <a:off x="9331663" y="4904234"/>
            <a:ext cx="359418" cy="1721171"/>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152" name="textruta 151">
            <a:extLst>
              <a:ext uri="{FF2B5EF4-FFF2-40B4-BE49-F238E27FC236}">
                <a16:creationId xmlns:a16="http://schemas.microsoft.com/office/drawing/2014/main" id="{84E2FDB6-1CEC-3BFE-DF07-9B573437601B}"/>
              </a:ext>
            </a:extLst>
          </p:cNvPr>
          <p:cNvSpPr txBox="1"/>
          <p:nvPr/>
        </p:nvSpPr>
        <p:spPr>
          <a:xfrm>
            <a:off x="7346911" y="6124235"/>
            <a:ext cx="1721173"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Ansvarigt transportföretag </a:t>
            </a:r>
          </a:p>
        </p:txBody>
      </p:sp>
      <p:cxnSp>
        <p:nvCxnSpPr>
          <p:cNvPr id="153" name="Rak koppling 152">
            <a:extLst>
              <a:ext uri="{FF2B5EF4-FFF2-40B4-BE49-F238E27FC236}">
                <a16:creationId xmlns:a16="http://schemas.microsoft.com/office/drawing/2014/main" id="{F6CDE980-E74B-AFE8-153D-051F4E8215EB}"/>
              </a:ext>
            </a:extLst>
          </p:cNvPr>
          <p:cNvCxnSpPr>
            <a:cxnSpLocks/>
            <a:stCxn id="143" idx="2"/>
          </p:cNvCxnSpPr>
          <p:nvPr/>
        </p:nvCxnSpPr>
        <p:spPr>
          <a:xfrm>
            <a:off x="8812766" y="4918421"/>
            <a:ext cx="0" cy="1026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Rak pilkoppling 153">
            <a:extLst>
              <a:ext uri="{FF2B5EF4-FFF2-40B4-BE49-F238E27FC236}">
                <a16:creationId xmlns:a16="http://schemas.microsoft.com/office/drawing/2014/main" id="{7B19352E-4703-D94D-67C8-2464A405241F}"/>
              </a:ext>
            </a:extLst>
          </p:cNvPr>
          <p:cNvCxnSpPr>
            <a:cxnSpLocks/>
            <a:stCxn id="147" idx="2"/>
            <a:endCxn id="148" idx="0"/>
          </p:cNvCxnSpPr>
          <p:nvPr/>
        </p:nvCxnSpPr>
        <p:spPr>
          <a:xfrm>
            <a:off x="10371957" y="3537083"/>
            <a:ext cx="0" cy="1621941"/>
          </a:xfrm>
          <a:prstGeom prst="straightConnector1">
            <a:avLst/>
          </a:prstGeom>
          <a:ln w="12700">
            <a:solidFill>
              <a:schemeClr val="tx1"/>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55" name="Rektangel 154">
            <a:extLst>
              <a:ext uri="{FF2B5EF4-FFF2-40B4-BE49-F238E27FC236}">
                <a16:creationId xmlns:a16="http://schemas.microsoft.com/office/drawing/2014/main" id="{DF9AF49A-90F4-7B4D-68DA-0B8F754B22FD}"/>
              </a:ext>
            </a:extLst>
          </p:cNvPr>
          <p:cNvSpPr/>
          <p:nvPr/>
        </p:nvSpPr>
        <p:spPr>
          <a:xfrm>
            <a:off x="9619485" y="3861333"/>
            <a:ext cx="1626734" cy="3936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Mätorder skapas </a:t>
            </a:r>
          </a:p>
          <a:p>
            <a:pPr algn="ctr"/>
            <a:r>
              <a:rPr lang="sv-SE" sz="1050">
                <a:solidFill>
                  <a:schemeClr val="tx1"/>
                </a:solidFill>
              </a:rPr>
              <a:t>(Möjliggör inmätning)  </a:t>
            </a:r>
          </a:p>
        </p:txBody>
      </p:sp>
      <p:cxnSp>
        <p:nvCxnSpPr>
          <p:cNvPr id="157" name="Koppling: vinklad 156">
            <a:extLst>
              <a:ext uri="{FF2B5EF4-FFF2-40B4-BE49-F238E27FC236}">
                <a16:creationId xmlns:a16="http://schemas.microsoft.com/office/drawing/2014/main" id="{04935928-DDCE-18BC-75B6-17320D0F8236}"/>
              </a:ext>
            </a:extLst>
          </p:cNvPr>
          <p:cNvCxnSpPr>
            <a:cxnSpLocks/>
            <a:stCxn id="108" idx="0"/>
          </p:cNvCxnSpPr>
          <p:nvPr/>
        </p:nvCxnSpPr>
        <p:spPr>
          <a:xfrm flipV="1">
            <a:off x="5528940" y="3291039"/>
            <a:ext cx="4087947" cy="1599637"/>
          </a:xfrm>
          <a:prstGeom prst="bentConnector3">
            <a:avLst>
              <a:gd name="adj1" fmla="val 50000"/>
            </a:avLst>
          </a:prstGeom>
          <a:ln w="12700">
            <a:solidFill>
              <a:schemeClr val="bg1">
                <a:lumMod val="65000"/>
              </a:schemeClr>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1" name="Rak pilkoppling 160">
            <a:extLst>
              <a:ext uri="{FF2B5EF4-FFF2-40B4-BE49-F238E27FC236}">
                <a16:creationId xmlns:a16="http://schemas.microsoft.com/office/drawing/2014/main" id="{500BD50C-512E-7C67-94E6-A31EF485FDC0}"/>
              </a:ext>
            </a:extLst>
          </p:cNvPr>
          <p:cNvCxnSpPr>
            <a:cxnSpLocks/>
            <a:stCxn id="118" idx="2"/>
            <a:endCxn id="147" idx="0"/>
          </p:cNvCxnSpPr>
          <p:nvPr/>
        </p:nvCxnSpPr>
        <p:spPr>
          <a:xfrm flipH="1">
            <a:off x="10371957" y="2324833"/>
            <a:ext cx="3406" cy="93759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189" name="Bildobjekt 188" descr="En bild som visar text, rum, spelkasino&#10;&#10;Automatiskt genererad beskrivning">
            <a:extLst>
              <a:ext uri="{FF2B5EF4-FFF2-40B4-BE49-F238E27FC236}">
                <a16:creationId xmlns:a16="http://schemas.microsoft.com/office/drawing/2014/main" id="{CF61CDF5-86C6-6E39-78F9-6EDBA6159281}"/>
              </a:ext>
            </a:extLst>
          </p:cNvPr>
          <p:cNvPicPr>
            <a:picLocks noChangeAspect="1"/>
          </p:cNvPicPr>
          <p:nvPr/>
        </p:nvPicPr>
        <p:blipFill>
          <a:blip r:embed="rId10"/>
          <a:stretch>
            <a:fillRect/>
          </a:stretch>
        </p:blipFill>
        <p:spPr>
          <a:xfrm>
            <a:off x="5484742" y="5180457"/>
            <a:ext cx="596397" cy="596397"/>
          </a:xfrm>
          <a:prstGeom prst="rect">
            <a:avLst/>
          </a:prstGeom>
        </p:spPr>
      </p:pic>
      <p:cxnSp>
        <p:nvCxnSpPr>
          <p:cNvPr id="190" name="Rak pilkoppling 189">
            <a:extLst>
              <a:ext uri="{FF2B5EF4-FFF2-40B4-BE49-F238E27FC236}">
                <a16:creationId xmlns:a16="http://schemas.microsoft.com/office/drawing/2014/main" id="{0C0F728A-58EA-1476-D04B-D496FE21E172}"/>
              </a:ext>
            </a:extLst>
          </p:cNvPr>
          <p:cNvCxnSpPr>
            <a:cxnSpLocks/>
            <a:stCxn id="149" idx="1"/>
            <a:endCxn id="193" idx="3"/>
          </p:cNvCxnSpPr>
          <p:nvPr/>
        </p:nvCxnSpPr>
        <p:spPr>
          <a:xfrm flipH="1" flipV="1">
            <a:off x="4242024" y="5931332"/>
            <a:ext cx="3019162" cy="13196"/>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91" name="Rektangel 190">
            <a:extLst>
              <a:ext uri="{FF2B5EF4-FFF2-40B4-BE49-F238E27FC236}">
                <a16:creationId xmlns:a16="http://schemas.microsoft.com/office/drawing/2014/main" id="{36E7249A-3198-A4C4-0D77-B9C4A09DD142}"/>
              </a:ext>
            </a:extLst>
          </p:cNvPr>
          <p:cNvSpPr/>
          <p:nvPr/>
        </p:nvSpPr>
        <p:spPr>
          <a:xfrm>
            <a:off x="5292636" y="5816652"/>
            <a:ext cx="1214187" cy="25393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192" name="textruta 191">
            <a:extLst>
              <a:ext uri="{FF2B5EF4-FFF2-40B4-BE49-F238E27FC236}">
                <a16:creationId xmlns:a16="http://schemas.microsoft.com/office/drawing/2014/main" id="{235C2E8F-BB28-F70C-AE86-9B658BDD4551}"/>
              </a:ext>
            </a:extLst>
          </p:cNvPr>
          <p:cNvSpPr txBox="1"/>
          <p:nvPr/>
        </p:nvSpPr>
        <p:spPr>
          <a:xfrm>
            <a:off x="5371967" y="6126781"/>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pic>
        <p:nvPicPr>
          <p:cNvPr id="193" name="Bildobjekt 192">
            <a:extLst>
              <a:ext uri="{FF2B5EF4-FFF2-40B4-BE49-F238E27FC236}">
                <a16:creationId xmlns:a16="http://schemas.microsoft.com/office/drawing/2014/main" id="{92E505CE-6A29-910C-475A-724405E368D1}"/>
              </a:ext>
            </a:extLst>
          </p:cNvPr>
          <p:cNvPicPr>
            <a:picLocks noChangeAspect="1"/>
          </p:cNvPicPr>
          <p:nvPr/>
        </p:nvPicPr>
        <p:blipFill>
          <a:blip r:embed="rId11"/>
          <a:stretch>
            <a:fillRect/>
          </a:stretch>
        </p:blipFill>
        <p:spPr>
          <a:xfrm>
            <a:off x="3544182" y="5582896"/>
            <a:ext cx="697842" cy="696872"/>
          </a:xfrm>
          <a:prstGeom prst="rect">
            <a:avLst/>
          </a:prstGeom>
        </p:spPr>
      </p:pic>
      <p:sp>
        <p:nvSpPr>
          <p:cNvPr id="194" name="textruta 193">
            <a:extLst>
              <a:ext uri="{FF2B5EF4-FFF2-40B4-BE49-F238E27FC236}">
                <a16:creationId xmlns:a16="http://schemas.microsoft.com/office/drawing/2014/main" id="{10D4A6B8-916E-A9A1-4573-FDF741BD7ECF}"/>
              </a:ext>
            </a:extLst>
          </p:cNvPr>
          <p:cNvSpPr txBox="1"/>
          <p:nvPr/>
        </p:nvSpPr>
        <p:spPr>
          <a:xfrm>
            <a:off x="3242411" y="5233568"/>
            <a:ext cx="1301384" cy="276999"/>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lgn="ctr">
              <a:defRPr sz="12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sz="1050">
                <a:solidFill>
                  <a:schemeClr val="tx1"/>
                </a:solidFill>
                <a:latin typeface="+mn-lt"/>
              </a:rPr>
              <a:t>Mätning i </a:t>
            </a:r>
            <a:r>
              <a:rPr lang="sv-SE" sz="1050" b="1">
                <a:solidFill>
                  <a:schemeClr val="tx1"/>
                </a:solidFill>
                <a:latin typeface="+mn-lt"/>
              </a:rPr>
              <a:t>MPS</a:t>
            </a:r>
          </a:p>
        </p:txBody>
      </p:sp>
      <p:cxnSp>
        <p:nvCxnSpPr>
          <p:cNvPr id="195" name="Rak pilkoppling 194">
            <a:extLst>
              <a:ext uri="{FF2B5EF4-FFF2-40B4-BE49-F238E27FC236}">
                <a16:creationId xmlns:a16="http://schemas.microsoft.com/office/drawing/2014/main" id="{3E2C9246-ED57-FDCB-9C2A-0D6A7BA404B2}"/>
              </a:ext>
            </a:extLst>
          </p:cNvPr>
          <p:cNvCxnSpPr>
            <a:cxnSpLocks/>
            <a:stCxn id="193" idx="1"/>
            <a:endCxn id="196" idx="3"/>
          </p:cNvCxnSpPr>
          <p:nvPr/>
        </p:nvCxnSpPr>
        <p:spPr>
          <a:xfrm flipH="1">
            <a:off x="2946181" y="5931332"/>
            <a:ext cx="598001"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96" name="Rektangel 195">
            <a:extLst>
              <a:ext uri="{FF2B5EF4-FFF2-40B4-BE49-F238E27FC236}">
                <a16:creationId xmlns:a16="http://schemas.microsoft.com/office/drawing/2014/main" id="{0B8CD316-D78B-9661-965D-7F6E4E28B0BF}"/>
              </a:ext>
            </a:extLst>
          </p:cNvPr>
          <p:cNvSpPr/>
          <p:nvPr/>
        </p:nvSpPr>
        <p:spPr>
          <a:xfrm>
            <a:off x="2040959" y="5812162"/>
            <a:ext cx="905222" cy="2383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Mätresultat</a:t>
            </a:r>
          </a:p>
        </p:txBody>
      </p:sp>
      <p:sp>
        <p:nvSpPr>
          <p:cNvPr id="197" name="Rektangel 196">
            <a:extLst>
              <a:ext uri="{FF2B5EF4-FFF2-40B4-BE49-F238E27FC236}">
                <a16:creationId xmlns:a16="http://schemas.microsoft.com/office/drawing/2014/main" id="{1E1E6200-5F93-8991-C8CB-F706D7D1AEC2}"/>
              </a:ext>
            </a:extLst>
          </p:cNvPr>
          <p:cNvSpPr/>
          <p:nvPr/>
        </p:nvSpPr>
        <p:spPr>
          <a:xfrm>
            <a:off x="705408" y="4651248"/>
            <a:ext cx="149701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Råvaruredovisning</a:t>
            </a:r>
          </a:p>
          <a:p>
            <a:pPr algn="ctr"/>
            <a:r>
              <a:rPr lang="sv-SE" sz="1050">
                <a:solidFill>
                  <a:schemeClr val="bg1"/>
                </a:solidFill>
              </a:rPr>
              <a:t>Transportredovisning</a:t>
            </a:r>
          </a:p>
        </p:txBody>
      </p:sp>
      <p:cxnSp>
        <p:nvCxnSpPr>
          <p:cNvPr id="198" name="Koppling: vinklad 197">
            <a:extLst>
              <a:ext uri="{FF2B5EF4-FFF2-40B4-BE49-F238E27FC236}">
                <a16:creationId xmlns:a16="http://schemas.microsoft.com/office/drawing/2014/main" id="{5D8EE2C3-5463-62FA-CD3F-2AF80E37B330}"/>
              </a:ext>
            </a:extLst>
          </p:cNvPr>
          <p:cNvCxnSpPr>
            <a:cxnSpLocks/>
            <a:stCxn id="196" idx="1"/>
            <a:endCxn id="197" idx="2"/>
          </p:cNvCxnSpPr>
          <p:nvPr/>
        </p:nvCxnSpPr>
        <p:spPr>
          <a:xfrm rot="10800000">
            <a:off x="1453917" y="5015058"/>
            <a:ext cx="587043" cy="916274"/>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pic>
        <p:nvPicPr>
          <p:cNvPr id="208" name="Bildobjekt 207">
            <a:extLst>
              <a:ext uri="{FF2B5EF4-FFF2-40B4-BE49-F238E27FC236}">
                <a16:creationId xmlns:a16="http://schemas.microsoft.com/office/drawing/2014/main" id="{06EB5E03-9E7D-A61C-06C1-9598538E5BF6}"/>
              </a:ext>
            </a:extLst>
          </p:cNvPr>
          <p:cNvPicPr>
            <a:picLocks noChangeAspect="1"/>
          </p:cNvPicPr>
          <p:nvPr/>
        </p:nvPicPr>
        <p:blipFill>
          <a:blip r:embed="rId12"/>
          <a:stretch>
            <a:fillRect/>
          </a:stretch>
        </p:blipFill>
        <p:spPr>
          <a:xfrm>
            <a:off x="780832" y="3426150"/>
            <a:ext cx="620798" cy="620798"/>
          </a:xfrm>
          <a:prstGeom prst="rect">
            <a:avLst/>
          </a:prstGeom>
        </p:spPr>
      </p:pic>
      <p:pic>
        <p:nvPicPr>
          <p:cNvPr id="209" name="Bildobjekt 208">
            <a:extLst>
              <a:ext uri="{FF2B5EF4-FFF2-40B4-BE49-F238E27FC236}">
                <a16:creationId xmlns:a16="http://schemas.microsoft.com/office/drawing/2014/main" id="{C3F08467-420A-FFC4-1EAF-AE0E9E1AB65D}"/>
              </a:ext>
            </a:extLst>
          </p:cNvPr>
          <p:cNvPicPr>
            <a:picLocks noChangeAspect="1"/>
          </p:cNvPicPr>
          <p:nvPr/>
        </p:nvPicPr>
        <p:blipFill>
          <a:blip r:embed="rId13"/>
          <a:stretch>
            <a:fillRect/>
          </a:stretch>
        </p:blipFill>
        <p:spPr>
          <a:xfrm>
            <a:off x="1481216" y="3429362"/>
            <a:ext cx="620798" cy="620798"/>
          </a:xfrm>
          <a:prstGeom prst="rect">
            <a:avLst/>
          </a:prstGeom>
        </p:spPr>
      </p:pic>
      <p:sp>
        <p:nvSpPr>
          <p:cNvPr id="260" name="Rubrik 3">
            <a:extLst>
              <a:ext uri="{FF2B5EF4-FFF2-40B4-BE49-F238E27FC236}">
                <a16:creationId xmlns:a16="http://schemas.microsoft.com/office/drawing/2014/main" id="{DBFEEB3B-69F8-4C3B-7462-FAAE593330BC}"/>
              </a:ext>
            </a:extLst>
          </p:cNvPr>
          <p:cNvSpPr>
            <a:spLocks noGrp="1"/>
          </p:cNvSpPr>
          <p:nvPr>
            <p:ph type="title"/>
          </p:nvPr>
        </p:nvSpPr>
        <p:spPr>
          <a:xfrm>
            <a:off x="838200" y="564455"/>
            <a:ext cx="5755530" cy="665098"/>
          </a:xfrm>
        </p:spPr>
        <p:txBody>
          <a:bodyPr vert="horz" lIns="91440" tIns="45720" rIns="91440" bIns="45720" rtlCol="0" anchor="t">
            <a:normAutofit/>
          </a:bodyPr>
          <a:lstStyle/>
          <a:p>
            <a:r>
              <a:rPr lang="sv-SE" sz="2800">
                <a:latin typeface="Aptos Narrow" panose="020B0004020202020204" pitchFamily="34" charset="0"/>
              </a:rPr>
              <a:t>Ett flöde i VIOL 3 </a:t>
            </a:r>
          </a:p>
        </p:txBody>
      </p:sp>
    </p:spTree>
    <p:extLst>
      <p:ext uri="{BB962C8B-B14F-4D97-AF65-F5344CB8AC3E}">
        <p14:creationId xmlns:p14="http://schemas.microsoft.com/office/powerpoint/2010/main" val="1409440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97266CC-341D-76BB-CA77-CB8395DD5F94}"/>
              </a:ext>
            </a:extLst>
          </p:cNvPr>
          <p:cNvSpPr/>
          <p:nvPr/>
        </p:nvSpPr>
        <p:spPr>
          <a:xfrm>
            <a:off x="5883564" y="0"/>
            <a:ext cx="6330054" cy="6858000"/>
          </a:xfrm>
          <a:prstGeom prst="rect">
            <a:avLst/>
          </a:prstGeom>
          <a:solidFill>
            <a:schemeClr val="accent6">
              <a:alpha val="48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 name="Platshållare för innehåll 5">
            <a:extLst>
              <a:ext uri="{FF2B5EF4-FFF2-40B4-BE49-F238E27FC236}">
                <a16:creationId xmlns:a16="http://schemas.microsoft.com/office/drawing/2014/main" id="{D8B062D5-700A-AECD-AC05-3CC7189862F4}"/>
              </a:ext>
            </a:extLst>
          </p:cNvPr>
          <p:cNvSpPr>
            <a:spLocks noGrp="1"/>
          </p:cNvSpPr>
          <p:nvPr>
            <p:ph idx="1"/>
          </p:nvPr>
        </p:nvSpPr>
        <p:spPr>
          <a:xfrm>
            <a:off x="6263052" y="1072624"/>
            <a:ext cx="5645973" cy="5525342"/>
          </a:xfrm>
        </p:spPr>
        <p:txBody>
          <a:bodyPr anchor="ctr">
            <a:normAutofit/>
          </a:bodyPr>
          <a:lstStyle/>
          <a:p>
            <a:pPr marL="4762" indent="0">
              <a:buNone/>
            </a:pPr>
            <a:r>
              <a:rPr lang="sv-SE" sz="1400">
                <a:latin typeface="Open Sans" panose="020B0606030504020204" pitchFamily="34" charset="0"/>
                <a:ea typeface="Open Sans" panose="020B0606030504020204" pitchFamily="34" charset="0"/>
                <a:cs typeface="Open Sans" panose="020B0606030504020204" pitchFamily="34" charset="0"/>
              </a:rPr>
              <a:t>Grundprincip |</a:t>
            </a:r>
            <a:r>
              <a:rPr lang="sv-SE" sz="1400" b="1">
                <a:latin typeface="Open Sans" panose="020B0606030504020204" pitchFamily="34" charset="0"/>
                <a:ea typeface="Open Sans" panose="020B0606030504020204" pitchFamily="34" charset="0"/>
                <a:cs typeface="Open Sans" panose="020B0606030504020204" pitchFamily="34" charset="0"/>
              </a:rPr>
              <a:t> Självständiga</a:t>
            </a:r>
            <a:r>
              <a:rPr lang="sv-SE" sz="1400">
                <a:latin typeface="Open Sans" panose="020B0606030504020204" pitchFamily="34" charset="0"/>
                <a:ea typeface="Open Sans" panose="020B0606030504020204" pitchFamily="34" charset="0"/>
                <a:cs typeface="Open Sans" panose="020B0606030504020204" pitchFamily="34" charset="0"/>
              </a:rPr>
              <a:t> </a:t>
            </a:r>
            <a:r>
              <a:rPr lang="sv-SE" sz="1400" b="1">
                <a:latin typeface="Open Sans" panose="020B0606030504020204" pitchFamily="34" charset="0"/>
                <a:ea typeface="Open Sans" panose="020B0606030504020204" pitchFamily="34" charset="0"/>
                <a:cs typeface="Open Sans" panose="020B0606030504020204" pitchFamily="34" charset="0"/>
              </a:rPr>
              <a:t>objekt</a:t>
            </a:r>
            <a:r>
              <a:rPr lang="sv-SE" sz="1400">
                <a:latin typeface="Open Sans" panose="020B0606030504020204" pitchFamily="34" charset="0"/>
                <a:ea typeface="Open Sans" panose="020B0606030504020204" pitchFamily="34" charset="0"/>
                <a:cs typeface="Open Sans" panose="020B0606030504020204" pitchFamily="34" charset="0"/>
              </a:rPr>
              <a:t> </a:t>
            </a:r>
            <a:r>
              <a:rPr lang="sv-SE" sz="1200">
                <a:latin typeface="Open Sans" panose="020B0606030504020204" pitchFamily="34" charset="0"/>
                <a:ea typeface="Open Sans" panose="020B0606030504020204" pitchFamily="34" charset="0"/>
                <a:cs typeface="Open Sans" panose="020B0606030504020204" pitchFamily="34" charset="0"/>
              </a:rPr>
              <a:t>(4) </a:t>
            </a:r>
          </a:p>
          <a:p>
            <a:pPr lvl="1"/>
            <a:r>
              <a:rPr lang="sv-SE"/>
              <a:t>Virkesordern delas upp i flera objekt</a:t>
            </a:r>
          </a:p>
          <a:p>
            <a:pPr lvl="1"/>
            <a:r>
              <a:rPr lang="sv-SE"/>
              <a:t>Identiteten på avtalsobjektet motsvarar </a:t>
            </a:r>
            <a:r>
              <a:rPr lang="sv-SE" u="sng"/>
              <a:t>identiteten</a:t>
            </a:r>
            <a:r>
              <a:rPr lang="sv-SE"/>
              <a:t> på virkesordern i VIOL 2</a:t>
            </a:r>
            <a:br>
              <a:rPr lang="sv-SE"/>
            </a:br>
            <a:endParaRPr lang="sv-SE"/>
          </a:p>
          <a:p>
            <a:pPr marL="4762" indent="0">
              <a:buNone/>
            </a:pPr>
            <a:r>
              <a:rPr lang="sv-SE" sz="1400">
                <a:latin typeface="Open Sans" panose="020B0606030504020204" pitchFamily="34" charset="0"/>
                <a:ea typeface="Open Sans" panose="020B0606030504020204" pitchFamily="34" charset="0"/>
                <a:cs typeface="Open Sans" panose="020B0606030504020204" pitchFamily="34" charset="0"/>
              </a:rPr>
              <a:t>Grundprincip |  </a:t>
            </a:r>
            <a:r>
              <a:rPr lang="sv-SE" sz="1400" b="1">
                <a:latin typeface="Open Sans" panose="020B0606030504020204" pitchFamily="34" charset="0"/>
                <a:ea typeface="Open Sans" panose="020B0606030504020204" pitchFamily="34" charset="0"/>
                <a:cs typeface="Open Sans" panose="020B0606030504020204" pitchFamily="34" charset="0"/>
              </a:rPr>
              <a:t>Unikt</a:t>
            </a:r>
            <a:r>
              <a:rPr lang="sv-SE" sz="1400">
                <a:latin typeface="Open Sans" panose="020B0606030504020204" pitchFamily="34" charset="0"/>
                <a:ea typeface="Open Sans" panose="020B0606030504020204" pitchFamily="34" charset="0"/>
                <a:cs typeface="Open Sans" panose="020B0606030504020204" pitchFamily="34" charset="0"/>
              </a:rPr>
              <a:t> </a:t>
            </a:r>
            <a:r>
              <a:rPr lang="sv-SE" sz="1400" b="1">
                <a:latin typeface="Open Sans" panose="020B0606030504020204" pitchFamily="34" charset="0"/>
                <a:ea typeface="Open Sans" panose="020B0606030504020204" pitchFamily="34" charset="0"/>
                <a:cs typeface="Open Sans" panose="020B0606030504020204" pitchFamily="34" charset="0"/>
              </a:rPr>
              <a:t>identifierade affärspartners </a:t>
            </a:r>
            <a:r>
              <a:rPr lang="sv-SE" sz="1200">
                <a:latin typeface="Open Sans" panose="020B0606030504020204" pitchFamily="34" charset="0"/>
                <a:ea typeface="Open Sans" panose="020B0606030504020204" pitchFamily="34" charset="0"/>
                <a:cs typeface="Open Sans" panose="020B0606030504020204" pitchFamily="34" charset="0"/>
              </a:rPr>
              <a:t>(1) </a:t>
            </a:r>
          </a:p>
          <a:p>
            <a:pPr lvl="1"/>
            <a:r>
              <a:rPr lang="sv-SE"/>
              <a:t>Person: Personnummer eller samordningsnummer</a:t>
            </a:r>
          </a:p>
          <a:p>
            <a:pPr lvl="1"/>
            <a:r>
              <a:rPr lang="sv-SE"/>
              <a:t>Organisation: De som inte har en huvudkod idag måste ha det i VIOL 3</a:t>
            </a:r>
          </a:p>
          <a:p>
            <a:pPr lvl="1"/>
            <a:r>
              <a:rPr lang="sv-SE"/>
              <a:t>Enbart möjligt att ha en H-kod per organisationsnummer</a:t>
            </a:r>
          </a:p>
          <a:p>
            <a:pPr lvl="1"/>
            <a:r>
              <a:rPr lang="sv-SE"/>
              <a:t>Transportörsnummer försvinner </a:t>
            </a:r>
          </a:p>
        </p:txBody>
      </p:sp>
      <p:sp>
        <p:nvSpPr>
          <p:cNvPr id="85" name="Rubrik 3">
            <a:extLst>
              <a:ext uri="{FF2B5EF4-FFF2-40B4-BE49-F238E27FC236}">
                <a16:creationId xmlns:a16="http://schemas.microsoft.com/office/drawing/2014/main" id="{56496E40-41F4-707A-E662-947B479D62B7}"/>
              </a:ext>
            </a:extLst>
          </p:cNvPr>
          <p:cNvSpPr>
            <a:spLocks noGrp="1"/>
          </p:cNvSpPr>
          <p:nvPr>
            <p:ph type="title"/>
          </p:nvPr>
        </p:nvSpPr>
        <p:spPr>
          <a:xfrm>
            <a:off x="838200" y="564455"/>
            <a:ext cx="10515600" cy="665098"/>
          </a:xfrm>
        </p:spPr>
        <p:txBody>
          <a:bodyPr vert="horz" lIns="91440" tIns="45720" rIns="91440" bIns="45720" rtlCol="0" anchor="t">
            <a:normAutofit/>
          </a:bodyPr>
          <a:lstStyle/>
          <a:p>
            <a:r>
              <a:rPr lang="sv-SE" sz="2800">
                <a:latin typeface="Aptos Narrow" panose="020B0004020202020204" pitchFamily="34" charset="0"/>
              </a:rPr>
              <a:t>Ett flöde i VIOL 3 | Redovisning   </a:t>
            </a:r>
          </a:p>
        </p:txBody>
      </p:sp>
      <p:sp>
        <p:nvSpPr>
          <p:cNvPr id="86" name="Rektangel 85">
            <a:extLst>
              <a:ext uri="{FF2B5EF4-FFF2-40B4-BE49-F238E27FC236}">
                <a16:creationId xmlns:a16="http://schemas.microsoft.com/office/drawing/2014/main" id="{6905C976-F73D-B715-A947-DD25C3E48E7C}"/>
              </a:ext>
            </a:extLst>
          </p:cNvPr>
          <p:cNvSpPr/>
          <p:nvPr/>
        </p:nvSpPr>
        <p:spPr>
          <a:xfrm>
            <a:off x="2162547" y="3774872"/>
            <a:ext cx="2752027" cy="1300843"/>
          </a:xfrm>
          <a:prstGeom prst="rect">
            <a:avLst/>
          </a:prstGeom>
          <a:solidFill>
            <a:schemeClr val="bg1">
              <a:lumMod val="65000"/>
              <a:alpha val="25098"/>
            </a:scheme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87" name="Rektangel 86">
            <a:extLst>
              <a:ext uri="{FF2B5EF4-FFF2-40B4-BE49-F238E27FC236}">
                <a16:creationId xmlns:a16="http://schemas.microsoft.com/office/drawing/2014/main" id="{D0867369-4BA3-B62C-1B03-9E36F33CD731}"/>
              </a:ext>
            </a:extLst>
          </p:cNvPr>
          <p:cNvSpPr/>
          <p:nvPr/>
        </p:nvSpPr>
        <p:spPr>
          <a:xfrm>
            <a:off x="2162548" y="2012391"/>
            <a:ext cx="2752027" cy="1711060"/>
          </a:xfrm>
          <a:prstGeom prst="rect">
            <a:avLst/>
          </a:prstGeom>
          <a:solidFill>
            <a:srgbClr val="DFDCD8">
              <a:alpha val="25098"/>
            </a:srgb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88" name="Rektangel 87">
            <a:extLst>
              <a:ext uri="{FF2B5EF4-FFF2-40B4-BE49-F238E27FC236}">
                <a16:creationId xmlns:a16="http://schemas.microsoft.com/office/drawing/2014/main" id="{03CF8437-E4E0-26B8-E997-ECE62F149C95}"/>
              </a:ext>
            </a:extLst>
          </p:cNvPr>
          <p:cNvSpPr/>
          <p:nvPr/>
        </p:nvSpPr>
        <p:spPr>
          <a:xfrm>
            <a:off x="2267420" y="2112758"/>
            <a:ext cx="2545674"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err="1">
                <a:solidFill>
                  <a:schemeClr val="bg1"/>
                </a:solidFill>
              </a:rPr>
              <a:t>Förstaledskontrakt</a:t>
            </a:r>
            <a:r>
              <a:rPr lang="sv-SE" sz="1050">
                <a:solidFill>
                  <a:schemeClr val="bg1"/>
                </a:solidFill>
              </a:rPr>
              <a:t> </a:t>
            </a:r>
          </a:p>
        </p:txBody>
      </p:sp>
      <p:sp>
        <p:nvSpPr>
          <p:cNvPr id="89" name="Rektangel 88">
            <a:extLst>
              <a:ext uri="{FF2B5EF4-FFF2-40B4-BE49-F238E27FC236}">
                <a16:creationId xmlns:a16="http://schemas.microsoft.com/office/drawing/2014/main" id="{1EC05536-E287-B1F8-5FF3-6E8E34DB97C6}"/>
              </a:ext>
            </a:extLst>
          </p:cNvPr>
          <p:cNvSpPr/>
          <p:nvPr/>
        </p:nvSpPr>
        <p:spPr>
          <a:xfrm>
            <a:off x="3890730" y="2436795"/>
            <a:ext cx="91481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Avtalsobjekt </a:t>
            </a:r>
          </a:p>
        </p:txBody>
      </p:sp>
      <p:sp>
        <p:nvSpPr>
          <p:cNvPr id="90" name="Rektangel 89">
            <a:extLst>
              <a:ext uri="{FF2B5EF4-FFF2-40B4-BE49-F238E27FC236}">
                <a16:creationId xmlns:a16="http://schemas.microsoft.com/office/drawing/2014/main" id="{34BD9B92-33EB-3865-FB52-7F1408B8D33B}"/>
              </a:ext>
            </a:extLst>
          </p:cNvPr>
          <p:cNvSpPr/>
          <p:nvPr/>
        </p:nvSpPr>
        <p:spPr>
          <a:xfrm>
            <a:off x="4124324" y="2750245"/>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1 </a:t>
            </a:r>
          </a:p>
        </p:txBody>
      </p:sp>
      <p:sp>
        <p:nvSpPr>
          <p:cNvPr id="91" name="Rektangel 90">
            <a:extLst>
              <a:ext uri="{FF2B5EF4-FFF2-40B4-BE49-F238E27FC236}">
                <a16:creationId xmlns:a16="http://schemas.microsoft.com/office/drawing/2014/main" id="{6784D980-A834-720B-1DA7-F1C384BBBCE9}"/>
              </a:ext>
            </a:extLst>
          </p:cNvPr>
          <p:cNvSpPr/>
          <p:nvPr/>
        </p:nvSpPr>
        <p:spPr>
          <a:xfrm>
            <a:off x="4124324" y="2941126"/>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2</a:t>
            </a:r>
          </a:p>
        </p:txBody>
      </p:sp>
      <p:grpSp>
        <p:nvGrpSpPr>
          <p:cNvPr id="92" name="Grupp 91">
            <a:extLst>
              <a:ext uri="{FF2B5EF4-FFF2-40B4-BE49-F238E27FC236}">
                <a16:creationId xmlns:a16="http://schemas.microsoft.com/office/drawing/2014/main" id="{61C64740-0728-14C1-17E1-A00F368BFC5C}"/>
              </a:ext>
            </a:extLst>
          </p:cNvPr>
          <p:cNvGrpSpPr/>
          <p:nvPr/>
        </p:nvGrpSpPr>
        <p:grpSpPr>
          <a:xfrm>
            <a:off x="2271779" y="2865169"/>
            <a:ext cx="1537339" cy="817253"/>
            <a:chOff x="3220937" y="3429000"/>
            <a:chExt cx="1933823" cy="1087775"/>
          </a:xfrm>
        </p:grpSpPr>
        <p:pic>
          <p:nvPicPr>
            <p:cNvPr id="93" name="Bildobjekt 92">
              <a:extLst>
                <a:ext uri="{FF2B5EF4-FFF2-40B4-BE49-F238E27FC236}">
                  <a16:creationId xmlns:a16="http://schemas.microsoft.com/office/drawing/2014/main" id="{2A1E4E74-8A37-6E42-4C34-9F28040E497C}"/>
                </a:ext>
              </a:extLst>
            </p:cNvPr>
            <p:cNvPicPr>
              <a:picLocks noChangeAspect="1"/>
            </p:cNvPicPr>
            <p:nvPr/>
          </p:nvPicPr>
          <p:blipFill>
            <a:blip r:embed="rId3"/>
            <a:stretch>
              <a:fillRect/>
            </a:stretch>
          </p:blipFill>
          <p:spPr>
            <a:xfrm>
              <a:off x="3220937" y="3429000"/>
              <a:ext cx="1933823" cy="1087775"/>
            </a:xfrm>
            <a:prstGeom prst="rect">
              <a:avLst/>
            </a:prstGeom>
          </p:spPr>
        </p:pic>
        <p:sp>
          <p:nvSpPr>
            <p:cNvPr id="94" name="Rektangel 93">
              <a:extLst>
                <a:ext uri="{FF2B5EF4-FFF2-40B4-BE49-F238E27FC236}">
                  <a16:creationId xmlns:a16="http://schemas.microsoft.com/office/drawing/2014/main" id="{838F2504-7BE7-7A87-A44E-69994256FFE2}"/>
                </a:ext>
              </a:extLst>
            </p:cNvPr>
            <p:cNvSpPr/>
            <p:nvPr/>
          </p:nvSpPr>
          <p:spPr>
            <a:xfrm rot="2673325">
              <a:off x="3676286" y="3758573"/>
              <a:ext cx="699247" cy="47675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a:p>
          </p:txBody>
        </p:sp>
        <p:sp>
          <p:nvSpPr>
            <p:cNvPr id="95" name="Flödesschema: Koppling 94">
              <a:extLst>
                <a:ext uri="{FF2B5EF4-FFF2-40B4-BE49-F238E27FC236}">
                  <a16:creationId xmlns:a16="http://schemas.microsoft.com/office/drawing/2014/main" id="{6DA7E3D9-B14C-BB18-3254-558C641324A6}"/>
                </a:ext>
              </a:extLst>
            </p:cNvPr>
            <p:cNvSpPr/>
            <p:nvPr/>
          </p:nvSpPr>
          <p:spPr>
            <a:xfrm>
              <a:off x="3803627" y="3866126"/>
              <a:ext cx="112440" cy="106761"/>
            </a:xfrm>
            <a:prstGeom prst="flowChartConnector">
              <a:avLst/>
            </a:prstGeom>
            <a:solidFill>
              <a:srgbClr val="1F6575"/>
            </a:solidFill>
            <a:ln w="952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96" name="Flödesschema: Koppling 95">
              <a:extLst>
                <a:ext uri="{FF2B5EF4-FFF2-40B4-BE49-F238E27FC236}">
                  <a16:creationId xmlns:a16="http://schemas.microsoft.com/office/drawing/2014/main" id="{08C34215-DD86-F3F5-DE2A-7DFDEAD9D139}"/>
                </a:ext>
              </a:extLst>
            </p:cNvPr>
            <p:cNvSpPr/>
            <p:nvPr/>
          </p:nvSpPr>
          <p:spPr>
            <a:xfrm>
              <a:off x="4028506" y="4013621"/>
              <a:ext cx="112440"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sp>
        <p:nvSpPr>
          <p:cNvPr id="97" name="Flödesschema: Koppling 96">
            <a:extLst>
              <a:ext uri="{FF2B5EF4-FFF2-40B4-BE49-F238E27FC236}">
                <a16:creationId xmlns:a16="http://schemas.microsoft.com/office/drawing/2014/main" id="{B1F8CD7F-648C-311F-AB00-F18605C5B44A}"/>
              </a:ext>
            </a:extLst>
          </p:cNvPr>
          <p:cNvSpPr/>
          <p:nvPr/>
        </p:nvSpPr>
        <p:spPr>
          <a:xfrm>
            <a:off x="3922911" y="2770027"/>
            <a:ext cx="102688" cy="106761"/>
          </a:xfrm>
          <a:prstGeom prst="flowChartConnector">
            <a:avLst/>
          </a:prstGeom>
          <a:solidFill>
            <a:srgbClr val="1F6575"/>
          </a:solidFill>
          <a:ln w="9525">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98" name="Flödesschema: Koppling 97">
            <a:extLst>
              <a:ext uri="{FF2B5EF4-FFF2-40B4-BE49-F238E27FC236}">
                <a16:creationId xmlns:a16="http://schemas.microsoft.com/office/drawing/2014/main" id="{2F98B447-2586-4701-CE76-1CE3A25E3429}"/>
              </a:ext>
            </a:extLst>
          </p:cNvPr>
          <p:cNvSpPr/>
          <p:nvPr/>
        </p:nvSpPr>
        <p:spPr>
          <a:xfrm>
            <a:off x="3922911" y="2957516"/>
            <a:ext cx="102688"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nvGrpSpPr>
          <p:cNvPr id="99" name="Grupp 98">
            <a:extLst>
              <a:ext uri="{FF2B5EF4-FFF2-40B4-BE49-F238E27FC236}">
                <a16:creationId xmlns:a16="http://schemas.microsoft.com/office/drawing/2014/main" id="{6A523B5E-086B-B220-679A-01CFFCEF7D09}"/>
              </a:ext>
            </a:extLst>
          </p:cNvPr>
          <p:cNvGrpSpPr/>
          <p:nvPr/>
        </p:nvGrpSpPr>
        <p:grpSpPr>
          <a:xfrm>
            <a:off x="2267420" y="2345678"/>
            <a:ext cx="1281291" cy="611701"/>
            <a:chOff x="3867629" y="2905114"/>
            <a:chExt cx="1402976" cy="627854"/>
          </a:xfrm>
        </p:grpSpPr>
        <p:pic>
          <p:nvPicPr>
            <p:cNvPr id="100" name="Bildobjekt 99">
              <a:extLst>
                <a:ext uri="{FF2B5EF4-FFF2-40B4-BE49-F238E27FC236}">
                  <a16:creationId xmlns:a16="http://schemas.microsoft.com/office/drawing/2014/main" id="{206E4F6A-85D7-67AC-FB40-8617FD5A57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05114"/>
              <a:ext cx="836001" cy="627854"/>
            </a:xfrm>
            <a:prstGeom prst="rect">
              <a:avLst/>
            </a:prstGeom>
          </p:spPr>
        </p:pic>
        <p:sp>
          <p:nvSpPr>
            <p:cNvPr id="101" name="textruta 100">
              <a:extLst>
                <a:ext uri="{FF2B5EF4-FFF2-40B4-BE49-F238E27FC236}">
                  <a16:creationId xmlns:a16="http://schemas.microsoft.com/office/drawing/2014/main" id="{847DA00F-90D9-C228-3709-5C9FB29C75E9}"/>
                </a:ext>
              </a:extLst>
            </p:cNvPr>
            <p:cNvSpPr txBox="1"/>
            <p:nvPr/>
          </p:nvSpPr>
          <p:spPr>
            <a:xfrm>
              <a:off x="4434604" y="3044486"/>
              <a:ext cx="836001" cy="26062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1:a Köpare</a:t>
              </a:r>
            </a:p>
          </p:txBody>
        </p:sp>
      </p:grpSp>
      <p:pic>
        <p:nvPicPr>
          <p:cNvPr id="102" name="Bildobjekt 101">
            <a:extLst>
              <a:ext uri="{FF2B5EF4-FFF2-40B4-BE49-F238E27FC236}">
                <a16:creationId xmlns:a16="http://schemas.microsoft.com/office/drawing/2014/main" id="{FFB6A342-3258-71C0-837A-5B3F53DAB849}"/>
              </a:ext>
            </a:extLst>
          </p:cNvPr>
          <p:cNvPicPr>
            <a:picLocks noChangeAspect="1"/>
          </p:cNvPicPr>
          <p:nvPr/>
        </p:nvPicPr>
        <p:blipFill>
          <a:blip r:embed="rId6"/>
          <a:stretch>
            <a:fillRect/>
          </a:stretch>
        </p:blipFill>
        <p:spPr>
          <a:xfrm>
            <a:off x="818878" y="2722154"/>
            <a:ext cx="663545" cy="662455"/>
          </a:xfrm>
          <a:prstGeom prst="rect">
            <a:avLst/>
          </a:prstGeom>
        </p:spPr>
      </p:pic>
      <p:sp>
        <p:nvSpPr>
          <p:cNvPr id="103" name="Rektangel 102">
            <a:extLst>
              <a:ext uri="{FF2B5EF4-FFF2-40B4-BE49-F238E27FC236}">
                <a16:creationId xmlns:a16="http://schemas.microsoft.com/office/drawing/2014/main" id="{61766A5F-D217-F6DF-6D25-C601C2BECEE3}"/>
              </a:ext>
            </a:extLst>
          </p:cNvPr>
          <p:cNvSpPr/>
          <p:nvPr/>
        </p:nvSpPr>
        <p:spPr>
          <a:xfrm>
            <a:off x="547805" y="2436795"/>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cxnSp>
        <p:nvCxnSpPr>
          <p:cNvPr id="104" name="Rak pilkoppling 103">
            <a:extLst>
              <a:ext uri="{FF2B5EF4-FFF2-40B4-BE49-F238E27FC236}">
                <a16:creationId xmlns:a16="http://schemas.microsoft.com/office/drawing/2014/main" id="{A80B2F3B-7D34-5854-383D-BD3D21B87A4F}"/>
              </a:ext>
            </a:extLst>
          </p:cNvPr>
          <p:cNvCxnSpPr>
            <a:cxnSpLocks/>
            <a:stCxn id="103" idx="3"/>
          </p:cNvCxnSpPr>
          <p:nvPr/>
        </p:nvCxnSpPr>
        <p:spPr>
          <a:xfrm flipV="1">
            <a:off x="1727418" y="2571265"/>
            <a:ext cx="364792" cy="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6E12F45A-2781-A4F0-172F-8C97AE673C5C}"/>
              </a:ext>
            </a:extLst>
          </p:cNvPr>
          <p:cNvSpPr/>
          <p:nvPr/>
        </p:nvSpPr>
        <p:spPr>
          <a:xfrm>
            <a:off x="2267420" y="3835295"/>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106" name="Rektangel 105">
            <a:extLst>
              <a:ext uri="{FF2B5EF4-FFF2-40B4-BE49-F238E27FC236}">
                <a16:creationId xmlns:a16="http://schemas.microsoft.com/office/drawing/2014/main" id="{D4E28046-B09B-8B82-CEC4-35E8A57C466E}"/>
              </a:ext>
            </a:extLst>
          </p:cNvPr>
          <p:cNvSpPr/>
          <p:nvPr/>
        </p:nvSpPr>
        <p:spPr>
          <a:xfrm>
            <a:off x="3620779" y="3837558"/>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107" name="Rektangel 106">
            <a:extLst>
              <a:ext uri="{FF2B5EF4-FFF2-40B4-BE49-F238E27FC236}">
                <a16:creationId xmlns:a16="http://schemas.microsoft.com/office/drawing/2014/main" id="{7BD0018A-CD33-E2CE-5A11-B8B49DBC39F2}"/>
              </a:ext>
            </a:extLst>
          </p:cNvPr>
          <p:cNvSpPr/>
          <p:nvPr/>
        </p:nvSpPr>
        <p:spPr>
          <a:xfrm>
            <a:off x="2866490" y="4750205"/>
            <a:ext cx="139898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Kontraktskedja  </a:t>
            </a:r>
          </a:p>
        </p:txBody>
      </p:sp>
      <p:grpSp>
        <p:nvGrpSpPr>
          <p:cNvPr id="108" name="Grupp 107">
            <a:extLst>
              <a:ext uri="{FF2B5EF4-FFF2-40B4-BE49-F238E27FC236}">
                <a16:creationId xmlns:a16="http://schemas.microsoft.com/office/drawing/2014/main" id="{8684355D-2541-E77C-5F7A-AC806AB20B6E}"/>
              </a:ext>
            </a:extLst>
          </p:cNvPr>
          <p:cNvGrpSpPr/>
          <p:nvPr/>
        </p:nvGrpSpPr>
        <p:grpSpPr>
          <a:xfrm>
            <a:off x="2122709" y="4044260"/>
            <a:ext cx="1359544" cy="544491"/>
            <a:chOff x="3867629" y="2957711"/>
            <a:chExt cx="1413096" cy="627854"/>
          </a:xfrm>
        </p:grpSpPr>
        <p:pic>
          <p:nvPicPr>
            <p:cNvPr id="109" name="Bildobjekt 108">
              <a:extLst>
                <a:ext uri="{FF2B5EF4-FFF2-40B4-BE49-F238E27FC236}">
                  <a16:creationId xmlns:a16="http://schemas.microsoft.com/office/drawing/2014/main" id="{5354183E-103E-B7C9-7609-0EB9F78D28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10" name="textruta 109">
              <a:extLst>
                <a:ext uri="{FF2B5EF4-FFF2-40B4-BE49-F238E27FC236}">
                  <a16:creationId xmlns:a16="http://schemas.microsoft.com/office/drawing/2014/main" id="{901A90D5-C4B3-B5D9-85F9-3F94DB802AAC}"/>
                </a:ext>
              </a:extLst>
            </p:cNvPr>
            <p:cNvSpPr txBox="1"/>
            <p:nvPr/>
          </p:nvSpPr>
          <p:spPr>
            <a:xfrm>
              <a:off x="4444724" y="3144680"/>
              <a:ext cx="836001" cy="29279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2:a Köpare</a:t>
              </a:r>
            </a:p>
          </p:txBody>
        </p:sp>
      </p:grpSp>
      <p:grpSp>
        <p:nvGrpSpPr>
          <p:cNvPr id="111" name="Grupp 110">
            <a:extLst>
              <a:ext uri="{FF2B5EF4-FFF2-40B4-BE49-F238E27FC236}">
                <a16:creationId xmlns:a16="http://schemas.microsoft.com/office/drawing/2014/main" id="{8AE8D41D-3412-99B2-3F17-5DD13B15B6C1}"/>
              </a:ext>
            </a:extLst>
          </p:cNvPr>
          <p:cNvGrpSpPr/>
          <p:nvPr/>
        </p:nvGrpSpPr>
        <p:grpSpPr>
          <a:xfrm>
            <a:off x="3482253" y="4063715"/>
            <a:ext cx="1326348" cy="495463"/>
            <a:chOff x="3867629" y="2957711"/>
            <a:chExt cx="1413096" cy="627854"/>
          </a:xfrm>
        </p:grpSpPr>
        <p:pic>
          <p:nvPicPr>
            <p:cNvPr id="112" name="Bildobjekt 111">
              <a:extLst>
                <a:ext uri="{FF2B5EF4-FFF2-40B4-BE49-F238E27FC236}">
                  <a16:creationId xmlns:a16="http://schemas.microsoft.com/office/drawing/2014/main" id="{3F68FF2C-58B4-210B-BD5D-B626781524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13" name="textruta 112">
              <a:extLst>
                <a:ext uri="{FF2B5EF4-FFF2-40B4-BE49-F238E27FC236}">
                  <a16:creationId xmlns:a16="http://schemas.microsoft.com/office/drawing/2014/main" id="{4B2AB316-4011-8FB6-61BC-BECC3C967250}"/>
                </a:ext>
              </a:extLst>
            </p:cNvPr>
            <p:cNvSpPr txBox="1"/>
            <p:nvPr/>
          </p:nvSpPr>
          <p:spPr>
            <a:xfrm>
              <a:off x="4444724" y="3144680"/>
              <a:ext cx="836001" cy="321764"/>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3:e Köpare</a:t>
              </a:r>
            </a:p>
          </p:txBody>
        </p:sp>
      </p:grpSp>
      <p:sp>
        <p:nvSpPr>
          <p:cNvPr id="114" name="Höger klammerparentes 113">
            <a:extLst>
              <a:ext uri="{FF2B5EF4-FFF2-40B4-BE49-F238E27FC236}">
                <a16:creationId xmlns:a16="http://schemas.microsoft.com/office/drawing/2014/main" id="{564D4E93-C458-5200-DC12-DA4774E09EC4}"/>
              </a:ext>
            </a:extLst>
          </p:cNvPr>
          <p:cNvSpPr/>
          <p:nvPr/>
        </p:nvSpPr>
        <p:spPr>
          <a:xfrm rot="5400000">
            <a:off x="3484796" y="3316885"/>
            <a:ext cx="168059" cy="2602812"/>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15" name="Rektangel 114">
            <a:extLst>
              <a:ext uri="{FF2B5EF4-FFF2-40B4-BE49-F238E27FC236}">
                <a16:creationId xmlns:a16="http://schemas.microsoft.com/office/drawing/2014/main" id="{759F5846-4A67-431D-93F8-0E5C0E8A8C75}"/>
              </a:ext>
            </a:extLst>
          </p:cNvPr>
          <p:cNvSpPr/>
          <p:nvPr/>
        </p:nvSpPr>
        <p:spPr>
          <a:xfrm rot="5400000">
            <a:off x="3444776" y="4698144"/>
            <a:ext cx="242413" cy="1602078"/>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sv-SE" sz="1050">
                <a:solidFill>
                  <a:schemeClr val="bg1"/>
                </a:solidFill>
              </a:rPr>
              <a:t>Redovisningshänvisning </a:t>
            </a:r>
          </a:p>
        </p:txBody>
      </p:sp>
      <p:sp>
        <p:nvSpPr>
          <p:cNvPr id="116" name="Höger klammerparentes 115">
            <a:extLst>
              <a:ext uri="{FF2B5EF4-FFF2-40B4-BE49-F238E27FC236}">
                <a16:creationId xmlns:a16="http://schemas.microsoft.com/office/drawing/2014/main" id="{CFD30614-C834-4425-C3CD-37656907C8D1}"/>
              </a:ext>
            </a:extLst>
          </p:cNvPr>
          <p:cNvSpPr/>
          <p:nvPr/>
        </p:nvSpPr>
        <p:spPr>
          <a:xfrm rot="5400000">
            <a:off x="3471338" y="4039204"/>
            <a:ext cx="164625" cy="2431951"/>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Tree>
    <p:extLst>
      <p:ext uri="{BB962C8B-B14F-4D97-AF65-F5344CB8AC3E}">
        <p14:creationId xmlns:p14="http://schemas.microsoft.com/office/powerpoint/2010/main" val="3519061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Koppling: vinklad 228">
            <a:extLst>
              <a:ext uri="{FF2B5EF4-FFF2-40B4-BE49-F238E27FC236}">
                <a16:creationId xmlns:a16="http://schemas.microsoft.com/office/drawing/2014/main" id="{CBB88946-2605-AAD0-2A92-74524129C71D}"/>
              </a:ext>
            </a:extLst>
          </p:cNvPr>
          <p:cNvCxnSpPr>
            <a:cxnSpLocks/>
            <a:stCxn id="197" idx="0"/>
            <a:endCxn id="95" idx="1"/>
          </p:cNvCxnSpPr>
          <p:nvPr/>
        </p:nvCxnSpPr>
        <p:spPr>
          <a:xfrm rot="5400000" flipH="1" flipV="1">
            <a:off x="614169" y="3284621"/>
            <a:ext cx="2206374" cy="526880"/>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211" name="Rektangel 210">
            <a:extLst>
              <a:ext uri="{FF2B5EF4-FFF2-40B4-BE49-F238E27FC236}">
                <a16:creationId xmlns:a16="http://schemas.microsoft.com/office/drawing/2014/main" id="{9D914B2E-97BE-A73D-CD32-D8EA6C87E5F3}"/>
              </a:ext>
            </a:extLst>
          </p:cNvPr>
          <p:cNvSpPr/>
          <p:nvPr/>
        </p:nvSpPr>
        <p:spPr>
          <a:xfrm>
            <a:off x="689959" y="4127264"/>
            <a:ext cx="153720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Uppföljningsrapporter</a:t>
            </a:r>
            <a:br>
              <a:rPr lang="sv-SE" sz="1050">
                <a:solidFill>
                  <a:schemeClr val="bg1"/>
                </a:solidFill>
              </a:rPr>
            </a:br>
            <a:r>
              <a:rPr lang="sv-SE" sz="1050">
                <a:solidFill>
                  <a:schemeClr val="bg1"/>
                </a:solidFill>
              </a:rPr>
              <a:t>Mätbesked i led 1</a:t>
            </a:r>
          </a:p>
        </p:txBody>
      </p:sp>
      <p:sp>
        <p:nvSpPr>
          <p:cNvPr id="111" name="Rektangel 110">
            <a:extLst>
              <a:ext uri="{FF2B5EF4-FFF2-40B4-BE49-F238E27FC236}">
                <a16:creationId xmlns:a16="http://schemas.microsoft.com/office/drawing/2014/main" id="{2F09E4A7-D7EE-9461-D391-78889A1F2680}"/>
              </a:ext>
            </a:extLst>
          </p:cNvPr>
          <p:cNvSpPr/>
          <p:nvPr/>
        </p:nvSpPr>
        <p:spPr>
          <a:xfrm>
            <a:off x="3324465" y="3166364"/>
            <a:ext cx="2752027" cy="1300843"/>
          </a:xfrm>
          <a:prstGeom prst="rect">
            <a:avLst/>
          </a:prstGeom>
          <a:solidFill>
            <a:schemeClr val="bg1">
              <a:lumMod val="65000"/>
              <a:alpha val="25098"/>
            </a:scheme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110" name="Rektangel 109">
            <a:extLst>
              <a:ext uri="{FF2B5EF4-FFF2-40B4-BE49-F238E27FC236}">
                <a16:creationId xmlns:a16="http://schemas.microsoft.com/office/drawing/2014/main" id="{9CF002E5-A986-F493-C1F8-E720C8AC62BD}"/>
              </a:ext>
            </a:extLst>
          </p:cNvPr>
          <p:cNvSpPr/>
          <p:nvPr/>
        </p:nvSpPr>
        <p:spPr>
          <a:xfrm>
            <a:off x="3324466" y="1403883"/>
            <a:ext cx="2752027" cy="1711060"/>
          </a:xfrm>
          <a:prstGeom prst="rect">
            <a:avLst/>
          </a:prstGeom>
          <a:solidFill>
            <a:srgbClr val="DFDCD8">
              <a:alpha val="25098"/>
            </a:srgb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81" name="Rektangel 80">
            <a:extLst>
              <a:ext uri="{FF2B5EF4-FFF2-40B4-BE49-F238E27FC236}">
                <a16:creationId xmlns:a16="http://schemas.microsoft.com/office/drawing/2014/main" id="{D9BE7FB7-2378-DB05-F0C9-33E04D02B6C5}"/>
              </a:ext>
            </a:extLst>
          </p:cNvPr>
          <p:cNvSpPr/>
          <p:nvPr/>
        </p:nvSpPr>
        <p:spPr>
          <a:xfrm>
            <a:off x="3429338" y="1504250"/>
            <a:ext cx="2545674"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err="1">
                <a:solidFill>
                  <a:schemeClr val="bg1"/>
                </a:solidFill>
              </a:rPr>
              <a:t>Förstaledskontrakt</a:t>
            </a:r>
            <a:r>
              <a:rPr lang="sv-SE" sz="1050">
                <a:solidFill>
                  <a:schemeClr val="bg1"/>
                </a:solidFill>
              </a:rPr>
              <a:t> </a:t>
            </a:r>
          </a:p>
        </p:txBody>
      </p:sp>
      <p:sp>
        <p:nvSpPr>
          <p:cNvPr id="82" name="Rektangel 81">
            <a:extLst>
              <a:ext uri="{FF2B5EF4-FFF2-40B4-BE49-F238E27FC236}">
                <a16:creationId xmlns:a16="http://schemas.microsoft.com/office/drawing/2014/main" id="{C870BE77-FC4B-B862-B05A-C096D76BDCB2}"/>
              </a:ext>
            </a:extLst>
          </p:cNvPr>
          <p:cNvSpPr/>
          <p:nvPr/>
        </p:nvSpPr>
        <p:spPr>
          <a:xfrm>
            <a:off x="5052648" y="1828287"/>
            <a:ext cx="91481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Avtalsobjekt </a:t>
            </a:r>
          </a:p>
        </p:txBody>
      </p:sp>
      <p:sp>
        <p:nvSpPr>
          <p:cNvPr id="83" name="Rektangel 82">
            <a:extLst>
              <a:ext uri="{FF2B5EF4-FFF2-40B4-BE49-F238E27FC236}">
                <a16:creationId xmlns:a16="http://schemas.microsoft.com/office/drawing/2014/main" id="{9184B721-C0C5-E416-9C9E-45984DC6B429}"/>
              </a:ext>
            </a:extLst>
          </p:cNvPr>
          <p:cNvSpPr/>
          <p:nvPr/>
        </p:nvSpPr>
        <p:spPr>
          <a:xfrm>
            <a:off x="5286242" y="2141737"/>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1 </a:t>
            </a:r>
          </a:p>
        </p:txBody>
      </p:sp>
      <p:sp>
        <p:nvSpPr>
          <p:cNvPr id="84" name="Rektangel 83">
            <a:extLst>
              <a:ext uri="{FF2B5EF4-FFF2-40B4-BE49-F238E27FC236}">
                <a16:creationId xmlns:a16="http://schemas.microsoft.com/office/drawing/2014/main" id="{04CD92D0-1AE0-246B-8170-2DC0363F87BD}"/>
              </a:ext>
            </a:extLst>
          </p:cNvPr>
          <p:cNvSpPr/>
          <p:nvPr/>
        </p:nvSpPr>
        <p:spPr>
          <a:xfrm>
            <a:off x="5286242" y="2332618"/>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2</a:t>
            </a:r>
          </a:p>
        </p:txBody>
      </p:sp>
      <p:grpSp>
        <p:nvGrpSpPr>
          <p:cNvPr id="85" name="Grupp 84">
            <a:extLst>
              <a:ext uri="{FF2B5EF4-FFF2-40B4-BE49-F238E27FC236}">
                <a16:creationId xmlns:a16="http://schemas.microsoft.com/office/drawing/2014/main" id="{0F85E961-FF74-849C-FDDF-C27792D70BBA}"/>
              </a:ext>
            </a:extLst>
          </p:cNvPr>
          <p:cNvGrpSpPr/>
          <p:nvPr/>
        </p:nvGrpSpPr>
        <p:grpSpPr>
          <a:xfrm>
            <a:off x="3433697" y="2256661"/>
            <a:ext cx="1537339" cy="817253"/>
            <a:chOff x="3220937" y="3429000"/>
            <a:chExt cx="1933823" cy="1087775"/>
          </a:xfrm>
        </p:grpSpPr>
        <p:pic>
          <p:nvPicPr>
            <p:cNvPr id="86" name="Bildobjekt 85">
              <a:extLst>
                <a:ext uri="{FF2B5EF4-FFF2-40B4-BE49-F238E27FC236}">
                  <a16:creationId xmlns:a16="http://schemas.microsoft.com/office/drawing/2014/main" id="{965355E1-0E1A-D13C-A83A-B834A52CF995}"/>
                </a:ext>
              </a:extLst>
            </p:cNvPr>
            <p:cNvPicPr>
              <a:picLocks noChangeAspect="1"/>
            </p:cNvPicPr>
            <p:nvPr/>
          </p:nvPicPr>
          <p:blipFill>
            <a:blip r:embed="rId3"/>
            <a:stretch>
              <a:fillRect/>
            </a:stretch>
          </p:blipFill>
          <p:spPr>
            <a:xfrm>
              <a:off x="3220937" y="3429000"/>
              <a:ext cx="1933823" cy="1087775"/>
            </a:xfrm>
            <a:prstGeom prst="rect">
              <a:avLst/>
            </a:prstGeom>
          </p:spPr>
        </p:pic>
        <p:sp>
          <p:nvSpPr>
            <p:cNvPr id="87" name="Rektangel 86">
              <a:extLst>
                <a:ext uri="{FF2B5EF4-FFF2-40B4-BE49-F238E27FC236}">
                  <a16:creationId xmlns:a16="http://schemas.microsoft.com/office/drawing/2014/main" id="{6DDF1473-6F8F-9691-FF59-EBDC06E5D836}"/>
                </a:ext>
              </a:extLst>
            </p:cNvPr>
            <p:cNvSpPr/>
            <p:nvPr/>
          </p:nvSpPr>
          <p:spPr>
            <a:xfrm rot="2673325">
              <a:off x="3676286" y="3758573"/>
              <a:ext cx="699247" cy="47675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a:p>
          </p:txBody>
        </p:sp>
        <p:sp>
          <p:nvSpPr>
            <p:cNvPr id="88" name="Flödesschema: Koppling 87">
              <a:extLst>
                <a:ext uri="{FF2B5EF4-FFF2-40B4-BE49-F238E27FC236}">
                  <a16:creationId xmlns:a16="http://schemas.microsoft.com/office/drawing/2014/main" id="{A0DEC286-DA37-F49E-BFF1-C5201A34CC75}"/>
                </a:ext>
              </a:extLst>
            </p:cNvPr>
            <p:cNvSpPr/>
            <p:nvPr/>
          </p:nvSpPr>
          <p:spPr>
            <a:xfrm>
              <a:off x="3803627" y="3866126"/>
              <a:ext cx="112440" cy="106761"/>
            </a:xfrm>
            <a:prstGeom prst="flowChartConnector">
              <a:avLst/>
            </a:prstGeom>
            <a:solidFill>
              <a:srgbClr val="1F6575"/>
            </a:solidFill>
            <a:ln w="952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89" name="Flödesschema: Koppling 88">
              <a:extLst>
                <a:ext uri="{FF2B5EF4-FFF2-40B4-BE49-F238E27FC236}">
                  <a16:creationId xmlns:a16="http://schemas.microsoft.com/office/drawing/2014/main" id="{96EE59F4-E092-A6EA-C7E1-6CA118B5B7AC}"/>
                </a:ext>
              </a:extLst>
            </p:cNvPr>
            <p:cNvSpPr/>
            <p:nvPr/>
          </p:nvSpPr>
          <p:spPr>
            <a:xfrm>
              <a:off x="4028506" y="4013621"/>
              <a:ext cx="112440"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sp>
        <p:nvSpPr>
          <p:cNvPr id="90" name="Flödesschema: Koppling 89">
            <a:extLst>
              <a:ext uri="{FF2B5EF4-FFF2-40B4-BE49-F238E27FC236}">
                <a16:creationId xmlns:a16="http://schemas.microsoft.com/office/drawing/2014/main" id="{437B9C2C-E613-9AF0-A02B-D997C9983DFE}"/>
              </a:ext>
            </a:extLst>
          </p:cNvPr>
          <p:cNvSpPr/>
          <p:nvPr/>
        </p:nvSpPr>
        <p:spPr>
          <a:xfrm>
            <a:off x="5084829" y="2161519"/>
            <a:ext cx="102688" cy="106761"/>
          </a:xfrm>
          <a:prstGeom prst="flowChartConnector">
            <a:avLst/>
          </a:prstGeom>
          <a:solidFill>
            <a:srgbClr val="1F6575"/>
          </a:solidFill>
          <a:ln w="9525">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91" name="Flödesschema: Koppling 90">
            <a:extLst>
              <a:ext uri="{FF2B5EF4-FFF2-40B4-BE49-F238E27FC236}">
                <a16:creationId xmlns:a16="http://schemas.microsoft.com/office/drawing/2014/main" id="{33C231FC-DDB1-1105-F9BE-681718963221}"/>
              </a:ext>
            </a:extLst>
          </p:cNvPr>
          <p:cNvSpPr/>
          <p:nvPr/>
        </p:nvSpPr>
        <p:spPr>
          <a:xfrm>
            <a:off x="5084829" y="2349008"/>
            <a:ext cx="102688"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nvGrpSpPr>
          <p:cNvPr id="92" name="Grupp 91">
            <a:extLst>
              <a:ext uri="{FF2B5EF4-FFF2-40B4-BE49-F238E27FC236}">
                <a16:creationId xmlns:a16="http://schemas.microsoft.com/office/drawing/2014/main" id="{CF6300EB-3EFB-73C3-CAD1-A5EF87882B1D}"/>
              </a:ext>
            </a:extLst>
          </p:cNvPr>
          <p:cNvGrpSpPr/>
          <p:nvPr/>
        </p:nvGrpSpPr>
        <p:grpSpPr>
          <a:xfrm>
            <a:off x="3429338" y="1737170"/>
            <a:ext cx="1281291" cy="611701"/>
            <a:chOff x="3867629" y="2905114"/>
            <a:chExt cx="1402976" cy="627854"/>
          </a:xfrm>
        </p:grpSpPr>
        <p:pic>
          <p:nvPicPr>
            <p:cNvPr id="93" name="Bildobjekt 92">
              <a:extLst>
                <a:ext uri="{FF2B5EF4-FFF2-40B4-BE49-F238E27FC236}">
                  <a16:creationId xmlns:a16="http://schemas.microsoft.com/office/drawing/2014/main" id="{6A55E853-1BA5-26E1-8542-3B932C8AB0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05114"/>
              <a:ext cx="836001" cy="627854"/>
            </a:xfrm>
            <a:prstGeom prst="rect">
              <a:avLst/>
            </a:prstGeom>
          </p:spPr>
        </p:pic>
        <p:sp>
          <p:nvSpPr>
            <p:cNvPr id="94" name="textruta 93">
              <a:extLst>
                <a:ext uri="{FF2B5EF4-FFF2-40B4-BE49-F238E27FC236}">
                  <a16:creationId xmlns:a16="http://schemas.microsoft.com/office/drawing/2014/main" id="{533561F9-891F-270B-9940-22A0ED4B55B6}"/>
                </a:ext>
              </a:extLst>
            </p:cNvPr>
            <p:cNvSpPr txBox="1"/>
            <p:nvPr/>
          </p:nvSpPr>
          <p:spPr>
            <a:xfrm>
              <a:off x="4434604" y="3044486"/>
              <a:ext cx="836001" cy="26062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1:a Köpare</a:t>
              </a:r>
            </a:p>
          </p:txBody>
        </p:sp>
      </p:grpSp>
      <p:pic>
        <p:nvPicPr>
          <p:cNvPr id="95" name="Bildobjekt 94">
            <a:extLst>
              <a:ext uri="{FF2B5EF4-FFF2-40B4-BE49-F238E27FC236}">
                <a16:creationId xmlns:a16="http://schemas.microsoft.com/office/drawing/2014/main" id="{BD7EA0EB-1197-2750-A8E8-879511AEBBCA}"/>
              </a:ext>
            </a:extLst>
          </p:cNvPr>
          <p:cNvPicPr>
            <a:picLocks noChangeAspect="1"/>
          </p:cNvPicPr>
          <p:nvPr/>
        </p:nvPicPr>
        <p:blipFill>
          <a:blip r:embed="rId6"/>
          <a:stretch>
            <a:fillRect/>
          </a:stretch>
        </p:blipFill>
        <p:spPr>
          <a:xfrm>
            <a:off x="1980796" y="2113646"/>
            <a:ext cx="663545" cy="662455"/>
          </a:xfrm>
          <a:prstGeom prst="rect">
            <a:avLst/>
          </a:prstGeom>
        </p:spPr>
      </p:pic>
      <p:sp>
        <p:nvSpPr>
          <p:cNvPr id="96" name="Rektangel 95">
            <a:extLst>
              <a:ext uri="{FF2B5EF4-FFF2-40B4-BE49-F238E27FC236}">
                <a16:creationId xmlns:a16="http://schemas.microsoft.com/office/drawing/2014/main" id="{D197DEA7-8AC3-362C-4C78-EAA08958ADFE}"/>
              </a:ext>
            </a:extLst>
          </p:cNvPr>
          <p:cNvSpPr/>
          <p:nvPr/>
        </p:nvSpPr>
        <p:spPr>
          <a:xfrm>
            <a:off x="1709723" y="1828287"/>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cxnSp>
        <p:nvCxnSpPr>
          <p:cNvPr id="97" name="Rak pilkoppling 96">
            <a:extLst>
              <a:ext uri="{FF2B5EF4-FFF2-40B4-BE49-F238E27FC236}">
                <a16:creationId xmlns:a16="http://schemas.microsoft.com/office/drawing/2014/main" id="{508E4224-AE26-EE6F-13F4-05B4CCEB9358}"/>
              </a:ext>
            </a:extLst>
          </p:cNvPr>
          <p:cNvCxnSpPr>
            <a:cxnSpLocks/>
            <a:stCxn id="96" idx="3"/>
          </p:cNvCxnSpPr>
          <p:nvPr/>
        </p:nvCxnSpPr>
        <p:spPr>
          <a:xfrm flipV="1">
            <a:off x="2889336" y="1962757"/>
            <a:ext cx="364792" cy="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98" name="Rektangel 97">
            <a:extLst>
              <a:ext uri="{FF2B5EF4-FFF2-40B4-BE49-F238E27FC236}">
                <a16:creationId xmlns:a16="http://schemas.microsoft.com/office/drawing/2014/main" id="{651DE1E3-660D-EA2A-F6F0-340F22E7C70D}"/>
              </a:ext>
            </a:extLst>
          </p:cNvPr>
          <p:cNvSpPr/>
          <p:nvPr/>
        </p:nvSpPr>
        <p:spPr>
          <a:xfrm>
            <a:off x="3429338" y="3226787"/>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99" name="Rektangel 98">
            <a:extLst>
              <a:ext uri="{FF2B5EF4-FFF2-40B4-BE49-F238E27FC236}">
                <a16:creationId xmlns:a16="http://schemas.microsoft.com/office/drawing/2014/main" id="{AD586737-6084-CED5-E3EC-DBA611BA108A}"/>
              </a:ext>
            </a:extLst>
          </p:cNvPr>
          <p:cNvSpPr/>
          <p:nvPr/>
        </p:nvSpPr>
        <p:spPr>
          <a:xfrm>
            <a:off x="4782697" y="3229050"/>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100" name="Rektangel 99">
            <a:extLst>
              <a:ext uri="{FF2B5EF4-FFF2-40B4-BE49-F238E27FC236}">
                <a16:creationId xmlns:a16="http://schemas.microsoft.com/office/drawing/2014/main" id="{5353F7A3-0F83-B38C-D531-9E5992E491E8}"/>
              </a:ext>
            </a:extLst>
          </p:cNvPr>
          <p:cNvSpPr/>
          <p:nvPr/>
        </p:nvSpPr>
        <p:spPr>
          <a:xfrm>
            <a:off x="4028408" y="4141697"/>
            <a:ext cx="139898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Kontraktskedja  </a:t>
            </a:r>
          </a:p>
        </p:txBody>
      </p:sp>
      <p:grpSp>
        <p:nvGrpSpPr>
          <p:cNvPr id="101" name="Grupp 100">
            <a:extLst>
              <a:ext uri="{FF2B5EF4-FFF2-40B4-BE49-F238E27FC236}">
                <a16:creationId xmlns:a16="http://schemas.microsoft.com/office/drawing/2014/main" id="{25476694-8A05-6AC6-8FF9-2E9CA67DEAF6}"/>
              </a:ext>
            </a:extLst>
          </p:cNvPr>
          <p:cNvGrpSpPr/>
          <p:nvPr/>
        </p:nvGrpSpPr>
        <p:grpSpPr>
          <a:xfrm>
            <a:off x="3284627" y="3435752"/>
            <a:ext cx="1359544" cy="544491"/>
            <a:chOff x="3867629" y="2957711"/>
            <a:chExt cx="1413096" cy="627854"/>
          </a:xfrm>
        </p:grpSpPr>
        <p:pic>
          <p:nvPicPr>
            <p:cNvPr id="102" name="Bildobjekt 101">
              <a:extLst>
                <a:ext uri="{FF2B5EF4-FFF2-40B4-BE49-F238E27FC236}">
                  <a16:creationId xmlns:a16="http://schemas.microsoft.com/office/drawing/2014/main" id="{A626BAD2-F84B-A100-887E-78B8484697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3" name="textruta 102">
              <a:extLst>
                <a:ext uri="{FF2B5EF4-FFF2-40B4-BE49-F238E27FC236}">
                  <a16:creationId xmlns:a16="http://schemas.microsoft.com/office/drawing/2014/main" id="{0A1E7251-9CC2-A017-BC7F-158BCF3C1C7A}"/>
                </a:ext>
              </a:extLst>
            </p:cNvPr>
            <p:cNvSpPr txBox="1"/>
            <p:nvPr/>
          </p:nvSpPr>
          <p:spPr>
            <a:xfrm>
              <a:off x="4444724" y="3144680"/>
              <a:ext cx="836001" cy="29279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2:a Köpare</a:t>
              </a:r>
            </a:p>
          </p:txBody>
        </p:sp>
      </p:grpSp>
      <p:grpSp>
        <p:nvGrpSpPr>
          <p:cNvPr id="104" name="Grupp 103">
            <a:extLst>
              <a:ext uri="{FF2B5EF4-FFF2-40B4-BE49-F238E27FC236}">
                <a16:creationId xmlns:a16="http://schemas.microsoft.com/office/drawing/2014/main" id="{A91CD72F-DB3D-E3B2-D217-67F3FA046E84}"/>
              </a:ext>
            </a:extLst>
          </p:cNvPr>
          <p:cNvGrpSpPr/>
          <p:nvPr/>
        </p:nvGrpSpPr>
        <p:grpSpPr>
          <a:xfrm>
            <a:off x="4644171" y="3455207"/>
            <a:ext cx="1326348" cy="495463"/>
            <a:chOff x="3867629" y="2957711"/>
            <a:chExt cx="1413096" cy="627854"/>
          </a:xfrm>
        </p:grpSpPr>
        <p:pic>
          <p:nvPicPr>
            <p:cNvPr id="105" name="Bildobjekt 104">
              <a:extLst>
                <a:ext uri="{FF2B5EF4-FFF2-40B4-BE49-F238E27FC236}">
                  <a16:creationId xmlns:a16="http://schemas.microsoft.com/office/drawing/2014/main" id="{DC1AE27B-2963-5E04-EA7C-6486526FEE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6" name="textruta 105">
              <a:extLst>
                <a:ext uri="{FF2B5EF4-FFF2-40B4-BE49-F238E27FC236}">
                  <a16:creationId xmlns:a16="http://schemas.microsoft.com/office/drawing/2014/main" id="{5443C419-53BC-70F7-A8F6-FA3C725543EC}"/>
                </a:ext>
              </a:extLst>
            </p:cNvPr>
            <p:cNvSpPr txBox="1"/>
            <p:nvPr/>
          </p:nvSpPr>
          <p:spPr>
            <a:xfrm>
              <a:off x="4444724" y="3144680"/>
              <a:ext cx="836001" cy="321764"/>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3:e Köpare</a:t>
              </a:r>
            </a:p>
          </p:txBody>
        </p:sp>
      </p:grpSp>
      <p:sp>
        <p:nvSpPr>
          <p:cNvPr id="107" name="Höger klammerparentes 106">
            <a:extLst>
              <a:ext uri="{FF2B5EF4-FFF2-40B4-BE49-F238E27FC236}">
                <a16:creationId xmlns:a16="http://schemas.microsoft.com/office/drawing/2014/main" id="{72E9552B-278B-38F2-8E65-A45D786B6F0C}"/>
              </a:ext>
            </a:extLst>
          </p:cNvPr>
          <p:cNvSpPr/>
          <p:nvPr/>
        </p:nvSpPr>
        <p:spPr>
          <a:xfrm rot="5400000">
            <a:off x="4646714" y="2708377"/>
            <a:ext cx="168059" cy="2602812"/>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08" name="Rektangel 107">
            <a:extLst>
              <a:ext uri="{FF2B5EF4-FFF2-40B4-BE49-F238E27FC236}">
                <a16:creationId xmlns:a16="http://schemas.microsoft.com/office/drawing/2014/main" id="{864843D2-2FD5-8179-BFC2-E4DDE060190B}"/>
              </a:ext>
            </a:extLst>
          </p:cNvPr>
          <p:cNvSpPr/>
          <p:nvPr/>
        </p:nvSpPr>
        <p:spPr>
          <a:xfrm rot="5400000">
            <a:off x="4606694" y="4089636"/>
            <a:ext cx="242413" cy="1602078"/>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sv-SE" sz="1050">
                <a:solidFill>
                  <a:schemeClr val="bg1"/>
                </a:solidFill>
              </a:rPr>
              <a:t>Redovisningshänvisning </a:t>
            </a:r>
          </a:p>
        </p:txBody>
      </p:sp>
      <p:sp>
        <p:nvSpPr>
          <p:cNvPr id="109" name="Höger klammerparentes 108">
            <a:extLst>
              <a:ext uri="{FF2B5EF4-FFF2-40B4-BE49-F238E27FC236}">
                <a16:creationId xmlns:a16="http://schemas.microsoft.com/office/drawing/2014/main" id="{09317936-605D-AD5A-4DF1-C2BD2D9CFBC1}"/>
              </a:ext>
            </a:extLst>
          </p:cNvPr>
          <p:cNvSpPr/>
          <p:nvPr/>
        </p:nvSpPr>
        <p:spPr>
          <a:xfrm rot="5400000">
            <a:off x="4633256" y="3430696"/>
            <a:ext cx="164625" cy="2431951"/>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13" name="Rektangel 112">
            <a:extLst>
              <a:ext uri="{FF2B5EF4-FFF2-40B4-BE49-F238E27FC236}">
                <a16:creationId xmlns:a16="http://schemas.microsoft.com/office/drawing/2014/main" id="{5335E016-8DD2-F59E-0526-5777C8BD5E76}"/>
              </a:ext>
            </a:extLst>
          </p:cNvPr>
          <p:cNvSpPr/>
          <p:nvPr/>
        </p:nvSpPr>
        <p:spPr>
          <a:xfrm>
            <a:off x="7815986" y="1837235"/>
            <a:ext cx="1585436"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Produktionsunderlag</a:t>
            </a:r>
          </a:p>
        </p:txBody>
      </p:sp>
      <p:sp>
        <p:nvSpPr>
          <p:cNvPr id="114" name="Rektangel 113">
            <a:extLst>
              <a:ext uri="{FF2B5EF4-FFF2-40B4-BE49-F238E27FC236}">
                <a16:creationId xmlns:a16="http://schemas.microsoft.com/office/drawing/2014/main" id="{2FAEA49C-CC0D-AFD1-6D89-2EAA3208F32A}"/>
              </a:ext>
            </a:extLst>
          </p:cNvPr>
          <p:cNvSpPr/>
          <p:nvPr/>
        </p:nvSpPr>
        <p:spPr>
          <a:xfrm>
            <a:off x="7815986" y="2142327"/>
            <a:ext cx="1585436" cy="588918"/>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sv-SE" sz="1050" b="1">
                <a:solidFill>
                  <a:schemeClr val="tx1"/>
                </a:solidFill>
              </a:rPr>
              <a:t>Produktionsrapportering</a:t>
            </a:r>
          </a:p>
          <a:p>
            <a:pPr marL="171450" indent="-171450">
              <a:buFont typeface="Arial" panose="020B0604020202020204" pitchFamily="34" charset="0"/>
              <a:buChar char="•"/>
            </a:pPr>
            <a:r>
              <a:rPr lang="sv-SE" sz="1050" err="1">
                <a:solidFill>
                  <a:schemeClr val="tx1"/>
                </a:solidFill>
              </a:rPr>
              <a:t>SenderXC</a:t>
            </a:r>
            <a:endParaRPr lang="sv-SE" sz="1050">
              <a:solidFill>
                <a:schemeClr val="tx1"/>
              </a:solidFill>
            </a:endParaRPr>
          </a:p>
          <a:p>
            <a:pPr marL="171450" indent="-171450">
              <a:buFont typeface="Arial" panose="020B0604020202020204" pitchFamily="34" charset="0"/>
              <a:buChar char="•"/>
            </a:pPr>
            <a:r>
              <a:rPr lang="sv-SE" sz="1050">
                <a:solidFill>
                  <a:schemeClr val="tx1"/>
                </a:solidFill>
              </a:rPr>
              <a:t>RAPP</a:t>
            </a:r>
            <a:endParaRPr lang="sv-SE" sz="1050" b="1">
              <a:solidFill>
                <a:schemeClr val="tx1"/>
              </a:solidFill>
            </a:endParaRPr>
          </a:p>
        </p:txBody>
      </p:sp>
      <p:pic>
        <p:nvPicPr>
          <p:cNvPr id="116" name="Bildobjekt 115">
            <a:extLst>
              <a:ext uri="{FF2B5EF4-FFF2-40B4-BE49-F238E27FC236}">
                <a16:creationId xmlns:a16="http://schemas.microsoft.com/office/drawing/2014/main" id="{5248F299-15B3-B5E8-5AC8-9E21DC613494}"/>
              </a:ext>
            </a:extLst>
          </p:cNvPr>
          <p:cNvPicPr>
            <a:picLocks noChangeAspect="1"/>
          </p:cNvPicPr>
          <p:nvPr/>
        </p:nvPicPr>
        <p:blipFill>
          <a:blip r:embed="rId7"/>
          <a:stretch>
            <a:fillRect/>
          </a:stretch>
        </p:blipFill>
        <p:spPr>
          <a:xfrm>
            <a:off x="6633098" y="1174137"/>
            <a:ext cx="628088" cy="628088"/>
          </a:xfrm>
          <a:prstGeom prst="rect">
            <a:avLst/>
          </a:prstGeom>
        </p:spPr>
      </p:pic>
      <p:pic>
        <p:nvPicPr>
          <p:cNvPr id="118" name="Bildobjekt 117">
            <a:extLst>
              <a:ext uri="{FF2B5EF4-FFF2-40B4-BE49-F238E27FC236}">
                <a16:creationId xmlns:a16="http://schemas.microsoft.com/office/drawing/2014/main" id="{4CB4F9BE-A04D-AC50-AC25-1A436E4680F6}"/>
              </a:ext>
            </a:extLst>
          </p:cNvPr>
          <p:cNvPicPr>
            <a:picLocks noChangeAspect="1"/>
          </p:cNvPicPr>
          <p:nvPr/>
        </p:nvPicPr>
        <p:blipFill>
          <a:blip r:embed="rId8"/>
          <a:stretch>
            <a:fillRect/>
          </a:stretch>
        </p:blipFill>
        <p:spPr>
          <a:xfrm>
            <a:off x="10007882" y="1600680"/>
            <a:ext cx="734961" cy="724153"/>
          </a:xfrm>
          <a:prstGeom prst="rect">
            <a:avLst/>
          </a:prstGeom>
        </p:spPr>
      </p:pic>
      <p:cxnSp>
        <p:nvCxnSpPr>
          <p:cNvPr id="121" name="Rak pilkoppling 120">
            <a:extLst>
              <a:ext uri="{FF2B5EF4-FFF2-40B4-BE49-F238E27FC236}">
                <a16:creationId xmlns:a16="http://schemas.microsoft.com/office/drawing/2014/main" id="{11222681-EBBE-8A56-23A8-B409B0C80072}"/>
              </a:ext>
            </a:extLst>
          </p:cNvPr>
          <p:cNvCxnSpPr>
            <a:cxnSpLocks/>
            <a:stCxn id="122" idx="3"/>
            <a:endCxn id="113" idx="1"/>
          </p:cNvCxnSpPr>
          <p:nvPr/>
        </p:nvCxnSpPr>
        <p:spPr>
          <a:xfrm>
            <a:off x="7506327" y="1962757"/>
            <a:ext cx="309659" cy="2343"/>
          </a:xfrm>
          <a:prstGeom prst="straightConnector1">
            <a:avLst/>
          </a:prstGeom>
          <a:ln w="12700">
            <a:solidFill>
              <a:schemeClr val="tx1">
                <a:lumMod val="50000"/>
                <a:lumOff val="50000"/>
              </a:schemeClr>
            </a:solidFill>
            <a:prstDash val="lgDash"/>
            <a:tailEnd type="triangle" w="sm" len="med"/>
          </a:ln>
          <a:effectLst/>
        </p:spPr>
        <p:style>
          <a:lnRef idx="1">
            <a:schemeClr val="accent1"/>
          </a:lnRef>
          <a:fillRef idx="0">
            <a:schemeClr val="accent1"/>
          </a:fillRef>
          <a:effectRef idx="0">
            <a:schemeClr val="accent1"/>
          </a:effectRef>
          <a:fontRef idx="minor">
            <a:schemeClr val="tx1"/>
          </a:fontRef>
        </p:style>
      </p:cxnSp>
      <p:sp>
        <p:nvSpPr>
          <p:cNvPr id="122" name="textruta 121">
            <a:extLst>
              <a:ext uri="{FF2B5EF4-FFF2-40B4-BE49-F238E27FC236}">
                <a16:creationId xmlns:a16="http://schemas.microsoft.com/office/drawing/2014/main" id="{D462DEFA-29B6-BA94-098C-1C700916584D}"/>
              </a:ext>
            </a:extLst>
          </p:cNvPr>
          <p:cNvSpPr txBox="1"/>
          <p:nvPr/>
        </p:nvSpPr>
        <p:spPr>
          <a:xfrm>
            <a:off x="6393908" y="1837235"/>
            <a:ext cx="1112419" cy="251043"/>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defRPr sz="1100" b="1">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sv-SE" sz="1050" b="0">
                <a:latin typeface="+mn-lt"/>
              </a:rPr>
              <a:t>Aktivering av AO</a:t>
            </a:r>
          </a:p>
        </p:txBody>
      </p:sp>
      <p:cxnSp>
        <p:nvCxnSpPr>
          <p:cNvPr id="123" name="Rak pilkoppling 122">
            <a:extLst>
              <a:ext uri="{FF2B5EF4-FFF2-40B4-BE49-F238E27FC236}">
                <a16:creationId xmlns:a16="http://schemas.microsoft.com/office/drawing/2014/main" id="{A2A47364-932D-55AD-84FA-1AA666917385}"/>
              </a:ext>
            </a:extLst>
          </p:cNvPr>
          <p:cNvCxnSpPr>
            <a:cxnSpLocks/>
            <a:stCxn id="113" idx="3"/>
            <a:endCxn id="118" idx="1"/>
          </p:cNvCxnSpPr>
          <p:nvPr/>
        </p:nvCxnSpPr>
        <p:spPr>
          <a:xfrm flipV="1">
            <a:off x="9401422" y="1962757"/>
            <a:ext cx="606460" cy="234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4" name="Rak pilkoppling 123">
            <a:extLst>
              <a:ext uri="{FF2B5EF4-FFF2-40B4-BE49-F238E27FC236}">
                <a16:creationId xmlns:a16="http://schemas.microsoft.com/office/drawing/2014/main" id="{D2B1AAAE-2FE1-755C-B15C-670D0F0F4254}"/>
              </a:ext>
            </a:extLst>
          </p:cNvPr>
          <p:cNvCxnSpPr>
            <a:cxnSpLocks/>
            <a:stCxn id="82" idx="3"/>
            <a:endCxn id="122" idx="1"/>
          </p:cNvCxnSpPr>
          <p:nvPr/>
        </p:nvCxnSpPr>
        <p:spPr>
          <a:xfrm flipV="1">
            <a:off x="5967464" y="1962757"/>
            <a:ext cx="426444" cy="1"/>
          </a:xfrm>
          <a:prstGeom prst="straightConnector1">
            <a:avLst/>
          </a:prstGeom>
          <a:ln w="12700">
            <a:solidFill>
              <a:schemeClr val="tx1">
                <a:lumMod val="50000"/>
                <a:lumOff val="5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5" name="textruta 124">
            <a:extLst>
              <a:ext uri="{FF2B5EF4-FFF2-40B4-BE49-F238E27FC236}">
                <a16:creationId xmlns:a16="http://schemas.microsoft.com/office/drawing/2014/main" id="{EFE1B49C-277E-C10B-1653-91ABD72ACD2B}"/>
              </a:ext>
            </a:extLst>
          </p:cNvPr>
          <p:cNvSpPr txBox="1"/>
          <p:nvPr/>
        </p:nvSpPr>
        <p:spPr>
          <a:xfrm>
            <a:off x="10563071" y="1665397"/>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
        <p:nvSpPr>
          <p:cNvPr id="142" name="Rektangel 141">
            <a:extLst>
              <a:ext uri="{FF2B5EF4-FFF2-40B4-BE49-F238E27FC236}">
                <a16:creationId xmlns:a16="http://schemas.microsoft.com/office/drawing/2014/main" id="{871F0225-A3CD-BFE7-67B2-A403DA90BED0}"/>
              </a:ext>
            </a:extLst>
          </p:cNvPr>
          <p:cNvSpPr/>
          <p:nvPr/>
        </p:nvSpPr>
        <p:spPr>
          <a:xfrm>
            <a:off x="7979346" y="4370576"/>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Befraktarkontrakt</a:t>
            </a:r>
          </a:p>
        </p:txBody>
      </p:sp>
      <p:sp>
        <p:nvSpPr>
          <p:cNvPr id="143" name="Rektangel 142">
            <a:extLst>
              <a:ext uri="{FF2B5EF4-FFF2-40B4-BE49-F238E27FC236}">
                <a16:creationId xmlns:a16="http://schemas.microsoft.com/office/drawing/2014/main" id="{E039850A-3481-765F-FD75-E4A4A9BC4E22}"/>
              </a:ext>
            </a:extLst>
          </p:cNvPr>
          <p:cNvSpPr/>
          <p:nvPr/>
        </p:nvSpPr>
        <p:spPr>
          <a:xfrm>
            <a:off x="7979346" y="4662691"/>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Transportföretagskontrakt</a:t>
            </a:r>
          </a:p>
        </p:txBody>
      </p:sp>
      <p:sp>
        <p:nvSpPr>
          <p:cNvPr id="144" name="Rektangel 143">
            <a:extLst>
              <a:ext uri="{FF2B5EF4-FFF2-40B4-BE49-F238E27FC236}">
                <a16:creationId xmlns:a16="http://schemas.microsoft.com/office/drawing/2014/main" id="{07138417-7B29-49B3-F8BD-640485517F19}"/>
              </a:ext>
            </a:extLst>
          </p:cNvPr>
          <p:cNvSpPr/>
          <p:nvPr/>
        </p:nvSpPr>
        <p:spPr>
          <a:xfrm>
            <a:off x="8105839" y="3487492"/>
            <a:ext cx="1455631" cy="253916"/>
          </a:xfrm>
          <a:prstGeom prst="rect">
            <a:avLst/>
          </a:prstGeom>
          <a:solidFill>
            <a:srgbClr val="35962B">
              <a:lumMod val="75000"/>
            </a:srgbClr>
          </a:solidFill>
          <a:ln w="12700">
            <a:solidFill>
              <a:srgbClr val="292929"/>
            </a:solidFill>
            <a:prstDash val="solid"/>
          </a:ln>
        </p:spPr>
        <p:txBody>
          <a:bodyPr wrap="square" rtlCol="0">
            <a:spAutoFit/>
          </a:bodyPr>
          <a:lstStyle/>
          <a:p>
            <a:pPr algn="ctr"/>
            <a:r>
              <a:rPr lang="sv-SE" sz="1050" kern="0">
                <a:solidFill>
                  <a:srgbClr val="FFFFFF"/>
                </a:solidFill>
              </a:rPr>
              <a:t>Transportplanering</a:t>
            </a:r>
          </a:p>
        </p:txBody>
      </p:sp>
      <p:pic>
        <p:nvPicPr>
          <p:cNvPr id="145" name="Bildobjekt 144">
            <a:extLst>
              <a:ext uri="{FF2B5EF4-FFF2-40B4-BE49-F238E27FC236}">
                <a16:creationId xmlns:a16="http://schemas.microsoft.com/office/drawing/2014/main" id="{E148A656-0529-FAA9-6D30-F9A2D2595C3F}"/>
              </a:ext>
            </a:extLst>
          </p:cNvPr>
          <p:cNvPicPr>
            <a:picLocks noChangeAspect="1"/>
          </p:cNvPicPr>
          <p:nvPr/>
        </p:nvPicPr>
        <p:blipFill>
          <a:blip r:embed="rId9"/>
          <a:stretch>
            <a:fillRect/>
          </a:stretch>
        </p:blipFill>
        <p:spPr>
          <a:xfrm>
            <a:off x="8462709" y="3679144"/>
            <a:ext cx="696008" cy="696008"/>
          </a:xfrm>
          <a:prstGeom prst="rect">
            <a:avLst/>
          </a:prstGeom>
        </p:spPr>
      </p:pic>
      <p:sp>
        <p:nvSpPr>
          <p:cNvPr id="147" name="Rektangel 146">
            <a:extLst>
              <a:ext uri="{FF2B5EF4-FFF2-40B4-BE49-F238E27FC236}">
                <a16:creationId xmlns:a16="http://schemas.microsoft.com/office/drawing/2014/main" id="{88A27C94-D973-9447-D0A3-B6224EC8F087}"/>
              </a:ext>
            </a:extLst>
          </p:cNvPr>
          <p:cNvSpPr/>
          <p:nvPr/>
        </p:nvSpPr>
        <p:spPr>
          <a:xfrm>
            <a:off x="9672304" y="3262424"/>
            <a:ext cx="1399306" cy="274659"/>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Destinering </a:t>
            </a:r>
          </a:p>
        </p:txBody>
      </p:sp>
      <p:sp>
        <p:nvSpPr>
          <p:cNvPr id="148" name="Rektangel 147">
            <a:extLst>
              <a:ext uri="{FF2B5EF4-FFF2-40B4-BE49-F238E27FC236}">
                <a16:creationId xmlns:a16="http://schemas.microsoft.com/office/drawing/2014/main" id="{A40BB91A-E481-214C-B2F3-5F0C5EE191E8}"/>
              </a:ext>
            </a:extLst>
          </p:cNvPr>
          <p:cNvSpPr/>
          <p:nvPr/>
        </p:nvSpPr>
        <p:spPr>
          <a:xfrm>
            <a:off x="9517150" y="5159024"/>
            <a:ext cx="1709614" cy="426086"/>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Transportunderlag/ Befraktarunderlag skapas</a:t>
            </a:r>
          </a:p>
        </p:txBody>
      </p:sp>
      <p:sp>
        <p:nvSpPr>
          <p:cNvPr id="149" name="Rektangel 148">
            <a:extLst>
              <a:ext uri="{FF2B5EF4-FFF2-40B4-BE49-F238E27FC236}">
                <a16:creationId xmlns:a16="http://schemas.microsoft.com/office/drawing/2014/main" id="{DAB24AC5-E10A-5D4B-D2BA-24BB26B1618B}"/>
              </a:ext>
            </a:extLst>
          </p:cNvPr>
          <p:cNvSpPr/>
          <p:nvPr/>
        </p:nvSpPr>
        <p:spPr>
          <a:xfrm>
            <a:off x="7261186" y="5817561"/>
            <a:ext cx="1389600" cy="253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Transportinstruktion</a:t>
            </a:r>
          </a:p>
        </p:txBody>
      </p:sp>
      <p:cxnSp>
        <p:nvCxnSpPr>
          <p:cNvPr id="150" name="Koppling: vinklad 149">
            <a:extLst>
              <a:ext uri="{FF2B5EF4-FFF2-40B4-BE49-F238E27FC236}">
                <a16:creationId xmlns:a16="http://schemas.microsoft.com/office/drawing/2014/main" id="{CC4DA85B-3587-0A46-F370-7F2FEF1CB249}"/>
              </a:ext>
            </a:extLst>
          </p:cNvPr>
          <p:cNvCxnSpPr>
            <a:cxnSpLocks/>
            <a:endCxn id="144" idx="0"/>
          </p:cNvCxnSpPr>
          <p:nvPr/>
        </p:nvCxnSpPr>
        <p:spPr>
          <a:xfrm rot="10800000" flipV="1">
            <a:off x="8833655" y="2876706"/>
            <a:ext cx="1538302" cy="61078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cxnSp>
        <p:nvCxnSpPr>
          <p:cNvPr id="151" name="Koppling: vinklad 150">
            <a:extLst>
              <a:ext uri="{FF2B5EF4-FFF2-40B4-BE49-F238E27FC236}">
                <a16:creationId xmlns:a16="http://schemas.microsoft.com/office/drawing/2014/main" id="{C54A6B48-7D2A-EF4E-668F-459197EB5DC5}"/>
              </a:ext>
            </a:extLst>
          </p:cNvPr>
          <p:cNvCxnSpPr>
            <a:cxnSpLocks/>
            <a:stCxn id="148" idx="2"/>
            <a:endCxn id="149" idx="3"/>
          </p:cNvCxnSpPr>
          <p:nvPr/>
        </p:nvCxnSpPr>
        <p:spPr>
          <a:xfrm rot="5400000">
            <a:off x="9331663" y="4904234"/>
            <a:ext cx="359418" cy="1721171"/>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152" name="textruta 151">
            <a:extLst>
              <a:ext uri="{FF2B5EF4-FFF2-40B4-BE49-F238E27FC236}">
                <a16:creationId xmlns:a16="http://schemas.microsoft.com/office/drawing/2014/main" id="{84E2FDB6-1CEC-3BFE-DF07-9B573437601B}"/>
              </a:ext>
            </a:extLst>
          </p:cNvPr>
          <p:cNvSpPr txBox="1"/>
          <p:nvPr/>
        </p:nvSpPr>
        <p:spPr>
          <a:xfrm>
            <a:off x="7346911" y="6124235"/>
            <a:ext cx="1721173"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Ansvarigt transportföretag </a:t>
            </a:r>
          </a:p>
        </p:txBody>
      </p:sp>
      <p:cxnSp>
        <p:nvCxnSpPr>
          <p:cNvPr id="153" name="Rak koppling 152">
            <a:extLst>
              <a:ext uri="{FF2B5EF4-FFF2-40B4-BE49-F238E27FC236}">
                <a16:creationId xmlns:a16="http://schemas.microsoft.com/office/drawing/2014/main" id="{F6CDE980-E74B-AFE8-153D-051F4E8215EB}"/>
              </a:ext>
            </a:extLst>
          </p:cNvPr>
          <p:cNvCxnSpPr>
            <a:cxnSpLocks/>
            <a:stCxn id="143" idx="2"/>
          </p:cNvCxnSpPr>
          <p:nvPr/>
        </p:nvCxnSpPr>
        <p:spPr>
          <a:xfrm>
            <a:off x="8812766" y="4918421"/>
            <a:ext cx="0" cy="1026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Rak pilkoppling 153">
            <a:extLst>
              <a:ext uri="{FF2B5EF4-FFF2-40B4-BE49-F238E27FC236}">
                <a16:creationId xmlns:a16="http://schemas.microsoft.com/office/drawing/2014/main" id="{7B19352E-4703-D94D-67C8-2464A405241F}"/>
              </a:ext>
            </a:extLst>
          </p:cNvPr>
          <p:cNvCxnSpPr>
            <a:cxnSpLocks/>
            <a:stCxn id="147" idx="2"/>
            <a:endCxn id="148" idx="0"/>
          </p:cNvCxnSpPr>
          <p:nvPr/>
        </p:nvCxnSpPr>
        <p:spPr>
          <a:xfrm>
            <a:off x="10371957" y="3537083"/>
            <a:ext cx="0" cy="1621941"/>
          </a:xfrm>
          <a:prstGeom prst="straightConnector1">
            <a:avLst/>
          </a:prstGeom>
          <a:ln w="12700">
            <a:solidFill>
              <a:schemeClr val="tx1"/>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55" name="Rektangel 154">
            <a:extLst>
              <a:ext uri="{FF2B5EF4-FFF2-40B4-BE49-F238E27FC236}">
                <a16:creationId xmlns:a16="http://schemas.microsoft.com/office/drawing/2014/main" id="{DF9AF49A-90F4-7B4D-68DA-0B8F754B22FD}"/>
              </a:ext>
            </a:extLst>
          </p:cNvPr>
          <p:cNvSpPr/>
          <p:nvPr/>
        </p:nvSpPr>
        <p:spPr>
          <a:xfrm>
            <a:off x="9619485" y="3861333"/>
            <a:ext cx="1626734" cy="3936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Mätorder skapas </a:t>
            </a:r>
          </a:p>
          <a:p>
            <a:pPr algn="ctr"/>
            <a:r>
              <a:rPr lang="sv-SE" sz="1050">
                <a:solidFill>
                  <a:schemeClr val="tx1"/>
                </a:solidFill>
              </a:rPr>
              <a:t>(Möjliggör inmätning)  </a:t>
            </a:r>
          </a:p>
        </p:txBody>
      </p:sp>
      <p:cxnSp>
        <p:nvCxnSpPr>
          <p:cNvPr id="157" name="Koppling: vinklad 156">
            <a:extLst>
              <a:ext uri="{FF2B5EF4-FFF2-40B4-BE49-F238E27FC236}">
                <a16:creationId xmlns:a16="http://schemas.microsoft.com/office/drawing/2014/main" id="{04935928-DDCE-18BC-75B6-17320D0F8236}"/>
              </a:ext>
            </a:extLst>
          </p:cNvPr>
          <p:cNvCxnSpPr>
            <a:cxnSpLocks/>
            <a:stCxn id="108" idx="0"/>
          </p:cNvCxnSpPr>
          <p:nvPr/>
        </p:nvCxnSpPr>
        <p:spPr>
          <a:xfrm flipV="1">
            <a:off x="5528940" y="3291039"/>
            <a:ext cx="4087947" cy="1599637"/>
          </a:xfrm>
          <a:prstGeom prst="bentConnector3">
            <a:avLst>
              <a:gd name="adj1" fmla="val 50000"/>
            </a:avLst>
          </a:prstGeom>
          <a:ln w="12700">
            <a:solidFill>
              <a:schemeClr val="bg1">
                <a:lumMod val="65000"/>
              </a:schemeClr>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1" name="Rak pilkoppling 160">
            <a:extLst>
              <a:ext uri="{FF2B5EF4-FFF2-40B4-BE49-F238E27FC236}">
                <a16:creationId xmlns:a16="http://schemas.microsoft.com/office/drawing/2014/main" id="{500BD50C-512E-7C67-94E6-A31EF485FDC0}"/>
              </a:ext>
            </a:extLst>
          </p:cNvPr>
          <p:cNvCxnSpPr>
            <a:cxnSpLocks/>
            <a:stCxn id="118" idx="2"/>
            <a:endCxn id="147" idx="0"/>
          </p:cNvCxnSpPr>
          <p:nvPr/>
        </p:nvCxnSpPr>
        <p:spPr>
          <a:xfrm flipH="1">
            <a:off x="10371957" y="2324833"/>
            <a:ext cx="3406" cy="93759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189" name="Bildobjekt 188" descr="En bild som visar text, rum, spelkasino&#10;&#10;Automatiskt genererad beskrivning">
            <a:extLst>
              <a:ext uri="{FF2B5EF4-FFF2-40B4-BE49-F238E27FC236}">
                <a16:creationId xmlns:a16="http://schemas.microsoft.com/office/drawing/2014/main" id="{CF61CDF5-86C6-6E39-78F9-6EDBA6159281}"/>
              </a:ext>
            </a:extLst>
          </p:cNvPr>
          <p:cNvPicPr>
            <a:picLocks noChangeAspect="1"/>
          </p:cNvPicPr>
          <p:nvPr/>
        </p:nvPicPr>
        <p:blipFill>
          <a:blip r:embed="rId10"/>
          <a:stretch>
            <a:fillRect/>
          </a:stretch>
        </p:blipFill>
        <p:spPr>
          <a:xfrm>
            <a:off x="5484742" y="5180457"/>
            <a:ext cx="596397" cy="596397"/>
          </a:xfrm>
          <a:prstGeom prst="rect">
            <a:avLst/>
          </a:prstGeom>
        </p:spPr>
      </p:pic>
      <p:cxnSp>
        <p:nvCxnSpPr>
          <p:cNvPr id="190" name="Rak pilkoppling 189">
            <a:extLst>
              <a:ext uri="{FF2B5EF4-FFF2-40B4-BE49-F238E27FC236}">
                <a16:creationId xmlns:a16="http://schemas.microsoft.com/office/drawing/2014/main" id="{0C0F728A-58EA-1476-D04B-D496FE21E172}"/>
              </a:ext>
            </a:extLst>
          </p:cNvPr>
          <p:cNvCxnSpPr>
            <a:cxnSpLocks/>
            <a:stCxn id="149" idx="1"/>
            <a:endCxn id="193" idx="3"/>
          </p:cNvCxnSpPr>
          <p:nvPr/>
        </p:nvCxnSpPr>
        <p:spPr>
          <a:xfrm flipH="1" flipV="1">
            <a:off x="4242024" y="5931332"/>
            <a:ext cx="3019162" cy="13196"/>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91" name="Rektangel 190">
            <a:extLst>
              <a:ext uri="{FF2B5EF4-FFF2-40B4-BE49-F238E27FC236}">
                <a16:creationId xmlns:a16="http://schemas.microsoft.com/office/drawing/2014/main" id="{36E7249A-3198-A4C4-0D77-B9C4A09DD142}"/>
              </a:ext>
            </a:extLst>
          </p:cNvPr>
          <p:cNvSpPr/>
          <p:nvPr/>
        </p:nvSpPr>
        <p:spPr>
          <a:xfrm>
            <a:off x="5292636" y="5816652"/>
            <a:ext cx="1214187" cy="25393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192" name="textruta 191">
            <a:extLst>
              <a:ext uri="{FF2B5EF4-FFF2-40B4-BE49-F238E27FC236}">
                <a16:creationId xmlns:a16="http://schemas.microsoft.com/office/drawing/2014/main" id="{235C2E8F-BB28-F70C-AE86-9B658BDD4551}"/>
              </a:ext>
            </a:extLst>
          </p:cNvPr>
          <p:cNvSpPr txBox="1"/>
          <p:nvPr/>
        </p:nvSpPr>
        <p:spPr>
          <a:xfrm>
            <a:off x="5371967" y="6126781"/>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pic>
        <p:nvPicPr>
          <p:cNvPr id="193" name="Bildobjekt 192">
            <a:extLst>
              <a:ext uri="{FF2B5EF4-FFF2-40B4-BE49-F238E27FC236}">
                <a16:creationId xmlns:a16="http://schemas.microsoft.com/office/drawing/2014/main" id="{92E505CE-6A29-910C-475A-724405E368D1}"/>
              </a:ext>
            </a:extLst>
          </p:cNvPr>
          <p:cNvPicPr>
            <a:picLocks noChangeAspect="1"/>
          </p:cNvPicPr>
          <p:nvPr/>
        </p:nvPicPr>
        <p:blipFill>
          <a:blip r:embed="rId11"/>
          <a:stretch>
            <a:fillRect/>
          </a:stretch>
        </p:blipFill>
        <p:spPr>
          <a:xfrm>
            <a:off x="3544182" y="5582896"/>
            <a:ext cx="697842" cy="696872"/>
          </a:xfrm>
          <a:prstGeom prst="rect">
            <a:avLst/>
          </a:prstGeom>
        </p:spPr>
      </p:pic>
      <p:sp>
        <p:nvSpPr>
          <p:cNvPr id="194" name="textruta 193">
            <a:extLst>
              <a:ext uri="{FF2B5EF4-FFF2-40B4-BE49-F238E27FC236}">
                <a16:creationId xmlns:a16="http://schemas.microsoft.com/office/drawing/2014/main" id="{10D4A6B8-916E-A9A1-4573-FDF741BD7ECF}"/>
              </a:ext>
            </a:extLst>
          </p:cNvPr>
          <p:cNvSpPr txBox="1"/>
          <p:nvPr/>
        </p:nvSpPr>
        <p:spPr>
          <a:xfrm>
            <a:off x="3242411" y="5233568"/>
            <a:ext cx="1301384" cy="276999"/>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lgn="ctr">
              <a:defRPr sz="12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sz="1050">
                <a:solidFill>
                  <a:schemeClr val="tx1"/>
                </a:solidFill>
                <a:latin typeface="+mn-lt"/>
              </a:rPr>
              <a:t>Mätning i </a:t>
            </a:r>
            <a:r>
              <a:rPr lang="sv-SE" sz="1050" b="1">
                <a:solidFill>
                  <a:schemeClr val="tx1"/>
                </a:solidFill>
                <a:latin typeface="+mn-lt"/>
              </a:rPr>
              <a:t>MPS</a:t>
            </a:r>
          </a:p>
        </p:txBody>
      </p:sp>
      <p:cxnSp>
        <p:nvCxnSpPr>
          <p:cNvPr id="195" name="Rak pilkoppling 194">
            <a:extLst>
              <a:ext uri="{FF2B5EF4-FFF2-40B4-BE49-F238E27FC236}">
                <a16:creationId xmlns:a16="http://schemas.microsoft.com/office/drawing/2014/main" id="{3E2C9246-ED57-FDCB-9C2A-0D6A7BA404B2}"/>
              </a:ext>
            </a:extLst>
          </p:cNvPr>
          <p:cNvCxnSpPr>
            <a:cxnSpLocks/>
            <a:stCxn id="193" idx="1"/>
            <a:endCxn id="196" idx="3"/>
          </p:cNvCxnSpPr>
          <p:nvPr/>
        </p:nvCxnSpPr>
        <p:spPr>
          <a:xfrm flipH="1">
            <a:off x="2946181" y="5931332"/>
            <a:ext cx="598001"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96" name="Rektangel 195">
            <a:extLst>
              <a:ext uri="{FF2B5EF4-FFF2-40B4-BE49-F238E27FC236}">
                <a16:creationId xmlns:a16="http://schemas.microsoft.com/office/drawing/2014/main" id="{0B8CD316-D78B-9661-965D-7F6E4E28B0BF}"/>
              </a:ext>
            </a:extLst>
          </p:cNvPr>
          <p:cNvSpPr/>
          <p:nvPr/>
        </p:nvSpPr>
        <p:spPr>
          <a:xfrm>
            <a:off x="2040959" y="5812162"/>
            <a:ext cx="905222" cy="2383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Mätresultat</a:t>
            </a:r>
          </a:p>
        </p:txBody>
      </p:sp>
      <p:sp>
        <p:nvSpPr>
          <p:cNvPr id="197" name="Rektangel 196">
            <a:extLst>
              <a:ext uri="{FF2B5EF4-FFF2-40B4-BE49-F238E27FC236}">
                <a16:creationId xmlns:a16="http://schemas.microsoft.com/office/drawing/2014/main" id="{1E1E6200-5F93-8991-C8CB-F706D7D1AEC2}"/>
              </a:ext>
            </a:extLst>
          </p:cNvPr>
          <p:cNvSpPr/>
          <p:nvPr/>
        </p:nvSpPr>
        <p:spPr>
          <a:xfrm>
            <a:off x="705408" y="4651248"/>
            <a:ext cx="149701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Råvaruredovisning</a:t>
            </a:r>
          </a:p>
          <a:p>
            <a:pPr algn="ctr"/>
            <a:r>
              <a:rPr lang="sv-SE" sz="1050">
                <a:solidFill>
                  <a:schemeClr val="bg1"/>
                </a:solidFill>
              </a:rPr>
              <a:t>Transportredovisning</a:t>
            </a:r>
          </a:p>
        </p:txBody>
      </p:sp>
      <p:cxnSp>
        <p:nvCxnSpPr>
          <p:cNvPr id="198" name="Koppling: vinklad 197">
            <a:extLst>
              <a:ext uri="{FF2B5EF4-FFF2-40B4-BE49-F238E27FC236}">
                <a16:creationId xmlns:a16="http://schemas.microsoft.com/office/drawing/2014/main" id="{5D8EE2C3-5463-62FA-CD3F-2AF80E37B330}"/>
              </a:ext>
            </a:extLst>
          </p:cNvPr>
          <p:cNvCxnSpPr>
            <a:cxnSpLocks/>
            <a:stCxn id="196" idx="1"/>
            <a:endCxn id="197" idx="2"/>
          </p:cNvCxnSpPr>
          <p:nvPr/>
        </p:nvCxnSpPr>
        <p:spPr>
          <a:xfrm rot="10800000">
            <a:off x="1453917" y="5015058"/>
            <a:ext cx="587043" cy="916274"/>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pic>
        <p:nvPicPr>
          <p:cNvPr id="208" name="Bildobjekt 207">
            <a:extLst>
              <a:ext uri="{FF2B5EF4-FFF2-40B4-BE49-F238E27FC236}">
                <a16:creationId xmlns:a16="http://schemas.microsoft.com/office/drawing/2014/main" id="{06EB5E03-9E7D-A61C-06C1-9598538E5BF6}"/>
              </a:ext>
            </a:extLst>
          </p:cNvPr>
          <p:cNvPicPr>
            <a:picLocks noChangeAspect="1"/>
          </p:cNvPicPr>
          <p:nvPr/>
        </p:nvPicPr>
        <p:blipFill>
          <a:blip r:embed="rId12"/>
          <a:stretch>
            <a:fillRect/>
          </a:stretch>
        </p:blipFill>
        <p:spPr>
          <a:xfrm>
            <a:off x="780832" y="3426150"/>
            <a:ext cx="620798" cy="620798"/>
          </a:xfrm>
          <a:prstGeom prst="rect">
            <a:avLst/>
          </a:prstGeom>
        </p:spPr>
      </p:pic>
      <p:pic>
        <p:nvPicPr>
          <p:cNvPr id="209" name="Bildobjekt 208">
            <a:extLst>
              <a:ext uri="{FF2B5EF4-FFF2-40B4-BE49-F238E27FC236}">
                <a16:creationId xmlns:a16="http://schemas.microsoft.com/office/drawing/2014/main" id="{C3F08467-420A-FFC4-1EAF-AE0E9E1AB65D}"/>
              </a:ext>
            </a:extLst>
          </p:cNvPr>
          <p:cNvPicPr>
            <a:picLocks noChangeAspect="1"/>
          </p:cNvPicPr>
          <p:nvPr/>
        </p:nvPicPr>
        <p:blipFill>
          <a:blip r:embed="rId13"/>
          <a:stretch>
            <a:fillRect/>
          </a:stretch>
        </p:blipFill>
        <p:spPr>
          <a:xfrm>
            <a:off x="1481216" y="3429362"/>
            <a:ext cx="620798" cy="620798"/>
          </a:xfrm>
          <a:prstGeom prst="rect">
            <a:avLst/>
          </a:prstGeom>
        </p:spPr>
      </p:pic>
      <p:sp>
        <p:nvSpPr>
          <p:cNvPr id="260" name="Rubrik 3">
            <a:extLst>
              <a:ext uri="{FF2B5EF4-FFF2-40B4-BE49-F238E27FC236}">
                <a16:creationId xmlns:a16="http://schemas.microsoft.com/office/drawing/2014/main" id="{DBFEEB3B-69F8-4C3B-7462-FAAE593330BC}"/>
              </a:ext>
            </a:extLst>
          </p:cNvPr>
          <p:cNvSpPr>
            <a:spLocks noGrp="1"/>
          </p:cNvSpPr>
          <p:nvPr>
            <p:ph type="title"/>
          </p:nvPr>
        </p:nvSpPr>
        <p:spPr>
          <a:xfrm>
            <a:off x="838200" y="564455"/>
            <a:ext cx="5755530" cy="665098"/>
          </a:xfrm>
        </p:spPr>
        <p:txBody>
          <a:bodyPr vert="horz" lIns="91440" tIns="45720" rIns="91440" bIns="45720" rtlCol="0" anchor="t">
            <a:normAutofit/>
          </a:bodyPr>
          <a:lstStyle/>
          <a:p>
            <a:r>
              <a:rPr lang="sv-SE" sz="2800">
                <a:latin typeface="Aptos Narrow" panose="020B0004020202020204" pitchFamily="34" charset="0"/>
              </a:rPr>
              <a:t>Ett flöde i VIOL 3 </a:t>
            </a:r>
          </a:p>
        </p:txBody>
      </p:sp>
    </p:spTree>
    <p:extLst>
      <p:ext uri="{BB962C8B-B14F-4D97-AF65-F5344CB8AC3E}">
        <p14:creationId xmlns:p14="http://schemas.microsoft.com/office/powerpoint/2010/main" val="4061572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5">
            <a:extLst>
              <a:ext uri="{FF2B5EF4-FFF2-40B4-BE49-F238E27FC236}">
                <a16:creationId xmlns:a16="http://schemas.microsoft.com/office/drawing/2014/main" id="{D8B062D5-700A-AECD-AC05-3CC7189862F4}"/>
              </a:ext>
            </a:extLst>
          </p:cNvPr>
          <p:cNvSpPr>
            <a:spLocks noGrp="1"/>
          </p:cNvSpPr>
          <p:nvPr>
            <p:ph idx="1"/>
          </p:nvPr>
        </p:nvSpPr>
        <p:spPr>
          <a:xfrm>
            <a:off x="5498835" y="2967008"/>
            <a:ext cx="6406178" cy="3283866"/>
          </a:xfrm>
        </p:spPr>
        <p:txBody>
          <a:bodyPr anchor="ctr">
            <a:normAutofit/>
          </a:bodyPr>
          <a:lstStyle/>
          <a:p>
            <a:pPr marL="4762" indent="0">
              <a:buNone/>
            </a:pPr>
            <a:r>
              <a:rPr lang="sv-SE" sz="1400" b="1">
                <a:latin typeface="Open Sans" panose="020B0606030504020204" pitchFamily="34" charset="0"/>
                <a:ea typeface="Open Sans" panose="020B0606030504020204" pitchFamily="34" charset="0"/>
                <a:cs typeface="Open Sans" panose="020B0606030504020204" pitchFamily="34" charset="0"/>
              </a:rPr>
              <a:t>Samlad tjänst inom produktion </a:t>
            </a:r>
            <a:r>
              <a:rPr lang="sv-SE" sz="1200">
                <a:latin typeface="Open Sans" panose="020B0606030504020204" pitchFamily="34" charset="0"/>
                <a:ea typeface="Open Sans" panose="020B0606030504020204" pitchFamily="34" charset="0"/>
                <a:cs typeface="Open Sans" panose="020B0606030504020204" pitchFamily="34" charset="0"/>
              </a:rPr>
              <a:t>| Exempelvis  </a:t>
            </a:r>
          </a:p>
          <a:p>
            <a:pPr lvl="1"/>
            <a:r>
              <a:rPr lang="sv-SE"/>
              <a:t>Produktionsunderlag – Möjliggör produktionsrapportering </a:t>
            </a:r>
          </a:p>
          <a:p>
            <a:pPr lvl="1"/>
            <a:r>
              <a:rPr lang="sv-SE"/>
              <a:t>Rätta/korrigera produktionsdata | I VIOL 3 sker realtidsåterkoppling</a:t>
            </a:r>
          </a:p>
          <a:p>
            <a:pPr lvl="1"/>
            <a:r>
              <a:rPr lang="sv-SE"/>
              <a:t>Maskinregistret </a:t>
            </a:r>
          </a:p>
          <a:p>
            <a:pPr marL="4762" indent="0">
              <a:buNone/>
            </a:pPr>
            <a:r>
              <a:rPr lang="sv-SE" sz="1400" b="1">
                <a:latin typeface="Open Sans" panose="020B0606030504020204" pitchFamily="34" charset="0"/>
                <a:ea typeface="Open Sans" panose="020B0606030504020204" pitchFamily="34" charset="0"/>
                <a:cs typeface="Open Sans" panose="020B0606030504020204" pitchFamily="34" charset="0"/>
              </a:rPr>
              <a:t>Kontroll över sortimentsvandringen </a:t>
            </a:r>
          </a:p>
          <a:p>
            <a:pPr lvl="1"/>
            <a:r>
              <a:rPr lang="sv-SE"/>
              <a:t>Möjlighet att följa virket från skog till industri</a:t>
            </a:r>
          </a:p>
        </p:txBody>
      </p:sp>
      <p:sp>
        <p:nvSpPr>
          <p:cNvPr id="85" name="Rubrik 3">
            <a:extLst>
              <a:ext uri="{FF2B5EF4-FFF2-40B4-BE49-F238E27FC236}">
                <a16:creationId xmlns:a16="http://schemas.microsoft.com/office/drawing/2014/main" id="{56496E40-41F4-707A-E662-947B479D62B7}"/>
              </a:ext>
            </a:extLst>
          </p:cNvPr>
          <p:cNvSpPr>
            <a:spLocks noGrp="1"/>
          </p:cNvSpPr>
          <p:nvPr>
            <p:ph type="title"/>
          </p:nvPr>
        </p:nvSpPr>
        <p:spPr>
          <a:xfrm>
            <a:off x="838200" y="564455"/>
            <a:ext cx="10515600" cy="665098"/>
          </a:xfrm>
        </p:spPr>
        <p:txBody>
          <a:bodyPr vert="horz" lIns="91440" tIns="45720" rIns="91440" bIns="45720" rtlCol="0" anchor="t">
            <a:normAutofit/>
          </a:bodyPr>
          <a:lstStyle/>
          <a:p>
            <a:r>
              <a:rPr lang="sv-SE" sz="2800">
                <a:latin typeface="Aptos Narrow" panose="020B0004020202020204" pitchFamily="34" charset="0"/>
              </a:rPr>
              <a:t>Ett flöde i VIOL 3 | Produktion  </a:t>
            </a:r>
          </a:p>
        </p:txBody>
      </p:sp>
      <p:sp>
        <p:nvSpPr>
          <p:cNvPr id="3" name="Rektangel 2">
            <a:extLst>
              <a:ext uri="{FF2B5EF4-FFF2-40B4-BE49-F238E27FC236}">
                <a16:creationId xmlns:a16="http://schemas.microsoft.com/office/drawing/2014/main" id="{900A7321-662D-7D50-8945-903E14AA0A49}"/>
              </a:ext>
            </a:extLst>
          </p:cNvPr>
          <p:cNvSpPr/>
          <p:nvPr/>
        </p:nvSpPr>
        <p:spPr>
          <a:xfrm>
            <a:off x="2383807" y="3059458"/>
            <a:ext cx="2752027" cy="1300843"/>
          </a:xfrm>
          <a:prstGeom prst="rect">
            <a:avLst/>
          </a:prstGeom>
          <a:solidFill>
            <a:schemeClr val="bg1">
              <a:lumMod val="65000"/>
              <a:alpha val="25098"/>
            </a:scheme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4" name="Rektangel 3">
            <a:extLst>
              <a:ext uri="{FF2B5EF4-FFF2-40B4-BE49-F238E27FC236}">
                <a16:creationId xmlns:a16="http://schemas.microsoft.com/office/drawing/2014/main" id="{2BECAC26-8BA6-9FAA-6CE0-E8E12F31541A}"/>
              </a:ext>
            </a:extLst>
          </p:cNvPr>
          <p:cNvSpPr/>
          <p:nvPr/>
        </p:nvSpPr>
        <p:spPr>
          <a:xfrm>
            <a:off x="2383808" y="1296977"/>
            <a:ext cx="2752027" cy="1711060"/>
          </a:xfrm>
          <a:prstGeom prst="rect">
            <a:avLst/>
          </a:prstGeom>
          <a:solidFill>
            <a:srgbClr val="DFDCD8">
              <a:alpha val="25098"/>
            </a:srgb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5" name="Rektangel 4">
            <a:extLst>
              <a:ext uri="{FF2B5EF4-FFF2-40B4-BE49-F238E27FC236}">
                <a16:creationId xmlns:a16="http://schemas.microsoft.com/office/drawing/2014/main" id="{F4ED05D7-966E-59FC-1A5B-CA8773D56FF1}"/>
              </a:ext>
            </a:extLst>
          </p:cNvPr>
          <p:cNvSpPr/>
          <p:nvPr/>
        </p:nvSpPr>
        <p:spPr>
          <a:xfrm>
            <a:off x="2488680" y="1397344"/>
            <a:ext cx="2545674"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err="1">
                <a:solidFill>
                  <a:schemeClr val="bg1"/>
                </a:solidFill>
              </a:rPr>
              <a:t>Förstaledskontrakt</a:t>
            </a:r>
            <a:r>
              <a:rPr lang="sv-SE" sz="1050">
                <a:solidFill>
                  <a:schemeClr val="bg1"/>
                </a:solidFill>
              </a:rPr>
              <a:t> </a:t>
            </a:r>
          </a:p>
        </p:txBody>
      </p:sp>
      <p:sp>
        <p:nvSpPr>
          <p:cNvPr id="6" name="Rektangel 5">
            <a:extLst>
              <a:ext uri="{FF2B5EF4-FFF2-40B4-BE49-F238E27FC236}">
                <a16:creationId xmlns:a16="http://schemas.microsoft.com/office/drawing/2014/main" id="{CAE0C9F9-DBE2-5915-0526-009600DE5062}"/>
              </a:ext>
            </a:extLst>
          </p:cNvPr>
          <p:cNvSpPr/>
          <p:nvPr/>
        </p:nvSpPr>
        <p:spPr>
          <a:xfrm>
            <a:off x="4111990" y="1721381"/>
            <a:ext cx="91481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Avtalsobjekt </a:t>
            </a:r>
          </a:p>
        </p:txBody>
      </p:sp>
      <p:sp>
        <p:nvSpPr>
          <p:cNvPr id="7" name="Rektangel 6">
            <a:extLst>
              <a:ext uri="{FF2B5EF4-FFF2-40B4-BE49-F238E27FC236}">
                <a16:creationId xmlns:a16="http://schemas.microsoft.com/office/drawing/2014/main" id="{5B0591B9-5D34-424B-D409-745A63443A31}"/>
              </a:ext>
            </a:extLst>
          </p:cNvPr>
          <p:cNvSpPr/>
          <p:nvPr/>
        </p:nvSpPr>
        <p:spPr>
          <a:xfrm>
            <a:off x="4345584" y="2034831"/>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1 </a:t>
            </a:r>
          </a:p>
        </p:txBody>
      </p:sp>
      <p:sp>
        <p:nvSpPr>
          <p:cNvPr id="8" name="Rektangel 7">
            <a:extLst>
              <a:ext uri="{FF2B5EF4-FFF2-40B4-BE49-F238E27FC236}">
                <a16:creationId xmlns:a16="http://schemas.microsoft.com/office/drawing/2014/main" id="{00122C01-185D-1ED1-B7E2-8BBF0B1A6FC5}"/>
              </a:ext>
            </a:extLst>
          </p:cNvPr>
          <p:cNvSpPr/>
          <p:nvPr/>
        </p:nvSpPr>
        <p:spPr>
          <a:xfrm>
            <a:off x="4345584" y="2225712"/>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2</a:t>
            </a:r>
          </a:p>
        </p:txBody>
      </p:sp>
      <p:grpSp>
        <p:nvGrpSpPr>
          <p:cNvPr id="9" name="Grupp 8">
            <a:extLst>
              <a:ext uri="{FF2B5EF4-FFF2-40B4-BE49-F238E27FC236}">
                <a16:creationId xmlns:a16="http://schemas.microsoft.com/office/drawing/2014/main" id="{837A18B4-85A9-0797-6E50-E9EB6EAC7BFB}"/>
              </a:ext>
            </a:extLst>
          </p:cNvPr>
          <p:cNvGrpSpPr/>
          <p:nvPr/>
        </p:nvGrpSpPr>
        <p:grpSpPr>
          <a:xfrm>
            <a:off x="2493039" y="2149755"/>
            <a:ext cx="1537339" cy="817253"/>
            <a:chOff x="3220937" y="3429000"/>
            <a:chExt cx="1933823" cy="1087775"/>
          </a:xfrm>
        </p:grpSpPr>
        <p:pic>
          <p:nvPicPr>
            <p:cNvPr id="10" name="Bildobjekt 9">
              <a:extLst>
                <a:ext uri="{FF2B5EF4-FFF2-40B4-BE49-F238E27FC236}">
                  <a16:creationId xmlns:a16="http://schemas.microsoft.com/office/drawing/2014/main" id="{508B7B86-25CA-4CB7-3EE7-2E060A21AEA3}"/>
                </a:ext>
              </a:extLst>
            </p:cNvPr>
            <p:cNvPicPr>
              <a:picLocks noChangeAspect="1"/>
            </p:cNvPicPr>
            <p:nvPr/>
          </p:nvPicPr>
          <p:blipFill>
            <a:blip r:embed="rId3"/>
            <a:stretch>
              <a:fillRect/>
            </a:stretch>
          </p:blipFill>
          <p:spPr>
            <a:xfrm>
              <a:off x="3220937" y="3429000"/>
              <a:ext cx="1933823" cy="1087775"/>
            </a:xfrm>
            <a:prstGeom prst="rect">
              <a:avLst/>
            </a:prstGeom>
          </p:spPr>
        </p:pic>
        <p:sp>
          <p:nvSpPr>
            <p:cNvPr id="11" name="Rektangel 10">
              <a:extLst>
                <a:ext uri="{FF2B5EF4-FFF2-40B4-BE49-F238E27FC236}">
                  <a16:creationId xmlns:a16="http://schemas.microsoft.com/office/drawing/2014/main" id="{760E5C6E-C9A4-B312-BE01-EAF15ACFB3CA}"/>
                </a:ext>
              </a:extLst>
            </p:cNvPr>
            <p:cNvSpPr/>
            <p:nvPr/>
          </p:nvSpPr>
          <p:spPr>
            <a:xfrm rot="2673325">
              <a:off x="3676286" y="3758573"/>
              <a:ext cx="699247" cy="47675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a:p>
          </p:txBody>
        </p:sp>
        <p:sp>
          <p:nvSpPr>
            <p:cNvPr id="12" name="Flödesschema: Koppling 11">
              <a:extLst>
                <a:ext uri="{FF2B5EF4-FFF2-40B4-BE49-F238E27FC236}">
                  <a16:creationId xmlns:a16="http://schemas.microsoft.com/office/drawing/2014/main" id="{13C41A76-6824-090A-50B3-61BEBF133184}"/>
                </a:ext>
              </a:extLst>
            </p:cNvPr>
            <p:cNvSpPr/>
            <p:nvPr/>
          </p:nvSpPr>
          <p:spPr>
            <a:xfrm>
              <a:off x="3803627" y="3866126"/>
              <a:ext cx="112440" cy="106761"/>
            </a:xfrm>
            <a:prstGeom prst="flowChartConnector">
              <a:avLst/>
            </a:prstGeom>
            <a:solidFill>
              <a:srgbClr val="1F6575"/>
            </a:solidFill>
            <a:ln w="952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13" name="Flödesschema: Koppling 12">
              <a:extLst>
                <a:ext uri="{FF2B5EF4-FFF2-40B4-BE49-F238E27FC236}">
                  <a16:creationId xmlns:a16="http://schemas.microsoft.com/office/drawing/2014/main" id="{C34AAC93-FAF8-4A84-53E5-CF666ED814EF}"/>
                </a:ext>
              </a:extLst>
            </p:cNvPr>
            <p:cNvSpPr/>
            <p:nvPr/>
          </p:nvSpPr>
          <p:spPr>
            <a:xfrm>
              <a:off x="4028506" y="4013621"/>
              <a:ext cx="112440"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sp>
        <p:nvSpPr>
          <p:cNvPr id="14" name="Flödesschema: Koppling 13">
            <a:extLst>
              <a:ext uri="{FF2B5EF4-FFF2-40B4-BE49-F238E27FC236}">
                <a16:creationId xmlns:a16="http://schemas.microsoft.com/office/drawing/2014/main" id="{890C875E-E8B7-8CC9-4BA2-10DAED8333C6}"/>
              </a:ext>
            </a:extLst>
          </p:cNvPr>
          <p:cNvSpPr/>
          <p:nvPr/>
        </p:nvSpPr>
        <p:spPr>
          <a:xfrm>
            <a:off x="4144171" y="2054613"/>
            <a:ext cx="102688" cy="106761"/>
          </a:xfrm>
          <a:prstGeom prst="flowChartConnector">
            <a:avLst/>
          </a:prstGeom>
          <a:solidFill>
            <a:srgbClr val="1F6575"/>
          </a:solidFill>
          <a:ln w="9525">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15" name="Flödesschema: Koppling 14">
            <a:extLst>
              <a:ext uri="{FF2B5EF4-FFF2-40B4-BE49-F238E27FC236}">
                <a16:creationId xmlns:a16="http://schemas.microsoft.com/office/drawing/2014/main" id="{A7CADBEA-020E-612D-FE4A-BC2838579E0B}"/>
              </a:ext>
            </a:extLst>
          </p:cNvPr>
          <p:cNvSpPr/>
          <p:nvPr/>
        </p:nvSpPr>
        <p:spPr>
          <a:xfrm>
            <a:off x="4144171" y="2242102"/>
            <a:ext cx="102688"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nvGrpSpPr>
          <p:cNvPr id="16" name="Grupp 15">
            <a:extLst>
              <a:ext uri="{FF2B5EF4-FFF2-40B4-BE49-F238E27FC236}">
                <a16:creationId xmlns:a16="http://schemas.microsoft.com/office/drawing/2014/main" id="{E77C041A-49F9-1133-1196-3AFCBA067C85}"/>
              </a:ext>
            </a:extLst>
          </p:cNvPr>
          <p:cNvGrpSpPr/>
          <p:nvPr/>
        </p:nvGrpSpPr>
        <p:grpSpPr>
          <a:xfrm>
            <a:off x="2488680" y="1630264"/>
            <a:ext cx="1281291" cy="611701"/>
            <a:chOff x="3867629" y="2905114"/>
            <a:chExt cx="1402976" cy="627854"/>
          </a:xfrm>
        </p:grpSpPr>
        <p:pic>
          <p:nvPicPr>
            <p:cNvPr id="17" name="Bildobjekt 16">
              <a:extLst>
                <a:ext uri="{FF2B5EF4-FFF2-40B4-BE49-F238E27FC236}">
                  <a16:creationId xmlns:a16="http://schemas.microsoft.com/office/drawing/2014/main" id="{16608AD1-D3AF-DA59-9A67-1A11D12E8B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05114"/>
              <a:ext cx="836001" cy="627854"/>
            </a:xfrm>
            <a:prstGeom prst="rect">
              <a:avLst/>
            </a:prstGeom>
          </p:spPr>
        </p:pic>
        <p:sp>
          <p:nvSpPr>
            <p:cNvPr id="18" name="textruta 17">
              <a:extLst>
                <a:ext uri="{FF2B5EF4-FFF2-40B4-BE49-F238E27FC236}">
                  <a16:creationId xmlns:a16="http://schemas.microsoft.com/office/drawing/2014/main" id="{C03464E3-263E-CFBA-5794-A208B7FF3BDA}"/>
                </a:ext>
              </a:extLst>
            </p:cNvPr>
            <p:cNvSpPr txBox="1"/>
            <p:nvPr/>
          </p:nvSpPr>
          <p:spPr>
            <a:xfrm>
              <a:off x="4434604" y="3044486"/>
              <a:ext cx="836001" cy="26062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1:a Köpare</a:t>
              </a:r>
            </a:p>
          </p:txBody>
        </p:sp>
      </p:grpSp>
      <p:pic>
        <p:nvPicPr>
          <p:cNvPr id="19" name="Bildobjekt 18">
            <a:extLst>
              <a:ext uri="{FF2B5EF4-FFF2-40B4-BE49-F238E27FC236}">
                <a16:creationId xmlns:a16="http://schemas.microsoft.com/office/drawing/2014/main" id="{5DAC76F6-28EE-CE1F-5163-D28FB223E9AC}"/>
              </a:ext>
            </a:extLst>
          </p:cNvPr>
          <p:cNvPicPr>
            <a:picLocks noChangeAspect="1"/>
          </p:cNvPicPr>
          <p:nvPr/>
        </p:nvPicPr>
        <p:blipFill>
          <a:blip r:embed="rId6"/>
          <a:stretch>
            <a:fillRect/>
          </a:stretch>
        </p:blipFill>
        <p:spPr>
          <a:xfrm>
            <a:off x="1040138" y="2006740"/>
            <a:ext cx="663545" cy="662455"/>
          </a:xfrm>
          <a:prstGeom prst="rect">
            <a:avLst/>
          </a:prstGeom>
        </p:spPr>
      </p:pic>
      <p:sp>
        <p:nvSpPr>
          <p:cNvPr id="20" name="Rektangel 19">
            <a:extLst>
              <a:ext uri="{FF2B5EF4-FFF2-40B4-BE49-F238E27FC236}">
                <a16:creationId xmlns:a16="http://schemas.microsoft.com/office/drawing/2014/main" id="{8599F846-2910-C4B2-1352-07808C52E9DD}"/>
              </a:ext>
            </a:extLst>
          </p:cNvPr>
          <p:cNvSpPr/>
          <p:nvPr/>
        </p:nvSpPr>
        <p:spPr>
          <a:xfrm>
            <a:off x="769065" y="1721381"/>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cxnSp>
        <p:nvCxnSpPr>
          <p:cNvPr id="21" name="Rak pilkoppling 20">
            <a:extLst>
              <a:ext uri="{FF2B5EF4-FFF2-40B4-BE49-F238E27FC236}">
                <a16:creationId xmlns:a16="http://schemas.microsoft.com/office/drawing/2014/main" id="{DBFF47D2-28D2-5AF4-B641-46A16F5FBC29}"/>
              </a:ext>
            </a:extLst>
          </p:cNvPr>
          <p:cNvCxnSpPr>
            <a:cxnSpLocks/>
            <a:stCxn id="20" idx="3"/>
          </p:cNvCxnSpPr>
          <p:nvPr/>
        </p:nvCxnSpPr>
        <p:spPr>
          <a:xfrm flipV="1">
            <a:off x="1948678" y="1855851"/>
            <a:ext cx="364792" cy="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60A094DF-31A2-CE5B-C42E-7A29B48CEBE6}"/>
              </a:ext>
            </a:extLst>
          </p:cNvPr>
          <p:cNvSpPr/>
          <p:nvPr/>
        </p:nvSpPr>
        <p:spPr>
          <a:xfrm>
            <a:off x="2488680" y="3119881"/>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23" name="Rektangel 22">
            <a:extLst>
              <a:ext uri="{FF2B5EF4-FFF2-40B4-BE49-F238E27FC236}">
                <a16:creationId xmlns:a16="http://schemas.microsoft.com/office/drawing/2014/main" id="{E1907EAE-042F-8765-CFB3-C418524B8011}"/>
              </a:ext>
            </a:extLst>
          </p:cNvPr>
          <p:cNvSpPr/>
          <p:nvPr/>
        </p:nvSpPr>
        <p:spPr>
          <a:xfrm>
            <a:off x="3842039" y="3122144"/>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24" name="Rektangel 23">
            <a:extLst>
              <a:ext uri="{FF2B5EF4-FFF2-40B4-BE49-F238E27FC236}">
                <a16:creationId xmlns:a16="http://schemas.microsoft.com/office/drawing/2014/main" id="{9D3F7121-43F9-82C4-16FC-C45FB7CD20E9}"/>
              </a:ext>
            </a:extLst>
          </p:cNvPr>
          <p:cNvSpPr/>
          <p:nvPr/>
        </p:nvSpPr>
        <p:spPr>
          <a:xfrm>
            <a:off x="3087750" y="4034791"/>
            <a:ext cx="139898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Kontraktskedja  </a:t>
            </a:r>
          </a:p>
        </p:txBody>
      </p:sp>
      <p:grpSp>
        <p:nvGrpSpPr>
          <p:cNvPr id="25" name="Grupp 24">
            <a:extLst>
              <a:ext uri="{FF2B5EF4-FFF2-40B4-BE49-F238E27FC236}">
                <a16:creationId xmlns:a16="http://schemas.microsoft.com/office/drawing/2014/main" id="{115695B6-3936-2E7B-9490-17254A90B768}"/>
              </a:ext>
            </a:extLst>
          </p:cNvPr>
          <p:cNvGrpSpPr/>
          <p:nvPr/>
        </p:nvGrpSpPr>
        <p:grpSpPr>
          <a:xfrm>
            <a:off x="2343969" y="3328846"/>
            <a:ext cx="1359544" cy="544491"/>
            <a:chOff x="3867629" y="2957711"/>
            <a:chExt cx="1413096" cy="627854"/>
          </a:xfrm>
        </p:grpSpPr>
        <p:pic>
          <p:nvPicPr>
            <p:cNvPr id="26" name="Bildobjekt 25">
              <a:extLst>
                <a:ext uri="{FF2B5EF4-FFF2-40B4-BE49-F238E27FC236}">
                  <a16:creationId xmlns:a16="http://schemas.microsoft.com/office/drawing/2014/main" id="{833F7807-F03C-F8E8-0D55-37541F5493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27" name="textruta 26">
              <a:extLst>
                <a:ext uri="{FF2B5EF4-FFF2-40B4-BE49-F238E27FC236}">
                  <a16:creationId xmlns:a16="http://schemas.microsoft.com/office/drawing/2014/main" id="{ECE08935-AEDE-591D-5FE1-0F590CE0260E}"/>
                </a:ext>
              </a:extLst>
            </p:cNvPr>
            <p:cNvSpPr txBox="1"/>
            <p:nvPr/>
          </p:nvSpPr>
          <p:spPr>
            <a:xfrm>
              <a:off x="4444724" y="3144680"/>
              <a:ext cx="836001" cy="29279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2:a Köpare</a:t>
              </a:r>
            </a:p>
          </p:txBody>
        </p:sp>
      </p:grpSp>
      <p:grpSp>
        <p:nvGrpSpPr>
          <p:cNvPr id="28" name="Grupp 27">
            <a:extLst>
              <a:ext uri="{FF2B5EF4-FFF2-40B4-BE49-F238E27FC236}">
                <a16:creationId xmlns:a16="http://schemas.microsoft.com/office/drawing/2014/main" id="{0AE841CB-667F-7C7D-77A8-108E190112DC}"/>
              </a:ext>
            </a:extLst>
          </p:cNvPr>
          <p:cNvGrpSpPr/>
          <p:nvPr/>
        </p:nvGrpSpPr>
        <p:grpSpPr>
          <a:xfrm>
            <a:off x="3703513" y="3348301"/>
            <a:ext cx="1326348" cy="495463"/>
            <a:chOff x="3867629" y="2957711"/>
            <a:chExt cx="1413096" cy="627854"/>
          </a:xfrm>
        </p:grpSpPr>
        <p:pic>
          <p:nvPicPr>
            <p:cNvPr id="29" name="Bildobjekt 28">
              <a:extLst>
                <a:ext uri="{FF2B5EF4-FFF2-40B4-BE49-F238E27FC236}">
                  <a16:creationId xmlns:a16="http://schemas.microsoft.com/office/drawing/2014/main" id="{2B3FDDB4-BCBE-45A3-8DE9-D3AEF57124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30" name="textruta 29">
              <a:extLst>
                <a:ext uri="{FF2B5EF4-FFF2-40B4-BE49-F238E27FC236}">
                  <a16:creationId xmlns:a16="http://schemas.microsoft.com/office/drawing/2014/main" id="{F1882E24-43CB-341E-9587-4189DE146D34}"/>
                </a:ext>
              </a:extLst>
            </p:cNvPr>
            <p:cNvSpPr txBox="1"/>
            <p:nvPr/>
          </p:nvSpPr>
          <p:spPr>
            <a:xfrm>
              <a:off x="4444724" y="3144680"/>
              <a:ext cx="836001" cy="321764"/>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3:e Köpare</a:t>
              </a:r>
            </a:p>
          </p:txBody>
        </p:sp>
      </p:grpSp>
      <p:sp>
        <p:nvSpPr>
          <p:cNvPr id="31" name="Höger klammerparentes 30">
            <a:extLst>
              <a:ext uri="{FF2B5EF4-FFF2-40B4-BE49-F238E27FC236}">
                <a16:creationId xmlns:a16="http://schemas.microsoft.com/office/drawing/2014/main" id="{7C27235A-4B47-A0BC-3DBA-4BF618D0D6AD}"/>
              </a:ext>
            </a:extLst>
          </p:cNvPr>
          <p:cNvSpPr/>
          <p:nvPr/>
        </p:nvSpPr>
        <p:spPr>
          <a:xfrm rot="5400000">
            <a:off x="3706056" y="2601471"/>
            <a:ext cx="168059" cy="2602812"/>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32" name="Rektangel 31">
            <a:extLst>
              <a:ext uri="{FF2B5EF4-FFF2-40B4-BE49-F238E27FC236}">
                <a16:creationId xmlns:a16="http://schemas.microsoft.com/office/drawing/2014/main" id="{20E9D58D-FCE4-1075-01D7-81E57EF71492}"/>
              </a:ext>
            </a:extLst>
          </p:cNvPr>
          <p:cNvSpPr/>
          <p:nvPr/>
        </p:nvSpPr>
        <p:spPr>
          <a:xfrm>
            <a:off x="6875328" y="1730329"/>
            <a:ext cx="1585436"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Produktionsunderlag</a:t>
            </a:r>
          </a:p>
        </p:txBody>
      </p:sp>
      <p:sp>
        <p:nvSpPr>
          <p:cNvPr id="33" name="Rektangel 32">
            <a:extLst>
              <a:ext uri="{FF2B5EF4-FFF2-40B4-BE49-F238E27FC236}">
                <a16:creationId xmlns:a16="http://schemas.microsoft.com/office/drawing/2014/main" id="{FA4026AD-3D4E-B482-2AA0-FF4001021453}"/>
              </a:ext>
            </a:extLst>
          </p:cNvPr>
          <p:cNvSpPr/>
          <p:nvPr/>
        </p:nvSpPr>
        <p:spPr>
          <a:xfrm>
            <a:off x="6875328" y="2035421"/>
            <a:ext cx="1585436" cy="588918"/>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sv-SE" sz="1050" b="1">
                <a:solidFill>
                  <a:schemeClr val="tx1"/>
                </a:solidFill>
              </a:rPr>
              <a:t>Produktionsrapportering</a:t>
            </a:r>
          </a:p>
          <a:p>
            <a:pPr marL="171450" indent="-171450">
              <a:buFont typeface="Arial" panose="020B0604020202020204" pitchFamily="34" charset="0"/>
              <a:buChar char="•"/>
            </a:pPr>
            <a:r>
              <a:rPr lang="sv-SE" sz="1050" err="1">
                <a:solidFill>
                  <a:schemeClr val="tx1"/>
                </a:solidFill>
              </a:rPr>
              <a:t>SenderXC</a:t>
            </a:r>
            <a:endParaRPr lang="sv-SE" sz="1050">
              <a:solidFill>
                <a:schemeClr val="tx1"/>
              </a:solidFill>
            </a:endParaRPr>
          </a:p>
          <a:p>
            <a:pPr marL="171450" indent="-171450">
              <a:buFont typeface="Arial" panose="020B0604020202020204" pitchFamily="34" charset="0"/>
              <a:buChar char="•"/>
            </a:pPr>
            <a:r>
              <a:rPr lang="sv-SE" sz="1050">
                <a:solidFill>
                  <a:schemeClr val="tx1"/>
                </a:solidFill>
              </a:rPr>
              <a:t>RAPP</a:t>
            </a:r>
            <a:endParaRPr lang="sv-SE" sz="1050" b="1">
              <a:solidFill>
                <a:schemeClr val="tx1"/>
              </a:solidFill>
            </a:endParaRPr>
          </a:p>
        </p:txBody>
      </p:sp>
      <p:pic>
        <p:nvPicPr>
          <p:cNvPr id="42" name="Bildobjekt 41">
            <a:extLst>
              <a:ext uri="{FF2B5EF4-FFF2-40B4-BE49-F238E27FC236}">
                <a16:creationId xmlns:a16="http://schemas.microsoft.com/office/drawing/2014/main" id="{6E1C7FE1-49E2-B4B6-BA33-773CF0BE5F88}"/>
              </a:ext>
            </a:extLst>
          </p:cNvPr>
          <p:cNvPicPr>
            <a:picLocks noChangeAspect="1"/>
          </p:cNvPicPr>
          <p:nvPr/>
        </p:nvPicPr>
        <p:blipFill>
          <a:blip r:embed="rId7"/>
          <a:stretch>
            <a:fillRect/>
          </a:stretch>
        </p:blipFill>
        <p:spPr>
          <a:xfrm>
            <a:off x="9067224" y="1493774"/>
            <a:ext cx="734961" cy="724153"/>
          </a:xfrm>
          <a:prstGeom prst="rect">
            <a:avLst/>
          </a:prstGeom>
        </p:spPr>
      </p:pic>
      <p:cxnSp>
        <p:nvCxnSpPr>
          <p:cNvPr id="45" name="Rak pilkoppling 44">
            <a:extLst>
              <a:ext uri="{FF2B5EF4-FFF2-40B4-BE49-F238E27FC236}">
                <a16:creationId xmlns:a16="http://schemas.microsoft.com/office/drawing/2014/main" id="{3DE80C3D-1DCC-51CE-FEA8-91508787FF83}"/>
              </a:ext>
            </a:extLst>
          </p:cNvPr>
          <p:cNvCxnSpPr>
            <a:cxnSpLocks/>
            <a:stCxn id="46" idx="3"/>
            <a:endCxn id="32" idx="1"/>
          </p:cNvCxnSpPr>
          <p:nvPr/>
        </p:nvCxnSpPr>
        <p:spPr>
          <a:xfrm>
            <a:off x="6565669" y="1855851"/>
            <a:ext cx="309659" cy="2343"/>
          </a:xfrm>
          <a:prstGeom prst="straightConnector1">
            <a:avLst/>
          </a:prstGeom>
          <a:ln w="12700">
            <a:solidFill>
              <a:schemeClr val="tx1">
                <a:lumMod val="50000"/>
                <a:lumOff val="50000"/>
              </a:schemeClr>
            </a:solidFill>
            <a:prstDash val="lgDash"/>
            <a:tailEnd type="triangle" w="sm" len="med"/>
          </a:ln>
          <a:effectLst/>
        </p:spPr>
        <p:style>
          <a:lnRef idx="1">
            <a:schemeClr val="accent1"/>
          </a:lnRef>
          <a:fillRef idx="0">
            <a:schemeClr val="accent1"/>
          </a:fillRef>
          <a:effectRef idx="0">
            <a:schemeClr val="accent1"/>
          </a:effectRef>
          <a:fontRef idx="minor">
            <a:schemeClr val="tx1"/>
          </a:fontRef>
        </p:style>
      </p:cxnSp>
      <p:sp>
        <p:nvSpPr>
          <p:cNvPr id="46" name="textruta 45">
            <a:extLst>
              <a:ext uri="{FF2B5EF4-FFF2-40B4-BE49-F238E27FC236}">
                <a16:creationId xmlns:a16="http://schemas.microsoft.com/office/drawing/2014/main" id="{86F46802-EB30-887E-FA52-995F822BEA12}"/>
              </a:ext>
            </a:extLst>
          </p:cNvPr>
          <p:cNvSpPr txBox="1"/>
          <p:nvPr/>
        </p:nvSpPr>
        <p:spPr>
          <a:xfrm>
            <a:off x="5453250" y="1730329"/>
            <a:ext cx="1112419" cy="251043"/>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defRPr sz="1100" b="1">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sv-SE" sz="1050" b="0">
                <a:latin typeface="+mn-lt"/>
              </a:rPr>
              <a:t>Aktivering av AO</a:t>
            </a:r>
          </a:p>
        </p:txBody>
      </p:sp>
      <p:cxnSp>
        <p:nvCxnSpPr>
          <p:cNvPr id="47" name="Rak pilkoppling 46">
            <a:extLst>
              <a:ext uri="{FF2B5EF4-FFF2-40B4-BE49-F238E27FC236}">
                <a16:creationId xmlns:a16="http://schemas.microsoft.com/office/drawing/2014/main" id="{1A21B05A-FE40-81A0-4AA7-29436D602020}"/>
              </a:ext>
            </a:extLst>
          </p:cNvPr>
          <p:cNvCxnSpPr>
            <a:cxnSpLocks/>
            <a:stCxn id="32" idx="3"/>
            <a:endCxn id="42" idx="1"/>
          </p:cNvCxnSpPr>
          <p:nvPr/>
        </p:nvCxnSpPr>
        <p:spPr>
          <a:xfrm flipV="1">
            <a:off x="8460764" y="1855851"/>
            <a:ext cx="606460" cy="234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8" name="Rak pilkoppling 47">
            <a:extLst>
              <a:ext uri="{FF2B5EF4-FFF2-40B4-BE49-F238E27FC236}">
                <a16:creationId xmlns:a16="http://schemas.microsoft.com/office/drawing/2014/main" id="{A412D30B-3408-CB9C-0EE2-F67E62CC68F7}"/>
              </a:ext>
            </a:extLst>
          </p:cNvPr>
          <p:cNvCxnSpPr>
            <a:cxnSpLocks/>
            <a:stCxn id="6" idx="3"/>
            <a:endCxn id="46" idx="1"/>
          </p:cNvCxnSpPr>
          <p:nvPr/>
        </p:nvCxnSpPr>
        <p:spPr>
          <a:xfrm flipV="1">
            <a:off x="5026806" y="1855851"/>
            <a:ext cx="426444" cy="1"/>
          </a:xfrm>
          <a:prstGeom prst="straightConnector1">
            <a:avLst/>
          </a:prstGeom>
          <a:ln w="12700">
            <a:solidFill>
              <a:schemeClr val="tx1">
                <a:lumMod val="50000"/>
                <a:lumOff val="5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49" name="textruta 48">
            <a:extLst>
              <a:ext uri="{FF2B5EF4-FFF2-40B4-BE49-F238E27FC236}">
                <a16:creationId xmlns:a16="http://schemas.microsoft.com/office/drawing/2014/main" id="{47F465F6-3FBB-C9B0-AD4F-88812618404C}"/>
              </a:ext>
            </a:extLst>
          </p:cNvPr>
          <p:cNvSpPr txBox="1"/>
          <p:nvPr/>
        </p:nvSpPr>
        <p:spPr>
          <a:xfrm>
            <a:off x="9622413" y="1558491"/>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Tree>
    <p:extLst>
      <p:ext uri="{BB962C8B-B14F-4D97-AF65-F5344CB8AC3E}">
        <p14:creationId xmlns:p14="http://schemas.microsoft.com/office/powerpoint/2010/main" val="2704529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Koppling: vinklad 228">
            <a:extLst>
              <a:ext uri="{FF2B5EF4-FFF2-40B4-BE49-F238E27FC236}">
                <a16:creationId xmlns:a16="http://schemas.microsoft.com/office/drawing/2014/main" id="{CBB88946-2605-AAD0-2A92-74524129C71D}"/>
              </a:ext>
            </a:extLst>
          </p:cNvPr>
          <p:cNvCxnSpPr>
            <a:cxnSpLocks/>
            <a:stCxn id="197" idx="0"/>
            <a:endCxn id="95" idx="1"/>
          </p:cNvCxnSpPr>
          <p:nvPr/>
        </p:nvCxnSpPr>
        <p:spPr>
          <a:xfrm rot="5400000" flipH="1" flipV="1">
            <a:off x="614169" y="3284621"/>
            <a:ext cx="2206374" cy="526880"/>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211" name="Rektangel 210">
            <a:extLst>
              <a:ext uri="{FF2B5EF4-FFF2-40B4-BE49-F238E27FC236}">
                <a16:creationId xmlns:a16="http://schemas.microsoft.com/office/drawing/2014/main" id="{9D914B2E-97BE-A73D-CD32-D8EA6C87E5F3}"/>
              </a:ext>
            </a:extLst>
          </p:cNvPr>
          <p:cNvSpPr/>
          <p:nvPr/>
        </p:nvSpPr>
        <p:spPr>
          <a:xfrm>
            <a:off x="689959" y="4127264"/>
            <a:ext cx="153720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Uppföljningsrapporter</a:t>
            </a:r>
            <a:br>
              <a:rPr lang="sv-SE" sz="1050">
                <a:solidFill>
                  <a:schemeClr val="bg1"/>
                </a:solidFill>
              </a:rPr>
            </a:br>
            <a:r>
              <a:rPr lang="sv-SE" sz="1050">
                <a:solidFill>
                  <a:schemeClr val="bg1"/>
                </a:solidFill>
              </a:rPr>
              <a:t>Mätbesked i led 1</a:t>
            </a:r>
          </a:p>
        </p:txBody>
      </p:sp>
      <p:sp>
        <p:nvSpPr>
          <p:cNvPr id="111" name="Rektangel 110">
            <a:extLst>
              <a:ext uri="{FF2B5EF4-FFF2-40B4-BE49-F238E27FC236}">
                <a16:creationId xmlns:a16="http://schemas.microsoft.com/office/drawing/2014/main" id="{2F09E4A7-D7EE-9461-D391-78889A1F2680}"/>
              </a:ext>
            </a:extLst>
          </p:cNvPr>
          <p:cNvSpPr/>
          <p:nvPr/>
        </p:nvSpPr>
        <p:spPr>
          <a:xfrm>
            <a:off x="3324465" y="3166364"/>
            <a:ext cx="2752027" cy="1300843"/>
          </a:xfrm>
          <a:prstGeom prst="rect">
            <a:avLst/>
          </a:prstGeom>
          <a:solidFill>
            <a:schemeClr val="bg1">
              <a:lumMod val="65000"/>
              <a:alpha val="25098"/>
            </a:scheme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110" name="Rektangel 109">
            <a:extLst>
              <a:ext uri="{FF2B5EF4-FFF2-40B4-BE49-F238E27FC236}">
                <a16:creationId xmlns:a16="http://schemas.microsoft.com/office/drawing/2014/main" id="{9CF002E5-A986-F493-C1F8-E720C8AC62BD}"/>
              </a:ext>
            </a:extLst>
          </p:cNvPr>
          <p:cNvSpPr/>
          <p:nvPr/>
        </p:nvSpPr>
        <p:spPr>
          <a:xfrm>
            <a:off x="3324466" y="1403883"/>
            <a:ext cx="2752027" cy="1711060"/>
          </a:xfrm>
          <a:prstGeom prst="rect">
            <a:avLst/>
          </a:prstGeom>
          <a:solidFill>
            <a:srgbClr val="DFDCD8">
              <a:alpha val="25098"/>
            </a:srgb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81" name="Rektangel 80">
            <a:extLst>
              <a:ext uri="{FF2B5EF4-FFF2-40B4-BE49-F238E27FC236}">
                <a16:creationId xmlns:a16="http://schemas.microsoft.com/office/drawing/2014/main" id="{D9BE7FB7-2378-DB05-F0C9-33E04D02B6C5}"/>
              </a:ext>
            </a:extLst>
          </p:cNvPr>
          <p:cNvSpPr/>
          <p:nvPr/>
        </p:nvSpPr>
        <p:spPr>
          <a:xfrm>
            <a:off x="3429338" y="1504250"/>
            <a:ext cx="2545674"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err="1">
                <a:solidFill>
                  <a:schemeClr val="bg1"/>
                </a:solidFill>
              </a:rPr>
              <a:t>Förstaledskontrakt</a:t>
            </a:r>
            <a:r>
              <a:rPr lang="sv-SE" sz="1050">
                <a:solidFill>
                  <a:schemeClr val="bg1"/>
                </a:solidFill>
              </a:rPr>
              <a:t> </a:t>
            </a:r>
          </a:p>
        </p:txBody>
      </p:sp>
      <p:sp>
        <p:nvSpPr>
          <p:cNvPr id="82" name="Rektangel 81">
            <a:extLst>
              <a:ext uri="{FF2B5EF4-FFF2-40B4-BE49-F238E27FC236}">
                <a16:creationId xmlns:a16="http://schemas.microsoft.com/office/drawing/2014/main" id="{C870BE77-FC4B-B862-B05A-C096D76BDCB2}"/>
              </a:ext>
            </a:extLst>
          </p:cNvPr>
          <p:cNvSpPr/>
          <p:nvPr/>
        </p:nvSpPr>
        <p:spPr>
          <a:xfrm>
            <a:off x="5052648" y="1828287"/>
            <a:ext cx="91481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Avtalsobjekt </a:t>
            </a:r>
          </a:p>
        </p:txBody>
      </p:sp>
      <p:sp>
        <p:nvSpPr>
          <p:cNvPr id="83" name="Rektangel 82">
            <a:extLst>
              <a:ext uri="{FF2B5EF4-FFF2-40B4-BE49-F238E27FC236}">
                <a16:creationId xmlns:a16="http://schemas.microsoft.com/office/drawing/2014/main" id="{9184B721-C0C5-E416-9C9E-45984DC6B429}"/>
              </a:ext>
            </a:extLst>
          </p:cNvPr>
          <p:cNvSpPr/>
          <p:nvPr/>
        </p:nvSpPr>
        <p:spPr>
          <a:xfrm>
            <a:off x="5286242" y="2141737"/>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1 </a:t>
            </a:r>
          </a:p>
        </p:txBody>
      </p:sp>
      <p:sp>
        <p:nvSpPr>
          <p:cNvPr id="84" name="Rektangel 83">
            <a:extLst>
              <a:ext uri="{FF2B5EF4-FFF2-40B4-BE49-F238E27FC236}">
                <a16:creationId xmlns:a16="http://schemas.microsoft.com/office/drawing/2014/main" id="{04CD92D0-1AE0-246B-8170-2DC0363F87BD}"/>
              </a:ext>
            </a:extLst>
          </p:cNvPr>
          <p:cNvSpPr/>
          <p:nvPr/>
        </p:nvSpPr>
        <p:spPr>
          <a:xfrm>
            <a:off x="5286242" y="2332618"/>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2</a:t>
            </a:r>
          </a:p>
        </p:txBody>
      </p:sp>
      <p:grpSp>
        <p:nvGrpSpPr>
          <p:cNvPr id="85" name="Grupp 84">
            <a:extLst>
              <a:ext uri="{FF2B5EF4-FFF2-40B4-BE49-F238E27FC236}">
                <a16:creationId xmlns:a16="http://schemas.microsoft.com/office/drawing/2014/main" id="{0F85E961-FF74-849C-FDDF-C27792D70BBA}"/>
              </a:ext>
            </a:extLst>
          </p:cNvPr>
          <p:cNvGrpSpPr/>
          <p:nvPr/>
        </p:nvGrpSpPr>
        <p:grpSpPr>
          <a:xfrm>
            <a:off x="3433697" y="2256661"/>
            <a:ext cx="1537339" cy="817253"/>
            <a:chOff x="3220937" y="3429000"/>
            <a:chExt cx="1933823" cy="1087775"/>
          </a:xfrm>
        </p:grpSpPr>
        <p:pic>
          <p:nvPicPr>
            <p:cNvPr id="86" name="Bildobjekt 85">
              <a:extLst>
                <a:ext uri="{FF2B5EF4-FFF2-40B4-BE49-F238E27FC236}">
                  <a16:creationId xmlns:a16="http://schemas.microsoft.com/office/drawing/2014/main" id="{965355E1-0E1A-D13C-A83A-B834A52CF995}"/>
                </a:ext>
              </a:extLst>
            </p:cNvPr>
            <p:cNvPicPr>
              <a:picLocks noChangeAspect="1"/>
            </p:cNvPicPr>
            <p:nvPr/>
          </p:nvPicPr>
          <p:blipFill>
            <a:blip r:embed="rId3"/>
            <a:stretch>
              <a:fillRect/>
            </a:stretch>
          </p:blipFill>
          <p:spPr>
            <a:xfrm>
              <a:off x="3220937" y="3429000"/>
              <a:ext cx="1933823" cy="1087775"/>
            </a:xfrm>
            <a:prstGeom prst="rect">
              <a:avLst/>
            </a:prstGeom>
          </p:spPr>
        </p:pic>
        <p:sp>
          <p:nvSpPr>
            <p:cNvPr id="87" name="Rektangel 86">
              <a:extLst>
                <a:ext uri="{FF2B5EF4-FFF2-40B4-BE49-F238E27FC236}">
                  <a16:creationId xmlns:a16="http://schemas.microsoft.com/office/drawing/2014/main" id="{6DDF1473-6F8F-9691-FF59-EBDC06E5D836}"/>
                </a:ext>
              </a:extLst>
            </p:cNvPr>
            <p:cNvSpPr/>
            <p:nvPr/>
          </p:nvSpPr>
          <p:spPr>
            <a:xfrm rot="2673325">
              <a:off x="3676286" y="3758573"/>
              <a:ext cx="699247" cy="47675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a:p>
          </p:txBody>
        </p:sp>
        <p:sp>
          <p:nvSpPr>
            <p:cNvPr id="88" name="Flödesschema: Koppling 87">
              <a:extLst>
                <a:ext uri="{FF2B5EF4-FFF2-40B4-BE49-F238E27FC236}">
                  <a16:creationId xmlns:a16="http://schemas.microsoft.com/office/drawing/2014/main" id="{A0DEC286-DA37-F49E-BFF1-C5201A34CC75}"/>
                </a:ext>
              </a:extLst>
            </p:cNvPr>
            <p:cNvSpPr/>
            <p:nvPr/>
          </p:nvSpPr>
          <p:spPr>
            <a:xfrm>
              <a:off x="3803627" y="3866126"/>
              <a:ext cx="112440" cy="106761"/>
            </a:xfrm>
            <a:prstGeom prst="flowChartConnector">
              <a:avLst/>
            </a:prstGeom>
            <a:solidFill>
              <a:srgbClr val="1F6575"/>
            </a:solidFill>
            <a:ln w="952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89" name="Flödesschema: Koppling 88">
              <a:extLst>
                <a:ext uri="{FF2B5EF4-FFF2-40B4-BE49-F238E27FC236}">
                  <a16:creationId xmlns:a16="http://schemas.microsoft.com/office/drawing/2014/main" id="{96EE59F4-E092-A6EA-C7E1-6CA118B5B7AC}"/>
                </a:ext>
              </a:extLst>
            </p:cNvPr>
            <p:cNvSpPr/>
            <p:nvPr/>
          </p:nvSpPr>
          <p:spPr>
            <a:xfrm>
              <a:off x="4028506" y="4013621"/>
              <a:ext cx="112440"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sp>
        <p:nvSpPr>
          <p:cNvPr id="90" name="Flödesschema: Koppling 89">
            <a:extLst>
              <a:ext uri="{FF2B5EF4-FFF2-40B4-BE49-F238E27FC236}">
                <a16:creationId xmlns:a16="http://schemas.microsoft.com/office/drawing/2014/main" id="{437B9C2C-E613-9AF0-A02B-D997C9983DFE}"/>
              </a:ext>
            </a:extLst>
          </p:cNvPr>
          <p:cNvSpPr/>
          <p:nvPr/>
        </p:nvSpPr>
        <p:spPr>
          <a:xfrm>
            <a:off x="5084829" y="2161519"/>
            <a:ext cx="102688" cy="106761"/>
          </a:xfrm>
          <a:prstGeom prst="flowChartConnector">
            <a:avLst/>
          </a:prstGeom>
          <a:solidFill>
            <a:srgbClr val="1F6575"/>
          </a:solidFill>
          <a:ln w="9525">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91" name="Flödesschema: Koppling 90">
            <a:extLst>
              <a:ext uri="{FF2B5EF4-FFF2-40B4-BE49-F238E27FC236}">
                <a16:creationId xmlns:a16="http://schemas.microsoft.com/office/drawing/2014/main" id="{33C231FC-DDB1-1105-F9BE-681718963221}"/>
              </a:ext>
            </a:extLst>
          </p:cNvPr>
          <p:cNvSpPr/>
          <p:nvPr/>
        </p:nvSpPr>
        <p:spPr>
          <a:xfrm>
            <a:off x="5084829" y="2349008"/>
            <a:ext cx="102688"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nvGrpSpPr>
          <p:cNvPr id="92" name="Grupp 91">
            <a:extLst>
              <a:ext uri="{FF2B5EF4-FFF2-40B4-BE49-F238E27FC236}">
                <a16:creationId xmlns:a16="http://schemas.microsoft.com/office/drawing/2014/main" id="{CF6300EB-3EFB-73C3-CAD1-A5EF87882B1D}"/>
              </a:ext>
            </a:extLst>
          </p:cNvPr>
          <p:cNvGrpSpPr/>
          <p:nvPr/>
        </p:nvGrpSpPr>
        <p:grpSpPr>
          <a:xfrm>
            <a:off x="3429338" y="1737170"/>
            <a:ext cx="1281291" cy="611701"/>
            <a:chOff x="3867629" y="2905114"/>
            <a:chExt cx="1402976" cy="627854"/>
          </a:xfrm>
        </p:grpSpPr>
        <p:pic>
          <p:nvPicPr>
            <p:cNvPr id="93" name="Bildobjekt 92">
              <a:extLst>
                <a:ext uri="{FF2B5EF4-FFF2-40B4-BE49-F238E27FC236}">
                  <a16:creationId xmlns:a16="http://schemas.microsoft.com/office/drawing/2014/main" id="{6A55E853-1BA5-26E1-8542-3B932C8AB0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05114"/>
              <a:ext cx="836001" cy="627854"/>
            </a:xfrm>
            <a:prstGeom prst="rect">
              <a:avLst/>
            </a:prstGeom>
          </p:spPr>
        </p:pic>
        <p:sp>
          <p:nvSpPr>
            <p:cNvPr id="94" name="textruta 93">
              <a:extLst>
                <a:ext uri="{FF2B5EF4-FFF2-40B4-BE49-F238E27FC236}">
                  <a16:creationId xmlns:a16="http://schemas.microsoft.com/office/drawing/2014/main" id="{533561F9-891F-270B-9940-22A0ED4B55B6}"/>
                </a:ext>
              </a:extLst>
            </p:cNvPr>
            <p:cNvSpPr txBox="1"/>
            <p:nvPr/>
          </p:nvSpPr>
          <p:spPr>
            <a:xfrm>
              <a:off x="4434604" y="3044486"/>
              <a:ext cx="836001" cy="26062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1:a Köpare</a:t>
              </a:r>
            </a:p>
          </p:txBody>
        </p:sp>
      </p:grpSp>
      <p:pic>
        <p:nvPicPr>
          <p:cNvPr id="95" name="Bildobjekt 94">
            <a:extLst>
              <a:ext uri="{FF2B5EF4-FFF2-40B4-BE49-F238E27FC236}">
                <a16:creationId xmlns:a16="http://schemas.microsoft.com/office/drawing/2014/main" id="{BD7EA0EB-1197-2750-A8E8-879511AEBBCA}"/>
              </a:ext>
            </a:extLst>
          </p:cNvPr>
          <p:cNvPicPr>
            <a:picLocks noChangeAspect="1"/>
          </p:cNvPicPr>
          <p:nvPr/>
        </p:nvPicPr>
        <p:blipFill>
          <a:blip r:embed="rId6"/>
          <a:stretch>
            <a:fillRect/>
          </a:stretch>
        </p:blipFill>
        <p:spPr>
          <a:xfrm>
            <a:off x="1980796" y="2113646"/>
            <a:ext cx="663545" cy="662455"/>
          </a:xfrm>
          <a:prstGeom prst="rect">
            <a:avLst/>
          </a:prstGeom>
        </p:spPr>
      </p:pic>
      <p:sp>
        <p:nvSpPr>
          <p:cNvPr id="96" name="Rektangel 95">
            <a:extLst>
              <a:ext uri="{FF2B5EF4-FFF2-40B4-BE49-F238E27FC236}">
                <a16:creationId xmlns:a16="http://schemas.microsoft.com/office/drawing/2014/main" id="{D197DEA7-8AC3-362C-4C78-EAA08958ADFE}"/>
              </a:ext>
            </a:extLst>
          </p:cNvPr>
          <p:cNvSpPr/>
          <p:nvPr/>
        </p:nvSpPr>
        <p:spPr>
          <a:xfrm>
            <a:off x="1709723" y="1828287"/>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cxnSp>
        <p:nvCxnSpPr>
          <p:cNvPr id="97" name="Rak pilkoppling 96">
            <a:extLst>
              <a:ext uri="{FF2B5EF4-FFF2-40B4-BE49-F238E27FC236}">
                <a16:creationId xmlns:a16="http://schemas.microsoft.com/office/drawing/2014/main" id="{508E4224-AE26-EE6F-13F4-05B4CCEB9358}"/>
              </a:ext>
            </a:extLst>
          </p:cNvPr>
          <p:cNvCxnSpPr>
            <a:cxnSpLocks/>
            <a:stCxn id="96" idx="3"/>
          </p:cNvCxnSpPr>
          <p:nvPr/>
        </p:nvCxnSpPr>
        <p:spPr>
          <a:xfrm flipV="1">
            <a:off x="2889336" y="1962757"/>
            <a:ext cx="364792" cy="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98" name="Rektangel 97">
            <a:extLst>
              <a:ext uri="{FF2B5EF4-FFF2-40B4-BE49-F238E27FC236}">
                <a16:creationId xmlns:a16="http://schemas.microsoft.com/office/drawing/2014/main" id="{651DE1E3-660D-EA2A-F6F0-340F22E7C70D}"/>
              </a:ext>
            </a:extLst>
          </p:cNvPr>
          <p:cNvSpPr/>
          <p:nvPr/>
        </p:nvSpPr>
        <p:spPr>
          <a:xfrm>
            <a:off x="3429338" y="3226787"/>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99" name="Rektangel 98">
            <a:extLst>
              <a:ext uri="{FF2B5EF4-FFF2-40B4-BE49-F238E27FC236}">
                <a16:creationId xmlns:a16="http://schemas.microsoft.com/office/drawing/2014/main" id="{AD586737-6084-CED5-E3EC-DBA611BA108A}"/>
              </a:ext>
            </a:extLst>
          </p:cNvPr>
          <p:cNvSpPr/>
          <p:nvPr/>
        </p:nvSpPr>
        <p:spPr>
          <a:xfrm>
            <a:off x="4782697" y="3229050"/>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100" name="Rektangel 99">
            <a:extLst>
              <a:ext uri="{FF2B5EF4-FFF2-40B4-BE49-F238E27FC236}">
                <a16:creationId xmlns:a16="http://schemas.microsoft.com/office/drawing/2014/main" id="{5353F7A3-0F83-B38C-D531-9E5992E491E8}"/>
              </a:ext>
            </a:extLst>
          </p:cNvPr>
          <p:cNvSpPr/>
          <p:nvPr/>
        </p:nvSpPr>
        <p:spPr>
          <a:xfrm>
            <a:off x="4028408" y="4141697"/>
            <a:ext cx="139898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Kontraktskedja  </a:t>
            </a:r>
          </a:p>
        </p:txBody>
      </p:sp>
      <p:grpSp>
        <p:nvGrpSpPr>
          <p:cNvPr id="101" name="Grupp 100">
            <a:extLst>
              <a:ext uri="{FF2B5EF4-FFF2-40B4-BE49-F238E27FC236}">
                <a16:creationId xmlns:a16="http://schemas.microsoft.com/office/drawing/2014/main" id="{25476694-8A05-6AC6-8FF9-2E9CA67DEAF6}"/>
              </a:ext>
            </a:extLst>
          </p:cNvPr>
          <p:cNvGrpSpPr/>
          <p:nvPr/>
        </p:nvGrpSpPr>
        <p:grpSpPr>
          <a:xfrm>
            <a:off x="3284627" y="3435752"/>
            <a:ext cx="1359544" cy="544491"/>
            <a:chOff x="3867629" y="2957711"/>
            <a:chExt cx="1413096" cy="627854"/>
          </a:xfrm>
        </p:grpSpPr>
        <p:pic>
          <p:nvPicPr>
            <p:cNvPr id="102" name="Bildobjekt 101">
              <a:extLst>
                <a:ext uri="{FF2B5EF4-FFF2-40B4-BE49-F238E27FC236}">
                  <a16:creationId xmlns:a16="http://schemas.microsoft.com/office/drawing/2014/main" id="{A626BAD2-F84B-A100-887E-78B8484697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3" name="textruta 102">
              <a:extLst>
                <a:ext uri="{FF2B5EF4-FFF2-40B4-BE49-F238E27FC236}">
                  <a16:creationId xmlns:a16="http://schemas.microsoft.com/office/drawing/2014/main" id="{0A1E7251-9CC2-A017-BC7F-158BCF3C1C7A}"/>
                </a:ext>
              </a:extLst>
            </p:cNvPr>
            <p:cNvSpPr txBox="1"/>
            <p:nvPr/>
          </p:nvSpPr>
          <p:spPr>
            <a:xfrm>
              <a:off x="4444724" y="3144680"/>
              <a:ext cx="836001" cy="29279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2:a Köpare</a:t>
              </a:r>
            </a:p>
          </p:txBody>
        </p:sp>
      </p:grpSp>
      <p:grpSp>
        <p:nvGrpSpPr>
          <p:cNvPr id="104" name="Grupp 103">
            <a:extLst>
              <a:ext uri="{FF2B5EF4-FFF2-40B4-BE49-F238E27FC236}">
                <a16:creationId xmlns:a16="http://schemas.microsoft.com/office/drawing/2014/main" id="{A91CD72F-DB3D-E3B2-D217-67F3FA046E84}"/>
              </a:ext>
            </a:extLst>
          </p:cNvPr>
          <p:cNvGrpSpPr/>
          <p:nvPr/>
        </p:nvGrpSpPr>
        <p:grpSpPr>
          <a:xfrm>
            <a:off x="4644171" y="3455207"/>
            <a:ext cx="1326348" cy="495463"/>
            <a:chOff x="3867629" y="2957711"/>
            <a:chExt cx="1413096" cy="627854"/>
          </a:xfrm>
        </p:grpSpPr>
        <p:pic>
          <p:nvPicPr>
            <p:cNvPr id="105" name="Bildobjekt 104">
              <a:extLst>
                <a:ext uri="{FF2B5EF4-FFF2-40B4-BE49-F238E27FC236}">
                  <a16:creationId xmlns:a16="http://schemas.microsoft.com/office/drawing/2014/main" id="{DC1AE27B-2963-5E04-EA7C-6486526FEE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6" name="textruta 105">
              <a:extLst>
                <a:ext uri="{FF2B5EF4-FFF2-40B4-BE49-F238E27FC236}">
                  <a16:creationId xmlns:a16="http://schemas.microsoft.com/office/drawing/2014/main" id="{5443C419-53BC-70F7-A8F6-FA3C725543EC}"/>
                </a:ext>
              </a:extLst>
            </p:cNvPr>
            <p:cNvSpPr txBox="1"/>
            <p:nvPr/>
          </p:nvSpPr>
          <p:spPr>
            <a:xfrm>
              <a:off x="4444724" y="3144680"/>
              <a:ext cx="836001" cy="321764"/>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3:e Köpare</a:t>
              </a:r>
            </a:p>
          </p:txBody>
        </p:sp>
      </p:grpSp>
      <p:sp>
        <p:nvSpPr>
          <p:cNvPr id="107" name="Höger klammerparentes 106">
            <a:extLst>
              <a:ext uri="{FF2B5EF4-FFF2-40B4-BE49-F238E27FC236}">
                <a16:creationId xmlns:a16="http://schemas.microsoft.com/office/drawing/2014/main" id="{72E9552B-278B-38F2-8E65-A45D786B6F0C}"/>
              </a:ext>
            </a:extLst>
          </p:cNvPr>
          <p:cNvSpPr/>
          <p:nvPr/>
        </p:nvSpPr>
        <p:spPr>
          <a:xfrm rot="5400000">
            <a:off x="4646714" y="2708377"/>
            <a:ext cx="168059" cy="2602812"/>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08" name="Rektangel 107">
            <a:extLst>
              <a:ext uri="{FF2B5EF4-FFF2-40B4-BE49-F238E27FC236}">
                <a16:creationId xmlns:a16="http://schemas.microsoft.com/office/drawing/2014/main" id="{864843D2-2FD5-8179-BFC2-E4DDE060190B}"/>
              </a:ext>
            </a:extLst>
          </p:cNvPr>
          <p:cNvSpPr/>
          <p:nvPr/>
        </p:nvSpPr>
        <p:spPr>
          <a:xfrm rot="5400000">
            <a:off x="4606694" y="4089636"/>
            <a:ext cx="242413" cy="1602078"/>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sv-SE" sz="1050">
                <a:solidFill>
                  <a:schemeClr val="bg1"/>
                </a:solidFill>
              </a:rPr>
              <a:t>Redovisningshänvisning </a:t>
            </a:r>
          </a:p>
        </p:txBody>
      </p:sp>
      <p:sp>
        <p:nvSpPr>
          <p:cNvPr id="109" name="Höger klammerparentes 108">
            <a:extLst>
              <a:ext uri="{FF2B5EF4-FFF2-40B4-BE49-F238E27FC236}">
                <a16:creationId xmlns:a16="http://schemas.microsoft.com/office/drawing/2014/main" id="{09317936-605D-AD5A-4DF1-C2BD2D9CFBC1}"/>
              </a:ext>
            </a:extLst>
          </p:cNvPr>
          <p:cNvSpPr/>
          <p:nvPr/>
        </p:nvSpPr>
        <p:spPr>
          <a:xfrm rot="5400000">
            <a:off x="4633256" y="3430696"/>
            <a:ext cx="164625" cy="2431951"/>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13" name="Rektangel 112">
            <a:extLst>
              <a:ext uri="{FF2B5EF4-FFF2-40B4-BE49-F238E27FC236}">
                <a16:creationId xmlns:a16="http://schemas.microsoft.com/office/drawing/2014/main" id="{5335E016-8DD2-F59E-0526-5777C8BD5E76}"/>
              </a:ext>
            </a:extLst>
          </p:cNvPr>
          <p:cNvSpPr/>
          <p:nvPr/>
        </p:nvSpPr>
        <p:spPr>
          <a:xfrm>
            <a:off x="7815986" y="1837235"/>
            <a:ext cx="1585436"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Produktionsunderlag</a:t>
            </a:r>
          </a:p>
        </p:txBody>
      </p:sp>
      <p:sp>
        <p:nvSpPr>
          <p:cNvPr id="114" name="Rektangel 113">
            <a:extLst>
              <a:ext uri="{FF2B5EF4-FFF2-40B4-BE49-F238E27FC236}">
                <a16:creationId xmlns:a16="http://schemas.microsoft.com/office/drawing/2014/main" id="{2FAEA49C-CC0D-AFD1-6D89-2EAA3208F32A}"/>
              </a:ext>
            </a:extLst>
          </p:cNvPr>
          <p:cNvSpPr/>
          <p:nvPr/>
        </p:nvSpPr>
        <p:spPr>
          <a:xfrm>
            <a:off x="7815986" y="2142327"/>
            <a:ext cx="1585436" cy="588918"/>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sv-SE" sz="1050" b="1">
                <a:solidFill>
                  <a:schemeClr val="tx1"/>
                </a:solidFill>
              </a:rPr>
              <a:t>Produktionsrapportering</a:t>
            </a:r>
          </a:p>
          <a:p>
            <a:pPr marL="171450" indent="-171450">
              <a:buFont typeface="Arial" panose="020B0604020202020204" pitchFamily="34" charset="0"/>
              <a:buChar char="•"/>
            </a:pPr>
            <a:r>
              <a:rPr lang="sv-SE" sz="1050" err="1">
                <a:solidFill>
                  <a:schemeClr val="tx1"/>
                </a:solidFill>
              </a:rPr>
              <a:t>SenderXC</a:t>
            </a:r>
            <a:endParaRPr lang="sv-SE" sz="1050">
              <a:solidFill>
                <a:schemeClr val="tx1"/>
              </a:solidFill>
            </a:endParaRPr>
          </a:p>
          <a:p>
            <a:pPr marL="171450" indent="-171450">
              <a:buFont typeface="Arial" panose="020B0604020202020204" pitchFamily="34" charset="0"/>
              <a:buChar char="•"/>
            </a:pPr>
            <a:r>
              <a:rPr lang="sv-SE" sz="1050">
                <a:solidFill>
                  <a:schemeClr val="tx1"/>
                </a:solidFill>
              </a:rPr>
              <a:t>RAPP</a:t>
            </a:r>
            <a:endParaRPr lang="sv-SE" sz="1050" b="1">
              <a:solidFill>
                <a:schemeClr val="tx1"/>
              </a:solidFill>
            </a:endParaRPr>
          </a:p>
        </p:txBody>
      </p:sp>
      <p:pic>
        <p:nvPicPr>
          <p:cNvPr id="116" name="Bildobjekt 115">
            <a:extLst>
              <a:ext uri="{FF2B5EF4-FFF2-40B4-BE49-F238E27FC236}">
                <a16:creationId xmlns:a16="http://schemas.microsoft.com/office/drawing/2014/main" id="{5248F299-15B3-B5E8-5AC8-9E21DC613494}"/>
              </a:ext>
            </a:extLst>
          </p:cNvPr>
          <p:cNvPicPr>
            <a:picLocks noChangeAspect="1"/>
          </p:cNvPicPr>
          <p:nvPr/>
        </p:nvPicPr>
        <p:blipFill>
          <a:blip r:embed="rId7"/>
          <a:stretch>
            <a:fillRect/>
          </a:stretch>
        </p:blipFill>
        <p:spPr>
          <a:xfrm>
            <a:off x="6633098" y="1174137"/>
            <a:ext cx="628088" cy="628088"/>
          </a:xfrm>
          <a:prstGeom prst="rect">
            <a:avLst/>
          </a:prstGeom>
        </p:spPr>
      </p:pic>
      <p:pic>
        <p:nvPicPr>
          <p:cNvPr id="118" name="Bildobjekt 117">
            <a:extLst>
              <a:ext uri="{FF2B5EF4-FFF2-40B4-BE49-F238E27FC236}">
                <a16:creationId xmlns:a16="http://schemas.microsoft.com/office/drawing/2014/main" id="{4CB4F9BE-A04D-AC50-AC25-1A436E4680F6}"/>
              </a:ext>
            </a:extLst>
          </p:cNvPr>
          <p:cNvPicPr>
            <a:picLocks noChangeAspect="1"/>
          </p:cNvPicPr>
          <p:nvPr/>
        </p:nvPicPr>
        <p:blipFill>
          <a:blip r:embed="rId8"/>
          <a:stretch>
            <a:fillRect/>
          </a:stretch>
        </p:blipFill>
        <p:spPr>
          <a:xfrm>
            <a:off x="10007882" y="1600680"/>
            <a:ext cx="734961" cy="724153"/>
          </a:xfrm>
          <a:prstGeom prst="rect">
            <a:avLst/>
          </a:prstGeom>
        </p:spPr>
      </p:pic>
      <p:cxnSp>
        <p:nvCxnSpPr>
          <p:cNvPr id="121" name="Rak pilkoppling 120">
            <a:extLst>
              <a:ext uri="{FF2B5EF4-FFF2-40B4-BE49-F238E27FC236}">
                <a16:creationId xmlns:a16="http://schemas.microsoft.com/office/drawing/2014/main" id="{11222681-EBBE-8A56-23A8-B409B0C80072}"/>
              </a:ext>
            </a:extLst>
          </p:cNvPr>
          <p:cNvCxnSpPr>
            <a:cxnSpLocks/>
            <a:stCxn id="122" idx="3"/>
            <a:endCxn id="113" idx="1"/>
          </p:cNvCxnSpPr>
          <p:nvPr/>
        </p:nvCxnSpPr>
        <p:spPr>
          <a:xfrm>
            <a:off x="7506327" y="1962757"/>
            <a:ext cx="309659" cy="2343"/>
          </a:xfrm>
          <a:prstGeom prst="straightConnector1">
            <a:avLst/>
          </a:prstGeom>
          <a:ln w="12700">
            <a:solidFill>
              <a:schemeClr val="tx1">
                <a:lumMod val="50000"/>
                <a:lumOff val="50000"/>
              </a:schemeClr>
            </a:solidFill>
            <a:prstDash val="lgDash"/>
            <a:tailEnd type="triangle" w="sm" len="med"/>
          </a:ln>
          <a:effectLst/>
        </p:spPr>
        <p:style>
          <a:lnRef idx="1">
            <a:schemeClr val="accent1"/>
          </a:lnRef>
          <a:fillRef idx="0">
            <a:schemeClr val="accent1"/>
          </a:fillRef>
          <a:effectRef idx="0">
            <a:schemeClr val="accent1"/>
          </a:effectRef>
          <a:fontRef idx="minor">
            <a:schemeClr val="tx1"/>
          </a:fontRef>
        </p:style>
      </p:cxnSp>
      <p:sp>
        <p:nvSpPr>
          <p:cNvPr id="122" name="textruta 121">
            <a:extLst>
              <a:ext uri="{FF2B5EF4-FFF2-40B4-BE49-F238E27FC236}">
                <a16:creationId xmlns:a16="http://schemas.microsoft.com/office/drawing/2014/main" id="{D462DEFA-29B6-BA94-098C-1C700916584D}"/>
              </a:ext>
            </a:extLst>
          </p:cNvPr>
          <p:cNvSpPr txBox="1"/>
          <p:nvPr/>
        </p:nvSpPr>
        <p:spPr>
          <a:xfrm>
            <a:off x="6393908" y="1837235"/>
            <a:ext cx="1112419" cy="251043"/>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defRPr sz="1100" b="1">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sv-SE" sz="1050" b="0">
                <a:latin typeface="+mn-lt"/>
              </a:rPr>
              <a:t>Aktivering av AO</a:t>
            </a:r>
          </a:p>
        </p:txBody>
      </p:sp>
      <p:cxnSp>
        <p:nvCxnSpPr>
          <p:cNvPr id="123" name="Rak pilkoppling 122">
            <a:extLst>
              <a:ext uri="{FF2B5EF4-FFF2-40B4-BE49-F238E27FC236}">
                <a16:creationId xmlns:a16="http://schemas.microsoft.com/office/drawing/2014/main" id="{A2A47364-932D-55AD-84FA-1AA666917385}"/>
              </a:ext>
            </a:extLst>
          </p:cNvPr>
          <p:cNvCxnSpPr>
            <a:cxnSpLocks/>
            <a:stCxn id="113" idx="3"/>
            <a:endCxn id="118" idx="1"/>
          </p:cNvCxnSpPr>
          <p:nvPr/>
        </p:nvCxnSpPr>
        <p:spPr>
          <a:xfrm flipV="1">
            <a:off x="9401422" y="1962757"/>
            <a:ext cx="606460" cy="234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4" name="Rak pilkoppling 123">
            <a:extLst>
              <a:ext uri="{FF2B5EF4-FFF2-40B4-BE49-F238E27FC236}">
                <a16:creationId xmlns:a16="http://schemas.microsoft.com/office/drawing/2014/main" id="{D2B1AAAE-2FE1-755C-B15C-670D0F0F4254}"/>
              </a:ext>
            </a:extLst>
          </p:cNvPr>
          <p:cNvCxnSpPr>
            <a:cxnSpLocks/>
            <a:stCxn id="82" idx="3"/>
            <a:endCxn id="122" idx="1"/>
          </p:cNvCxnSpPr>
          <p:nvPr/>
        </p:nvCxnSpPr>
        <p:spPr>
          <a:xfrm flipV="1">
            <a:off x="5967464" y="1962757"/>
            <a:ext cx="426444" cy="1"/>
          </a:xfrm>
          <a:prstGeom prst="straightConnector1">
            <a:avLst/>
          </a:prstGeom>
          <a:ln w="12700">
            <a:solidFill>
              <a:schemeClr val="tx1">
                <a:lumMod val="50000"/>
                <a:lumOff val="5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5" name="textruta 124">
            <a:extLst>
              <a:ext uri="{FF2B5EF4-FFF2-40B4-BE49-F238E27FC236}">
                <a16:creationId xmlns:a16="http://schemas.microsoft.com/office/drawing/2014/main" id="{EFE1B49C-277E-C10B-1653-91ABD72ACD2B}"/>
              </a:ext>
            </a:extLst>
          </p:cNvPr>
          <p:cNvSpPr txBox="1"/>
          <p:nvPr/>
        </p:nvSpPr>
        <p:spPr>
          <a:xfrm>
            <a:off x="10563071" y="1665397"/>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
        <p:nvSpPr>
          <p:cNvPr id="142" name="Rektangel 141">
            <a:extLst>
              <a:ext uri="{FF2B5EF4-FFF2-40B4-BE49-F238E27FC236}">
                <a16:creationId xmlns:a16="http://schemas.microsoft.com/office/drawing/2014/main" id="{871F0225-A3CD-BFE7-67B2-A403DA90BED0}"/>
              </a:ext>
            </a:extLst>
          </p:cNvPr>
          <p:cNvSpPr/>
          <p:nvPr/>
        </p:nvSpPr>
        <p:spPr>
          <a:xfrm>
            <a:off x="7979346" y="4370576"/>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Befraktarkontrakt</a:t>
            </a:r>
          </a:p>
        </p:txBody>
      </p:sp>
      <p:sp>
        <p:nvSpPr>
          <p:cNvPr id="143" name="Rektangel 142">
            <a:extLst>
              <a:ext uri="{FF2B5EF4-FFF2-40B4-BE49-F238E27FC236}">
                <a16:creationId xmlns:a16="http://schemas.microsoft.com/office/drawing/2014/main" id="{E039850A-3481-765F-FD75-E4A4A9BC4E22}"/>
              </a:ext>
            </a:extLst>
          </p:cNvPr>
          <p:cNvSpPr/>
          <p:nvPr/>
        </p:nvSpPr>
        <p:spPr>
          <a:xfrm>
            <a:off x="7979346" y="4662691"/>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Transportföretagskontrakt</a:t>
            </a:r>
          </a:p>
        </p:txBody>
      </p:sp>
      <p:sp>
        <p:nvSpPr>
          <p:cNvPr id="144" name="Rektangel 143">
            <a:extLst>
              <a:ext uri="{FF2B5EF4-FFF2-40B4-BE49-F238E27FC236}">
                <a16:creationId xmlns:a16="http://schemas.microsoft.com/office/drawing/2014/main" id="{07138417-7B29-49B3-F8BD-640485517F19}"/>
              </a:ext>
            </a:extLst>
          </p:cNvPr>
          <p:cNvSpPr/>
          <p:nvPr/>
        </p:nvSpPr>
        <p:spPr>
          <a:xfrm>
            <a:off x="8105839" y="3487492"/>
            <a:ext cx="1455631" cy="253916"/>
          </a:xfrm>
          <a:prstGeom prst="rect">
            <a:avLst/>
          </a:prstGeom>
          <a:solidFill>
            <a:srgbClr val="35962B">
              <a:lumMod val="75000"/>
            </a:srgbClr>
          </a:solidFill>
          <a:ln w="12700">
            <a:solidFill>
              <a:srgbClr val="292929"/>
            </a:solidFill>
            <a:prstDash val="solid"/>
          </a:ln>
        </p:spPr>
        <p:txBody>
          <a:bodyPr wrap="square" rtlCol="0">
            <a:spAutoFit/>
          </a:bodyPr>
          <a:lstStyle/>
          <a:p>
            <a:pPr algn="ctr"/>
            <a:r>
              <a:rPr lang="sv-SE" sz="1050" kern="0">
                <a:solidFill>
                  <a:srgbClr val="FFFFFF"/>
                </a:solidFill>
              </a:rPr>
              <a:t>Transportplanering</a:t>
            </a:r>
          </a:p>
        </p:txBody>
      </p:sp>
      <p:pic>
        <p:nvPicPr>
          <p:cNvPr id="145" name="Bildobjekt 144">
            <a:extLst>
              <a:ext uri="{FF2B5EF4-FFF2-40B4-BE49-F238E27FC236}">
                <a16:creationId xmlns:a16="http://schemas.microsoft.com/office/drawing/2014/main" id="{E148A656-0529-FAA9-6D30-F9A2D2595C3F}"/>
              </a:ext>
            </a:extLst>
          </p:cNvPr>
          <p:cNvPicPr>
            <a:picLocks noChangeAspect="1"/>
          </p:cNvPicPr>
          <p:nvPr/>
        </p:nvPicPr>
        <p:blipFill>
          <a:blip r:embed="rId9"/>
          <a:stretch>
            <a:fillRect/>
          </a:stretch>
        </p:blipFill>
        <p:spPr>
          <a:xfrm>
            <a:off x="8462709" y="3679144"/>
            <a:ext cx="696008" cy="696008"/>
          </a:xfrm>
          <a:prstGeom prst="rect">
            <a:avLst/>
          </a:prstGeom>
        </p:spPr>
      </p:pic>
      <p:sp>
        <p:nvSpPr>
          <p:cNvPr id="147" name="Rektangel 146">
            <a:extLst>
              <a:ext uri="{FF2B5EF4-FFF2-40B4-BE49-F238E27FC236}">
                <a16:creationId xmlns:a16="http://schemas.microsoft.com/office/drawing/2014/main" id="{88A27C94-D973-9447-D0A3-B6224EC8F087}"/>
              </a:ext>
            </a:extLst>
          </p:cNvPr>
          <p:cNvSpPr/>
          <p:nvPr/>
        </p:nvSpPr>
        <p:spPr>
          <a:xfrm>
            <a:off x="9672304" y="3262424"/>
            <a:ext cx="1399306" cy="274659"/>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Destinering </a:t>
            </a:r>
          </a:p>
        </p:txBody>
      </p:sp>
      <p:sp>
        <p:nvSpPr>
          <p:cNvPr id="148" name="Rektangel 147">
            <a:extLst>
              <a:ext uri="{FF2B5EF4-FFF2-40B4-BE49-F238E27FC236}">
                <a16:creationId xmlns:a16="http://schemas.microsoft.com/office/drawing/2014/main" id="{A40BB91A-E481-214C-B2F3-5F0C5EE191E8}"/>
              </a:ext>
            </a:extLst>
          </p:cNvPr>
          <p:cNvSpPr/>
          <p:nvPr/>
        </p:nvSpPr>
        <p:spPr>
          <a:xfrm>
            <a:off x="9517150" y="5159024"/>
            <a:ext cx="1709614" cy="426086"/>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Transportunderlag/ Befraktarunderlag skapas</a:t>
            </a:r>
          </a:p>
        </p:txBody>
      </p:sp>
      <p:sp>
        <p:nvSpPr>
          <p:cNvPr id="149" name="Rektangel 148">
            <a:extLst>
              <a:ext uri="{FF2B5EF4-FFF2-40B4-BE49-F238E27FC236}">
                <a16:creationId xmlns:a16="http://schemas.microsoft.com/office/drawing/2014/main" id="{DAB24AC5-E10A-5D4B-D2BA-24BB26B1618B}"/>
              </a:ext>
            </a:extLst>
          </p:cNvPr>
          <p:cNvSpPr/>
          <p:nvPr/>
        </p:nvSpPr>
        <p:spPr>
          <a:xfrm>
            <a:off x="7261186" y="5817561"/>
            <a:ext cx="1389600" cy="253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Transportinstruktion</a:t>
            </a:r>
          </a:p>
        </p:txBody>
      </p:sp>
      <p:cxnSp>
        <p:nvCxnSpPr>
          <p:cNvPr id="150" name="Koppling: vinklad 149">
            <a:extLst>
              <a:ext uri="{FF2B5EF4-FFF2-40B4-BE49-F238E27FC236}">
                <a16:creationId xmlns:a16="http://schemas.microsoft.com/office/drawing/2014/main" id="{CC4DA85B-3587-0A46-F370-7F2FEF1CB249}"/>
              </a:ext>
            </a:extLst>
          </p:cNvPr>
          <p:cNvCxnSpPr>
            <a:cxnSpLocks/>
            <a:endCxn id="144" idx="0"/>
          </p:cNvCxnSpPr>
          <p:nvPr/>
        </p:nvCxnSpPr>
        <p:spPr>
          <a:xfrm rot="10800000" flipV="1">
            <a:off x="8833655" y="2876706"/>
            <a:ext cx="1538302" cy="61078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cxnSp>
        <p:nvCxnSpPr>
          <p:cNvPr id="151" name="Koppling: vinklad 150">
            <a:extLst>
              <a:ext uri="{FF2B5EF4-FFF2-40B4-BE49-F238E27FC236}">
                <a16:creationId xmlns:a16="http://schemas.microsoft.com/office/drawing/2014/main" id="{C54A6B48-7D2A-EF4E-668F-459197EB5DC5}"/>
              </a:ext>
            </a:extLst>
          </p:cNvPr>
          <p:cNvCxnSpPr>
            <a:cxnSpLocks/>
            <a:stCxn id="148" idx="2"/>
            <a:endCxn id="149" idx="3"/>
          </p:cNvCxnSpPr>
          <p:nvPr/>
        </p:nvCxnSpPr>
        <p:spPr>
          <a:xfrm rot="5400000">
            <a:off x="9331663" y="4904234"/>
            <a:ext cx="359418" cy="1721171"/>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152" name="textruta 151">
            <a:extLst>
              <a:ext uri="{FF2B5EF4-FFF2-40B4-BE49-F238E27FC236}">
                <a16:creationId xmlns:a16="http://schemas.microsoft.com/office/drawing/2014/main" id="{84E2FDB6-1CEC-3BFE-DF07-9B573437601B}"/>
              </a:ext>
            </a:extLst>
          </p:cNvPr>
          <p:cNvSpPr txBox="1"/>
          <p:nvPr/>
        </p:nvSpPr>
        <p:spPr>
          <a:xfrm>
            <a:off x="7346911" y="6124235"/>
            <a:ext cx="1721173"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Ansvarigt transportföretag </a:t>
            </a:r>
          </a:p>
        </p:txBody>
      </p:sp>
      <p:cxnSp>
        <p:nvCxnSpPr>
          <p:cNvPr id="153" name="Rak koppling 152">
            <a:extLst>
              <a:ext uri="{FF2B5EF4-FFF2-40B4-BE49-F238E27FC236}">
                <a16:creationId xmlns:a16="http://schemas.microsoft.com/office/drawing/2014/main" id="{F6CDE980-E74B-AFE8-153D-051F4E8215EB}"/>
              </a:ext>
            </a:extLst>
          </p:cNvPr>
          <p:cNvCxnSpPr>
            <a:cxnSpLocks/>
            <a:stCxn id="143" idx="2"/>
          </p:cNvCxnSpPr>
          <p:nvPr/>
        </p:nvCxnSpPr>
        <p:spPr>
          <a:xfrm>
            <a:off x="8812766" y="4918421"/>
            <a:ext cx="0" cy="1026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Rak pilkoppling 153">
            <a:extLst>
              <a:ext uri="{FF2B5EF4-FFF2-40B4-BE49-F238E27FC236}">
                <a16:creationId xmlns:a16="http://schemas.microsoft.com/office/drawing/2014/main" id="{7B19352E-4703-D94D-67C8-2464A405241F}"/>
              </a:ext>
            </a:extLst>
          </p:cNvPr>
          <p:cNvCxnSpPr>
            <a:cxnSpLocks/>
            <a:stCxn id="147" idx="2"/>
            <a:endCxn id="148" idx="0"/>
          </p:cNvCxnSpPr>
          <p:nvPr/>
        </p:nvCxnSpPr>
        <p:spPr>
          <a:xfrm>
            <a:off x="10371957" y="3537083"/>
            <a:ext cx="0" cy="1621941"/>
          </a:xfrm>
          <a:prstGeom prst="straightConnector1">
            <a:avLst/>
          </a:prstGeom>
          <a:ln w="12700">
            <a:solidFill>
              <a:schemeClr val="tx1"/>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55" name="Rektangel 154">
            <a:extLst>
              <a:ext uri="{FF2B5EF4-FFF2-40B4-BE49-F238E27FC236}">
                <a16:creationId xmlns:a16="http://schemas.microsoft.com/office/drawing/2014/main" id="{DF9AF49A-90F4-7B4D-68DA-0B8F754B22FD}"/>
              </a:ext>
            </a:extLst>
          </p:cNvPr>
          <p:cNvSpPr/>
          <p:nvPr/>
        </p:nvSpPr>
        <p:spPr>
          <a:xfrm>
            <a:off x="9619485" y="3861333"/>
            <a:ext cx="1626734" cy="3936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Mätorder skapas </a:t>
            </a:r>
          </a:p>
          <a:p>
            <a:pPr algn="ctr"/>
            <a:r>
              <a:rPr lang="sv-SE" sz="1050">
                <a:solidFill>
                  <a:schemeClr val="tx1"/>
                </a:solidFill>
              </a:rPr>
              <a:t>(Möjliggör inmätning)  </a:t>
            </a:r>
          </a:p>
        </p:txBody>
      </p:sp>
      <p:cxnSp>
        <p:nvCxnSpPr>
          <p:cNvPr id="157" name="Koppling: vinklad 156">
            <a:extLst>
              <a:ext uri="{FF2B5EF4-FFF2-40B4-BE49-F238E27FC236}">
                <a16:creationId xmlns:a16="http://schemas.microsoft.com/office/drawing/2014/main" id="{04935928-DDCE-18BC-75B6-17320D0F8236}"/>
              </a:ext>
            </a:extLst>
          </p:cNvPr>
          <p:cNvCxnSpPr>
            <a:cxnSpLocks/>
            <a:stCxn id="108" idx="0"/>
          </p:cNvCxnSpPr>
          <p:nvPr/>
        </p:nvCxnSpPr>
        <p:spPr>
          <a:xfrm flipV="1">
            <a:off x="5528940" y="3291039"/>
            <a:ext cx="4087947" cy="1599637"/>
          </a:xfrm>
          <a:prstGeom prst="bentConnector3">
            <a:avLst>
              <a:gd name="adj1" fmla="val 50000"/>
            </a:avLst>
          </a:prstGeom>
          <a:ln w="12700">
            <a:solidFill>
              <a:schemeClr val="bg1">
                <a:lumMod val="65000"/>
              </a:schemeClr>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1" name="Rak pilkoppling 160">
            <a:extLst>
              <a:ext uri="{FF2B5EF4-FFF2-40B4-BE49-F238E27FC236}">
                <a16:creationId xmlns:a16="http://schemas.microsoft.com/office/drawing/2014/main" id="{500BD50C-512E-7C67-94E6-A31EF485FDC0}"/>
              </a:ext>
            </a:extLst>
          </p:cNvPr>
          <p:cNvCxnSpPr>
            <a:cxnSpLocks/>
            <a:stCxn id="118" idx="2"/>
            <a:endCxn id="147" idx="0"/>
          </p:cNvCxnSpPr>
          <p:nvPr/>
        </p:nvCxnSpPr>
        <p:spPr>
          <a:xfrm flipH="1">
            <a:off x="10371957" y="2324833"/>
            <a:ext cx="3406" cy="93759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189" name="Bildobjekt 188" descr="En bild som visar text, rum, spelkasino&#10;&#10;Automatiskt genererad beskrivning">
            <a:extLst>
              <a:ext uri="{FF2B5EF4-FFF2-40B4-BE49-F238E27FC236}">
                <a16:creationId xmlns:a16="http://schemas.microsoft.com/office/drawing/2014/main" id="{CF61CDF5-86C6-6E39-78F9-6EDBA6159281}"/>
              </a:ext>
            </a:extLst>
          </p:cNvPr>
          <p:cNvPicPr>
            <a:picLocks noChangeAspect="1"/>
          </p:cNvPicPr>
          <p:nvPr/>
        </p:nvPicPr>
        <p:blipFill>
          <a:blip r:embed="rId10"/>
          <a:stretch>
            <a:fillRect/>
          </a:stretch>
        </p:blipFill>
        <p:spPr>
          <a:xfrm>
            <a:off x="5484742" y="5180457"/>
            <a:ext cx="596397" cy="596397"/>
          </a:xfrm>
          <a:prstGeom prst="rect">
            <a:avLst/>
          </a:prstGeom>
        </p:spPr>
      </p:pic>
      <p:cxnSp>
        <p:nvCxnSpPr>
          <p:cNvPr id="190" name="Rak pilkoppling 189">
            <a:extLst>
              <a:ext uri="{FF2B5EF4-FFF2-40B4-BE49-F238E27FC236}">
                <a16:creationId xmlns:a16="http://schemas.microsoft.com/office/drawing/2014/main" id="{0C0F728A-58EA-1476-D04B-D496FE21E172}"/>
              </a:ext>
            </a:extLst>
          </p:cNvPr>
          <p:cNvCxnSpPr>
            <a:cxnSpLocks/>
            <a:stCxn id="149" idx="1"/>
            <a:endCxn id="193" idx="3"/>
          </p:cNvCxnSpPr>
          <p:nvPr/>
        </p:nvCxnSpPr>
        <p:spPr>
          <a:xfrm flipH="1" flipV="1">
            <a:off x="4242024" y="5931332"/>
            <a:ext cx="3019162" cy="13196"/>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91" name="Rektangel 190">
            <a:extLst>
              <a:ext uri="{FF2B5EF4-FFF2-40B4-BE49-F238E27FC236}">
                <a16:creationId xmlns:a16="http://schemas.microsoft.com/office/drawing/2014/main" id="{36E7249A-3198-A4C4-0D77-B9C4A09DD142}"/>
              </a:ext>
            </a:extLst>
          </p:cNvPr>
          <p:cNvSpPr/>
          <p:nvPr/>
        </p:nvSpPr>
        <p:spPr>
          <a:xfrm>
            <a:off x="5292636" y="5816652"/>
            <a:ext cx="1214187" cy="25393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192" name="textruta 191">
            <a:extLst>
              <a:ext uri="{FF2B5EF4-FFF2-40B4-BE49-F238E27FC236}">
                <a16:creationId xmlns:a16="http://schemas.microsoft.com/office/drawing/2014/main" id="{235C2E8F-BB28-F70C-AE86-9B658BDD4551}"/>
              </a:ext>
            </a:extLst>
          </p:cNvPr>
          <p:cNvSpPr txBox="1"/>
          <p:nvPr/>
        </p:nvSpPr>
        <p:spPr>
          <a:xfrm>
            <a:off x="5371967" y="6126781"/>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pic>
        <p:nvPicPr>
          <p:cNvPr id="193" name="Bildobjekt 192">
            <a:extLst>
              <a:ext uri="{FF2B5EF4-FFF2-40B4-BE49-F238E27FC236}">
                <a16:creationId xmlns:a16="http://schemas.microsoft.com/office/drawing/2014/main" id="{92E505CE-6A29-910C-475A-724405E368D1}"/>
              </a:ext>
            </a:extLst>
          </p:cNvPr>
          <p:cNvPicPr>
            <a:picLocks noChangeAspect="1"/>
          </p:cNvPicPr>
          <p:nvPr/>
        </p:nvPicPr>
        <p:blipFill>
          <a:blip r:embed="rId11"/>
          <a:stretch>
            <a:fillRect/>
          </a:stretch>
        </p:blipFill>
        <p:spPr>
          <a:xfrm>
            <a:off x="3544182" y="5582896"/>
            <a:ext cx="697842" cy="696872"/>
          </a:xfrm>
          <a:prstGeom prst="rect">
            <a:avLst/>
          </a:prstGeom>
        </p:spPr>
      </p:pic>
      <p:sp>
        <p:nvSpPr>
          <p:cNvPr id="194" name="textruta 193">
            <a:extLst>
              <a:ext uri="{FF2B5EF4-FFF2-40B4-BE49-F238E27FC236}">
                <a16:creationId xmlns:a16="http://schemas.microsoft.com/office/drawing/2014/main" id="{10D4A6B8-916E-A9A1-4573-FDF741BD7ECF}"/>
              </a:ext>
            </a:extLst>
          </p:cNvPr>
          <p:cNvSpPr txBox="1"/>
          <p:nvPr/>
        </p:nvSpPr>
        <p:spPr>
          <a:xfrm>
            <a:off x="3242411" y="5233568"/>
            <a:ext cx="1301384" cy="276999"/>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lgn="ctr">
              <a:defRPr sz="12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sz="1050">
                <a:solidFill>
                  <a:schemeClr val="tx1"/>
                </a:solidFill>
                <a:latin typeface="+mn-lt"/>
              </a:rPr>
              <a:t>Mätning i </a:t>
            </a:r>
            <a:r>
              <a:rPr lang="sv-SE" sz="1050" b="1">
                <a:solidFill>
                  <a:schemeClr val="tx1"/>
                </a:solidFill>
                <a:latin typeface="+mn-lt"/>
              </a:rPr>
              <a:t>MPS</a:t>
            </a:r>
          </a:p>
        </p:txBody>
      </p:sp>
      <p:cxnSp>
        <p:nvCxnSpPr>
          <p:cNvPr id="195" name="Rak pilkoppling 194">
            <a:extLst>
              <a:ext uri="{FF2B5EF4-FFF2-40B4-BE49-F238E27FC236}">
                <a16:creationId xmlns:a16="http://schemas.microsoft.com/office/drawing/2014/main" id="{3E2C9246-ED57-FDCB-9C2A-0D6A7BA404B2}"/>
              </a:ext>
            </a:extLst>
          </p:cNvPr>
          <p:cNvCxnSpPr>
            <a:cxnSpLocks/>
            <a:stCxn id="193" idx="1"/>
            <a:endCxn id="196" idx="3"/>
          </p:cNvCxnSpPr>
          <p:nvPr/>
        </p:nvCxnSpPr>
        <p:spPr>
          <a:xfrm flipH="1">
            <a:off x="2946181" y="5931332"/>
            <a:ext cx="598001"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96" name="Rektangel 195">
            <a:extLst>
              <a:ext uri="{FF2B5EF4-FFF2-40B4-BE49-F238E27FC236}">
                <a16:creationId xmlns:a16="http://schemas.microsoft.com/office/drawing/2014/main" id="{0B8CD316-D78B-9661-965D-7F6E4E28B0BF}"/>
              </a:ext>
            </a:extLst>
          </p:cNvPr>
          <p:cNvSpPr/>
          <p:nvPr/>
        </p:nvSpPr>
        <p:spPr>
          <a:xfrm>
            <a:off x="2040959" y="5812162"/>
            <a:ext cx="905222" cy="2383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Mätresultat</a:t>
            </a:r>
          </a:p>
        </p:txBody>
      </p:sp>
      <p:sp>
        <p:nvSpPr>
          <p:cNvPr id="197" name="Rektangel 196">
            <a:extLst>
              <a:ext uri="{FF2B5EF4-FFF2-40B4-BE49-F238E27FC236}">
                <a16:creationId xmlns:a16="http://schemas.microsoft.com/office/drawing/2014/main" id="{1E1E6200-5F93-8991-C8CB-F706D7D1AEC2}"/>
              </a:ext>
            </a:extLst>
          </p:cNvPr>
          <p:cNvSpPr/>
          <p:nvPr/>
        </p:nvSpPr>
        <p:spPr>
          <a:xfrm>
            <a:off x="705408" y="4651248"/>
            <a:ext cx="149701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Råvaruredovisning</a:t>
            </a:r>
          </a:p>
          <a:p>
            <a:pPr algn="ctr"/>
            <a:r>
              <a:rPr lang="sv-SE" sz="1050">
                <a:solidFill>
                  <a:schemeClr val="bg1"/>
                </a:solidFill>
              </a:rPr>
              <a:t>Transportredovisning</a:t>
            </a:r>
          </a:p>
        </p:txBody>
      </p:sp>
      <p:cxnSp>
        <p:nvCxnSpPr>
          <p:cNvPr id="198" name="Koppling: vinklad 197">
            <a:extLst>
              <a:ext uri="{FF2B5EF4-FFF2-40B4-BE49-F238E27FC236}">
                <a16:creationId xmlns:a16="http://schemas.microsoft.com/office/drawing/2014/main" id="{5D8EE2C3-5463-62FA-CD3F-2AF80E37B330}"/>
              </a:ext>
            </a:extLst>
          </p:cNvPr>
          <p:cNvCxnSpPr>
            <a:cxnSpLocks/>
            <a:stCxn id="196" idx="1"/>
            <a:endCxn id="197" idx="2"/>
          </p:cNvCxnSpPr>
          <p:nvPr/>
        </p:nvCxnSpPr>
        <p:spPr>
          <a:xfrm rot="10800000">
            <a:off x="1453917" y="5015058"/>
            <a:ext cx="587043" cy="916274"/>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pic>
        <p:nvPicPr>
          <p:cNvPr id="208" name="Bildobjekt 207">
            <a:extLst>
              <a:ext uri="{FF2B5EF4-FFF2-40B4-BE49-F238E27FC236}">
                <a16:creationId xmlns:a16="http://schemas.microsoft.com/office/drawing/2014/main" id="{06EB5E03-9E7D-A61C-06C1-9598538E5BF6}"/>
              </a:ext>
            </a:extLst>
          </p:cNvPr>
          <p:cNvPicPr>
            <a:picLocks noChangeAspect="1"/>
          </p:cNvPicPr>
          <p:nvPr/>
        </p:nvPicPr>
        <p:blipFill>
          <a:blip r:embed="rId12"/>
          <a:stretch>
            <a:fillRect/>
          </a:stretch>
        </p:blipFill>
        <p:spPr>
          <a:xfrm>
            <a:off x="780832" y="3426150"/>
            <a:ext cx="620798" cy="620798"/>
          </a:xfrm>
          <a:prstGeom prst="rect">
            <a:avLst/>
          </a:prstGeom>
        </p:spPr>
      </p:pic>
      <p:pic>
        <p:nvPicPr>
          <p:cNvPr id="209" name="Bildobjekt 208">
            <a:extLst>
              <a:ext uri="{FF2B5EF4-FFF2-40B4-BE49-F238E27FC236}">
                <a16:creationId xmlns:a16="http://schemas.microsoft.com/office/drawing/2014/main" id="{C3F08467-420A-FFC4-1EAF-AE0E9E1AB65D}"/>
              </a:ext>
            </a:extLst>
          </p:cNvPr>
          <p:cNvPicPr>
            <a:picLocks noChangeAspect="1"/>
          </p:cNvPicPr>
          <p:nvPr/>
        </p:nvPicPr>
        <p:blipFill>
          <a:blip r:embed="rId13"/>
          <a:stretch>
            <a:fillRect/>
          </a:stretch>
        </p:blipFill>
        <p:spPr>
          <a:xfrm>
            <a:off x="1481216" y="3429362"/>
            <a:ext cx="620798" cy="620798"/>
          </a:xfrm>
          <a:prstGeom prst="rect">
            <a:avLst/>
          </a:prstGeom>
        </p:spPr>
      </p:pic>
      <p:sp>
        <p:nvSpPr>
          <p:cNvPr id="260" name="Rubrik 3">
            <a:extLst>
              <a:ext uri="{FF2B5EF4-FFF2-40B4-BE49-F238E27FC236}">
                <a16:creationId xmlns:a16="http://schemas.microsoft.com/office/drawing/2014/main" id="{DBFEEB3B-69F8-4C3B-7462-FAAE593330BC}"/>
              </a:ext>
            </a:extLst>
          </p:cNvPr>
          <p:cNvSpPr>
            <a:spLocks noGrp="1"/>
          </p:cNvSpPr>
          <p:nvPr>
            <p:ph type="title"/>
          </p:nvPr>
        </p:nvSpPr>
        <p:spPr>
          <a:xfrm>
            <a:off x="838200" y="564455"/>
            <a:ext cx="5755530" cy="665098"/>
          </a:xfrm>
        </p:spPr>
        <p:txBody>
          <a:bodyPr vert="horz" lIns="91440" tIns="45720" rIns="91440" bIns="45720" rtlCol="0" anchor="t">
            <a:normAutofit/>
          </a:bodyPr>
          <a:lstStyle/>
          <a:p>
            <a:r>
              <a:rPr lang="sv-SE" sz="2800">
                <a:latin typeface="Aptos Narrow" panose="020B0004020202020204" pitchFamily="34" charset="0"/>
              </a:rPr>
              <a:t>Ett flöde i VIOL 3 </a:t>
            </a:r>
          </a:p>
        </p:txBody>
      </p:sp>
    </p:spTree>
    <p:extLst>
      <p:ext uri="{BB962C8B-B14F-4D97-AF65-F5344CB8AC3E}">
        <p14:creationId xmlns:p14="http://schemas.microsoft.com/office/powerpoint/2010/main" val="3532719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ubrik 3">
            <a:extLst>
              <a:ext uri="{FF2B5EF4-FFF2-40B4-BE49-F238E27FC236}">
                <a16:creationId xmlns:a16="http://schemas.microsoft.com/office/drawing/2014/main" id="{56496E40-41F4-707A-E662-947B479D62B7}"/>
              </a:ext>
            </a:extLst>
          </p:cNvPr>
          <p:cNvSpPr>
            <a:spLocks noGrp="1"/>
          </p:cNvSpPr>
          <p:nvPr>
            <p:ph type="title"/>
          </p:nvPr>
        </p:nvSpPr>
        <p:spPr>
          <a:xfrm>
            <a:off x="838200" y="564455"/>
            <a:ext cx="10515600" cy="665098"/>
          </a:xfrm>
        </p:spPr>
        <p:txBody>
          <a:bodyPr vert="horz" lIns="91440" tIns="45720" rIns="91440" bIns="45720" rtlCol="0" anchor="t">
            <a:normAutofit/>
          </a:bodyPr>
          <a:lstStyle/>
          <a:p>
            <a:r>
              <a:rPr lang="sv-SE" sz="2800">
                <a:latin typeface="Aptos Narrow" panose="020B0004020202020204" pitchFamily="34" charset="0"/>
              </a:rPr>
              <a:t>Ett flöde i VIOL 3 | Transport  </a:t>
            </a:r>
          </a:p>
        </p:txBody>
      </p:sp>
      <p:sp>
        <p:nvSpPr>
          <p:cNvPr id="61" name="Platshållare för innehåll 5">
            <a:extLst>
              <a:ext uri="{FF2B5EF4-FFF2-40B4-BE49-F238E27FC236}">
                <a16:creationId xmlns:a16="http://schemas.microsoft.com/office/drawing/2014/main" id="{86299550-CBF0-67DF-C807-F595E4C76A9B}"/>
              </a:ext>
            </a:extLst>
          </p:cNvPr>
          <p:cNvSpPr>
            <a:spLocks noGrp="1"/>
          </p:cNvSpPr>
          <p:nvPr>
            <p:ph idx="1"/>
          </p:nvPr>
        </p:nvSpPr>
        <p:spPr>
          <a:xfrm>
            <a:off x="971688" y="1305600"/>
            <a:ext cx="7645423" cy="3845632"/>
          </a:xfrm>
        </p:spPr>
        <p:txBody>
          <a:bodyPr anchor="ctr">
            <a:normAutofit/>
          </a:bodyPr>
          <a:lstStyle/>
          <a:p>
            <a:pPr marL="4762" indent="0">
              <a:buNone/>
            </a:pPr>
            <a:r>
              <a:rPr lang="sv-SE" sz="1400">
                <a:latin typeface="Open Sans" panose="020B0606030504020204" pitchFamily="34" charset="0"/>
                <a:ea typeface="Open Sans" panose="020B0606030504020204" pitchFamily="34" charset="0"/>
                <a:cs typeface="Open Sans" panose="020B0606030504020204" pitchFamily="34" charset="0"/>
              </a:rPr>
              <a:t>Grundprincip |</a:t>
            </a:r>
            <a:r>
              <a:rPr lang="sv-SE" sz="1400" b="1">
                <a:latin typeface="Open Sans" panose="020B0606030504020204" pitchFamily="34" charset="0"/>
                <a:ea typeface="Open Sans" panose="020B0606030504020204" pitchFamily="34" charset="0"/>
                <a:cs typeface="Open Sans" panose="020B0606030504020204" pitchFamily="34" charset="0"/>
              </a:rPr>
              <a:t> Proaktiv styrning av mätning och redovisning </a:t>
            </a:r>
            <a:r>
              <a:rPr lang="sv-SE" sz="1200">
                <a:latin typeface="Open Sans" panose="020B0606030504020204" pitchFamily="34" charset="0"/>
                <a:ea typeface="Open Sans" panose="020B0606030504020204" pitchFamily="34" charset="0"/>
                <a:cs typeface="Open Sans" panose="020B0606030504020204" pitchFamily="34" charset="0"/>
              </a:rPr>
              <a:t>(6) </a:t>
            </a:r>
            <a:endParaRPr lang="sv-SE" sz="1400">
              <a:latin typeface="Open Sans" panose="020B0606030504020204" pitchFamily="34" charset="0"/>
              <a:ea typeface="Open Sans" panose="020B0606030504020204" pitchFamily="34" charset="0"/>
              <a:cs typeface="Open Sans" panose="020B0606030504020204" pitchFamily="34" charset="0"/>
            </a:endParaRPr>
          </a:p>
          <a:p>
            <a:pPr lvl="1"/>
            <a:r>
              <a:rPr lang="sv-SE"/>
              <a:t>Destinering och mätningsflöden </a:t>
            </a:r>
          </a:p>
          <a:p>
            <a:pPr lvl="1"/>
            <a:r>
              <a:rPr lang="sv-SE"/>
              <a:t>Mer rätt från början</a:t>
            </a:r>
          </a:p>
          <a:p>
            <a:pPr marL="4762" indent="0">
              <a:buNone/>
            </a:pPr>
            <a:r>
              <a:rPr lang="sv-SE" sz="1400">
                <a:latin typeface="Open Sans" panose="020B0606030504020204" pitchFamily="34" charset="0"/>
                <a:ea typeface="Open Sans" panose="020B0606030504020204" pitchFamily="34" charset="0"/>
                <a:cs typeface="Open Sans" panose="020B0606030504020204" pitchFamily="34" charset="0"/>
              </a:rPr>
              <a:t>Grundprincip |  </a:t>
            </a:r>
            <a:r>
              <a:rPr lang="sv-SE" sz="1400" b="1">
                <a:latin typeface="Open Sans" panose="020B0606030504020204" pitchFamily="34" charset="0"/>
                <a:ea typeface="Open Sans" panose="020B0606030504020204" pitchFamily="34" charset="0"/>
                <a:cs typeface="Open Sans" panose="020B0606030504020204" pitchFamily="34" charset="0"/>
              </a:rPr>
              <a:t>Skilja på affär och logistik </a:t>
            </a:r>
            <a:r>
              <a:rPr lang="sv-SE" sz="1200">
                <a:latin typeface="Open Sans" panose="020B0606030504020204" pitchFamily="34" charset="0"/>
                <a:ea typeface="Open Sans" panose="020B0606030504020204" pitchFamily="34" charset="0"/>
                <a:cs typeface="Open Sans" panose="020B0606030504020204" pitchFamily="34" charset="0"/>
              </a:rPr>
              <a:t>(5)</a:t>
            </a:r>
          </a:p>
          <a:p>
            <a:pPr lvl="1"/>
            <a:r>
              <a:rPr lang="sv-SE"/>
              <a:t>Logistiken ska inte påverkas av att något är fel i redovisningen </a:t>
            </a:r>
          </a:p>
          <a:p>
            <a:pPr marL="4762" indent="0">
              <a:buNone/>
            </a:pPr>
            <a:r>
              <a:rPr lang="sv-SE" sz="1400" b="1">
                <a:latin typeface="Open Sans" panose="020B0606030504020204" pitchFamily="34" charset="0"/>
                <a:ea typeface="Open Sans" panose="020B0606030504020204" pitchFamily="34" charset="0"/>
                <a:cs typeface="Open Sans" panose="020B0606030504020204" pitchFamily="34" charset="0"/>
              </a:rPr>
              <a:t>Drivmedelsindex</a:t>
            </a:r>
            <a:endParaRPr lang="sv-SE" sz="1200" b="1">
              <a:latin typeface="Open Sans" panose="020B0606030504020204" pitchFamily="34" charset="0"/>
              <a:ea typeface="Open Sans" panose="020B0606030504020204" pitchFamily="34" charset="0"/>
              <a:cs typeface="Open Sans" panose="020B0606030504020204" pitchFamily="34" charset="0"/>
            </a:endParaRPr>
          </a:p>
          <a:p>
            <a:pPr lvl="1"/>
            <a:r>
              <a:rPr lang="sv-SE"/>
              <a:t>DMI kan återanvändas på flera prislistor</a:t>
            </a:r>
          </a:p>
        </p:txBody>
      </p:sp>
      <p:pic>
        <p:nvPicPr>
          <p:cNvPr id="63" name="Bildobjekt 62">
            <a:extLst>
              <a:ext uri="{FF2B5EF4-FFF2-40B4-BE49-F238E27FC236}">
                <a16:creationId xmlns:a16="http://schemas.microsoft.com/office/drawing/2014/main" id="{7D3976F6-F681-E333-ABF9-D812FBC09C77}"/>
              </a:ext>
            </a:extLst>
          </p:cNvPr>
          <p:cNvPicPr>
            <a:picLocks noChangeAspect="1"/>
          </p:cNvPicPr>
          <p:nvPr/>
        </p:nvPicPr>
        <p:blipFill>
          <a:blip r:embed="rId3"/>
          <a:stretch>
            <a:fillRect/>
          </a:stretch>
        </p:blipFill>
        <p:spPr>
          <a:xfrm>
            <a:off x="10296520" y="1480011"/>
            <a:ext cx="734961" cy="724153"/>
          </a:xfrm>
          <a:prstGeom prst="rect">
            <a:avLst/>
          </a:prstGeom>
        </p:spPr>
      </p:pic>
      <p:sp>
        <p:nvSpPr>
          <p:cNvPr id="64" name="textruta 63">
            <a:extLst>
              <a:ext uri="{FF2B5EF4-FFF2-40B4-BE49-F238E27FC236}">
                <a16:creationId xmlns:a16="http://schemas.microsoft.com/office/drawing/2014/main" id="{B4C478C6-B9F6-329A-86D8-5DE55BE6AD62}"/>
              </a:ext>
            </a:extLst>
          </p:cNvPr>
          <p:cNvSpPr txBox="1"/>
          <p:nvPr/>
        </p:nvSpPr>
        <p:spPr>
          <a:xfrm>
            <a:off x="10851709" y="1544728"/>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
        <p:nvSpPr>
          <p:cNvPr id="65" name="Rektangel 64">
            <a:extLst>
              <a:ext uri="{FF2B5EF4-FFF2-40B4-BE49-F238E27FC236}">
                <a16:creationId xmlns:a16="http://schemas.microsoft.com/office/drawing/2014/main" id="{ACC6B49D-BEAB-6B68-B3E8-63861A8E4D7F}"/>
              </a:ext>
            </a:extLst>
          </p:cNvPr>
          <p:cNvSpPr/>
          <p:nvPr/>
        </p:nvSpPr>
        <p:spPr>
          <a:xfrm>
            <a:off x="8267984" y="4249907"/>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Befraktarkontrakt</a:t>
            </a:r>
          </a:p>
        </p:txBody>
      </p:sp>
      <p:sp>
        <p:nvSpPr>
          <p:cNvPr id="66" name="Rektangel 65">
            <a:extLst>
              <a:ext uri="{FF2B5EF4-FFF2-40B4-BE49-F238E27FC236}">
                <a16:creationId xmlns:a16="http://schemas.microsoft.com/office/drawing/2014/main" id="{2706A79D-E0AB-5928-7639-3CC2A7577899}"/>
              </a:ext>
            </a:extLst>
          </p:cNvPr>
          <p:cNvSpPr/>
          <p:nvPr/>
        </p:nvSpPr>
        <p:spPr>
          <a:xfrm>
            <a:off x="8267984" y="4542022"/>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Transportföretagskontrakt</a:t>
            </a:r>
          </a:p>
        </p:txBody>
      </p:sp>
      <p:sp>
        <p:nvSpPr>
          <p:cNvPr id="67" name="Rektangel 66">
            <a:extLst>
              <a:ext uri="{FF2B5EF4-FFF2-40B4-BE49-F238E27FC236}">
                <a16:creationId xmlns:a16="http://schemas.microsoft.com/office/drawing/2014/main" id="{2F00F1B5-ECE7-6C25-08C9-8D6CB9DBC768}"/>
              </a:ext>
            </a:extLst>
          </p:cNvPr>
          <p:cNvSpPr/>
          <p:nvPr/>
        </p:nvSpPr>
        <p:spPr>
          <a:xfrm>
            <a:off x="8394477" y="3366823"/>
            <a:ext cx="1455631" cy="253916"/>
          </a:xfrm>
          <a:prstGeom prst="rect">
            <a:avLst/>
          </a:prstGeom>
          <a:solidFill>
            <a:srgbClr val="35962B">
              <a:lumMod val="75000"/>
            </a:srgbClr>
          </a:solidFill>
          <a:ln w="12700">
            <a:solidFill>
              <a:srgbClr val="292929"/>
            </a:solidFill>
            <a:prstDash val="solid"/>
          </a:ln>
        </p:spPr>
        <p:txBody>
          <a:bodyPr wrap="square" rtlCol="0">
            <a:spAutoFit/>
          </a:bodyPr>
          <a:lstStyle/>
          <a:p>
            <a:pPr algn="ctr"/>
            <a:r>
              <a:rPr lang="sv-SE" sz="1050" kern="0">
                <a:solidFill>
                  <a:srgbClr val="FFFFFF"/>
                </a:solidFill>
              </a:rPr>
              <a:t>Transportplanering</a:t>
            </a:r>
          </a:p>
        </p:txBody>
      </p:sp>
      <p:pic>
        <p:nvPicPr>
          <p:cNvPr id="68" name="Bildobjekt 67">
            <a:extLst>
              <a:ext uri="{FF2B5EF4-FFF2-40B4-BE49-F238E27FC236}">
                <a16:creationId xmlns:a16="http://schemas.microsoft.com/office/drawing/2014/main" id="{D4742480-1098-45E6-CC86-F0405BC75A13}"/>
              </a:ext>
            </a:extLst>
          </p:cNvPr>
          <p:cNvPicPr>
            <a:picLocks noChangeAspect="1"/>
          </p:cNvPicPr>
          <p:nvPr/>
        </p:nvPicPr>
        <p:blipFill>
          <a:blip r:embed="rId4"/>
          <a:stretch>
            <a:fillRect/>
          </a:stretch>
        </p:blipFill>
        <p:spPr>
          <a:xfrm>
            <a:off x="8751347" y="3558475"/>
            <a:ext cx="696008" cy="696008"/>
          </a:xfrm>
          <a:prstGeom prst="rect">
            <a:avLst/>
          </a:prstGeom>
        </p:spPr>
      </p:pic>
      <p:sp>
        <p:nvSpPr>
          <p:cNvPr id="69" name="Rektangel 68">
            <a:extLst>
              <a:ext uri="{FF2B5EF4-FFF2-40B4-BE49-F238E27FC236}">
                <a16:creationId xmlns:a16="http://schemas.microsoft.com/office/drawing/2014/main" id="{469E51F3-CB35-E41F-019E-E51CA1AB8965}"/>
              </a:ext>
            </a:extLst>
          </p:cNvPr>
          <p:cNvSpPr/>
          <p:nvPr/>
        </p:nvSpPr>
        <p:spPr>
          <a:xfrm>
            <a:off x="9960942" y="3141755"/>
            <a:ext cx="1399306" cy="274659"/>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Destinering </a:t>
            </a:r>
          </a:p>
        </p:txBody>
      </p:sp>
      <p:sp>
        <p:nvSpPr>
          <p:cNvPr id="70" name="Rektangel 69">
            <a:extLst>
              <a:ext uri="{FF2B5EF4-FFF2-40B4-BE49-F238E27FC236}">
                <a16:creationId xmlns:a16="http://schemas.microsoft.com/office/drawing/2014/main" id="{F36D8554-0D52-FA2C-B4BB-5553ADB1D5FA}"/>
              </a:ext>
            </a:extLst>
          </p:cNvPr>
          <p:cNvSpPr/>
          <p:nvPr/>
        </p:nvSpPr>
        <p:spPr>
          <a:xfrm>
            <a:off x="9805788" y="5038355"/>
            <a:ext cx="1709614" cy="426086"/>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Transportunderlag/ Befraktarunderlag skapas</a:t>
            </a:r>
          </a:p>
        </p:txBody>
      </p:sp>
      <p:sp>
        <p:nvSpPr>
          <p:cNvPr id="71" name="Rektangel 70">
            <a:extLst>
              <a:ext uri="{FF2B5EF4-FFF2-40B4-BE49-F238E27FC236}">
                <a16:creationId xmlns:a16="http://schemas.microsoft.com/office/drawing/2014/main" id="{0FDAFA54-B48F-9414-5BCE-485DBBA69A3E}"/>
              </a:ext>
            </a:extLst>
          </p:cNvPr>
          <p:cNvSpPr/>
          <p:nvPr/>
        </p:nvSpPr>
        <p:spPr>
          <a:xfrm>
            <a:off x="7549824" y="5696892"/>
            <a:ext cx="1389600" cy="253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Transportinstruktion</a:t>
            </a:r>
          </a:p>
        </p:txBody>
      </p:sp>
      <p:cxnSp>
        <p:nvCxnSpPr>
          <p:cNvPr id="72" name="Koppling: vinklad 71">
            <a:extLst>
              <a:ext uri="{FF2B5EF4-FFF2-40B4-BE49-F238E27FC236}">
                <a16:creationId xmlns:a16="http://schemas.microsoft.com/office/drawing/2014/main" id="{44FE32F3-F58B-C18B-3351-CE7881696455}"/>
              </a:ext>
            </a:extLst>
          </p:cNvPr>
          <p:cNvCxnSpPr>
            <a:cxnSpLocks/>
            <a:endCxn id="67" idx="0"/>
          </p:cNvCxnSpPr>
          <p:nvPr/>
        </p:nvCxnSpPr>
        <p:spPr>
          <a:xfrm rot="10800000" flipV="1">
            <a:off x="9122293" y="2756037"/>
            <a:ext cx="1538302" cy="61078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cxnSp>
        <p:nvCxnSpPr>
          <p:cNvPr id="73" name="Koppling: vinklad 72">
            <a:extLst>
              <a:ext uri="{FF2B5EF4-FFF2-40B4-BE49-F238E27FC236}">
                <a16:creationId xmlns:a16="http://schemas.microsoft.com/office/drawing/2014/main" id="{84E3FAC9-FA5B-B7DF-F93D-FFFA9C861086}"/>
              </a:ext>
            </a:extLst>
          </p:cNvPr>
          <p:cNvCxnSpPr>
            <a:cxnSpLocks/>
            <a:stCxn id="70" idx="2"/>
            <a:endCxn id="71" idx="3"/>
          </p:cNvCxnSpPr>
          <p:nvPr/>
        </p:nvCxnSpPr>
        <p:spPr>
          <a:xfrm rot="5400000">
            <a:off x="9620301" y="4783565"/>
            <a:ext cx="359418" cy="1721171"/>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74" name="textruta 73">
            <a:extLst>
              <a:ext uri="{FF2B5EF4-FFF2-40B4-BE49-F238E27FC236}">
                <a16:creationId xmlns:a16="http://schemas.microsoft.com/office/drawing/2014/main" id="{A0A0354B-58B6-F507-FEEA-20BBAFCB4699}"/>
              </a:ext>
            </a:extLst>
          </p:cNvPr>
          <p:cNvSpPr txBox="1"/>
          <p:nvPr/>
        </p:nvSpPr>
        <p:spPr>
          <a:xfrm>
            <a:off x="7635549" y="6003566"/>
            <a:ext cx="1721173"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Ansvarigt transportföretag </a:t>
            </a:r>
          </a:p>
        </p:txBody>
      </p:sp>
      <p:cxnSp>
        <p:nvCxnSpPr>
          <p:cNvPr id="75" name="Rak koppling 74">
            <a:extLst>
              <a:ext uri="{FF2B5EF4-FFF2-40B4-BE49-F238E27FC236}">
                <a16:creationId xmlns:a16="http://schemas.microsoft.com/office/drawing/2014/main" id="{2476BF9F-CB78-C3C2-D21C-58F4F2C2BF59}"/>
              </a:ext>
            </a:extLst>
          </p:cNvPr>
          <p:cNvCxnSpPr>
            <a:cxnSpLocks/>
            <a:stCxn id="66" idx="2"/>
          </p:cNvCxnSpPr>
          <p:nvPr/>
        </p:nvCxnSpPr>
        <p:spPr>
          <a:xfrm>
            <a:off x="9101404" y="4797752"/>
            <a:ext cx="0" cy="1026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Rak pilkoppling 75">
            <a:extLst>
              <a:ext uri="{FF2B5EF4-FFF2-40B4-BE49-F238E27FC236}">
                <a16:creationId xmlns:a16="http://schemas.microsoft.com/office/drawing/2014/main" id="{4BF58831-3C2D-9C59-C1EE-0AFD21884743}"/>
              </a:ext>
            </a:extLst>
          </p:cNvPr>
          <p:cNvCxnSpPr>
            <a:cxnSpLocks/>
            <a:stCxn id="69" idx="2"/>
            <a:endCxn id="70" idx="0"/>
          </p:cNvCxnSpPr>
          <p:nvPr/>
        </p:nvCxnSpPr>
        <p:spPr>
          <a:xfrm>
            <a:off x="10660595" y="3416414"/>
            <a:ext cx="0" cy="1621941"/>
          </a:xfrm>
          <a:prstGeom prst="straightConnector1">
            <a:avLst/>
          </a:prstGeom>
          <a:ln w="12700">
            <a:solidFill>
              <a:schemeClr val="tx1"/>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77" name="Rektangel 76">
            <a:extLst>
              <a:ext uri="{FF2B5EF4-FFF2-40B4-BE49-F238E27FC236}">
                <a16:creationId xmlns:a16="http://schemas.microsoft.com/office/drawing/2014/main" id="{685FEAF1-4FF4-6C6E-832A-EBFEC3310832}"/>
              </a:ext>
            </a:extLst>
          </p:cNvPr>
          <p:cNvSpPr/>
          <p:nvPr/>
        </p:nvSpPr>
        <p:spPr>
          <a:xfrm>
            <a:off x="9908123" y="3740664"/>
            <a:ext cx="1626734" cy="3936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Mätorder skapas </a:t>
            </a:r>
          </a:p>
          <a:p>
            <a:pPr algn="ctr"/>
            <a:r>
              <a:rPr lang="sv-SE" sz="1050">
                <a:solidFill>
                  <a:schemeClr val="tx1"/>
                </a:solidFill>
              </a:rPr>
              <a:t>(Möjliggör inmätning)  </a:t>
            </a:r>
          </a:p>
        </p:txBody>
      </p:sp>
      <p:cxnSp>
        <p:nvCxnSpPr>
          <p:cNvPr id="78" name="Rak pilkoppling 77">
            <a:extLst>
              <a:ext uri="{FF2B5EF4-FFF2-40B4-BE49-F238E27FC236}">
                <a16:creationId xmlns:a16="http://schemas.microsoft.com/office/drawing/2014/main" id="{E4B242E0-E140-2A27-5678-28D172FA13CD}"/>
              </a:ext>
            </a:extLst>
          </p:cNvPr>
          <p:cNvCxnSpPr>
            <a:cxnSpLocks/>
            <a:stCxn id="63" idx="2"/>
            <a:endCxn id="69" idx="0"/>
          </p:cNvCxnSpPr>
          <p:nvPr/>
        </p:nvCxnSpPr>
        <p:spPr>
          <a:xfrm flipH="1">
            <a:off x="10660595" y="2204164"/>
            <a:ext cx="3406" cy="93759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79" name="Bildobjekt 78" descr="En bild som visar text, rum, spelkasino&#10;&#10;Automatiskt genererad beskrivning">
            <a:extLst>
              <a:ext uri="{FF2B5EF4-FFF2-40B4-BE49-F238E27FC236}">
                <a16:creationId xmlns:a16="http://schemas.microsoft.com/office/drawing/2014/main" id="{A5BF5628-ADFE-B08A-7EDA-C998DDFD831F}"/>
              </a:ext>
            </a:extLst>
          </p:cNvPr>
          <p:cNvPicPr>
            <a:picLocks noChangeAspect="1"/>
          </p:cNvPicPr>
          <p:nvPr/>
        </p:nvPicPr>
        <p:blipFill>
          <a:blip r:embed="rId5"/>
          <a:stretch>
            <a:fillRect/>
          </a:stretch>
        </p:blipFill>
        <p:spPr>
          <a:xfrm>
            <a:off x="5773380" y="5059788"/>
            <a:ext cx="596397" cy="596397"/>
          </a:xfrm>
          <a:prstGeom prst="rect">
            <a:avLst/>
          </a:prstGeom>
        </p:spPr>
      </p:pic>
      <p:cxnSp>
        <p:nvCxnSpPr>
          <p:cNvPr id="80" name="Rak pilkoppling 79">
            <a:extLst>
              <a:ext uri="{FF2B5EF4-FFF2-40B4-BE49-F238E27FC236}">
                <a16:creationId xmlns:a16="http://schemas.microsoft.com/office/drawing/2014/main" id="{7B0E68A0-CE4A-CB9B-6259-91F74292FA0B}"/>
              </a:ext>
            </a:extLst>
          </p:cNvPr>
          <p:cNvCxnSpPr>
            <a:cxnSpLocks/>
            <a:stCxn id="71" idx="1"/>
          </p:cNvCxnSpPr>
          <p:nvPr/>
        </p:nvCxnSpPr>
        <p:spPr>
          <a:xfrm flipH="1" flipV="1">
            <a:off x="4530662" y="5810663"/>
            <a:ext cx="3019162" cy="13196"/>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81" name="Rektangel 80">
            <a:extLst>
              <a:ext uri="{FF2B5EF4-FFF2-40B4-BE49-F238E27FC236}">
                <a16:creationId xmlns:a16="http://schemas.microsoft.com/office/drawing/2014/main" id="{3E0D45B7-8DE4-ED37-BC51-F067D60C02F2}"/>
              </a:ext>
            </a:extLst>
          </p:cNvPr>
          <p:cNvSpPr/>
          <p:nvPr/>
        </p:nvSpPr>
        <p:spPr>
          <a:xfrm>
            <a:off x="5581274" y="5695983"/>
            <a:ext cx="1214187" cy="25393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82" name="textruta 81">
            <a:extLst>
              <a:ext uri="{FF2B5EF4-FFF2-40B4-BE49-F238E27FC236}">
                <a16:creationId xmlns:a16="http://schemas.microsoft.com/office/drawing/2014/main" id="{2D1A5943-6212-F944-66D3-DC602FD5E9AF}"/>
              </a:ext>
            </a:extLst>
          </p:cNvPr>
          <p:cNvSpPr txBox="1"/>
          <p:nvPr/>
        </p:nvSpPr>
        <p:spPr>
          <a:xfrm>
            <a:off x="5660605" y="6006112"/>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spTree>
    <p:extLst>
      <p:ext uri="{BB962C8B-B14F-4D97-AF65-F5344CB8AC3E}">
        <p14:creationId xmlns:p14="http://schemas.microsoft.com/office/powerpoint/2010/main" val="33082691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ubrik 3">
            <a:extLst>
              <a:ext uri="{FF2B5EF4-FFF2-40B4-BE49-F238E27FC236}">
                <a16:creationId xmlns:a16="http://schemas.microsoft.com/office/drawing/2014/main" id="{56496E40-41F4-707A-E662-947B479D62B7}"/>
              </a:ext>
            </a:extLst>
          </p:cNvPr>
          <p:cNvSpPr>
            <a:spLocks noGrp="1"/>
          </p:cNvSpPr>
          <p:nvPr>
            <p:ph type="title"/>
          </p:nvPr>
        </p:nvSpPr>
        <p:spPr>
          <a:xfrm>
            <a:off x="838200" y="564455"/>
            <a:ext cx="10515600" cy="665098"/>
          </a:xfrm>
        </p:spPr>
        <p:txBody>
          <a:bodyPr vert="horz" lIns="91440" tIns="45720" rIns="91440" bIns="45720" rtlCol="0" anchor="t">
            <a:normAutofit/>
          </a:bodyPr>
          <a:lstStyle/>
          <a:p>
            <a:r>
              <a:rPr lang="sv-SE" sz="2800">
                <a:latin typeface="Aptos Narrow" panose="020B0004020202020204" pitchFamily="34" charset="0"/>
              </a:rPr>
              <a:t>Ett flöde i VIOL 3 | Transport  &amp; Masterdata </a:t>
            </a:r>
          </a:p>
        </p:txBody>
      </p:sp>
      <p:pic>
        <p:nvPicPr>
          <p:cNvPr id="63" name="Bildobjekt 62">
            <a:extLst>
              <a:ext uri="{FF2B5EF4-FFF2-40B4-BE49-F238E27FC236}">
                <a16:creationId xmlns:a16="http://schemas.microsoft.com/office/drawing/2014/main" id="{7D3976F6-F681-E333-ABF9-D812FBC09C77}"/>
              </a:ext>
            </a:extLst>
          </p:cNvPr>
          <p:cNvPicPr>
            <a:picLocks noChangeAspect="1"/>
          </p:cNvPicPr>
          <p:nvPr/>
        </p:nvPicPr>
        <p:blipFill>
          <a:blip r:embed="rId3"/>
          <a:stretch>
            <a:fillRect/>
          </a:stretch>
        </p:blipFill>
        <p:spPr>
          <a:xfrm>
            <a:off x="10296520" y="1480011"/>
            <a:ext cx="734961" cy="724153"/>
          </a:xfrm>
          <a:prstGeom prst="rect">
            <a:avLst/>
          </a:prstGeom>
        </p:spPr>
      </p:pic>
      <p:sp>
        <p:nvSpPr>
          <p:cNvPr id="64" name="textruta 63">
            <a:extLst>
              <a:ext uri="{FF2B5EF4-FFF2-40B4-BE49-F238E27FC236}">
                <a16:creationId xmlns:a16="http://schemas.microsoft.com/office/drawing/2014/main" id="{B4C478C6-B9F6-329A-86D8-5DE55BE6AD62}"/>
              </a:ext>
            </a:extLst>
          </p:cNvPr>
          <p:cNvSpPr txBox="1"/>
          <p:nvPr/>
        </p:nvSpPr>
        <p:spPr>
          <a:xfrm>
            <a:off x="10851709" y="1544728"/>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
        <p:nvSpPr>
          <p:cNvPr id="65" name="Rektangel 64">
            <a:extLst>
              <a:ext uri="{FF2B5EF4-FFF2-40B4-BE49-F238E27FC236}">
                <a16:creationId xmlns:a16="http://schemas.microsoft.com/office/drawing/2014/main" id="{ACC6B49D-BEAB-6B68-B3E8-63861A8E4D7F}"/>
              </a:ext>
            </a:extLst>
          </p:cNvPr>
          <p:cNvSpPr/>
          <p:nvPr/>
        </p:nvSpPr>
        <p:spPr>
          <a:xfrm>
            <a:off x="8267984" y="4249907"/>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Befraktarkontrakt</a:t>
            </a:r>
          </a:p>
        </p:txBody>
      </p:sp>
      <p:sp>
        <p:nvSpPr>
          <p:cNvPr id="66" name="Rektangel 65">
            <a:extLst>
              <a:ext uri="{FF2B5EF4-FFF2-40B4-BE49-F238E27FC236}">
                <a16:creationId xmlns:a16="http://schemas.microsoft.com/office/drawing/2014/main" id="{2706A79D-E0AB-5928-7639-3CC2A7577899}"/>
              </a:ext>
            </a:extLst>
          </p:cNvPr>
          <p:cNvSpPr/>
          <p:nvPr/>
        </p:nvSpPr>
        <p:spPr>
          <a:xfrm>
            <a:off x="8267984" y="4542022"/>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Transportföretagskontrakt</a:t>
            </a:r>
          </a:p>
        </p:txBody>
      </p:sp>
      <p:sp>
        <p:nvSpPr>
          <p:cNvPr id="67" name="Rektangel 66">
            <a:extLst>
              <a:ext uri="{FF2B5EF4-FFF2-40B4-BE49-F238E27FC236}">
                <a16:creationId xmlns:a16="http://schemas.microsoft.com/office/drawing/2014/main" id="{2F00F1B5-ECE7-6C25-08C9-8D6CB9DBC768}"/>
              </a:ext>
            </a:extLst>
          </p:cNvPr>
          <p:cNvSpPr/>
          <p:nvPr/>
        </p:nvSpPr>
        <p:spPr>
          <a:xfrm>
            <a:off x="8394477" y="3366823"/>
            <a:ext cx="1455631" cy="253916"/>
          </a:xfrm>
          <a:prstGeom prst="rect">
            <a:avLst/>
          </a:prstGeom>
          <a:solidFill>
            <a:srgbClr val="35962B">
              <a:lumMod val="75000"/>
            </a:srgbClr>
          </a:solidFill>
          <a:ln w="12700">
            <a:solidFill>
              <a:srgbClr val="292929"/>
            </a:solidFill>
            <a:prstDash val="solid"/>
          </a:ln>
        </p:spPr>
        <p:txBody>
          <a:bodyPr wrap="square" rtlCol="0">
            <a:spAutoFit/>
          </a:bodyPr>
          <a:lstStyle/>
          <a:p>
            <a:pPr algn="ctr"/>
            <a:r>
              <a:rPr lang="sv-SE" sz="1050" kern="0">
                <a:solidFill>
                  <a:srgbClr val="FFFFFF"/>
                </a:solidFill>
              </a:rPr>
              <a:t>Transportplanering</a:t>
            </a:r>
          </a:p>
        </p:txBody>
      </p:sp>
      <p:pic>
        <p:nvPicPr>
          <p:cNvPr id="68" name="Bildobjekt 67">
            <a:extLst>
              <a:ext uri="{FF2B5EF4-FFF2-40B4-BE49-F238E27FC236}">
                <a16:creationId xmlns:a16="http://schemas.microsoft.com/office/drawing/2014/main" id="{D4742480-1098-45E6-CC86-F0405BC75A13}"/>
              </a:ext>
            </a:extLst>
          </p:cNvPr>
          <p:cNvPicPr>
            <a:picLocks noChangeAspect="1"/>
          </p:cNvPicPr>
          <p:nvPr/>
        </p:nvPicPr>
        <p:blipFill>
          <a:blip r:embed="rId4"/>
          <a:stretch>
            <a:fillRect/>
          </a:stretch>
        </p:blipFill>
        <p:spPr>
          <a:xfrm>
            <a:off x="8751347" y="3558475"/>
            <a:ext cx="696008" cy="696008"/>
          </a:xfrm>
          <a:prstGeom prst="rect">
            <a:avLst/>
          </a:prstGeom>
        </p:spPr>
      </p:pic>
      <p:sp>
        <p:nvSpPr>
          <p:cNvPr id="69" name="Rektangel 68">
            <a:extLst>
              <a:ext uri="{FF2B5EF4-FFF2-40B4-BE49-F238E27FC236}">
                <a16:creationId xmlns:a16="http://schemas.microsoft.com/office/drawing/2014/main" id="{469E51F3-CB35-E41F-019E-E51CA1AB8965}"/>
              </a:ext>
            </a:extLst>
          </p:cNvPr>
          <p:cNvSpPr/>
          <p:nvPr/>
        </p:nvSpPr>
        <p:spPr>
          <a:xfrm>
            <a:off x="9960942" y="3141755"/>
            <a:ext cx="1399306" cy="274659"/>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Destinering </a:t>
            </a:r>
          </a:p>
        </p:txBody>
      </p:sp>
      <p:sp>
        <p:nvSpPr>
          <p:cNvPr id="70" name="Rektangel 69">
            <a:extLst>
              <a:ext uri="{FF2B5EF4-FFF2-40B4-BE49-F238E27FC236}">
                <a16:creationId xmlns:a16="http://schemas.microsoft.com/office/drawing/2014/main" id="{F36D8554-0D52-FA2C-B4BB-5553ADB1D5FA}"/>
              </a:ext>
            </a:extLst>
          </p:cNvPr>
          <p:cNvSpPr/>
          <p:nvPr/>
        </p:nvSpPr>
        <p:spPr>
          <a:xfrm>
            <a:off x="9805788" y="5038355"/>
            <a:ext cx="1709614" cy="426086"/>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Transportunderlag/ Befraktarunderlag skapas</a:t>
            </a:r>
          </a:p>
        </p:txBody>
      </p:sp>
      <p:sp>
        <p:nvSpPr>
          <p:cNvPr id="71" name="Rektangel 70">
            <a:extLst>
              <a:ext uri="{FF2B5EF4-FFF2-40B4-BE49-F238E27FC236}">
                <a16:creationId xmlns:a16="http://schemas.microsoft.com/office/drawing/2014/main" id="{0FDAFA54-B48F-9414-5BCE-485DBBA69A3E}"/>
              </a:ext>
            </a:extLst>
          </p:cNvPr>
          <p:cNvSpPr/>
          <p:nvPr/>
        </p:nvSpPr>
        <p:spPr>
          <a:xfrm>
            <a:off x="7549824" y="5696892"/>
            <a:ext cx="1389600" cy="253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Transportinstruktion</a:t>
            </a:r>
          </a:p>
        </p:txBody>
      </p:sp>
      <p:cxnSp>
        <p:nvCxnSpPr>
          <p:cNvPr id="72" name="Koppling: vinklad 71">
            <a:extLst>
              <a:ext uri="{FF2B5EF4-FFF2-40B4-BE49-F238E27FC236}">
                <a16:creationId xmlns:a16="http://schemas.microsoft.com/office/drawing/2014/main" id="{44FE32F3-F58B-C18B-3351-CE7881696455}"/>
              </a:ext>
            </a:extLst>
          </p:cNvPr>
          <p:cNvCxnSpPr>
            <a:cxnSpLocks/>
            <a:endCxn id="67" idx="0"/>
          </p:cNvCxnSpPr>
          <p:nvPr/>
        </p:nvCxnSpPr>
        <p:spPr>
          <a:xfrm rot="10800000" flipV="1">
            <a:off x="9122293" y="2756037"/>
            <a:ext cx="1538302" cy="61078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cxnSp>
        <p:nvCxnSpPr>
          <p:cNvPr id="73" name="Koppling: vinklad 72">
            <a:extLst>
              <a:ext uri="{FF2B5EF4-FFF2-40B4-BE49-F238E27FC236}">
                <a16:creationId xmlns:a16="http://schemas.microsoft.com/office/drawing/2014/main" id="{84E3FAC9-FA5B-B7DF-F93D-FFFA9C861086}"/>
              </a:ext>
            </a:extLst>
          </p:cNvPr>
          <p:cNvCxnSpPr>
            <a:cxnSpLocks/>
            <a:stCxn id="70" idx="2"/>
            <a:endCxn id="71" idx="3"/>
          </p:cNvCxnSpPr>
          <p:nvPr/>
        </p:nvCxnSpPr>
        <p:spPr>
          <a:xfrm rot="5400000">
            <a:off x="9620301" y="4783565"/>
            <a:ext cx="359418" cy="1721171"/>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74" name="textruta 73">
            <a:extLst>
              <a:ext uri="{FF2B5EF4-FFF2-40B4-BE49-F238E27FC236}">
                <a16:creationId xmlns:a16="http://schemas.microsoft.com/office/drawing/2014/main" id="{A0A0354B-58B6-F507-FEEA-20BBAFCB4699}"/>
              </a:ext>
            </a:extLst>
          </p:cNvPr>
          <p:cNvSpPr txBox="1"/>
          <p:nvPr/>
        </p:nvSpPr>
        <p:spPr>
          <a:xfrm>
            <a:off x="7635549" y="6003566"/>
            <a:ext cx="1721173"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Ansvarigt transportföretag </a:t>
            </a:r>
          </a:p>
        </p:txBody>
      </p:sp>
      <p:cxnSp>
        <p:nvCxnSpPr>
          <p:cNvPr id="75" name="Rak koppling 74">
            <a:extLst>
              <a:ext uri="{FF2B5EF4-FFF2-40B4-BE49-F238E27FC236}">
                <a16:creationId xmlns:a16="http://schemas.microsoft.com/office/drawing/2014/main" id="{2476BF9F-CB78-C3C2-D21C-58F4F2C2BF59}"/>
              </a:ext>
            </a:extLst>
          </p:cNvPr>
          <p:cNvCxnSpPr>
            <a:cxnSpLocks/>
            <a:stCxn id="66" idx="2"/>
          </p:cNvCxnSpPr>
          <p:nvPr/>
        </p:nvCxnSpPr>
        <p:spPr>
          <a:xfrm>
            <a:off x="9101404" y="4797752"/>
            <a:ext cx="0" cy="1026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Rak pilkoppling 75">
            <a:extLst>
              <a:ext uri="{FF2B5EF4-FFF2-40B4-BE49-F238E27FC236}">
                <a16:creationId xmlns:a16="http://schemas.microsoft.com/office/drawing/2014/main" id="{4BF58831-3C2D-9C59-C1EE-0AFD21884743}"/>
              </a:ext>
            </a:extLst>
          </p:cNvPr>
          <p:cNvCxnSpPr>
            <a:cxnSpLocks/>
            <a:stCxn id="69" idx="2"/>
            <a:endCxn id="70" idx="0"/>
          </p:cNvCxnSpPr>
          <p:nvPr/>
        </p:nvCxnSpPr>
        <p:spPr>
          <a:xfrm>
            <a:off x="10660595" y="3416414"/>
            <a:ext cx="0" cy="1621941"/>
          </a:xfrm>
          <a:prstGeom prst="straightConnector1">
            <a:avLst/>
          </a:prstGeom>
          <a:ln w="12700">
            <a:solidFill>
              <a:schemeClr val="tx1"/>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77" name="Rektangel 76">
            <a:extLst>
              <a:ext uri="{FF2B5EF4-FFF2-40B4-BE49-F238E27FC236}">
                <a16:creationId xmlns:a16="http://schemas.microsoft.com/office/drawing/2014/main" id="{685FEAF1-4FF4-6C6E-832A-EBFEC3310832}"/>
              </a:ext>
            </a:extLst>
          </p:cNvPr>
          <p:cNvSpPr/>
          <p:nvPr/>
        </p:nvSpPr>
        <p:spPr>
          <a:xfrm>
            <a:off x="9908123" y="3740664"/>
            <a:ext cx="1626734" cy="3936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Mätorder skapas </a:t>
            </a:r>
          </a:p>
          <a:p>
            <a:pPr algn="ctr"/>
            <a:r>
              <a:rPr lang="sv-SE" sz="1050">
                <a:solidFill>
                  <a:schemeClr val="tx1"/>
                </a:solidFill>
              </a:rPr>
              <a:t>(Möjliggör inmätning)  </a:t>
            </a:r>
          </a:p>
        </p:txBody>
      </p:sp>
      <p:cxnSp>
        <p:nvCxnSpPr>
          <p:cNvPr id="78" name="Rak pilkoppling 77">
            <a:extLst>
              <a:ext uri="{FF2B5EF4-FFF2-40B4-BE49-F238E27FC236}">
                <a16:creationId xmlns:a16="http://schemas.microsoft.com/office/drawing/2014/main" id="{E4B242E0-E140-2A27-5678-28D172FA13CD}"/>
              </a:ext>
            </a:extLst>
          </p:cNvPr>
          <p:cNvCxnSpPr>
            <a:cxnSpLocks/>
            <a:stCxn id="63" idx="2"/>
            <a:endCxn id="69" idx="0"/>
          </p:cNvCxnSpPr>
          <p:nvPr/>
        </p:nvCxnSpPr>
        <p:spPr>
          <a:xfrm flipH="1">
            <a:off x="10660595" y="2204164"/>
            <a:ext cx="3406" cy="93759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79" name="Bildobjekt 78" descr="En bild som visar text, rum, spelkasino&#10;&#10;Automatiskt genererad beskrivning">
            <a:extLst>
              <a:ext uri="{FF2B5EF4-FFF2-40B4-BE49-F238E27FC236}">
                <a16:creationId xmlns:a16="http://schemas.microsoft.com/office/drawing/2014/main" id="{A5BF5628-ADFE-B08A-7EDA-C998DDFD831F}"/>
              </a:ext>
            </a:extLst>
          </p:cNvPr>
          <p:cNvPicPr>
            <a:picLocks noChangeAspect="1"/>
          </p:cNvPicPr>
          <p:nvPr/>
        </p:nvPicPr>
        <p:blipFill>
          <a:blip r:embed="rId5"/>
          <a:stretch>
            <a:fillRect/>
          </a:stretch>
        </p:blipFill>
        <p:spPr>
          <a:xfrm>
            <a:off x="5773380" y="5059788"/>
            <a:ext cx="596397" cy="596397"/>
          </a:xfrm>
          <a:prstGeom prst="rect">
            <a:avLst/>
          </a:prstGeom>
        </p:spPr>
      </p:pic>
      <p:cxnSp>
        <p:nvCxnSpPr>
          <p:cNvPr id="80" name="Rak pilkoppling 79">
            <a:extLst>
              <a:ext uri="{FF2B5EF4-FFF2-40B4-BE49-F238E27FC236}">
                <a16:creationId xmlns:a16="http://schemas.microsoft.com/office/drawing/2014/main" id="{7B0E68A0-CE4A-CB9B-6259-91F74292FA0B}"/>
              </a:ext>
            </a:extLst>
          </p:cNvPr>
          <p:cNvCxnSpPr>
            <a:cxnSpLocks/>
            <a:stCxn id="71" idx="1"/>
          </p:cNvCxnSpPr>
          <p:nvPr/>
        </p:nvCxnSpPr>
        <p:spPr>
          <a:xfrm flipH="1" flipV="1">
            <a:off x="4530662" y="5810663"/>
            <a:ext cx="3019162" cy="13196"/>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81" name="Rektangel 80">
            <a:extLst>
              <a:ext uri="{FF2B5EF4-FFF2-40B4-BE49-F238E27FC236}">
                <a16:creationId xmlns:a16="http://schemas.microsoft.com/office/drawing/2014/main" id="{3E0D45B7-8DE4-ED37-BC51-F067D60C02F2}"/>
              </a:ext>
            </a:extLst>
          </p:cNvPr>
          <p:cNvSpPr/>
          <p:nvPr/>
        </p:nvSpPr>
        <p:spPr>
          <a:xfrm>
            <a:off x="5581274" y="5695983"/>
            <a:ext cx="1214187" cy="25393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82" name="textruta 81">
            <a:extLst>
              <a:ext uri="{FF2B5EF4-FFF2-40B4-BE49-F238E27FC236}">
                <a16:creationId xmlns:a16="http://schemas.microsoft.com/office/drawing/2014/main" id="{2D1A5943-6212-F944-66D3-DC602FD5E9AF}"/>
              </a:ext>
            </a:extLst>
          </p:cNvPr>
          <p:cNvSpPr txBox="1"/>
          <p:nvPr/>
        </p:nvSpPr>
        <p:spPr>
          <a:xfrm>
            <a:off x="5660605" y="6006112"/>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sp>
        <p:nvSpPr>
          <p:cNvPr id="7" name="Platshållare för innehåll 83">
            <a:extLst>
              <a:ext uri="{FF2B5EF4-FFF2-40B4-BE49-F238E27FC236}">
                <a16:creationId xmlns:a16="http://schemas.microsoft.com/office/drawing/2014/main" id="{B0DEC6C6-937B-1A1B-C619-2040491ECA87}"/>
              </a:ext>
            </a:extLst>
          </p:cNvPr>
          <p:cNvSpPr>
            <a:spLocks noGrp="1"/>
          </p:cNvSpPr>
          <p:nvPr>
            <p:ph idx="1"/>
          </p:nvPr>
        </p:nvSpPr>
        <p:spPr>
          <a:xfrm>
            <a:off x="761999" y="1305620"/>
            <a:ext cx="8505826" cy="1618556"/>
          </a:xfrm>
        </p:spPr>
        <p:txBody>
          <a:bodyPr>
            <a:normAutofit/>
          </a:bodyPr>
          <a:lstStyle/>
          <a:p>
            <a:pPr marL="4762" indent="0">
              <a:lnSpc>
                <a:spcPct val="100000"/>
              </a:lnSpc>
              <a:spcBef>
                <a:spcPts val="600"/>
              </a:spcBef>
              <a:spcAft>
                <a:spcPts val="600"/>
              </a:spcAft>
              <a:buNone/>
            </a:pPr>
            <a:r>
              <a:rPr lang="sv-SE" b="1">
                <a:latin typeface="Open Sans" panose="020B0606030504020204" pitchFamily="34" charset="0"/>
                <a:ea typeface="Open Sans" panose="020B0606030504020204" pitchFamily="34" charset="0"/>
                <a:cs typeface="Open Sans" panose="020B0606030504020204" pitchFamily="34" charset="0"/>
              </a:rPr>
              <a:t>Nuläge i VIOL 2</a:t>
            </a:r>
          </a:p>
          <a:p>
            <a:pPr>
              <a:lnSpc>
                <a:spcPct val="100000"/>
              </a:lnSpc>
              <a:spcBef>
                <a:spcPts val="600"/>
              </a:spcBef>
              <a:spcAft>
                <a:spcPts val="600"/>
              </a:spcAft>
            </a:pPr>
            <a:r>
              <a:rPr lang="sv-SE" sz="1400" b="1"/>
              <a:t>Otydlig</a:t>
            </a:r>
            <a:r>
              <a:rPr lang="sv-SE" sz="1400"/>
              <a:t> och en </a:t>
            </a:r>
            <a:r>
              <a:rPr lang="sv-SE" sz="1400" b="1"/>
              <a:t>ej uppdaterad </a:t>
            </a:r>
            <a:r>
              <a:rPr lang="sv-SE" sz="1400"/>
              <a:t>företeckning över platser i VIOL 2 </a:t>
            </a:r>
          </a:p>
          <a:p>
            <a:pPr>
              <a:lnSpc>
                <a:spcPct val="100000"/>
              </a:lnSpc>
              <a:spcBef>
                <a:spcPts val="600"/>
              </a:spcBef>
              <a:spcAft>
                <a:spcPts val="600"/>
              </a:spcAft>
            </a:pPr>
            <a:r>
              <a:rPr lang="sv-SE" sz="1400"/>
              <a:t>Det saknas möjlighet att på ett strukturerat sätt definiera olika platser och dess relation till varandra. </a:t>
            </a:r>
          </a:p>
        </p:txBody>
      </p:sp>
      <p:sp>
        <p:nvSpPr>
          <p:cNvPr id="8" name="Platshållare för innehåll 83">
            <a:extLst>
              <a:ext uri="{FF2B5EF4-FFF2-40B4-BE49-F238E27FC236}">
                <a16:creationId xmlns:a16="http://schemas.microsoft.com/office/drawing/2014/main" id="{74D5DCFF-3652-C97C-D096-64F9EF490ADB}"/>
              </a:ext>
            </a:extLst>
          </p:cNvPr>
          <p:cNvSpPr txBox="1">
            <a:spLocks/>
          </p:cNvSpPr>
          <p:nvPr/>
        </p:nvSpPr>
        <p:spPr>
          <a:xfrm>
            <a:off x="766497" y="2803273"/>
            <a:ext cx="5581650" cy="1618556"/>
          </a:xfrm>
          <a:prstGeom prst="rect">
            <a:avLst/>
          </a:prstGeom>
        </p:spPr>
        <p:txBody>
          <a:bodyPr vert="horz" lIns="91440" tIns="45720" rIns="91440" bIns="45720" rtlCol="0">
            <a:normAutofit/>
          </a:bodyPr>
          <a:lstStyle>
            <a:lvl1pPr marL="180975" indent="-176213" algn="l" defTabSz="914400" rtl="0" eaLnBrk="1" latinLnBrk="0" hangingPunct="1">
              <a:lnSpc>
                <a:spcPct val="130000"/>
              </a:lnSpc>
              <a:spcBef>
                <a:spcPts val="1000"/>
              </a:spcBef>
              <a:spcAft>
                <a:spcPts val="1200"/>
              </a:spcAft>
              <a:buFontTx/>
              <a:buBlip>
                <a:blip r:embed="rId6"/>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6"/>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lnSpc>
                <a:spcPct val="100000"/>
              </a:lnSpc>
              <a:spcBef>
                <a:spcPts val="600"/>
              </a:spcBef>
              <a:spcAft>
                <a:spcPts val="600"/>
              </a:spcAft>
              <a:buFontTx/>
              <a:buNone/>
            </a:pPr>
            <a:r>
              <a:rPr lang="sv-SE" b="1">
                <a:latin typeface="Open Sans" panose="020B0606030504020204" pitchFamily="34" charset="0"/>
                <a:ea typeface="Open Sans" panose="020B0606030504020204" pitchFamily="34" charset="0"/>
                <a:cs typeface="Open Sans" panose="020B0606030504020204" pitchFamily="34" charset="0"/>
              </a:rPr>
              <a:t>Förbättring i VIOL 3 </a:t>
            </a:r>
          </a:p>
          <a:p>
            <a:pPr>
              <a:lnSpc>
                <a:spcPct val="100000"/>
              </a:lnSpc>
              <a:spcBef>
                <a:spcPts val="600"/>
              </a:spcBef>
              <a:spcAft>
                <a:spcPts val="600"/>
              </a:spcAft>
            </a:pPr>
            <a:r>
              <a:rPr lang="sv-SE" sz="1400"/>
              <a:t>Möjlighet att bygga upp en platsstruktur med hierkier samt definiera olika typer av platser för olika syften </a:t>
            </a:r>
          </a:p>
        </p:txBody>
      </p:sp>
      <p:sp>
        <p:nvSpPr>
          <p:cNvPr id="9" name="Platshållare för innehåll 83">
            <a:extLst>
              <a:ext uri="{FF2B5EF4-FFF2-40B4-BE49-F238E27FC236}">
                <a16:creationId xmlns:a16="http://schemas.microsoft.com/office/drawing/2014/main" id="{4C4A03D9-BE29-6939-A9E5-502CE5063E1D}"/>
              </a:ext>
            </a:extLst>
          </p:cNvPr>
          <p:cNvSpPr txBox="1">
            <a:spLocks/>
          </p:cNvSpPr>
          <p:nvPr/>
        </p:nvSpPr>
        <p:spPr>
          <a:xfrm>
            <a:off x="710756" y="3933173"/>
            <a:ext cx="4962526" cy="1894154"/>
          </a:xfrm>
          <a:prstGeom prst="rect">
            <a:avLst/>
          </a:prstGeom>
        </p:spPr>
        <p:txBody>
          <a:bodyPr vert="horz" lIns="91440" tIns="45720" rIns="91440" bIns="45720" rtlCol="0">
            <a:normAutofit/>
          </a:bodyPr>
          <a:lstStyle>
            <a:lvl1pPr marL="180975" indent="-176213" algn="l" defTabSz="914400" rtl="0" eaLnBrk="1" latinLnBrk="0" hangingPunct="1">
              <a:lnSpc>
                <a:spcPct val="130000"/>
              </a:lnSpc>
              <a:spcBef>
                <a:spcPts val="1000"/>
              </a:spcBef>
              <a:spcAft>
                <a:spcPts val="1200"/>
              </a:spcAft>
              <a:buFontTx/>
              <a:buBlip>
                <a:blip r:embed="rId6"/>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6"/>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lnSpc>
                <a:spcPct val="100000"/>
              </a:lnSpc>
              <a:spcBef>
                <a:spcPts val="600"/>
              </a:spcBef>
              <a:spcAft>
                <a:spcPts val="600"/>
              </a:spcAft>
              <a:buFontTx/>
              <a:buNone/>
            </a:pPr>
            <a:r>
              <a:rPr lang="sv-SE" b="1">
                <a:latin typeface="Open Sans" panose="020B0606030504020204" pitchFamily="34" charset="0"/>
                <a:ea typeface="Open Sans" panose="020B0606030504020204" pitchFamily="34" charset="0"/>
                <a:cs typeface="Open Sans" panose="020B0606030504020204" pitchFamily="34" charset="0"/>
              </a:rPr>
              <a:t>Resultat i VIOL 3 </a:t>
            </a:r>
          </a:p>
          <a:p>
            <a:pPr>
              <a:lnSpc>
                <a:spcPct val="100000"/>
              </a:lnSpc>
              <a:spcBef>
                <a:spcPts val="600"/>
              </a:spcBef>
              <a:spcAft>
                <a:spcPts val="600"/>
              </a:spcAft>
            </a:pPr>
            <a:r>
              <a:rPr lang="sv-SE" sz="1400"/>
              <a:t>Kunna återspegla verklighetens platsstruktur i VIOL 3 och </a:t>
            </a:r>
            <a:r>
              <a:rPr lang="sv-SE" sz="1400" err="1"/>
              <a:t>därigen</a:t>
            </a:r>
            <a:r>
              <a:rPr lang="sv-SE" sz="1400"/>
              <a:t> möjliggöra bättre logistik, minskad risk för fel och förmedling av korrekt information till mottagande industri. </a:t>
            </a:r>
          </a:p>
        </p:txBody>
      </p:sp>
    </p:spTree>
    <p:extLst>
      <p:ext uri="{BB962C8B-B14F-4D97-AF65-F5344CB8AC3E}">
        <p14:creationId xmlns:p14="http://schemas.microsoft.com/office/powerpoint/2010/main" val="41171515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Koppling: vinklad 228">
            <a:extLst>
              <a:ext uri="{FF2B5EF4-FFF2-40B4-BE49-F238E27FC236}">
                <a16:creationId xmlns:a16="http://schemas.microsoft.com/office/drawing/2014/main" id="{CBB88946-2605-AAD0-2A92-74524129C71D}"/>
              </a:ext>
            </a:extLst>
          </p:cNvPr>
          <p:cNvCxnSpPr>
            <a:cxnSpLocks/>
            <a:stCxn id="197" idx="0"/>
            <a:endCxn id="95" idx="1"/>
          </p:cNvCxnSpPr>
          <p:nvPr/>
        </p:nvCxnSpPr>
        <p:spPr>
          <a:xfrm rot="5400000" flipH="1" flipV="1">
            <a:off x="614169" y="3284621"/>
            <a:ext cx="2206374" cy="526880"/>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211" name="Rektangel 210">
            <a:extLst>
              <a:ext uri="{FF2B5EF4-FFF2-40B4-BE49-F238E27FC236}">
                <a16:creationId xmlns:a16="http://schemas.microsoft.com/office/drawing/2014/main" id="{9D914B2E-97BE-A73D-CD32-D8EA6C87E5F3}"/>
              </a:ext>
            </a:extLst>
          </p:cNvPr>
          <p:cNvSpPr/>
          <p:nvPr/>
        </p:nvSpPr>
        <p:spPr>
          <a:xfrm>
            <a:off x="689959" y="4127264"/>
            <a:ext cx="153720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Uppföljningsrapporter</a:t>
            </a:r>
            <a:br>
              <a:rPr lang="sv-SE" sz="1050">
                <a:solidFill>
                  <a:schemeClr val="bg1"/>
                </a:solidFill>
              </a:rPr>
            </a:br>
            <a:r>
              <a:rPr lang="sv-SE" sz="1050">
                <a:solidFill>
                  <a:schemeClr val="bg1"/>
                </a:solidFill>
              </a:rPr>
              <a:t>Mätbesked i led 1</a:t>
            </a:r>
          </a:p>
        </p:txBody>
      </p:sp>
      <p:sp>
        <p:nvSpPr>
          <p:cNvPr id="111" name="Rektangel 110">
            <a:extLst>
              <a:ext uri="{FF2B5EF4-FFF2-40B4-BE49-F238E27FC236}">
                <a16:creationId xmlns:a16="http://schemas.microsoft.com/office/drawing/2014/main" id="{2F09E4A7-D7EE-9461-D391-78889A1F2680}"/>
              </a:ext>
            </a:extLst>
          </p:cNvPr>
          <p:cNvSpPr/>
          <p:nvPr/>
        </p:nvSpPr>
        <p:spPr>
          <a:xfrm>
            <a:off x="3324465" y="3166364"/>
            <a:ext cx="2752027" cy="1300843"/>
          </a:xfrm>
          <a:prstGeom prst="rect">
            <a:avLst/>
          </a:prstGeom>
          <a:solidFill>
            <a:schemeClr val="bg1">
              <a:lumMod val="65000"/>
              <a:alpha val="25098"/>
            </a:scheme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110" name="Rektangel 109">
            <a:extLst>
              <a:ext uri="{FF2B5EF4-FFF2-40B4-BE49-F238E27FC236}">
                <a16:creationId xmlns:a16="http://schemas.microsoft.com/office/drawing/2014/main" id="{9CF002E5-A986-F493-C1F8-E720C8AC62BD}"/>
              </a:ext>
            </a:extLst>
          </p:cNvPr>
          <p:cNvSpPr/>
          <p:nvPr/>
        </p:nvSpPr>
        <p:spPr>
          <a:xfrm>
            <a:off x="3324466" y="1403883"/>
            <a:ext cx="2752027" cy="1711060"/>
          </a:xfrm>
          <a:prstGeom prst="rect">
            <a:avLst/>
          </a:prstGeom>
          <a:solidFill>
            <a:srgbClr val="DFDCD8">
              <a:alpha val="25098"/>
            </a:srgb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81" name="Rektangel 80">
            <a:extLst>
              <a:ext uri="{FF2B5EF4-FFF2-40B4-BE49-F238E27FC236}">
                <a16:creationId xmlns:a16="http://schemas.microsoft.com/office/drawing/2014/main" id="{D9BE7FB7-2378-DB05-F0C9-33E04D02B6C5}"/>
              </a:ext>
            </a:extLst>
          </p:cNvPr>
          <p:cNvSpPr/>
          <p:nvPr/>
        </p:nvSpPr>
        <p:spPr>
          <a:xfrm>
            <a:off x="3429338" y="1504250"/>
            <a:ext cx="2545674"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err="1">
                <a:solidFill>
                  <a:schemeClr val="bg1"/>
                </a:solidFill>
              </a:rPr>
              <a:t>Förstaledskontrakt</a:t>
            </a:r>
            <a:r>
              <a:rPr lang="sv-SE" sz="1050">
                <a:solidFill>
                  <a:schemeClr val="bg1"/>
                </a:solidFill>
              </a:rPr>
              <a:t> </a:t>
            </a:r>
          </a:p>
        </p:txBody>
      </p:sp>
      <p:sp>
        <p:nvSpPr>
          <p:cNvPr id="82" name="Rektangel 81">
            <a:extLst>
              <a:ext uri="{FF2B5EF4-FFF2-40B4-BE49-F238E27FC236}">
                <a16:creationId xmlns:a16="http://schemas.microsoft.com/office/drawing/2014/main" id="{C870BE77-FC4B-B862-B05A-C096D76BDCB2}"/>
              </a:ext>
            </a:extLst>
          </p:cNvPr>
          <p:cNvSpPr/>
          <p:nvPr/>
        </p:nvSpPr>
        <p:spPr>
          <a:xfrm>
            <a:off x="5052648" y="1828287"/>
            <a:ext cx="91481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Avtalsobjekt </a:t>
            </a:r>
          </a:p>
        </p:txBody>
      </p:sp>
      <p:sp>
        <p:nvSpPr>
          <p:cNvPr id="83" name="Rektangel 82">
            <a:extLst>
              <a:ext uri="{FF2B5EF4-FFF2-40B4-BE49-F238E27FC236}">
                <a16:creationId xmlns:a16="http://schemas.microsoft.com/office/drawing/2014/main" id="{9184B721-C0C5-E416-9C9E-45984DC6B429}"/>
              </a:ext>
            </a:extLst>
          </p:cNvPr>
          <p:cNvSpPr/>
          <p:nvPr/>
        </p:nvSpPr>
        <p:spPr>
          <a:xfrm>
            <a:off x="5286242" y="2141737"/>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1 </a:t>
            </a:r>
          </a:p>
        </p:txBody>
      </p:sp>
      <p:sp>
        <p:nvSpPr>
          <p:cNvPr id="84" name="Rektangel 83">
            <a:extLst>
              <a:ext uri="{FF2B5EF4-FFF2-40B4-BE49-F238E27FC236}">
                <a16:creationId xmlns:a16="http://schemas.microsoft.com/office/drawing/2014/main" id="{04CD92D0-1AE0-246B-8170-2DC0363F87BD}"/>
              </a:ext>
            </a:extLst>
          </p:cNvPr>
          <p:cNvSpPr/>
          <p:nvPr/>
        </p:nvSpPr>
        <p:spPr>
          <a:xfrm>
            <a:off x="5286242" y="2332618"/>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2</a:t>
            </a:r>
          </a:p>
        </p:txBody>
      </p:sp>
      <p:grpSp>
        <p:nvGrpSpPr>
          <p:cNvPr id="85" name="Grupp 84">
            <a:extLst>
              <a:ext uri="{FF2B5EF4-FFF2-40B4-BE49-F238E27FC236}">
                <a16:creationId xmlns:a16="http://schemas.microsoft.com/office/drawing/2014/main" id="{0F85E961-FF74-849C-FDDF-C27792D70BBA}"/>
              </a:ext>
            </a:extLst>
          </p:cNvPr>
          <p:cNvGrpSpPr/>
          <p:nvPr/>
        </p:nvGrpSpPr>
        <p:grpSpPr>
          <a:xfrm>
            <a:off x="3433697" y="2256661"/>
            <a:ext cx="1537339" cy="817253"/>
            <a:chOff x="3220937" y="3429000"/>
            <a:chExt cx="1933823" cy="1087775"/>
          </a:xfrm>
        </p:grpSpPr>
        <p:pic>
          <p:nvPicPr>
            <p:cNvPr id="86" name="Bildobjekt 85">
              <a:extLst>
                <a:ext uri="{FF2B5EF4-FFF2-40B4-BE49-F238E27FC236}">
                  <a16:creationId xmlns:a16="http://schemas.microsoft.com/office/drawing/2014/main" id="{965355E1-0E1A-D13C-A83A-B834A52CF995}"/>
                </a:ext>
              </a:extLst>
            </p:cNvPr>
            <p:cNvPicPr>
              <a:picLocks noChangeAspect="1"/>
            </p:cNvPicPr>
            <p:nvPr/>
          </p:nvPicPr>
          <p:blipFill>
            <a:blip r:embed="rId3"/>
            <a:stretch>
              <a:fillRect/>
            </a:stretch>
          </p:blipFill>
          <p:spPr>
            <a:xfrm>
              <a:off x="3220937" y="3429000"/>
              <a:ext cx="1933823" cy="1087775"/>
            </a:xfrm>
            <a:prstGeom prst="rect">
              <a:avLst/>
            </a:prstGeom>
          </p:spPr>
        </p:pic>
        <p:sp>
          <p:nvSpPr>
            <p:cNvPr id="87" name="Rektangel 86">
              <a:extLst>
                <a:ext uri="{FF2B5EF4-FFF2-40B4-BE49-F238E27FC236}">
                  <a16:creationId xmlns:a16="http://schemas.microsoft.com/office/drawing/2014/main" id="{6DDF1473-6F8F-9691-FF59-EBDC06E5D836}"/>
                </a:ext>
              </a:extLst>
            </p:cNvPr>
            <p:cNvSpPr/>
            <p:nvPr/>
          </p:nvSpPr>
          <p:spPr>
            <a:xfrm rot="2673325">
              <a:off x="3676286" y="3758573"/>
              <a:ext cx="699247" cy="47675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a:p>
          </p:txBody>
        </p:sp>
        <p:sp>
          <p:nvSpPr>
            <p:cNvPr id="88" name="Flödesschema: Koppling 87">
              <a:extLst>
                <a:ext uri="{FF2B5EF4-FFF2-40B4-BE49-F238E27FC236}">
                  <a16:creationId xmlns:a16="http://schemas.microsoft.com/office/drawing/2014/main" id="{A0DEC286-DA37-F49E-BFF1-C5201A34CC75}"/>
                </a:ext>
              </a:extLst>
            </p:cNvPr>
            <p:cNvSpPr/>
            <p:nvPr/>
          </p:nvSpPr>
          <p:spPr>
            <a:xfrm>
              <a:off x="3803627" y="3866126"/>
              <a:ext cx="112440" cy="106761"/>
            </a:xfrm>
            <a:prstGeom prst="flowChartConnector">
              <a:avLst/>
            </a:prstGeom>
            <a:solidFill>
              <a:srgbClr val="1F6575"/>
            </a:solidFill>
            <a:ln w="952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89" name="Flödesschema: Koppling 88">
              <a:extLst>
                <a:ext uri="{FF2B5EF4-FFF2-40B4-BE49-F238E27FC236}">
                  <a16:creationId xmlns:a16="http://schemas.microsoft.com/office/drawing/2014/main" id="{96EE59F4-E092-A6EA-C7E1-6CA118B5B7AC}"/>
                </a:ext>
              </a:extLst>
            </p:cNvPr>
            <p:cNvSpPr/>
            <p:nvPr/>
          </p:nvSpPr>
          <p:spPr>
            <a:xfrm>
              <a:off x="4028506" y="4013621"/>
              <a:ext cx="112440"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sp>
        <p:nvSpPr>
          <p:cNvPr id="90" name="Flödesschema: Koppling 89">
            <a:extLst>
              <a:ext uri="{FF2B5EF4-FFF2-40B4-BE49-F238E27FC236}">
                <a16:creationId xmlns:a16="http://schemas.microsoft.com/office/drawing/2014/main" id="{437B9C2C-E613-9AF0-A02B-D997C9983DFE}"/>
              </a:ext>
            </a:extLst>
          </p:cNvPr>
          <p:cNvSpPr/>
          <p:nvPr/>
        </p:nvSpPr>
        <p:spPr>
          <a:xfrm>
            <a:off x="5084829" y="2161519"/>
            <a:ext cx="102688" cy="106761"/>
          </a:xfrm>
          <a:prstGeom prst="flowChartConnector">
            <a:avLst/>
          </a:prstGeom>
          <a:solidFill>
            <a:srgbClr val="1F6575"/>
          </a:solidFill>
          <a:ln w="9525">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91" name="Flödesschema: Koppling 90">
            <a:extLst>
              <a:ext uri="{FF2B5EF4-FFF2-40B4-BE49-F238E27FC236}">
                <a16:creationId xmlns:a16="http://schemas.microsoft.com/office/drawing/2014/main" id="{33C231FC-DDB1-1105-F9BE-681718963221}"/>
              </a:ext>
            </a:extLst>
          </p:cNvPr>
          <p:cNvSpPr/>
          <p:nvPr/>
        </p:nvSpPr>
        <p:spPr>
          <a:xfrm>
            <a:off x="5084829" y="2349008"/>
            <a:ext cx="102688"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nvGrpSpPr>
          <p:cNvPr id="92" name="Grupp 91">
            <a:extLst>
              <a:ext uri="{FF2B5EF4-FFF2-40B4-BE49-F238E27FC236}">
                <a16:creationId xmlns:a16="http://schemas.microsoft.com/office/drawing/2014/main" id="{CF6300EB-3EFB-73C3-CAD1-A5EF87882B1D}"/>
              </a:ext>
            </a:extLst>
          </p:cNvPr>
          <p:cNvGrpSpPr/>
          <p:nvPr/>
        </p:nvGrpSpPr>
        <p:grpSpPr>
          <a:xfrm>
            <a:off x="3429338" y="1737170"/>
            <a:ext cx="1281291" cy="611701"/>
            <a:chOff x="3867629" y="2905114"/>
            <a:chExt cx="1402976" cy="627854"/>
          </a:xfrm>
        </p:grpSpPr>
        <p:pic>
          <p:nvPicPr>
            <p:cNvPr id="93" name="Bildobjekt 92">
              <a:extLst>
                <a:ext uri="{FF2B5EF4-FFF2-40B4-BE49-F238E27FC236}">
                  <a16:creationId xmlns:a16="http://schemas.microsoft.com/office/drawing/2014/main" id="{6A55E853-1BA5-26E1-8542-3B932C8AB0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05114"/>
              <a:ext cx="836001" cy="627854"/>
            </a:xfrm>
            <a:prstGeom prst="rect">
              <a:avLst/>
            </a:prstGeom>
          </p:spPr>
        </p:pic>
        <p:sp>
          <p:nvSpPr>
            <p:cNvPr id="94" name="textruta 93">
              <a:extLst>
                <a:ext uri="{FF2B5EF4-FFF2-40B4-BE49-F238E27FC236}">
                  <a16:creationId xmlns:a16="http://schemas.microsoft.com/office/drawing/2014/main" id="{533561F9-891F-270B-9940-22A0ED4B55B6}"/>
                </a:ext>
              </a:extLst>
            </p:cNvPr>
            <p:cNvSpPr txBox="1"/>
            <p:nvPr/>
          </p:nvSpPr>
          <p:spPr>
            <a:xfrm>
              <a:off x="4434604" y="3044486"/>
              <a:ext cx="836001" cy="26062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1:a Köpare</a:t>
              </a:r>
            </a:p>
          </p:txBody>
        </p:sp>
      </p:grpSp>
      <p:pic>
        <p:nvPicPr>
          <p:cNvPr id="95" name="Bildobjekt 94">
            <a:extLst>
              <a:ext uri="{FF2B5EF4-FFF2-40B4-BE49-F238E27FC236}">
                <a16:creationId xmlns:a16="http://schemas.microsoft.com/office/drawing/2014/main" id="{BD7EA0EB-1197-2750-A8E8-879511AEBBCA}"/>
              </a:ext>
            </a:extLst>
          </p:cNvPr>
          <p:cNvPicPr>
            <a:picLocks noChangeAspect="1"/>
          </p:cNvPicPr>
          <p:nvPr/>
        </p:nvPicPr>
        <p:blipFill>
          <a:blip r:embed="rId6"/>
          <a:stretch>
            <a:fillRect/>
          </a:stretch>
        </p:blipFill>
        <p:spPr>
          <a:xfrm>
            <a:off x="1980796" y="2113646"/>
            <a:ext cx="663545" cy="662455"/>
          </a:xfrm>
          <a:prstGeom prst="rect">
            <a:avLst/>
          </a:prstGeom>
        </p:spPr>
      </p:pic>
      <p:sp>
        <p:nvSpPr>
          <p:cNvPr id="96" name="Rektangel 95">
            <a:extLst>
              <a:ext uri="{FF2B5EF4-FFF2-40B4-BE49-F238E27FC236}">
                <a16:creationId xmlns:a16="http://schemas.microsoft.com/office/drawing/2014/main" id="{D197DEA7-8AC3-362C-4C78-EAA08958ADFE}"/>
              </a:ext>
            </a:extLst>
          </p:cNvPr>
          <p:cNvSpPr/>
          <p:nvPr/>
        </p:nvSpPr>
        <p:spPr>
          <a:xfrm>
            <a:off x="1709723" y="1828287"/>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cxnSp>
        <p:nvCxnSpPr>
          <p:cNvPr id="97" name="Rak pilkoppling 96">
            <a:extLst>
              <a:ext uri="{FF2B5EF4-FFF2-40B4-BE49-F238E27FC236}">
                <a16:creationId xmlns:a16="http://schemas.microsoft.com/office/drawing/2014/main" id="{508E4224-AE26-EE6F-13F4-05B4CCEB9358}"/>
              </a:ext>
            </a:extLst>
          </p:cNvPr>
          <p:cNvCxnSpPr>
            <a:cxnSpLocks/>
            <a:stCxn id="96" idx="3"/>
          </p:cNvCxnSpPr>
          <p:nvPr/>
        </p:nvCxnSpPr>
        <p:spPr>
          <a:xfrm flipV="1">
            <a:off x="2889336" y="1962757"/>
            <a:ext cx="364792" cy="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98" name="Rektangel 97">
            <a:extLst>
              <a:ext uri="{FF2B5EF4-FFF2-40B4-BE49-F238E27FC236}">
                <a16:creationId xmlns:a16="http://schemas.microsoft.com/office/drawing/2014/main" id="{651DE1E3-660D-EA2A-F6F0-340F22E7C70D}"/>
              </a:ext>
            </a:extLst>
          </p:cNvPr>
          <p:cNvSpPr/>
          <p:nvPr/>
        </p:nvSpPr>
        <p:spPr>
          <a:xfrm>
            <a:off x="3429338" y="3226787"/>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99" name="Rektangel 98">
            <a:extLst>
              <a:ext uri="{FF2B5EF4-FFF2-40B4-BE49-F238E27FC236}">
                <a16:creationId xmlns:a16="http://schemas.microsoft.com/office/drawing/2014/main" id="{AD586737-6084-CED5-E3EC-DBA611BA108A}"/>
              </a:ext>
            </a:extLst>
          </p:cNvPr>
          <p:cNvSpPr/>
          <p:nvPr/>
        </p:nvSpPr>
        <p:spPr>
          <a:xfrm>
            <a:off x="4782697" y="3229050"/>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100" name="Rektangel 99">
            <a:extLst>
              <a:ext uri="{FF2B5EF4-FFF2-40B4-BE49-F238E27FC236}">
                <a16:creationId xmlns:a16="http://schemas.microsoft.com/office/drawing/2014/main" id="{5353F7A3-0F83-B38C-D531-9E5992E491E8}"/>
              </a:ext>
            </a:extLst>
          </p:cNvPr>
          <p:cNvSpPr/>
          <p:nvPr/>
        </p:nvSpPr>
        <p:spPr>
          <a:xfrm>
            <a:off x="4028408" y="4141697"/>
            <a:ext cx="139898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Kontraktskedja  </a:t>
            </a:r>
          </a:p>
        </p:txBody>
      </p:sp>
      <p:grpSp>
        <p:nvGrpSpPr>
          <p:cNvPr id="101" name="Grupp 100">
            <a:extLst>
              <a:ext uri="{FF2B5EF4-FFF2-40B4-BE49-F238E27FC236}">
                <a16:creationId xmlns:a16="http://schemas.microsoft.com/office/drawing/2014/main" id="{25476694-8A05-6AC6-8FF9-2E9CA67DEAF6}"/>
              </a:ext>
            </a:extLst>
          </p:cNvPr>
          <p:cNvGrpSpPr/>
          <p:nvPr/>
        </p:nvGrpSpPr>
        <p:grpSpPr>
          <a:xfrm>
            <a:off x="3284627" y="3435752"/>
            <a:ext cx="1359544" cy="544491"/>
            <a:chOff x="3867629" y="2957711"/>
            <a:chExt cx="1413096" cy="627854"/>
          </a:xfrm>
        </p:grpSpPr>
        <p:pic>
          <p:nvPicPr>
            <p:cNvPr id="102" name="Bildobjekt 101">
              <a:extLst>
                <a:ext uri="{FF2B5EF4-FFF2-40B4-BE49-F238E27FC236}">
                  <a16:creationId xmlns:a16="http://schemas.microsoft.com/office/drawing/2014/main" id="{A626BAD2-F84B-A100-887E-78B8484697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3" name="textruta 102">
              <a:extLst>
                <a:ext uri="{FF2B5EF4-FFF2-40B4-BE49-F238E27FC236}">
                  <a16:creationId xmlns:a16="http://schemas.microsoft.com/office/drawing/2014/main" id="{0A1E7251-9CC2-A017-BC7F-158BCF3C1C7A}"/>
                </a:ext>
              </a:extLst>
            </p:cNvPr>
            <p:cNvSpPr txBox="1"/>
            <p:nvPr/>
          </p:nvSpPr>
          <p:spPr>
            <a:xfrm>
              <a:off x="4444724" y="3144680"/>
              <a:ext cx="836001" cy="29279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2:a Köpare</a:t>
              </a:r>
            </a:p>
          </p:txBody>
        </p:sp>
      </p:grpSp>
      <p:grpSp>
        <p:nvGrpSpPr>
          <p:cNvPr id="104" name="Grupp 103">
            <a:extLst>
              <a:ext uri="{FF2B5EF4-FFF2-40B4-BE49-F238E27FC236}">
                <a16:creationId xmlns:a16="http://schemas.microsoft.com/office/drawing/2014/main" id="{A91CD72F-DB3D-E3B2-D217-67F3FA046E84}"/>
              </a:ext>
            </a:extLst>
          </p:cNvPr>
          <p:cNvGrpSpPr/>
          <p:nvPr/>
        </p:nvGrpSpPr>
        <p:grpSpPr>
          <a:xfrm>
            <a:off x="4644171" y="3455207"/>
            <a:ext cx="1326348" cy="495463"/>
            <a:chOff x="3867629" y="2957711"/>
            <a:chExt cx="1413096" cy="627854"/>
          </a:xfrm>
        </p:grpSpPr>
        <p:pic>
          <p:nvPicPr>
            <p:cNvPr id="105" name="Bildobjekt 104">
              <a:extLst>
                <a:ext uri="{FF2B5EF4-FFF2-40B4-BE49-F238E27FC236}">
                  <a16:creationId xmlns:a16="http://schemas.microsoft.com/office/drawing/2014/main" id="{DC1AE27B-2963-5E04-EA7C-6486526FEE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6" name="textruta 105">
              <a:extLst>
                <a:ext uri="{FF2B5EF4-FFF2-40B4-BE49-F238E27FC236}">
                  <a16:creationId xmlns:a16="http://schemas.microsoft.com/office/drawing/2014/main" id="{5443C419-53BC-70F7-A8F6-FA3C725543EC}"/>
                </a:ext>
              </a:extLst>
            </p:cNvPr>
            <p:cNvSpPr txBox="1"/>
            <p:nvPr/>
          </p:nvSpPr>
          <p:spPr>
            <a:xfrm>
              <a:off x="4444724" y="3144680"/>
              <a:ext cx="836001" cy="321764"/>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3:e Köpare</a:t>
              </a:r>
            </a:p>
          </p:txBody>
        </p:sp>
      </p:grpSp>
      <p:sp>
        <p:nvSpPr>
          <p:cNvPr id="107" name="Höger klammerparentes 106">
            <a:extLst>
              <a:ext uri="{FF2B5EF4-FFF2-40B4-BE49-F238E27FC236}">
                <a16:creationId xmlns:a16="http://schemas.microsoft.com/office/drawing/2014/main" id="{72E9552B-278B-38F2-8E65-A45D786B6F0C}"/>
              </a:ext>
            </a:extLst>
          </p:cNvPr>
          <p:cNvSpPr/>
          <p:nvPr/>
        </p:nvSpPr>
        <p:spPr>
          <a:xfrm rot="5400000">
            <a:off x="4646714" y="2708377"/>
            <a:ext cx="168059" cy="2602812"/>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08" name="Rektangel 107">
            <a:extLst>
              <a:ext uri="{FF2B5EF4-FFF2-40B4-BE49-F238E27FC236}">
                <a16:creationId xmlns:a16="http://schemas.microsoft.com/office/drawing/2014/main" id="{864843D2-2FD5-8179-BFC2-E4DDE060190B}"/>
              </a:ext>
            </a:extLst>
          </p:cNvPr>
          <p:cNvSpPr/>
          <p:nvPr/>
        </p:nvSpPr>
        <p:spPr>
          <a:xfrm rot="5400000">
            <a:off x="4606694" y="4089636"/>
            <a:ext cx="242413" cy="1602078"/>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sv-SE" sz="1050">
                <a:solidFill>
                  <a:schemeClr val="bg1"/>
                </a:solidFill>
              </a:rPr>
              <a:t>Redovisningshänvisning </a:t>
            </a:r>
          </a:p>
        </p:txBody>
      </p:sp>
      <p:sp>
        <p:nvSpPr>
          <p:cNvPr id="109" name="Höger klammerparentes 108">
            <a:extLst>
              <a:ext uri="{FF2B5EF4-FFF2-40B4-BE49-F238E27FC236}">
                <a16:creationId xmlns:a16="http://schemas.microsoft.com/office/drawing/2014/main" id="{09317936-605D-AD5A-4DF1-C2BD2D9CFBC1}"/>
              </a:ext>
            </a:extLst>
          </p:cNvPr>
          <p:cNvSpPr/>
          <p:nvPr/>
        </p:nvSpPr>
        <p:spPr>
          <a:xfrm rot="5400000">
            <a:off x="4633256" y="3430696"/>
            <a:ext cx="164625" cy="2431951"/>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13" name="Rektangel 112">
            <a:extLst>
              <a:ext uri="{FF2B5EF4-FFF2-40B4-BE49-F238E27FC236}">
                <a16:creationId xmlns:a16="http://schemas.microsoft.com/office/drawing/2014/main" id="{5335E016-8DD2-F59E-0526-5777C8BD5E76}"/>
              </a:ext>
            </a:extLst>
          </p:cNvPr>
          <p:cNvSpPr/>
          <p:nvPr/>
        </p:nvSpPr>
        <p:spPr>
          <a:xfrm>
            <a:off x="7815986" y="1837235"/>
            <a:ext cx="1585436"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Produktionsunderlag</a:t>
            </a:r>
          </a:p>
        </p:txBody>
      </p:sp>
      <p:sp>
        <p:nvSpPr>
          <p:cNvPr id="114" name="Rektangel 113">
            <a:extLst>
              <a:ext uri="{FF2B5EF4-FFF2-40B4-BE49-F238E27FC236}">
                <a16:creationId xmlns:a16="http://schemas.microsoft.com/office/drawing/2014/main" id="{2FAEA49C-CC0D-AFD1-6D89-2EAA3208F32A}"/>
              </a:ext>
            </a:extLst>
          </p:cNvPr>
          <p:cNvSpPr/>
          <p:nvPr/>
        </p:nvSpPr>
        <p:spPr>
          <a:xfrm>
            <a:off x="7815986" y="2142327"/>
            <a:ext cx="1585436" cy="588918"/>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sv-SE" sz="1050" b="1">
                <a:solidFill>
                  <a:schemeClr val="tx1"/>
                </a:solidFill>
              </a:rPr>
              <a:t>Produktionsrapportering</a:t>
            </a:r>
          </a:p>
          <a:p>
            <a:pPr marL="171450" indent="-171450">
              <a:buFont typeface="Arial" panose="020B0604020202020204" pitchFamily="34" charset="0"/>
              <a:buChar char="•"/>
            </a:pPr>
            <a:r>
              <a:rPr lang="sv-SE" sz="1050" err="1">
                <a:solidFill>
                  <a:schemeClr val="tx1"/>
                </a:solidFill>
              </a:rPr>
              <a:t>SenderXC</a:t>
            </a:r>
            <a:endParaRPr lang="sv-SE" sz="1050">
              <a:solidFill>
                <a:schemeClr val="tx1"/>
              </a:solidFill>
            </a:endParaRPr>
          </a:p>
          <a:p>
            <a:pPr marL="171450" indent="-171450">
              <a:buFont typeface="Arial" panose="020B0604020202020204" pitchFamily="34" charset="0"/>
              <a:buChar char="•"/>
            </a:pPr>
            <a:r>
              <a:rPr lang="sv-SE" sz="1050">
                <a:solidFill>
                  <a:schemeClr val="tx1"/>
                </a:solidFill>
              </a:rPr>
              <a:t>RAPP</a:t>
            </a:r>
            <a:endParaRPr lang="sv-SE" sz="1050" b="1">
              <a:solidFill>
                <a:schemeClr val="tx1"/>
              </a:solidFill>
            </a:endParaRPr>
          </a:p>
        </p:txBody>
      </p:sp>
      <p:pic>
        <p:nvPicPr>
          <p:cNvPr id="116" name="Bildobjekt 115">
            <a:extLst>
              <a:ext uri="{FF2B5EF4-FFF2-40B4-BE49-F238E27FC236}">
                <a16:creationId xmlns:a16="http://schemas.microsoft.com/office/drawing/2014/main" id="{5248F299-15B3-B5E8-5AC8-9E21DC613494}"/>
              </a:ext>
            </a:extLst>
          </p:cNvPr>
          <p:cNvPicPr>
            <a:picLocks noChangeAspect="1"/>
          </p:cNvPicPr>
          <p:nvPr/>
        </p:nvPicPr>
        <p:blipFill>
          <a:blip r:embed="rId7"/>
          <a:stretch>
            <a:fillRect/>
          </a:stretch>
        </p:blipFill>
        <p:spPr>
          <a:xfrm>
            <a:off x="6633098" y="1174137"/>
            <a:ext cx="628088" cy="628088"/>
          </a:xfrm>
          <a:prstGeom prst="rect">
            <a:avLst/>
          </a:prstGeom>
        </p:spPr>
      </p:pic>
      <p:pic>
        <p:nvPicPr>
          <p:cNvPr id="118" name="Bildobjekt 117">
            <a:extLst>
              <a:ext uri="{FF2B5EF4-FFF2-40B4-BE49-F238E27FC236}">
                <a16:creationId xmlns:a16="http://schemas.microsoft.com/office/drawing/2014/main" id="{4CB4F9BE-A04D-AC50-AC25-1A436E4680F6}"/>
              </a:ext>
            </a:extLst>
          </p:cNvPr>
          <p:cNvPicPr>
            <a:picLocks noChangeAspect="1"/>
          </p:cNvPicPr>
          <p:nvPr/>
        </p:nvPicPr>
        <p:blipFill>
          <a:blip r:embed="rId8"/>
          <a:stretch>
            <a:fillRect/>
          </a:stretch>
        </p:blipFill>
        <p:spPr>
          <a:xfrm>
            <a:off x="10007882" y="1600680"/>
            <a:ext cx="734961" cy="724153"/>
          </a:xfrm>
          <a:prstGeom prst="rect">
            <a:avLst/>
          </a:prstGeom>
        </p:spPr>
      </p:pic>
      <p:cxnSp>
        <p:nvCxnSpPr>
          <p:cNvPr id="121" name="Rak pilkoppling 120">
            <a:extLst>
              <a:ext uri="{FF2B5EF4-FFF2-40B4-BE49-F238E27FC236}">
                <a16:creationId xmlns:a16="http://schemas.microsoft.com/office/drawing/2014/main" id="{11222681-EBBE-8A56-23A8-B409B0C80072}"/>
              </a:ext>
            </a:extLst>
          </p:cNvPr>
          <p:cNvCxnSpPr>
            <a:cxnSpLocks/>
            <a:stCxn id="122" idx="3"/>
            <a:endCxn id="113" idx="1"/>
          </p:cNvCxnSpPr>
          <p:nvPr/>
        </p:nvCxnSpPr>
        <p:spPr>
          <a:xfrm>
            <a:off x="7506327" y="1962757"/>
            <a:ext cx="309659" cy="2343"/>
          </a:xfrm>
          <a:prstGeom prst="straightConnector1">
            <a:avLst/>
          </a:prstGeom>
          <a:ln w="12700">
            <a:solidFill>
              <a:schemeClr val="tx1">
                <a:lumMod val="50000"/>
                <a:lumOff val="50000"/>
              </a:schemeClr>
            </a:solidFill>
            <a:prstDash val="lgDash"/>
            <a:tailEnd type="triangle" w="sm" len="med"/>
          </a:ln>
          <a:effectLst/>
        </p:spPr>
        <p:style>
          <a:lnRef idx="1">
            <a:schemeClr val="accent1"/>
          </a:lnRef>
          <a:fillRef idx="0">
            <a:schemeClr val="accent1"/>
          </a:fillRef>
          <a:effectRef idx="0">
            <a:schemeClr val="accent1"/>
          </a:effectRef>
          <a:fontRef idx="minor">
            <a:schemeClr val="tx1"/>
          </a:fontRef>
        </p:style>
      </p:cxnSp>
      <p:sp>
        <p:nvSpPr>
          <p:cNvPr id="122" name="textruta 121">
            <a:extLst>
              <a:ext uri="{FF2B5EF4-FFF2-40B4-BE49-F238E27FC236}">
                <a16:creationId xmlns:a16="http://schemas.microsoft.com/office/drawing/2014/main" id="{D462DEFA-29B6-BA94-098C-1C700916584D}"/>
              </a:ext>
            </a:extLst>
          </p:cNvPr>
          <p:cNvSpPr txBox="1"/>
          <p:nvPr/>
        </p:nvSpPr>
        <p:spPr>
          <a:xfrm>
            <a:off x="6393908" y="1837235"/>
            <a:ext cx="1112419" cy="251043"/>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defRPr sz="1100" b="1">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sv-SE" sz="1050" b="0">
                <a:latin typeface="+mn-lt"/>
              </a:rPr>
              <a:t>Aktivering av AO</a:t>
            </a:r>
          </a:p>
        </p:txBody>
      </p:sp>
      <p:cxnSp>
        <p:nvCxnSpPr>
          <p:cNvPr id="123" name="Rak pilkoppling 122">
            <a:extLst>
              <a:ext uri="{FF2B5EF4-FFF2-40B4-BE49-F238E27FC236}">
                <a16:creationId xmlns:a16="http://schemas.microsoft.com/office/drawing/2014/main" id="{A2A47364-932D-55AD-84FA-1AA666917385}"/>
              </a:ext>
            </a:extLst>
          </p:cNvPr>
          <p:cNvCxnSpPr>
            <a:cxnSpLocks/>
            <a:stCxn id="113" idx="3"/>
            <a:endCxn id="118" idx="1"/>
          </p:cNvCxnSpPr>
          <p:nvPr/>
        </p:nvCxnSpPr>
        <p:spPr>
          <a:xfrm flipV="1">
            <a:off x="9401422" y="1962757"/>
            <a:ext cx="606460" cy="234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4" name="Rak pilkoppling 123">
            <a:extLst>
              <a:ext uri="{FF2B5EF4-FFF2-40B4-BE49-F238E27FC236}">
                <a16:creationId xmlns:a16="http://schemas.microsoft.com/office/drawing/2014/main" id="{D2B1AAAE-2FE1-755C-B15C-670D0F0F4254}"/>
              </a:ext>
            </a:extLst>
          </p:cNvPr>
          <p:cNvCxnSpPr>
            <a:cxnSpLocks/>
            <a:stCxn id="82" idx="3"/>
            <a:endCxn id="122" idx="1"/>
          </p:cNvCxnSpPr>
          <p:nvPr/>
        </p:nvCxnSpPr>
        <p:spPr>
          <a:xfrm flipV="1">
            <a:off x="5967464" y="1962757"/>
            <a:ext cx="426444" cy="1"/>
          </a:xfrm>
          <a:prstGeom prst="straightConnector1">
            <a:avLst/>
          </a:prstGeom>
          <a:ln w="12700">
            <a:solidFill>
              <a:schemeClr val="tx1">
                <a:lumMod val="50000"/>
                <a:lumOff val="5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5" name="textruta 124">
            <a:extLst>
              <a:ext uri="{FF2B5EF4-FFF2-40B4-BE49-F238E27FC236}">
                <a16:creationId xmlns:a16="http://schemas.microsoft.com/office/drawing/2014/main" id="{EFE1B49C-277E-C10B-1653-91ABD72ACD2B}"/>
              </a:ext>
            </a:extLst>
          </p:cNvPr>
          <p:cNvSpPr txBox="1"/>
          <p:nvPr/>
        </p:nvSpPr>
        <p:spPr>
          <a:xfrm>
            <a:off x="10563071" y="1665397"/>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
        <p:nvSpPr>
          <p:cNvPr id="142" name="Rektangel 141">
            <a:extLst>
              <a:ext uri="{FF2B5EF4-FFF2-40B4-BE49-F238E27FC236}">
                <a16:creationId xmlns:a16="http://schemas.microsoft.com/office/drawing/2014/main" id="{871F0225-A3CD-BFE7-67B2-A403DA90BED0}"/>
              </a:ext>
            </a:extLst>
          </p:cNvPr>
          <p:cNvSpPr/>
          <p:nvPr/>
        </p:nvSpPr>
        <p:spPr>
          <a:xfrm>
            <a:off x="7979346" y="4370576"/>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Befraktarkontrakt</a:t>
            </a:r>
          </a:p>
        </p:txBody>
      </p:sp>
      <p:sp>
        <p:nvSpPr>
          <p:cNvPr id="143" name="Rektangel 142">
            <a:extLst>
              <a:ext uri="{FF2B5EF4-FFF2-40B4-BE49-F238E27FC236}">
                <a16:creationId xmlns:a16="http://schemas.microsoft.com/office/drawing/2014/main" id="{E039850A-3481-765F-FD75-E4A4A9BC4E22}"/>
              </a:ext>
            </a:extLst>
          </p:cNvPr>
          <p:cNvSpPr/>
          <p:nvPr/>
        </p:nvSpPr>
        <p:spPr>
          <a:xfrm>
            <a:off x="7979346" y="4662691"/>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Transportföretagskontrakt</a:t>
            </a:r>
          </a:p>
        </p:txBody>
      </p:sp>
      <p:sp>
        <p:nvSpPr>
          <p:cNvPr id="144" name="Rektangel 143">
            <a:extLst>
              <a:ext uri="{FF2B5EF4-FFF2-40B4-BE49-F238E27FC236}">
                <a16:creationId xmlns:a16="http://schemas.microsoft.com/office/drawing/2014/main" id="{07138417-7B29-49B3-F8BD-640485517F19}"/>
              </a:ext>
            </a:extLst>
          </p:cNvPr>
          <p:cNvSpPr/>
          <p:nvPr/>
        </p:nvSpPr>
        <p:spPr>
          <a:xfrm>
            <a:off x="8105839" y="3487492"/>
            <a:ext cx="1455631" cy="253916"/>
          </a:xfrm>
          <a:prstGeom prst="rect">
            <a:avLst/>
          </a:prstGeom>
          <a:solidFill>
            <a:srgbClr val="35962B">
              <a:lumMod val="75000"/>
            </a:srgbClr>
          </a:solidFill>
          <a:ln w="12700">
            <a:solidFill>
              <a:srgbClr val="292929"/>
            </a:solidFill>
            <a:prstDash val="solid"/>
          </a:ln>
        </p:spPr>
        <p:txBody>
          <a:bodyPr wrap="square" rtlCol="0">
            <a:spAutoFit/>
          </a:bodyPr>
          <a:lstStyle/>
          <a:p>
            <a:pPr algn="ctr"/>
            <a:r>
              <a:rPr lang="sv-SE" sz="1050" kern="0">
                <a:solidFill>
                  <a:srgbClr val="FFFFFF"/>
                </a:solidFill>
              </a:rPr>
              <a:t>Transportplanering</a:t>
            </a:r>
          </a:p>
        </p:txBody>
      </p:sp>
      <p:pic>
        <p:nvPicPr>
          <p:cNvPr id="145" name="Bildobjekt 144">
            <a:extLst>
              <a:ext uri="{FF2B5EF4-FFF2-40B4-BE49-F238E27FC236}">
                <a16:creationId xmlns:a16="http://schemas.microsoft.com/office/drawing/2014/main" id="{E148A656-0529-FAA9-6D30-F9A2D2595C3F}"/>
              </a:ext>
            </a:extLst>
          </p:cNvPr>
          <p:cNvPicPr>
            <a:picLocks noChangeAspect="1"/>
          </p:cNvPicPr>
          <p:nvPr/>
        </p:nvPicPr>
        <p:blipFill>
          <a:blip r:embed="rId9"/>
          <a:stretch>
            <a:fillRect/>
          </a:stretch>
        </p:blipFill>
        <p:spPr>
          <a:xfrm>
            <a:off x="8462709" y="3679144"/>
            <a:ext cx="696008" cy="696008"/>
          </a:xfrm>
          <a:prstGeom prst="rect">
            <a:avLst/>
          </a:prstGeom>
        </p:spPr>
      </p:pic>
      <p:sp>
        <p:nvSpPr>
          <p:cNvPr id="147" name="Rektangel 146">
            <a:extLst>
              <a:ext uri="{FF2B5EF4-FFF2-40B4-BE49-F238E27FC236}">
                <a16:creationId xmlns:a16="http://schemas.microsoft.com/office/drawing/2014/main" id="{88A27C94-D973-9447-D0A3-B6224EC8F087}"/>
              </a:ext>
            </a:extLst>
          </p:cNvPr>
          <p:cNvSpPr/>
          <p:nvPr/>
        </p:nvSpPr>
        <p:spPr>
          <a:xfrm>
            <a:off x="9672304" y="3262424"/>
            <a:ext cx="1399306" cy="274659"/>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Destinering </a:t>
            </a:r>
          </a:p>
        </p:txBody>
      </p:sp>
      <p:sp>
        <p:nvSpPr>
          <p:cNvPr id="148" name="Rektangel 147">
            <a:extLst>
              <a:ext uri="{FF2B5EF4-FFF2-40B4-BE49-F238E27FC236}">
                <a16:creationId xmlns:a16="http://schemas.microsoft.com/office/drawing/2014/main" id="{A40BB91A-E481-214C-B2F3-5F0C5EE191E8}"/>
              </a:ext>
            </a:extLst>
          </p:cNvPr>
          <p:cNvSpPr/>
          <p:nvPr/>
        </p:nvSpPr>
        <p:spPr>
          <a:xfrm>
            <a:off x="9517150" y="5159024"/>
            <a:ext cx="1709614" cy="426086"/>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Transportunderlag/ Befraktarunderlag skapas</a:t>
            </a:r>
          </a:p>
        </p:txBody>
      </p:sp>
      <p:sp>
        <p:nvSpPr>
          <p:cNvPr id="149" name="Rektangel 148">
            <a:extLst>
              <a:ext uri="{FF2B5EF4-FFF2-40B4-BE49-F238E27FC236}">
                <a16:creationId xmlns:a16="http://schemas.microsoft.com/office/drawing/2014/main" id="{DAB24AC5-E10A-5D4B-D2BA-24BB26B1618B}"/>
              </a:ext>
            </a:extLst>
          </p:cNvPr>
          <p:cNvSpPr/>
          <p:nvPr/>
        </p:nvSpPr>
        <p:spPr>
          <a:xfrm>
            <a:off x="7261186" y="5817561"/>
            <a:ext cx="1389600" cy="253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Transportinstruktion</a:t>
            </a:r>
          </a:p>
        </p:txBody>
      </p:sp>
      <p:cxnSp>
        <p:nvCxnSpPr>
          <p:cNvPr id="150" name="Koppling: vinklad 149">
            <a:extLst>
              <a:ext uri="{FF2B5EF4-FFF2-40B4-BE49-F238E27FC236}">
                <a16:creationId xmlns:a16="http://schemas.microsoft.com/office/drawing/2014/main" id="{CC4DA85B-3587-0A46-F370-7F2FEF1CB249}"/>
              </a:ext>
            </a:extLst>
          </p:cNvPr>
          <p:cNvCxnSpPr>
            <a:cxnSpLocks/>
            <a:endCxn id="144" idx="0"/>
          </p:cNvCxnSpPr>
          <p:nvPr/>
        </p:nvCxnSpPr>
        <p:spPr>
          <a:xfrm rot="10800000" flipV="1">
            <a:off x="8833655" y="2876706"/>
            <a:ext cx="1538302" cy="61078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cxnSp>
        <p:nvCxnSpPr>
          <p:cNvPr id="151" name="Koppling: vinklad 150">
            <a:extLst>
              <a:ext uri="{FF2B5EF4-FFF2-40B4-BE49-F238E27FC236}">
                <a16:creationId xmlns:a16="http://schemas.microsoft.com/office/drawing/2014/main" id="{C54A6B48-7D2A-EF4E-668F-459197EB5DC5}"/>
              </a:ext>
            </a:extLst>
          </p:cNvPr>
          <p:cNvCxnSpPr>
            <a:cxnSpLocks/>
            <a:stCxn id="148" idx="2"/>
            <a:endCxn id="149" idx="3"/>
          </p:cNvCxnSpPr>
          <p:nvPr/>
        </p:nvCxnSpPr>
        <p:spPr>
          <a:xfrm rot="5400000">
            <a:off x="9331663" y="4904234"/>
            <a:ext cx="359418" cy="1721171"/>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152" name="textruta 151">
            <a:extLst>
              <a:ext uri="{FF2B5EF4-FFF2-40B4-BE49-F238E27FC236}">
                <a16:creationId xmlns:a16="http://schemas.microsoft.com/office/drawing/2014/main" id="{84E2FDB6-1CEC-3BFE-DF07-9B573437601B}"/>
              </a:ext>
            </a:extLst>
          </p:cNvPr>
          <p:cNvSpPr txBox="1"/>
          <p:nvPr/>
        </p:nvSpPr>
        <p:spPr>
          <a:xfrm>
            <a:off x="7346911" y="6124235"/>
            <a:ext cx="1721173"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Ansvarigt transportföretag </a:t>
            </a:r>
          </a:p>
        </p:txBody>
      </p:sp>
      <p:cxnSp>
        <p:nvCxnSpPr>
          <p:cNvPr id="153" name="Rak koppling 152">
            <a:extLst>
              <a:ext uri="{FF2B5EF4-FFF2-40B4-BE49-F238E27FC236}">
                <a16:creationId xmlns:a16="http://schemas.microsoft.com/office/drawing/2014/main" id="{F6CDE980-E74B-AFE8-153D-051F4E8215EB}"/>
              </a:ext>
            </a:extLst>
          </p:cNvPr>
          <p:cNvCxnSpPr>
            <a:cxnSpLocks/>
            <a:stCxn id="143" idx="2"/>
          </p:cNvCxnSpPr>
          <p:nvPr/>
        </p:nvCxnSpPr>
        <p:spPr>
          <a:xfrm>
            <a:off x="8812766" y="4918421"/>
            <a:ext cx="0" cy="1026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Rak pilkoppling 153">
            <a:extLst>
              <a:ext uri="{FF2B5EF4-FFF2-40B4-BE49-F238E27FC236}">
                <a16:creationId xmlns:a16="http://schemas.microsoft.com/office/drawing/2014/main" id="{7B19352E-4703-D94D-67C8-2464A405241F}"/>
              </a:ext>
            </a:extLst>
          </p:cNvPr>
          <p:cNvCxnSpPr>
            <a:cxnSpLocks/>
            <a:stCxn id="147" idx="2"/>
            <a:endCxn id="148" idx="0"/>
          </p:cNvCxnSpPr>
          <p:nvPr/>
        </p:nvCxnSpPr>
        <p:spPr>
          <a:xfrm>
            <a:off x="10371957" y="3537083"/>
            <a:ext cx="0" cy="1621941"/>
          </a:xfrm>
          <a:prstGeom prst="straightConnector1">
            <a:avLst/>
          </a:prstGeom>
          <a:ln w="12700">
            <a:solidFill>
              <a:schemeClr val="tx1"/>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55" name="Rektangel 154">
            <a:extLst>
              <a:ext uri="{FF2B5EF4-FFF2-40B4-BE49-F238E27FC236}">
                <a16:creationId xmlns:a16="http://schemas.microsoft.com/office/drawing/2014/main" id="{DF9AF49A-90F4-7B4D-68DA-0B8F754B22FD}"/>
              </a:ext>
            </a:extLst>
          </p:cNvPr>
          <p:cNvSpPr/>
          <p:nvPr/>
        </p:nvSpPr>
        <p:spPr>
          <a:xfrm>
            <a:off x="9619485" y="3861333"/>
            <a:ext cx="1626734" cy="3936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Mätorder skapas </a:t>
            </a:r>
          </a:p>
          <a:p>
            <a:pPr algn="ctr"/>
            <a:r>
              <a:rPr lang="sv-SE" sz="1050">
                <a:solidFill>
                  <a:schemeClr val="tx1"/>
                </a:solidFill>
              </a:rPr>
              <a:t>(Möjliggör inmätning)  </a:t>
            </a:r>
          </a:p>
        </p:txBody>
      </p:sp>
      <p:cxnSp>
        <p:nvCxnSpPr>
          <p:cNvPr id="157" name="Koppling: vinklad 156">
            <a:extLst>
              <a:ext uri="{FF2B5EF4-FFF2-40B4-BE49-F238E27FC236}">
                <a16:creationId xmlns:a16="http://schemas.microsoft.com/office/drawing/2014/main" id="{04935928-DDCE-18BC-75B6-17320D0F8236}"/>
              </a:ext>
            </a:extLst>
          </p:cNvPr>
          <p:cNvCxnSpPr>
            <a:cxnSpLocks/>
            <a:stCxn id="108" idx="0"/>
          </p:cNvCxnSpPr>
          <p:nvPr/>
        </p:nvCxnSpPr>
        <p:spPr>
          <a:xfrm flipV="1">
            <a:off x="5528940" y="3291039"/>
            <a:ext cx="4087947" cy="1599637"/>
          </a:xfrm>
          <a:prstGeom prst="bentConnector3">
            <a:avLst>
              <a:gd name="adj1" fmla="val 50000"/>
            </a:avLst>
          </a:prstGeom>
          <a:ln w="12700">
            <a:solidFill>
              <a:schemeClr val="bg1">
                <a:lumMod val="65000"/>
              </a:schemeClr>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1" name="Rak pilkoppling 160">
            <a:extLst>
              <a:ext uri="{FF2B5EF4-FFF2-40B4-BE49-F238E27FC236}">
                <a16:creationId xmlns:a16="http://schemas.microsoft.com/office/drawing/2014/main" id="{500BD50C-512E-7C67-94E6-A31EF485FDC0}"/>
              </a:ext>
            </a:extLst>
          </p:cNvPr>
          <p:cNvCxnSpPr>
            <a:cxnSpLocks/>
            <a:stCxn id="118" idx="2"/>
            <a:endCxn id="147" idx="0"/>
          </p:cNvCxnSpPr>
          <p:nvPr/>
        </p:nvCxnSpPr>
        <p:spPr>
          <a:xfrm flipH="1">
            <a:off x="10371957" y="2324833"/>
            <a:ext cx="3406" cy="93759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189" name="Bildobjekt 188" descr="En bild som visar text, rum, spelkasino&#10;&#10;Automatiskt genererad beskrivning">
            <a:extLst>
              <a:ext uri="{FF2B5EF4-FFF2-40B4-BE49-F238E27FC236}">
                <a16:creationId xmlns:a16="http://schemas.microsoft.com/office/drawing/2014/main" id="{CF61CDF5-86C6-6E39-78F9-6EDBA6159281}"/>
              </a:ext>
            </a:extLst>
          </p:cNvPr>
          <p:cNvPicPr>
            <a:picLocks noChangeAspect="1"/>
          </p:cNvPicPr>
          <p:nvPr/>
        </p:nvPicPr>
        <p:blipFill>
          <a:blip r:embed="rId10"/>
          <a:stretch>
            <a:fillRect/>
          </a:stretch>
        </p:blipFill>
        <p:spPr>
          <a:xfrm>
            <a:off x="5484742" y="5180457"/>
            <a:ext cx="596397" cy="596397"/>
          </a:xfrm>
          <a:prstGeom prst="rect">
            <a:avLst/>
          </a:prstGeom>
        </p:spPr>
      </p:pic>
      <p:cxnSp>
        <p:nvCxnSpPr>
          <p:cNvPr id="190" name="Rak pilkoppling 189">
            <a:extLst>
              <a:ext uri="{FF2B5EF4-FFF2-40B4-BE49-F238E27FC236}">
                <a16:creationId xmlns:a16="http://schemas.microsoft.com/office/drawing/2014/main" id="{0C0F728A-58EA-1476-D04B-D496FE21E172}"/>
              </a:ext>
            </a:extLst>
          </p:cNvPr>
          <p:cNvCxnSpPr>
            <a:cxnSpLocks/>
            <a:stCxn id="149" idx="1"/>
            <a:endCxn id="193" idx="3"/>
          </p:cNvCxnSpPr>
          <p:nvPr/>
        </p:nvCxnSpPr>
        <p:spPr>
          <a:xfrm flipH="1" flipV="1">
            <a:off x="4242024" y="5931332"/>
            <a:ext cx="3019162" cy="13196"/>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91" name="Rektangel 190">
            <a:extLst>
              <a:ext uri="{FF2B5EF4-FFF2-40B4-BE49-F238E27FC236}">
                <a16:creationId xmlns:a16="http://schemas.microsoft.com/office/drawing/2014/main" id="{36E7249A-3198-A4C4-0D77-B9C4A09DD142}"/>
              </a:ext>
            </a:extLst>
          </p:cNvPr>
          <p:cNvSpPr/>
          <p:nvPr/>
        </p:nvSpPr>
        <p:spPr>
          <a:xfrm>
            <a:off x="5292636" y="5816652"/>
            <a:ext cx="1214187" cy="25393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192" name="textruta 191">
            <a:extLst>
              <a:ext uri="{FF2B5EF4-FFF2-40B4-BE49-F238E27FC236}">
                <a16:creationId xmlns:a16="http://schemas.microsoft.com/office/drawing/2014/main" id="{235C2E8F-BB28-F70C-AE86-9B658BDD4551}"/>
              </a:ext>
            </a:extLst>
          </p:cNvPr>
          <p:cNvSpPr txBox="1"/>
          <p:nvPr/>
        </p:nvSpPr>
        <p:spPr>
          <a:xfrm>
            <a:off x="5371967" y="6126781"/>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pic>
        <p:nvPicPr>
          <p:cNvPr id="193" name="Bildobjekt 192">
            <a:extLst>
              <a:ext uri="{FF2B5EF4-FFF2-40B4-BE49-F238E27FC236}">
                <a16:creationId xmlns:a16="http://schemas.microsoft.com/office/drawing/2014/main" id="{92E505CE-6A29-910C-475A-724405E368D1}"/>
              </a:ext>
            </a:extLst>
          </p:cNvPr>
          <p:cNvPicPr>
            <a:picLocks noChangeAspect="1"/>
          </p:cNvPicPr>
          <p:nvPr/>
        </p:nvPicPr>
        <p:blipFill>
          <a:blip r:embed="rId11"/>
          <a:stretch>
            <a:fillRect/>
          </a:stretch>
        </p:blipFill>
        <p:spPr>
          <a:xfrm>
            <a:off x="3544182" y="5582896"/>
            <a:ext cx="697842" cy="696872"/>
          </a:xfrm>
          <a:prstGeom prst="rect">
            <a:avLst/>
          </a:prstGeom>
        </p:spPr>
      </p:pic>
      <p:sp>
        <p:nvSpPr>
          <p:cNvPr id="194" name="textruta 193">
            <a:extLst>
              <a:ext uri="{FF2B5EF4-FFF2-40B4-BE49-F238E27FC236}">
                <a16:creationId xmlns:a16="http://schemas.microsoft.com/office/drawing/2014/main" id="{10D4A6B8-916E-A9A1-4573-FDF741BD7ECF}"/>
              </a:ext>
            </a:extLst>
          </p:cNvPr>
          <p:cNvSpPr txBox="1"/>
          <p:nvPr/>
        </p:nvSpPr>
        <p:spPr>
          <a:xfrm>
            <a:off x="3242411" y="5233568"/>
            <a:ext cx="1301384" cy="276999"/>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lgn="ctr">
              <a:defRPr sz="12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sz="1050">
                <a:solidFill>
                  <a:schemeClr val="tx1"/>
                </a:solidFill>
                <a:latin typeface="+mn-lt"/>
              </a:rPr>
              <a:t>Mätning i </a:t>
            </a:r>
            <a:r>
              <a:rPr lang="sv-SE" sz="1050" b="1">
                <a:solidFill>
                  <a:schemeClr val="tx1"/>
                </a:solidFill>
                <a:latin typeface="+mn-lt"/>
              </a:rPr>
              <a:t>MPS</a:t>
            </a:r>
          </a:p>
        </p:txBody>
      </p:sp>
      <p:cxnSp>
        <p:nvCxnSpPr>
          <p:cNvPr id="195" name="Rak pilkoppling 194">
            <a:extLst>
              <a:ext uri="{FF2B5EF4-FFF2-40B4-BE49-F238E27FC236}">
                <a16:creationId xmlns:a16="http://schemas.microsoft.com/office/drawing/2014/main" id="{3E2C9246-ED57-FDCB-9C2A-0D6A7BA404B2}"/>
              </a:ext>
            </a:extLst>
          </p:cNvPr>
          <p:cNvCxnSpPr>
            <a:cxnSpLocks/>
            <a:stCxn id="193" idx="1"/>
            <a:endCxn id="196" idx="3"/>
          </p:cNvCxnSpPr>
          <p:nvPr/>
        </p:nvCxnSpPr>
        <p:spPr>
          <a:xfrm flipH="1">
            <a:off x="2946181" y="5931332"/>
            <a:ext cx="598001"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96" name="Rektangel 195">
            <a:extLst>
              <a:ext uri="{FF2B5EF4-FFF2-40B4-BE49-F238E27FC236}">
                <a16:creationId xmlns:a16="http://schemas.microsoft.com/office/drawing/2014/main" id="{0B8CD316-D78B-9661-965D-7F6E4E28B0BF}"/>
              </a:ext>
            </a:extLst>
          </p:cNvPr>
          <p:cNvSpPr/>
          <p:nvPr/>
        </p:nvSpPr>
        <p:spPr>
          <a:xfrm>
            <a:off x="2040959" y="5812162"/>
            <a:ext cx="905222" cy="2383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Mätresultat</a:t>
            </a:r>
          </a:p>
        </p:txBody>
      </p:sp>
      <p:sp>
        <p:nvSpPr>
          <p:cNvPr id="197" name="Rektangel 196">
            <a:extLst>
              <a:ext uri="{FF2B5EF4-FFF2-40B4-BE49-F238E27FC236}">
                <a16:creationId xmlns:a16="http://schemas.microsoft.com/office/drawing/2014/main" id="{1E1E6200-5F93-8991-C8CB-F706D7D1AEC2}"/>
              </a:ext>
            </a:extLst>
          </p:cNvPr>
          <p:cNvSpPr/>
          <p:nvPr/>
        </p:nvSpPr>
        <p:spPr>
          <a:xfrm>
            <a:off x="705408" y="4651248"/>
            <a:ext cx="149701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Råvaruredovisning</a:t>
            </a:r>
          </a:p>
          <a:p>
            <a:pPr algn="ctr"/>
            <a:r>
              <a:rPr lang="sv-SE" sz="1050">
                <a:solidFill>
                  <a:schemeClr val="bg1"/>
                </a:solidFill>
              </a:rPr>
              <a:t>Transportredovisning</a:t>
            </a:r>
          </a:p>
        </p:txBody>
      </p:sp>
      <p:cxnSp>
        <p:nvCxnSpPr>
          <p:cNvPr id="198" name="Koppling: vinklad 197">
            <a:extLst>
              <a:ext uri="{FF2B5EF4-FFF2-40B4-BE49-F238E27FC236}">
                <a16:creationId xmlns:a16="http://schemas.microsoft.com/office/drawing/2014/main" id="{5D8EE2C3-5463-62FA-CD3F-2AF80E37B330}"/>
              </a:ext>
            </a:extLst>
          </p:cNvPr>
          <p:cNvCxnSpPr>
            <a:cxnSpLocks/>
            <a:stCxn id="196" idx="1"/>
            <a:endCxn id="197" idx="2"/>
          </p:cNvCxnSpPr>
          <p:nvPr/>
        </p:nvCxnSpPr>
        <p:spPr>
          <a:xfrm rot="10800000">
            <a:off x="1453917" y="5015058"/>
            <a:ext cx="587043" cy="916274"/>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pic>
        <p:nvPicPr>
          <p:cNvPr id="208" name="Bildobjekt 207">
            <a:extLst>
              <a:ext uri="{FF2B5EF4-FFF2-40B4-BE49-F238E27FC236}">
                <a16:creationId xmlns:a16="http://schemas.microsoft.com/office/drawing/2014/main" id="{06EB5E03-9E7D-A61C-06C1-9598538E5BF6}"/>
              </a:ext>
            </a:extLst>
          </p:cNvPr>
          <p:cNvPicPr>
            <a:picLocks noChangeAspect="1"/>
          </p:cNvPicPr>
          <p:nvPr/>
        </p:nvPicPr>
        <p:blipFill>
          <a:blip r:embed="rId12"/>
          <a:stretch>
            <a:fillRect/>
          </a:stretch>
        </p:blipFill>
        <p:spPr>
          <a:xfrm>
            <a:off x="780832" y="3426150"/>
            <a:ext cx="620798" cy="620798"/>
          </a:xfrm>
          <a:prstGeom prst="rect">
            <a:avLst/>
          </a:prstGeom>
        </p:spPr>
      </p:pic>
      <p:pic>
        <p:nvPicPr>
          <p:cNvPr id="209" name="Bildobjekt 208">
            <a:extLst>
              <a:ext uri="{FF2B5EF4-FFF2-40B4-BE49-F238E27FC236}">
                <a16:creationId xmlns:a16="http://schemas.microsoft.com/office/drawing/2014/main" id="{C3F08467-420A-FFC4-1EAF-AE0E9E1AB65D}"/>
              </a:ext>
            </a:extLst>
          </p:cNvPr>
          <p:cNvPicPr>
            <a:picLocks noChangeAspect="1"/>
          </p:cNvPicPr>
          <p:nvPr/>
        </p:nvPicPr>
        <p:blipFill>
          <a:blip r:embed="rId13"/>
          <a:stretch>
            <a:fillRect/>
          </a:stretch>
        </p:blipFill>
        <p:spPr>
          <a:xfrm>
            <a:off x="1481216" y="3429362"/>
            <a:ext cx="620798" cy="620798"/>
          </a:xfrm>
          <a:prstGeom prst="rect">
            <a:avLst/>
          </a:prstGeom>
        </p:spPr>
      </p:pic>
      <p:sp>
        <p:nvSpPr>
          <p:cNvPr id="260" name="Rubrik 3">
            <a:extLst>
              <a:ext uri="{FF2B5EF4-FFF2-40B4-BE49-F238E27FC236}">
                <a16:creationId xmlns:a16="http://schemas.microsoft.com/office/drawing/2014/main" id="{DBFEEB3B-69F8-4C3B-7462-FAAE593330BC}"/>
              </a:ext>
            </a:extLst>
          </p:cNvPr>
          <p:cNvSpPr>
            <a:spLocks noGrp="1"/>
          </p:cNvSpPr>
          <p:nvPr>
            <p:ph type="title"/>
          </p:nvPr>
        </p:nvSpPr>
        <p:spPr>
          <a:xfrm>
            <a:off x="838200" y="564455"/>
            <a:ext cx="5755530" cy="665098"/>
          </a:xfrm>
        </p:spPr>
        <p:txBody>
          <a:bodyPr vert="horz" lIns="91440" tIns="45720" rIns="91440" bIns="45720" rtlCol="0" anchor="t">
            <a:normAutofit/>
          </a:bodyPr>
          <a:lstStyle/>
          <a:p>
            <a:r>
              <a:rPr lang="sv-SE" sz="2800">
                <a:latin typeface="Aptos Narrow" panose="020B0004020202020204" pitchFamily="34" charset="0"/>
              </a:rPr>
              <a:t>Ett flöde i VIOL 3 </a:t>
            </a:r>
          </a:p>
        </p:txBody>
      </p:sp>
    </p:spTree>
    <p:extLst>
      <p:ext uri="{BB962C8B-B14F-4D97-AF65-F5344CB8AC3E}">
        <p14:creationId xmlns:p14="http://schemas.microsoft.com/office/powerpoint/2010/main" val="37432375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CC80F7B-7160-7145-5C02-A8015C83D7BB}"/>
              </a:ext>
            </a:extLst>
          </p:cNvPr>
          <p:cNvSpPr/>
          <p:nvPr/>
        </p:nvSpPr>
        <p:spPr>
          <a:xfrm>
            <a:off x="4312508" y="4127314"/>
            <a:ext cx="7881616" cy="1340028"/>
          </a:xfrm>
          <a:prstGeom prst="rect">
            <a:avLst/>
          </a:prstGeom>
          <a:solidFill>
            <a:schemeClr val="accent6">
              <a:alpha val="52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4672FBD7-8A0C-F79F-3E74-73057B4BCCEC}"/>
              </a:ext>
            </a:extLst>
          </p:cNvPr>
          <p:cNvSpPr/>
          <p:nvPr/>
        </p:nvSpPr>
        <p:spPr>
          <a:xfrm>
            <a:off x="0" y="1155411"/>
            <a:ext cx="9069859" cy="1340028"/>
          </a:xfrm>
          <a:prstGeom prst="rect">
            <a:avLst/>
          </a:prstGeom>
          <a:solidFill>
            <a:schemeClr val="accent6">
              <a:alpha val="52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cxnSp>
        <p:nvCxnSpPr>
          <p:cNvPr id="7" name="Rak pilkoppling 6">
            <a:extLst>
              <a:ext uri="{FF2B5EF4-FFF2-40B4-BE49-F238E27FC236}">
                <a16:creationId xmlns:a16="http://schemas.microsoft.com/office/drawing/2014/main" id="{AFBB39F8-798D-60AA-7971-1334646E302F}"/>
              </a:ext>
            </a:extLst>
          </p:cNvPr>
          <p:cNvCxnSpPr>
            <a:cxnSpLocks/>
            <a:stCxn id="27" idx="3"/>
          </p:cNvCxnSpPr>
          <p:nvPr/>
        </p:nvCxnSpPr>
        <p:spPr>
          <a:xfrm flipH="1" flipV="1">
            <a:off x="1881228" y="6100333"/>
            <a:ext cx="2264799" cy="10700"/>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85" name="Rubrik 3">
            <a:extLst>
              <a:ext uri="{FF2B5EF4-FFF2-40B4-BE49-F238E27FC236}">
                <a16:creationId xmlns:a16="http://schemas.microsoft.com/office/drawing/2014/main" id="{56496E40-41F4-707A-E662-947B479D62B7}"/>
              </a:ext>
            </a:extLst>
          </p:cNvPr>
          <p:cNvSpPr>
            <a:spLocks noGrp="1"/>
          </p:cNvSpPr>
          <p:nvPr>
            <p:ph type="title"/>
          </p:nvPr>
        </p:nvSpPr>
        <p:spPr>
          <a:xfrm>
            <a:off x="838200" y="564455"/>
            <a:ext cx="10515600" cy="665098"/>
          </a:xfrm>
        </p:spPr>
        <p:txBody>
          <a:bodyPr vert="horz" lIns="91440" tIns="45720" rIns="91440" bIns="45720" rtlCol="0" anchor="t">
            <a:normAutofit/>
          </a:bodyPr>
          <a:lstStyle/>
          <a:p>
            <a:r>
              <a:rPr lang="sv-SE" sz="2800">
                <a:latin typeface="Aptos Narrow" panose="020B0004020202020204" pitchFamily="34" charset="0"/>
              </a:rPr>
              <a:t>Ett flöde i VIOL 3 | Mätning  </a:t>
            </a:r>
          </a:p>
        </p:txBody>
      </p:sp>
      <p:pic>
        <p:nvPicPr>
          <p:cNvPr id="25" name="Bildobjekt 24" descr="En bild som visar text, rum, spelkasino&#10;&#10;Automatiskt genererad beskrivning">
            <a:extLst>
              <a:ext uri="{FF2B5EF4-FFF2-40B4-BE49-F238E27FC236}">
                <a16:creationId xmlns:a16="http://schemas.microsoft.com/office/drawing/2014/main" id="{115B3435-B9D5-6D58-D51A-951244097008}"/>
              </a:ext>
            </a:extLst>
          </p:cNvPr>
          <p:cNvPicPr>
            <a:picLocks noChangeAspect="1"/>
          </p:cNvPicPr>
          <p:nvPr/>
        </p:nvPicPr>
        <p:blipFill>
          <a:blip r:embed="rId3"/>
          <a:stretch>
            <a:fillRect/>
          </a:stretch>
        </p:blipFill>
        <p:spPr>
          <a:xfrm>
            <a:off x="3123946" y="5347871"/>
            <a:ext cx="596397" cy="596397"/>
          </a:xfrm>
          <a:prstGeom prst="rect">
            <a:avLst/>
          </a:prstGeom>
        </p:spPr>
      </p:pic>
      <p:cxnSp>
        <p:nvCxnSpPr>
          <p:cNvPr id="26" name="Rak pilkoppling 25">
            <a:extLst>
              <a:ext uri="{FF2B5EF4-FFF2-40B4-BE49-F238E27FC236}">
                <a16:creationId xmlns:a16="http://schemas.microsoft.com/office/drawing/2014/main" id="{76368985-CDE6-25FD-F03D-855A1E21A0AD}"/>
              </a:ext>
            </a:extLst>
          </p:cNvPr>
          <p:cNvCxnSpPr>
            <a:cxnSpLocks/>
            <a:endCxn id="29" idx="3"/>
          </p:cNvCxnSpPr>
          <p:nvPr/>
        </p:nvCxnSpPr>
        <p:spPr>
          <a:xfrm flipH="1" flipV="1">
            <a:off x="-3738627" y="8113733"/>
            <a:ext cx="3019162" cy="13196"/>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27" name="Rektangel 26">
            <a:extLst>
              <a:ext uri="{FF2B5EF4-FFF2-40B4-BE49-F238E27FC236}">
                <a16:creationId xmlns:a16="http://schemas.microsoft.com/office/drawing/2014/main" id="{30B832EE-1559-1D27-FB35-54FAC27DC2D8}"/>
              </a:ext>
            </a:extLst>
          </p:cNvPr>
          <p:cNvSpPr/>
          <p:nvPr/>
        </p:nvSpPr>
        <p:spPr>
          <a:xfrm>
            <a:off x="2931840" y="5984066"/>
            <a:ext cx="1214187" cy="25393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28" name="textruta 27">
            <a:extLst>
              <a:ext uri="{FF2B5EF4-FFF2-40B4-BE49-F238E27FC236}">
                <a16:creationId xmlns:a16="http://schemas.microsoft.com/office/drawing/2014/main" id="{927C2F06-2871-B647-6971-1C4882CA50F5}"/>
              </a:ext>
            </a:extLst>
          </p:cNvPr>
          <p:cNvSpPr txBox="1"/>
          <p:nvPr/>
        </p:nvSpPr>
        <p:spPr>
          <a:xfrm>
            <a:off x="3011171" y="6294195"/>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pic>
        <p:nvPicPr>
          <p:cNvPr id="29" name="Bildobjekt 28">
            <a:extLst>
              <a:ext uri="{FF2B5EF4-FFF2-40B4-BE49-F238E27FC236}">
                <a16:creationId xmlns:a16="http://schemas.microsoft.com/office/drawing/2014/main" id="{444FE39D-AA3F-9ABA-26EB-51B36C646F67}"/>
              </a:ext>
            </a:extLst>
          </p:cNvPr>
          <p:cNvPicPr>
            <a:picLocks noChangeAspect="1"/>
          </p:cNvPicPr>
          <p:nvPr/>
        </p:nvPicPr>
        <p:blipFill>
          <a:blip r:embed="rId4"/>
          <a:stretch>
            <a:fillRect/>
          </a:stretch>
        </p:blipFill>
        <p:spPr>
          <a:xfrm>
            <a:off x="1183386" y="5750310"/>
            <a:ext cx="697842" cy="696872"/>
          </a:xfrm>
          <a:prstGeom prst="rect">
            <a:avLst/>
          </a:prstGeom>
        </p:spPr>
      </p:pic>
      <p:sp>
        <p:nvSpPr>
          <p:cNvPr id="30" name="textruta 29">
            <a:extLst>
              <a:ext uri="{FF2B5EF4-FFF2-40B4-BE49-F238E27FC236}">
                <a16:creationId xmlns:a16="http://schemas.microsoft.com/office/drawing/2014/main" id="{FFE5ACDD-BA9C-0D33-54E5-060BA183A808}"/>
              </a:ext>
            </a:extLst>
          </p:cNvPr>
          <p:cNvSpPr txBox="1"/>
          <p:nvPr/>
        </p:nvSpPr>
        <p:spPr>
          <a:xfrm>
            <a:off x="881615" y="5400982"/>
            <a:ext cx="1301384" cy="276999"/>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lgn="ctr">
              <a:defRPr sz="12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sz="1050">
                <a:solidFill>
                  <a:schemeClr val="tx1"/>
                </a:solidFill>
                <a:latin typeface="+mn-lt"/>
              </a:rPr>
              <a:t>Mätning i </a:t>
            </a:r>
            <a:r>
              <a:rPr lang="sv-SE" sz="1050" b="1">
                <a:solidFill>
                  <a:schemeClr val="tx1"/>
                </a:solidFill>
                <a:latin typeface="+mn-lt"/>
              </a:rPr>
              <a:t>MPS</a:t>
            </a:r>
          </a:p>
        </p:txBody>
      </p:sp>
      <p:cxnSp>
        <p:nvCxnSpPr>
          <p:cNvPr id="31" name="Rak pilkoppling 30">
            <a:extLst>
              <a:ext uri="{FF2B5EF4-FFF2-40B4-BE49-F238E27FC236}">
                <a16:creationId xmlns:a16="http://schemas.microsoft.com/office/drawing/2014/main" id="{C424FCFA-89F1-3E26-13EF-BB175C9EEE21}"/>
              </a:ext>
            </a:extLst>
          </p:cNvPr>
          <p:cNvCxnSpPr>
            <a:cxnSpLocks/>
            <a:stCxn id="29" idx="1"/>
          </p:cNvCxnSpPr>
          <p:nvPr/>
        </p:nvCxnSpPr>
        <p:spPr>
          <a:xfrm flipH="1">
            <a:off x="585385" y="6098746"/>
            <a:ext cx="598001"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4" name="Platshållare för innehåll 5">
            <a:extLst>
              <a:ext uri="{FF2B5EF4-FFF2-40B4-BE49-F238E27FC236}">
                <a16:creationId xmlns:a16="http://schemas.microsoft.com/office/drawing/2014/main" id="{E6A6BBD3-FBC8-1673-C05E-D4D30D2D1CE6}"/>
              </a:ext>
            </a:extLst>
          </p:cNvPr>
          <p:cNvSpPr>
            <a:spLocks noGrp="1"/>
          </p:cNvSpPr>
          <p:nvPr>
            <p:ph idx="1"/>
          </p:nvPr>
        </p:nvSpPr>
        <p:spPr>
          <a:xfrm>
            <a:off x="957678" y="1182029"/>
            <a:ext cx="7951544" cy="1308150"/>
          </a:xfrm>
        </p:spPr>
        <p:txBody>
          <a:bodyPr anchor="ctr">
            <a:normAutofit/>
          </a:bodyPr>
          <a:lstStyle/>
          <a:p>
            <a:pPr marL="4762" indent="0">
              <a:lnSpc>
                <a:spcPct val="100000"/>
              </a:lnSpc>
              <a:buNone/>
            </a:pPr>
            <a:r>
              <a:rPr lang="sv-SE" sz="1400">
                <a:latin typeface="Open Sans" panose="020B0606030504020204" pitchFamily="34" charset="0"/>
                <a:ea typeface="Open Sans" panose="020B0606030504020204" pitchFamily="34" charset="0"/>
                <a:cs typeface="Open Sans" panose="020B0606030504020204" pitchFamily="34" charset="0"/>
              </a:rPr>
              <a:t>Exempel | </a:t>
            </a:r>
            <a:r>
              <a:rPr lang="sv-SE" sz="1400" b="1">
                <a:latin typeface="Open Sans" panose="020B0606030504020204" pitchFamily="34" charset="0"/>
                <a:ea typeface="Open Sans" panose="020B0606030504020204" pitchFamily="34" charset="0"/>
                <a:cs typeface="Open Sans" panose="020B0606030504020204" pitchFamily="34" charset="0"/>
              </a:rPr>
              <a:t>Leveransavisering</a:t>
            </a:r>
            <a:endParaRPr lang="sv-SE" sz="1200">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pPr>
            <a:r>
              <a:rPr lang="sv-SE"/>
              <a:t>Mer information och möjlighet att prenumerera på integrationsmeddelandet </a:t>
            </a:r>
          </a:p>
          <a:p>
            <a:pPr lvl="1">
              <a:lnSpc>
                <a:spcPct val="100000"/>
              </a:lnSpc>
            </a:pPr>
            <a:r>
              <a:rPr lang="sv-SE"/>
              <a:t>Synliggöra ev. köer på mottagningsplats alt. effektivisera truckhantering på </a:t>
            </a:r>
            <a:r>
              <a:rPr lang="sv-SE" err="1"/>
              <a:t>vedplan</a:t>
            </a:r>
            <a:r>
              <a:rPr lang="sv-SE"/>
              <a:t> </a:t>
            </a:r>
            <a:endParaRPr lang="sv-SE" sz="1400">
              <a:latin typeface="Open Sans" panose="020B0606030504020204" pitchFamily="34" charset="0"/>
              <a:ea typeface="Open Sans" panose="020B0606030504020204" pitchFamily="34" charset="0"/>
              <a:cs typeface="Open Sans" panose="020B0606030504020204" pitchFamily="34" charset="0"/>
            </a:endParaRPr>
          </a:p>
        </p:txBody>
      </p:sp>
      <p:sp>
        <p:nvSpPr>
          <p:cNvPr id="9" name="textruta 8">
            <a:extLst>
              <a:ext uri="{FF2B5EF4-FFF2-40B4-BE49-F238E27FC236}">
                <a16:creationId xmlns:a16="http://schemas.microsoft.com/office/drawing/2014/main" id="{D6A47EF3-63D4-D9E0-9B87-92DE4C8968DB}"/>
              </a:ext>
            </a:extLst>
          </p:cNvPr>
          <p:cNvSpPr txBox="1"/>
          <p:nvPr/>
        </p:nvSpPr>
        <p:spPr>
          <a:xfrm>
            <a:off x="4819135" y="4213259"/>
            <a:ext cx="7372865" cy="1174681"/>
          </a:xfrm>
          <a:prstGeom prst="rect">
            <a:avLst/>
          </a:prstGeom>
          <a:noFill/>
        </p:spPr>
        <p:txBody>
          <a:bodyPr wrap="square">
            <a:spAutoFit/>
          </a:bodyPr>
          <a:lstStyle/>
          <a:p>
            <a:pPr marL="4762" marR="0" lvl="0" indent="0" algn="l" defTabSz="914400" rtl="0" eaLnBrk="1" fontAlgn="auto" latinLnBrk="0" hangingPunct="1">
              <a:lnSpc>
                <a:spcPct val="100000"/>
              </a:lnSpc>
              <a:spcBef>
                <a:spcPts val="1000"/>
              </a:spcBef>
              <a:spcAft>
                <a:spcPts val="120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Exempel | </a:t>
            </a:r>
            <a:r>
              <a:rPr kumimoji="0" lang="sv-SE"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Möjlighet att använda valfri hårdvara på mätplats </a:t>
            </a:r>
            <a:endParaRPr kumimoji="0" lang="sv-SE"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55600" marR="0" lvl="1" indent="-174625" algn="l" defTabSz="914400" rtl="0" eaLnBrk="1" fontAlgn="auto" latinLnBrk="0" hangingPunct="1">
              <a:lnSpc>
                <a:spcPct val="100000"/>
              </a:lnSpc>
              <a:spcBef>
                <a:spcPts val="500"/>
              </a:spcBef>
              <a:spcAft>
                <a:spcPts val="1200"/>
              </a:spcAft>
              <a:buClrTx/>
              <a:buSzTx/>
              <a:buFontTx/>
              <a:buBlip>
                <a:blip r:embed="rId5"/>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Kundens egen hårdvara kan användas för att nyttja VIOL 3 mätplatsstöd</a:t>
            </a:r>
          </a:p>
          <a:p>
            <a:pPr marL="355600" marR="0" lvl="1" indent="-174625" algn="l" defTabSz="914400" rtl="0" eaLnBrk="1" fontAlgn="auto" latinLnBrk="0" hangingPunct="1">
              <a:lnSpc>
                <a:spcPct val="100000"/>
              </a:lnSpc>
              <a:spcBef>
                <a:spcPts val="500"/>
              </a:spcBef>
              <a:spcAft>
                <a:spcPts val="1200"/>
              </a:spcAft>
              <a:buClrTx/>
              <a:buSzTx/>
              <a:buFontTx/>
              <a:buBlip>
                <a:blip r:embed="rId5"/>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Minskat beroende till Biometrias egna utrustning och installation av dess</a:t>
            </a:r>
          </a:p>
        </p:txBody>
      </p:sp>
      <p:sp>
        <p:nvSpPr>
          <p:cNvPr id="11" name="textruta 10">
            <a:extLst>
              <a:ext uri="{FF2B5EF4-FFF2-40B4-BE49-F238E27FC236}">
                <a16:creationId xmlns:a16="http://schemas.microsoft.com/office/drawing/2014/main" id="{1C3CD0A7-1479-2A75-61D4-8A7EC9A6EA08}"/>
              </a:ext>
            </a:extLst>
          </p:cNvPr>
          <p:cNvSpPr txBox="1"/>
          <p:nvPr/>
        </p:nvSpPr>
        <p:spPr>
          <a:xfrm>
            <a:off x="2288182" y="2702429"/>
            <a:ext cx="8739361" cy="1174681"/>
          </a:xfrm>
          <a:prstGeom prst="rect">
            <a:avLst/>
          </a:prstGeom>
          <a:noFill/>
        </p:spPr>
        <p:txBody>
          <a:bodyPr wrap="square">
            <a:spAutoFit/>
          </a:bodyPr>
          <a:lstStyle/>
          <a:p>
            <a:pPr marL="4762" marR="0" lvl="0" indent="0" algn="l" defTabSz="914400" rtl="0" eaLnBrk="1" fontAlgn="auto" latinLnBrk="0" hangingPunct="1">
              <a:lnSpc>
                <a:spcPct val="100000"/>
              </a:lnSpc>
              <a:spcBef>
                <a:spcPts val="1000"/>
              </a:spcBef>
              <a:spcAft>
                <a:spcPts val="1200"/>
              </a:spcAft>
              <a:buClrTx/>
              <a:buSzTx/>
              <a:buFontTx/>
              <a:buNone/>
              <a:tabLst/>
              <a:defRPr/>
            </a:pPr>
            <a:r>
              <a:rPr kumimoji="0" lang="sv-SE"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Exempel |</a:t>
            </a:r>
            <a:r>
              <a:rPr kumimoji="0" lang="sv-SE"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Säkrare arbetsmiljö på mät-/mottagningsplats</a:t>
            </a:r>
            <a:r>
              <a:rPr kumimoji="0" lang="sv-SE"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sv-SE"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55600" marR="0" lvl="1" indent="-174625" algn="l" defTabSz="914400" rtl="0" eaLnBrk="1" fontAlgn="auto" latinLnBrk="0" hangingPunct="1">
              <a:lnSpc>
                <a:spcPct val="100000"/>
              </a:lnSpc>
              <a:spcBef>
                <a:spcPts val="500"/>
              </a:spcBef>
              <a:spcAft>
                <a:spcPts val="1200"/>
              </a:spcAft>
              <a:buClrTx/>
              <a:buSzTx/>
              <a:buFontTx/>
              <a:buBlip>
                <a:blip r:embed="rId5"/>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Mätplatsstödet kan användas från hårdvaran i bilen och leveranskvitto kan skrivas ut digitalt </a:t>
            </a:r>
          </a:p>
          <a:p>
            <a:pPr marL="355600" marR="0" lvl="1" indent="-174625" algn="l" defTabSz="914400" rtl="0" eaLnBrk="1" fontAlgn="auto" latinLnBrk="0" hangingPunct="1">
              <a:lnSpc>
                <a:spcPct val="100000"/>
              </a:lnSpc>
              <a:spcBef>
                <a:spcPts val="500"/>
              </a:spcBef>
              <a:spcAft>
                <a:spcPts val="1200"/>
              </a:spcAft>
              <a:buClrTx/>
              <a:buSzTx/>
              <a:buFontTx/>
              <a:buBlip>
                <a:blip r:embed="rId5"/>
              </a:buBlip>
              <a:tabLst/>
              <a:defRPr/>
            </a:pPr>
            <a:r>
              <a:rPr kumimoji="0" lang="sv-SE" sz="1400" b="0" i="0" u="none" strike="noStrike" kern="1200" cap="none" spc="0" normalizeH="0" baseline="0" noProof="0">
                <a:ln>
                  <a:noFill/>
                </a:ln>
                <a:solidFill>
                  <a:srgbClr val="000000"/>
                </a:solidFill>
                <a:effectLst/>
                <a:uLnTx/>
                <a:uFillTx/>
                <a:latin typeface="Noto Serif" panose="02020600060500020200" pitchFamily="18" charset="0"/>
                <a:ea typeface="Noto Serif" panose="02020600060500020200" pitchFamily="18" charset="0"/>
                <a:cs typeface="Noto Serif" panose="02020600060500020200" pitchFamily="18" charset="0"/>
              </a:rPr>
              <a:t>Chauffören behöver inte kliva ur bilen vid ankomstregistrering  </a:t>
            </a:r>
          </a:p>
        </p:txBody>
      </p:sp>
    </p:spTree>
    <p:extLst>
      <p:ext uri="{BB962C8B-B14F-4D97-AF65-F5344CB8AC3E}">
        <p14:creationId xmlns:p14="http://schemas.microsoft.com/office/powerpoint/2010/main" val="35416191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Forest Storm </a:t>
            </a:r>
            <a:endParaRPr lang="sv-SE" sz="3200">
              <a:solidFill>
                <a:schemeClr val="bg1"/>
              </a:solidFill>
              <a:highlight>
                <a:srgbClr val="FFFF00"/>
              </a:highlight>
            </a:endParaRPr>
          </a:p>
        </p:txBody>
      </p:sp>
    </p:spTree>
    <p:extLst>
      <p:ext uri="{BB962C8B-B14F-4D97-AF65-F5344CB8AC3E}">
        <p14:creationId xmlns:p14="http://schemas.microsoft.com/office/powerpoint/2010/main" val="1289268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Koppling: vinklad 228">
            <a:extLst>
              <a:ext uri="{FF2B5EF4-FFF2-40B4-BE49-F238E27FC236}">
                <a16:creationId xmlns:a16="http://schemas.microsoft.com/office/drawing/2014/main" id="{CBB88946-2605-AAD0-2A92-74524129C71D}"/>
              </a:ext>
            </a:extLst>
          </p:cNvPr>
          <p:cNvCxnSpPr>
            <a:cxnSpLocks/>
            <a:stCxn id="197" idx="0"/>
            <a:endCxn id="95" idx="1"/>
          </p:cNvCxnSpPr>
          <p:nvPr/>
        </p:nvCxnSpPr>
        <p:spPr>
          <a:xfrm rot="5400000" flipH="1" flipV="1">
            <a:off x="614169" y="3284621"/>
            <a:ext cx="2206374" cy="526880"/>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211" name="Rektangel 210">
            <a:extLst>
              <a:ext uri="{FF2B5EF4-FFF2-40B4-BE49-F238E27FC236}">
                <a16:creationId xmlns:a16="http://schemas.microsoft.com/office/drawing/2014/main" id="{9D914B2E-97BE-A73D-CD32-D8EA6C87E5F3}"/>
              </a:ext>
            </a:extLst>
          </p:cNvPr>
          <p:cNvSpPr/>
          <p:nvPr/>
        </p:nvSpPr>
        <p:spPr>
          <a:xfrm>
            <a:off x="689959" y="4127264"/>
            <a:ext cx="153720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Uppföljningsrapporter</a:t>
            </a:r>
            <a:br>
              <a:rPr lang="sv-SE" sz="1050">
                <a:solidFill>
                  <a:schemeClr val="bg1"/>
                </a:solidFill>
              </a:rPr>
            </a:br>
            <a:r>
              <a:rPr lang="sv-SE" sz="1050">
                <a:solidFill>
                  <a:schemeClr val="bg1"/>
                </a:solidFill>
              </a:rPr>
              <a:t>Mätbesked i led 1</a:t>
            </a:r>
          </a:p>
        </p:txBody>
      </p:sp>
      <p:sp>
        <p:nvSpPr>
          <p:cNvPr id="111" name="Rektangel 110">
            <a:extLst>
              <a:ext uri="{FF2B5EF4-FFF2-40B4-BE49-F238E27FC236}">
                <a16:creationId xmlns:a16="http://schemas.microsoft.com/office/drawing/2014/main" id="{2F09E4A7-D7EE-9461-D391-78889A1F2680}"/>
              </a:ext>
            </a:extLst>
          </p:cNvPr>
          <p:cNvSpPr/>
          <p:nvPr/>
        </p:nvSpPr>
        <p:spPr>
          <a:xfrm>
            <a:off x="3324465" y="3166364"/>
            <a:ext cx="2752027" cy="1300843"/>
          </a:xfrm>
          <a:prstGeom prst="rect">
            <a:avLst/>
          </a:prstGeom>
          <a:solidFill>
            <a:schemeClr val="bg1">
              <a:lumMod val="65000"/>
              <a:alpha val="25098"/>
            </a:scheme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110" name="Rektangel 109">
            <a:extLst>
              <a:ext uri="{FF2B5EF4-FFF2-40B4-BE49-F238E27FC236}">
                <a16:creationId xmlns:a16="http://schemas.microsoft.com/office/drawing/2014/main" id="{9CF002E5-A986-F493-C1F8-E720C8AC62BD}"/>
              </a:ext>
            </a:extLst>
          </p:cNvPr>
          <p:cNvSpPr/>
          <p:nvPr/>
        </p:nvSpPr>
        <p:spPr>
          <a:xfrm>
            <a:off x="3324466" y="1403883"/>
            <a:ext cx="2752027" cy="1711060"/>
          </a:xfrm>
          <a:prstGeom prst="rect">
            <a:avLst/>
          </a:prstGeom>
          <a:solidFill>
            <a:srgbClr val="DFDCD8">
              <a:alpha val="25098"/>
            </a:srgb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81" name="Rektangel 80">
            <a:extLst>
              <a:ext uri="{FF2B5EF4-FFF2-40B4-BE49-F238E27FC236}">
                <a16:creationId xmlns:a16="http://schemas.microsoft.com/office/drawing/2014/main" id="{D9BE7FB7-2378-DB05-F0C9-33E04D02B6C5}"/>
              </a:ext>
            </a:extLst>
          </p:cNvPr>
          <p:cNvSpPr/>
          <p:nvPr/>
        </p:nvSpPr>
        <p:spPr>
          <a:xfrm>
            <a:off x="3429338" y="1504250"/>
            <a:ext cx="2545674"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err="1">
                <a:solidFill>
                  <a:schemeClr val="bg1"/>
                </a:solidFill>
              </a:rPr>
              <a:t>Förstaledskontrakt</a:t>
            </a:r>
            <a:r>
              <a:rPr lang="sv-SE" sz="1050">
                <a:solidFill>
                  <a:schemeClr val="bg1"/>
                </a:solidFill>
              </a:rPr>
              <a:t> </a:t>
            </a:r>
          </a:p>
        </p:txBody>
      </p:sp>
      <p:sp>
        <p:nvSpPr>
          <p:cNvPr id="82" name="Rektangel 81">
            <a:extLst>
              <a:ext uri="{FF2B5EF4-FFF2-40B4-BE49-F238E27FC236}">
                <a16:creationId xmlns:a16="http://schemas.microsoft.com/office/drawing/2014/main" id="{C870BE77-FC4B-B862-B05A-C096D76BDCB2}"/>
              </a:ext>
            </a:extLst>
          </p:cNvPr>
          <p:cNvSpPr/>
          <p:nvPr/>
        </p:nvSpPr>
        <p:spPr>
          <a:xfrm>
            <a:off x="5052648" y="1828287"/>
            <a:ext cx="91481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Avtalsobjekt </a:t>
            </a:r>
          </a:p>
        </p:txBody>
      </p:sp>
      <p:sp>
        <p:nvSpPr>
          <p:cNvPr id="83" name="Rektangel 82">
            <a:extLst>
              <a:ext uri="{FF2B5EF4-FFF2-40B4-BE49-F238E27FC236}">
                <a16:creationId xmlns:a16="http://schemas.microsoft.com/office/drawing/2014/main" id="{9184B721-C0C5-E416-9C9E-45984DC6B429}"/>
              </a:ext>
            </a:extLst>
          </p:cNvPr>
          <p:cNvSpPr/>
          <p:nvPr/>
        </p:nvSpPr>
        <p:spPr>
          <a:xfrm>
            <a:off x="5286242" y="2141737"/>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1 </a:t>
            </a:r>
          </a:p>
        </p:txBody>
      </p:sp>
      <p:sp>
        <p:nvSpPr>
          <p:cNvPr id="84" name="Rektangel 83">
            <a:extLst>
              <a:ext uri="{FF2B5EF4-FFF2-40B4-BE49-F238E27FC236}">
                <a16:creationId xmlns:a16="http://schemas.microsoft.com/office/drawing/2014/main" id="{04CD92D0-1AE0-246B-8170-2DC0363F87BD}"/>
              </a:ext>
            </a:extLst>
          </p:cNvPr>
          <p:cNvSpPr/>
          <p:nvPr/>
        </p:nvSpPr>
        <p:spPr>
          <a:xfrm>
            <a:off x="5286242" y="2332618"/>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2</a:t>
            </a:r>
          </a:p>
        </p:txBody>
      </p:sp>
      <p:grpSp>
        <p:nvGrpSpPr>
          <p:cNvPr id="85" name="Grupp 84">
            <a:extLst>
              <a:ext uri="{FF2B5EF4-FFF2-40B4-BE49-F238E27FC236}">
                <a16:creationId xmlns:a16="http://schemas.microsoft.com/office/drawing/2014/main" id="{0F85E961-FF74-849C-FDDF-C27792D70BBA}"/>
              </a:ext>
            </a:extLst>
          </p:cNvPr>
          <p:cNvGrpSpPr/>
          <p:nvPr/>
        </p:nvGrpSpPr>
        <p:grpSpPr>
          <a:xfrm>
            <a:off x="3433697" y="2256661"/>
            <a:ext cx="1537339" cy="817253"/>
            <a:chOff x="3220937" y="3429000"/>
            <a:chExt cx="1933823" cy="1087775"/>
          </a:xfrm>
        </p:grpSpPr>
        <p:pic>
          <p:nvPicPr>
            <p:cNvPr id="86" name="Bildobjekt 85">
              <a:extLst>
                <a:ext uri="{FF2B5EF4-FFF2-40B4-BE49-F238E27FC236}">
                  <a16:creationId xmlns:a16="http://schemas.microsoft.com/office/drawing/2014/main" id="{965355E1-0E1A-D13C-A83A-B834A52CF995}"/>
                </a:ext>
              </a:extLst>
            </p:cNvPr>
            <p:cNvPicPr>
              <a:picLocks noChangeAspect="1"/>
            </p:cNvPicPr>
            <p:nvPr/>
          </p:nvPicPr>
          <p:blipFill>
            <a:blip r:embed="rId3"/>
            <a:stretch>
              <a:fillRect/>
            </a:stretch>
          </p:blipFill>
          <p:spPr>
            <a:xfrm>
              <a:off x="3220937" y="3429000"/>
              <a:ext cx="1933823" cy="1087775"/>
            </a:xfrm>
            <a:prstGeom prst="rect">
              <a:avLst/>
            </a:prstGeom>
          </p:spPr>
        </p:pic>
        <p:sp>
          <p:nvSpPr>
            <p:cNvPr id="87" name="Rektangel 86">
              <a:extLst>
                <a:ext uri="{FF2B5EF4-FFF2-40B4-BE49-F238E27FC236}">
                  <a16:creationId xmlns:a16="http://schemas.microsoft.com/office/drawing/2014/main" id="{6DDF1473-6F8F-9691-FF59-EBDC06E5D836}"/>
                </a:ext>
              </a:extLst>
            </p:cNvPr>
            <p:cNvSpPr/>
            <p:nvPr/>
          </p:nvSpPr>
          <p:spPr>
            <a:xfrm rot="2673325">
              <a:off x="3676286" y="3758573"/>
              <a:ext cx="699247" cy="47675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a:p>
          </p:txBody>
        </p:sp>
        <p:sp>
          <p:nvSpPr>
            <p:cNvPr id="88" name="Flödesschema: Koppling 87">
              <a:extLst>
                <a:ext uri="{FF2B5EF4-FFF2-40B4-BE49-F238E27FC236}">
                  <a16:creationId xmlns:a16="http://schemas.microsoft.com/office/drawing/2014/main" id="{A0DEC286-DA37-F49E-BFF1-C5201A34CC75}"/>
                </a:ext>
              </a:extLst>
            </p:cNvPr>
            <p:cNvSpPr/>
            <p:nvPr/>
          </p:nvSpPr>
          <p:spPr>
            <a:xfrm>
              <a:off x="3803627" y="3866126"/>
              <a:ext cx="112440" cy="106761"/>
            </a:xfrm>
            <a:prstGeom prst="flowChartConnector">
              <a:avLst/>
            </a:prstGeom>
            <a:solidFill>
              <a:srgbClr val="1F6575"/>
            </a:solidFill>
            <a:ln w="952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89" name="Flödesschema: Koppling 88">
              <a:extLst>
                <a:ext uri="{FF2B5EF4-FFF2-40B4-BE49-F238E27FC236}">
                  <a16:creationId xmlns:a16="http://schemas.microsoft.com/office/drawing/2014/main" id="{96EE59F4-E092-A6EA-C7E1-6CA118B5B7AC}"/>
                </a:ext>
              </a:extLst>
            </p:cNvPr>
            <p:cNvSpPr/>
            <p:nvPr/>
          </p:nvSpPr>
          <p:spPr>
            <a:xfrm>
              <a:off x="4028506" y="4013621"/>
              <a:ext cx="112440"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sp>
        <p:nvSpPr>
          <p:cNvPr id="90" name="Flödesschema: Koppling 89">
            <a:extLst>
              <a:ext uri="{FF2B5EF4-FFF2-40B4-BE49-F238E27FC236}">
                <a16:creationId xmlns:a16="http://schemas.microsoft.com/office/drawing/2014/main" id="{437B9C2C-E613-9AF0-A02B-D997C9983DFE}"/>
              </a:ext>
            </a:extLst>
          </p:cNvPr>
          <p:cNvSpPr/>
          <p:nvPr/>
        </p:nvSpPr>
        <p:spPr>
          <a:xfrm>
            <a:off x="5084829" y="2161519"/>
            <a:ext cx="102688" cy="106761"/>
          </a:xfrm>
          <a:prstGeom prst="flowChartConnector">
            <a:avLst/>
          </a:prstGeom>
          <a:solidFill>
            <a:srgbClr val="1F6575"/>
          </a:solidFill>
          <a:ln w="9525">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91" name="Flödesschema: Koppling 90">
            <a:extLst>
              <a:ext uri="{FF2B5EF4-FFF2-40B4-BE49-F238E27FC236}">
                <a16:creationId xmlns:a16="http://schemas.microsoft.com/office/drawing/2014/main" id="{33C231FC-DDB1-1105-F9BE-681718963221}"/>
              </a:ext>
            </a:extLst>
          </p:cNvPr>
          <p:cNvSpPr/>
          <p:nvPr/>
        </p:nvSpPr>
        <p:spPr>
          <a:xfrm>
            <a:off x="5084829" y="2349008"/>
            <a:ext cx="102688"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nvGrpSpPr>
          <p:cNvPr id="92" name="Grupp 91">
            <a:extLst>
              <a:ext uri="{FF2B5EF4-FFF2-40B4-BE49-F238E27FC236}">
                <a16:creationId xmlns:a16="http://schemas.microsoft.com/office/drawing/2014/main" id="{CF6300EB-3EFB-73C3-CAD1-A5EF87882B1D}"/>
              </a:ext>
            </a:extLst>
          </p:cNvPr>
          <p:cNvGrpSpPr/>
          <p:nvPr/>
        </p:nvGrpSpPr>
        <p:grpSpPr>
          <a:xfrm>
            <a:off x="3429338" y="1737170"/>
            <a:ext cx="1281291" cy="611701"/>
            <a:chOff x="3867629" y="2905114"/>
            <a:chExt cx="1402976" cy="627854"/>
          </a:xfrm>
        </p:grpSpPr>
        <p:pic>
          <p:nvPicPr>
            <p:cNvPr id="93" name="Bildobjekt 92">
              <a:extLst>
                <a:ext uri="{FF2B5EF4-FFF2-40B4-BE49-F238E27FC236}">
                  <a16:creationId xmlns:a16="http://schemas.microsoft.com/office/drawing/2014/main" id="{6A55E853-1BA5-26E1-8542-3B932C8AB0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05114"/>
              <a:ext cx="836001" cy="627854"/>
            </a:xfrm>
            <a:prstGeom prst="rect">
              <a:avLst/>
            </a:prstGeom>
          </p:spPr>
        </p:pic>
        <p:sp>
          <p:nvSpPr>
            <p:cNvPr id="94" name="textruta 93">
              <a:extLst>
                <a:ext uri="{FF2B5EF4-FFF2-40B4-BE49-F238E27FC236}">
                  <a16:creationId xmlns:a16="http://schemas.microsoft.com/office/drawing/2014/main" id="{533561F9-891F-270B-9940-22A0ED4B55B6}"/>
                </a:ext>
              </a:extLst>
            </p:cNvPr>
            <p:cNvSpPr txBox="1"/>
            <p:nvPr/>
          </p:nvSpPr>
          <p:spPr>
            <a:xfrm>
              <a:off x="4434604" y="3044486"/>
              <a:ext cx="836001" cy="26062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1:a Köpare</a:t>
              </a:r>
            </a:p>
          </p:txBody>
        </p:sp>
      </p:grpSp>
      <p:pic>
        <p:nvPicPr>
          <p:cNvPr id="95" name="Bildobjekt 94">
            <a:extLst>
              <a:ext uri="{FF2B5EF4-FFF2-40B4-BE49-F238E27FC236}">
                <a16:creationId xmlns:a16="http://schemas.microsoft.com/office/drawing/2014/main" id="{BD7EA0EB-1197-2750-A8E8-879511AEBBCA}"/>
              </a:ext>
            </a:extLst>
          </p:cNvPr>
          <p:cNvPicPr>
            <a:picLocks noChangeAspect="1"/>
          </p:cNvPicPr>
          <p:nvPr/>
        </p:nvPicPr>
        <p:blipFill>
          <a:blip r:embed="rId6"/>
          <a:stretch>
            <a:fillRect/>
          </a:stretch>
        </p:blipFill>
        <p:spPr>
          <a:xfrm>
            <a:off x="1980796" y="2113646"/>
            <a:ext cx="663545" cy="662455"/>
          </a:xfrm>
          <a:prstGeom prst="rect">
            <a:avLst/>
          </a:prstGeom>
        </p:spPr>
      </p:pic>
      <p:sp>
        <p:nvSpPr>
          <p:cNvPr id="96" name="Rektangel 95">
            <a:extLst>
              <a:ext uri="{FF2B5EF4-FFF2-40B4-BE49-F238E27FC236}">
                <a16:creationId xmlns:a16="http://schemas.microsoft.com/office/drawing/2014/main" id="{D197DEA7-8AC3-362C-4C78-EAA08958ADFE}"/>
              </a:ext>
            </a:extLst>
          </p:cNvPr>
          <p:cNvSpPr/>
          <p:nvPr/>
        </p:nvSpPr>
        <p:spPr>
          <a:xfrm>
            <a:off x="1709723" y="1828287"/>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cxnSp>
        <p:nvCxnSpPr>
          <p:cNvPr id="97" name="Rak pilkoppling 96">
            <a:extLst>
              <a:ext uri="{FF2B5EF4-FFF2-40B4-BE49-F238E27FC236}">
                <a16:creationId xmlns:a16="http://schemas.microsoft.com/office/drawing/2014/main" id="{508E4224-AE26-EE6F-13F4-05B4CCEB9358}"/>
              </a:ext>
            </a:extLst>
          </p:cNvPr>
          <p:cNvCxnSpPr>
            <a:cxnSpLocks/>
            <a:stCxn id="96" idx="3"/>
          </p:cNvCxnSpPr>
          <p:nvPr/>
        </p:nvCxnSpPr>
        <p:spPr>
          <a:xfrm flipV="1">
            <a:off x="2889336" y="1962757"/>
            <a:ext cx="364792" cy="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98" name="Rektangel 97">
            <a:extLst>
              <a:ext uri="{FF2B5EF4-FFF2-40B4-BE49-F238E27FC236}">
                <a16:creationId xmlns:a16="http://schemas.microsoft.com/office/drawing/2014/main" id="{651DE1E3-660D-EA2A-F6F0-340F22E7C70D}"/>
              </a:ext>
            </a:extLst>
          </p:cNvPr>
          <p:cNvSpPr/>
          <p:nvPr/>
        </p:nvSpPr>
        <p:spPr>
          <a:xfrm>
            <a:off x="3429338" y="3226787"/>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99" name="Rektangel 98">
            <a:extLst>
              <a:ext uri="{FF2B5EF4-FFF2-40B4-BE49-F238E27FC236}">
                <a16:creationId xmlns:a16="http://schemas.microsoft.com/office/drawing/2014/main" id="{AD586737-6084-CED5-E3EC-DBA611BA108A}"/>
              </a:ext>
            </a:extLst>
          </p:cNvPr>
          <p:cNvSpPr/>
          <p:nvPr/>
        </p:nvSpPr>
        <p:spPr>
          <a:xfrm>
            <a:off x="4782697" y="3229050"/>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100" name="Rektangel 99">
            <a:extLst>
              <a:ext uri="{FF2B5EF4-FFF2-40B4-BE49-F238E27FC236}">
                <a16:creationId xmlns:a16="http://schemas.microsoft.com/office/drawing/2014/main" id="{5353F7A3-0F83-B38C-D531-9E5992E491E8}"/>
              </a:ext>
            </a:extLst>
          </p:cNvPr>
          <p:cNvSpPr/>
          <p:nvPr/>
        </p:nvSpPr>
        <p:spPr>
          <a:xfrm>
            <a:off x="4028408" y="4141697"/>
            <a:ext cx="139898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Kontraktskedja  </a:t>
            </a:r>
          </a:p>
        </p:txBody>
      </p:sp>
      <p:grpSp>
        <p:nvGrpSpPr>
          <p:cNvPr id="101" name="Grupp 100">
            <a:extLst>
              <a:ext uri="{FF2B5EF4-FFF2-40B4-BE49-F238E27FC236}">
                <a16:creationId xmlns:a16="http://schemas.microsoft.com/office/drawing/2014/main" id="{25476694-8A05-6AC6-8FF9-2E9CA67DEAF6}"/>
              </a:ext>
            </a:extLst>
          </p:cNvPr>
          <p:cNvGrpSpPr/>
          <p:nvPr/>
        </p:nvGrpSpPr>
        <p:grpSpPr>
          <a:xfrm>
            <a:off x="3284627" y="3435752"/>
            <a:ext cx="1359544" cy="544491"/>
            <a:chOff x="3867629" y="2957711"/>
            <a:chExt cx="1413096" cy="627854"/>
          </a:xfrm>
        </p:grpSpPr>
        <p:pic>
          <p:nvPicPr>
            <p:cNvPr id="102" name="Bildobjekt 101">
              <a:extLst>
                <a:ext uri="{FF2B5EF4-FFF2-40B4-BE49-F238E27FC236}">
                  <a16:creationId xmlns:a16="http://schemas.microsoft.com/office/drawing/2014/main" id="{A626BAD2-F84B-A100-887E-78B8484697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3" name="textruta 102">
              <a:extLst>
                <a:ext uri="{FF2B5EF4-FFF2-40B4-BE49-F238E27FC236}">
                  <a16:creationId xmlns:a16="http://schemas.microsoft.com/office/drawing/2014/main" id="{0A1E7251-9CC2-A017-BC7F-158BCF3C1C7A}"/>
                </a:ext>
              </a:extLst>
            </p:cNvPr>
            <p:cNvSpPr txBox="1"/>
            <p:nvPr/>
          </p:nvSpPr>
          <p:spPr>
            <a:xfrm>
              <a:off x="4444724" y="3144680"/>
              <a:ext cx="836001" cy="29279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2:a Köpare</a:t>
              </a:r>
            </a:p>
          </p:txBody>
        </p:sp>
      </p:grpSp>
      <p:grpSp>
        <p:nvGrpSpPr>
          <p:cNvPr id="104" name="Grupp 103">
            <a:extLst>
              <a:ext uri="{FF2B5EF4-FFF2-40B4-BE49-F238E27FC236}">
                <a16:creationId xmlns:a16="http://schemas.microsoft.com/office/drawing/2014/main" id="{A91CD72F-DB3D-E3B2-D217-67F3FA046E84}"/>
              </a:ext>
            </a:extLst>
          </p:cNvPr>
          <p:cNvGrpSpPr/>
          <p:nvPr/>
        </p:nvGrpSpPr>
        <p:grpSpPr>
          <a:xfrm>
            <a:off x="4644171" y="3455207"/>
            <a:ext cx="1326348" cy="495463"/>
            <a:chOff x="3867629" y="2957711"/>
            <a:chExt cx="1413096" cy="627854"/>
          </a:xfrm>
        </p:grpSpPr>
        <p:pic>
          <p:nvPicPr>
            <p:cNvPr id="105" name="Bildobjekt 104">
              <a:extLst>
                <a:ext uri="{FF2B5EF4-FFF2-40B4-BE49-F238E27FC236}">
                  <a16:creationId xmlns:a16="http://schemas.microsoft.com/office/drawing/2014/main" id="{DC1AE27B-2963-5E04-EA7C-6486526FEE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6" name="textruta 105">
              <a:extLst>
                <a:ext uri="{FF2B5EF4-FFF2-40B4-BE49-F238E27FC236}">
                  <a16:creationId xmlns:a16="http://schemas.microsoft.com/office/drawing/2014/main" id="{5443C419-53BC-70F7-A8F6-FA3C725543EC}"/>
                </a:ext>
              </a:extLst>
            </p:cNvPr>
            <p:cNvSpPr txBox="1"/>
            <p:nvPr/>
          </p:nvSpPr>
          <p:spPr>
            <a:xfrm>
              <a:off x="4444724" y="3144680"/>
              <a:ext cx="836001" cy="321764"/>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3:e Köpare</a:t>
              </a:r>
            </a:p>
          </p:txBody>
        </p:sp>
      </p:grpSp>
      <p:sp>
        <p:nvSpPr>
          <p:cNvPr id="107" name="Höger klammerparentes 106">
            <a:extLst>
              <a:ext uri="{FF2B5EF4-FFF2-40B4-BE49-F238E27FC236}">
                <a16:creationId xmlns:a16="http://schemas.microsoft.com/office/drawing/2014/main" id="{72E9552B-278B-38F2-8E65-A45D786B6F0C}"/>
              </a:ext>
            </a:extLst>
          </p:cNvPr>
          <p:cNvSpPr/>
          <p:nvPr/>
        </p:nvSpPr>
        <p:spPr>
          <a:xfrm rot="5400000">
            <a:off x="4646714" y="2708377"/>
            <a:ext cx="168059" cy="2602812"/>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08" name="Rektangel 107">
            <a:extLst>
              <a:ext uri="{FF2B5EF4-FFF2-40B4-BE49-F238E27FC236}">
                <a16:creationId xmlns:a16="http://schemas.microsoft.com/office/drawing/2014/main" id="{864843D2-2FD5-8179-BFC2-E4DDE060190B}"/>
              </a:ext>
            </a:extLst>
          </p:cNvPr>
          <p:cNvSpPr/>
          <p:nvPr/>
        </p:nvSpPr>
        <p:spPr>
          <a:xfrm rot="5400000">
            <a:off x="4606694" y="4089636"/>
            <a:ext cx="242413" cy="1602078"/>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sv-SE" sz="1050">
                <a:solidFill>
                  <a:schemeClr val="bg1"/>
                </a:solidFill>
              </a:rPr>
              <a:t>Redovisningshänvisning </a:t>
            </a:r>
          </a:p>
        </p:txBody>
      </p:sp>
      <p:sp>
        <p:nvSpPr>
          <p:cNvPr id="109" name="Höger klammerparentes 108">
            <a:extLst>
              <a:ext uri="{FF2B5EF4-FFF2-40B4-BE49-F238E27FC236}">
                <a16:creationId xmlns:a16="http://schemas.microsoft.com/office/drawing/2014/main" id="{09317936-605D-AD5A-4DF1-C2BD2D9CFBC1}"/>
              </a:ext>
            </a:extLst>
          </p:cNvPr>
          <p:cNvSpPr/>
          <p:nvPr/>
        </p:nvSpPr>
        <p:spPr>
          <a:xfrm rot="5400000">
            <a:off x="4633256" y="3430696"/>
            <a:ext cx="164625" cy="2431951"/>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13" name="Rektangel 112">
            <a:extLst>
              <a:ext uri="{FF2B5EF4-FFF2-40B4-BE49-F238E27FC236}">
                <a16:creationId xmlns:a16="http://schemas.microsoft.com/office/drawing/2014/main" id="{5335E016-8DD2-F59E-0526-5777C8BD5E76}"/>
              </a:ext>
            </a:extLst>
          </p:cNvPr>
          <p:cNvSpPr/>
          <p:nvPr/>
        </p:nvSpPr>
        <p:spPr>
          <a:xfrm>
            <a:off x="7815986" y="1837235"/>
            <a:ext cx="1585436"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Produktionsunderlag</a:t>
            </a:r>
          </a:p>
        </p:txBody>
      </p:sp>
      <p:sp>
        <p:nvSpPr>
          <p:cNvPr id="114" name="Rektangel 113">
            <a:extLst>
              <a:ext uri="{FF2B5EF4-FFF2-40B4-BE49-F238E27FC236}">
                <a16:creationId xmlns:a16="http://schemas.microsoft.com/office/drawing/2014/main" id="{2FAEA49C-CC0D-AFD1-6D89-2EAA3208F32A}"/>
              </a:ext>
            </a:extLst>
          </p:cNvPr>
          <p:cNvSpPr/>
          <p:nvPr/>
        </p:nvSpPr>
        <p:spPr>
          <a:xfrm>
            <a:off x="7815986" y="2142327"/>
            <a:ext cx="1585436" cy="588918"/>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sv-SE" sz="1050" b="1">
                <a:solidFill>
                  <a:schemeClr val="tx1"/>
                </a:solidFill>
              </a:rPr>
              <a:t>Produktionsrapportering</a:t>
            </a:r>
          </a:p>
          <a:p>
            <a:pPr marL="171450" indent="-171450">
              <a:buFont typeface="Arial" panose="020B0604020202020204" pitchFamily="34" charset="0"/>
              <a:buChar char="•"/>
            </a:pPr>
            <a:r>
              <a:rPr lang="sv-SE" sz="1050" err="1">
                <a:solidFill>
                  <a:schemeClr val="tx1"/>
                </a:solidFill>
              </a:rPr>
              <a:t>SenderXC</a:t>
            </a:r>
            <a:endParaRPr lang="sv-SE" sz="1050">
              <a:solidFill>
                <a:schemeClr val="tx1"/>
              </a:solidFill>
            </a:endParaRPr>
          </a:p>
          <a:p>
            <a:pPr marL="171450" indent="-171450">
              <a:buFont typeface="Arial" panose="020B0604020202020204" pitchFamily="34" charset="0"/>
              <a:buChar char="•"/>
            </a:pPr>
            <a:r>
              <a:rPr lang="sv-SE" sz="1050">
                <a:solidFill>
                  <a:schemeClr val="tx1"/>
                </a:solidFill>
              </a:rPr>
              <a:t>RAPP</a:t>
            </a:r>
            <a:endParaRPr lang="sv-SE" sz="1050" b="1">
              <a:solidFill>
                <a:schemeClr val="tx1"/>
              </a:solidFill>
            </a:endParaRPr>
          </a:p>
        </p:txBody>
      </p:sp>
      <p:pic>
        <p:nvPicPr>
          <p:cNvPr id="116" name="Bildobjekt 115">
            <a:extLst>
              <a:ext uri="{FF2B5EF4-FFF2-40B4-BE49-F238E27FC236}">
                <a16:creationId xmlns:a16="http://schemas.microsoft.com/office/drawing/2014/main" id="{5248F299-15B3-B5E8-5AC8-9E21DC613494}"/>
              </a:ext>
            </a:extLst>
          </p:cNvPr>
          <p:cNvPicPr>
            <a:picLocks noChangeAspect="1"/>
          </p:cNvPicPr>
          <p:nvPr/>
        </p:nvPicPr>
        <p:blipFill>
          <a:blip r:embed="rId7"/>
          <a:stretch>
            <a:fillRect/>
          </a:stretch>
        </p:blipFill>
        <p:spPr>
          <a:xfrm>
            <a:off x="6633098" y="1174137"/>
            <a:ext cx="628088" cy="628088"/>
          </a:xfrm>
          <a:prstGeom prst="rect">
            <a:avLst/>
          </a:prstGeom>
        </p:spPr>
      </p:pic>
      <p:pic>
        <p:nvPicPr>
          <p:cNvPr id="118" name="Bildobjekt 117">
            <a:extLst>
              <a:ext uri="{FF2B5EF4-FFF2-40B4-BE49-F238E27FC236}">
                <a16:creationId xmlns:a16="http://schemas.microsoft.com/office/drawing/2014/main" id="{4CB4F9BE-A04D-AC50-AC25-1A436E4680F6}"/>
              </a:ext>
            </a:extLst>
          </p:cNvPr>
          <p:cNvPicPr>
            <a:picLocks noChangeAspect="1"/>
          </p:cNvPicPr>
          <p:nvPr/>
        </p:nvPicPr>
        <p:blipFill>
          <a:blip r:embed="rId8"/>
          <a:stretch>
            <a:fillRect/>
          </a:stretch>
        </p:blipFill>
        <p:spPr>
          <a:xfrm>
            <a:off x="10007882" y="1600680"/>
            <a:ext cx="734961" cy="724153"/>
          </a:xfrm>
          <a:prstGeom prst="rect">
            <a:avLst/>
          </a:prstGeom>
        </p:spPr>
      </p:pic>
      <p:cxnSp>
        <p:nvCxnSpPr>
          <p:cNvPr id="121" name="Rak pilkoppling 120">
            <a:extLst>
              <a:ext uri="{FF2B5EF4-FFF2-40B4-BE49-F238E27FC236}">
                <a16:creationId xmlns:a16="http://schemas.microsoft.com/office/drawing/2014/main" id="{11222681-EBBE-8A56-23A8-B409B0C80072}"/>
              </a:ext>
            </a:extLst>
          </p:cNvPr>
          <p:cNvCxnSpPr>
            <a:cxnSpLocks/>
            <a:stCxn id="122" idx="3"/>
            <a:endCxn id="113" idx="1"/>
          </p:cNvCxnSpPr>
          <p:nvPr/>
        </p:nvCxnSpPr>
        <p:spPr>
          <a:xfrm>
            <a:off x="7506327" y="1962757"/>
            <a:ext cx="309659" cy="2343"/>
          </a:xfrm>
          <a:prstGeom prst="straightConnector1">
            <a:avLst/>
          </a:prstGeom>
          <a:ln w="12700">
            <a:solidFill>
              <a:schemeClr val="tx1">
                <a:lumMod val="50000"/>
                <a:lumOff val="50000"/>
              </a:schemeClr>
            </a:solidFill>
            <a:prstDash val="lgDash"/>
            <a:tailEnd type="triangle" w="sm" len="med"/>
          </a:ln>
          <a:effectLst/>
        </p:spPr>
        <p:style>
          <a:lnRef idx="1">
            <a:schemeClr val="accent1"/>
          </a:lnRef>
          <a:fillRef idx="0">
            <a:schemeClr val="accent1"/>
          </a:fillRef>
          <a:effectRef idx="0">
            <a:schemeClr val="accent1"/>
          </a:effectRef>
          <a:fontRef idx="minor">
            <a:schemeClr val="tx1"/>
          </a:fontRef>
        </p:style>
      </p:cxnSp>
      <p:sp>
        <p:nvSpPr>
          <p:cNvPr id="122" name="textruta 121">
            <a:extLst>
              <a:ext uri="{FF2B5EF4-FFF2-40B4-BE49-F238E27FC236}">
                <a16:creationId xmlns:a16="http://schemas.microsoft.com/office/drawing/2014/main" id="{D462DEFA-29B6-BA94-098C-1C700916584D}"/>
              </a:ext>
            </a:extLst>
          </p:cNvPr>
          <p:cNvSpPr txBox="1"/>
          <p:nvPr/>
        </p:nvSpPr>
        <p:spPr>
          <a:xfrm>
            <a:off x="6393908" y="1837235"/>
            <a:ext cx="1112419" cy="251043"/>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defRPr sz="1100" b="1">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sv-SE" sz="1050" b="0">
                <a:latin typeface="+mn-lt"/>
              </a:rPr>
              <a:t>Aktivering av AO</a:t>
            </a:r>
          </a:p>
        </p:txBody>
      </p:sp>
      <p:cxnSp>
        <p:nvCxnSpPr>
          <p:cNvPr id="123" name="Rak pilkoppling 122">
            <a:extLst>
              <a:ext uri="{FF2B5EF4-FFF2-40B4-BE49-F238E27FC236}">
                <a16:creationId xmlns:a16="http://schemas.microsoft.com/office/drawing/2014/main" id="{A2A47364-932D-55AD-84FA-1AA666917385}"/>
              </a:ext>
            </a:extLst>
          </p:cNvPr>
          <p:cNvCxnSpPr>
            <a:cxnSpLocks/>
            <a:stCxn id="113" idx="3"/>
            <a:endCxn id="118" idx="1"/>
          </p:cNvCxnSpPr>
          <p:nvPr/>
        </p:nvCxnSpPr>
        <p:spPr>
          <a:xfrm flipV="1">
            <a:off x="9401422" y="1962757"/>
            <a:ext cx="606460" cy="234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4" name="Rak pilkoppling 123">
            <a:extLst>
              <a:ext uri="{FF2B5EF4-FFF2-40B4-BE49-F238E27FC236}">
                <a16:creationId xmlns:a16="http://schemas.microsoft.com/office/drawing/2014/main" id="{D2B1AAAE-2FE1-755C-B15C-670D0F0F4254}"/>
              </a:ext>
            </a:extLst>
          </p:cNvPr>
          <p:cNvCxnSpPr>
            <a:cxnSpLocks/>
            <a:stCxn id="82" idx="3"/>
            <a:endCxn id="122" idx="1"/>
          </p:cNvCxnSpPr>
          <p:nvPr/>
        </p:nvCxnSpPr>
        <p:spPr>
          <a:xfrm flipV="1">
            <a:off x="5967464" y="1962757"/>
            <a:ext cx="426444" cy="1"/>
          </a:xfrm>
          <a:prstGeom prst="straightConnector1">
            <a:avLst/>
          </a:prstGeom>
          <a:ln w="12700">
            <a:solidFill>
              <a:schemeClr val="tx1">
                <a:lumMod val="50000"/>
                <a:lumOff val="5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5" name="textruta 124">
            <a:extLst>
              <a:ext uri="{FF2B5EF4-FFF2-40B4-BE49-F238E27FC236}">
                <a16:creationId xmlns:a16="http://schemas.microsoft.com/office/drawing/2014/main" id="{EFE1B49C-277E-C10B-1653-91ABD72ACD2B}"/>
              </a:ext>
            </a:extLst>
          </p:cNvPr>
          <p:cNvSpPr txBox="1"/>
          <p:nvPr/>
        </p:nvSpPr>
        <p:spPr>
          <a:xfrm>
            <a:off x="10563071" y="1665397"/>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
        <p:nvSpPr>
          <p:cNvPr id="142" name="Rektangel 141">
            <a:extLst>
              <a:ext uri="{FF2B5EF4-FFF2-40B4-BE49-F238E27FC236}">
                <a16:creationId xmlns:a16="http://schemas.microsoft.com/office/drawing/2014/main" id="{871F0225-A3CD-BFE7-67B2-A403DA90BED0}"/>
              </a:ext>
            </a:extLst>
          </p:cNvPr>
          <p:cNvSpPr/>
          <p:nvPr/>
        </p:nvSpPr>
        <p:spPr>
          <a:xfrm>
            <a:off x="7979346" y="4370576"/>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Befraktarkontrakt</a:t>
            </a:r>
          </a:p>
        </p:txBody>
      </p:sp>
      <p:sp>
        <p:nvSpPr>
          <p:cNvPr id="143" name="Rektangel 142">
            <a:extLst>
              <a:ext uri="{FF2B5EF4-FFF2-40B4-BE49-F238E27FC236}">
                <a16:creationId xmlns:a16="http://schemas.microsoft.com/office/drawing/2014/main" id="{E039850A-3481-765F-FD75-E4A4A9BC4E22}"/>
              </a:ext>
            </a:extLst>
          </p:cNvPr>
          <p:cNvSpPr/>
          <p:nvPr/>
        </p:nvSpPr>
        <p:spPr>
          <a:xfrm>
            <a:off x="7979346" y="4662691"/>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Transportföretagskontrakt</a:t>
            </a:r>
          </a:p>
        </p:txBody>
      </p:sp>
      <p:sp>
        <p:nvSpPr>
          <p:cNvPr id="144" name="Rektangel 143">
            <a:extLst>
              <a:ext uri="{FF2B5EF4-FFF2-40B4-BE49-F238E27FC236}">
                <a16:creationId xmlns:a16="http://schemas.microsoft.com/office/drawing/2014/main" id="{07138417-7B29-49B3-F8BD-640485517F19}"/>
              </a:ext>
            </a:extLst>
          </p:cNvPr>
          <p:cNvSpPr/>
          <p:nvPr/>
        </p:nvSpPr>
        <p:spPr>
          <a:xfrm>
            <a:off x="8105839" y="3487492"/>
            <a:ext cx="1455631" cy="253916"/>
          </a:xfrm>
          <a:prstGeom prst="rect">
            <a:avLst/>
          </a:prstGeom>
          <a:solidFill>
            <a:srgbClr val="35962B">
              <a:lumMod val="75000"/>
            </a:srgbClr>
          </a:solidFill>
          <a:ln w="12700">
            <a:solidFill>
              <a:srgbClr val="292929"/>
            </a:solidFill>
            <a:prstDash val="solid"/>
          </a:ln>
        </p:spPr>
        <p:txBody>
          <a:bodyPr wrap="square" rtlCol="0">
            <a:spAutoFit/>
          </a:bodyPr>
          <a:lstStyle/>
          <a:p>
            <a:pPr algn="ctr"/>
            <a:r>
              <a:rPr lang="sv-SE" sz="1050" kern="0">
                <a:solidFill>
                  <a:srgbClr val="FFFFFF"/>
                </a:solidFill>
              </a:rPr>
              <a:t>Transportplanering</a:t>
            </a:r>
          </a:p>
        </p:txBody>
      </p:sp>
      <p:pic>
        <p:nvPicPr>
          <p:cNvPr id="145" name="Bildobjekt 144">
            <a:extLst>
              <a:ext uri="{FF2B5EF4-FFF2-40B4-BE49-F238E27FC236}">
                <a16:creationId xmlns:a16="http://schemas.microsoft.com/office/drawing/2014/main" id="{E148A656-0529-FAA9-6D30-F9A2D2595C3F}"/>
              </a:ext>
            </a:extLst>
          </p:cNvPr>
          <p:cNvPicPr>
            <a:picLocks noChangeAspect="1"/>
          </p:cNvPicPr>
          <p:nvPr/>
        </p:nvPicPr>
        <p:blipFill>
          <a:blip r:embed="rId9"/>
          <a:stretch>
            <a:fillRect/>
          </a:stretch>
        </p:blipFill>
        <p:spPr>
          <a:xfrm>
            <a:off x="8462709" y="3679144"/>
            <a:ext cx="696008" cy="696008"/>
          </a:xfrm>
          <a:prstGeom prst="rect">
            <a:avLst/>
          </a:prstGeom>
        </p:spPr>
      </p:pic>
      <p:sp>
        <p:nvSpPr>
          <p:cNvPr id="147" name="Rektangel 146">
            <a:extLst>
              <a:ext uri="{FF2B5EF4-FFF2-40B4-BE49-F238E27FC236}">
                <a16:creationId xmlns:a16="http://schemas.microsoft.com/office/drawing/2014/main" id="{88A27C94-D973-9447-D0A3-B6224EC8F087}"/>
              </a:ext>
            </a:extLst>
          </p:cNvPr>
          <p:cNvSpPr/>
          <p:nvPr/>
        </p:nvSpPr>
        <p:spPr>
          <a:xfrm>
            <a:off x="9672304" y="3262424"/>
            <a:ext cx="1399306" cy="274659"/>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Destinering </a:t>
            </a:r>
          </a:p>
        </p:txBody>
      </p:sp>
      <p:sp>
        <p:nvSpPr>
          <p:cNvPr id="148" name="Rektangel 147">
            <a:extLst>
              <a:ext uri="{FF2B5EF4-FFF2-40B4-BE49-F238E27FC236}">
                <a16:creationId xmlns:a16="http://schemas.microsoft.com/office/drawing/2014/main" id="{A40BB91A-E481-214C-B2F3-5F0C5EE191E8}"/>
              </a:ext>
            </a:extLst>
          </p:cNvPr>
          <p:cNvSpPr/>
          <p:nvPr/>
        </p:nvSpPr>
        <p:spPr>
          <a:xfrm>
            <a:off x="9517150" y="5159024"/>
            <a:ext cx="1709614" cy="426086"/>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Transportunderlag/ Befraktarunderlag skapas</a:t>
            </a:r>
          </a:p>
        </p:txBody>
      </p:sp>
      <p:sp>
        <p:nvSpPr>
          <p:cNvPr id="149" name="Rektangel 148">
            <a:extLst>
              <a:ext uri="{FF2B5EF4-FFF2-40B4-BE49-F238E27FC236}">
                <a16:creationId xmlns:a16="http://schemas.microsoft.com/office/drawing/2014/main" id="{DAB24AC5-E10A-5D4B-D2BA-24BB26B1618B}"/>
              </a:ext>
            </a:extLst>
          </p:cNvPr>
          <p:cNvSpPr/>
          <p:nvPr/>
        </p:nvSpPr>
        <p:spPr>
          <a:xfrm>
            <a:off x="7261186" y="5817561"/>
            <a:ext cx="1389600" cy="253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Transportinstruktion</a:t>
            </a:r>
          </a:p>
        </p:txBody>
      </p:sp>
      <p:cxnSp>
        <p:nvCxnSpPr>
          <p:cNvPr id="150" name="Koppling: vinklad 149">
            <a:extLst>
              <a:ext uri="{FF2B5EF4-FFF2-40B4-BE49-F238E27FC236}">
                <a16:creationId xmlns:a16="http://schemas.microsoft.com/office/drawing/2014/main" id="{CC4DA85B-3587-0A46-F370-7F2FEF1CB249}"/>
              </a:ext>
            </a:extLst>
          </p:cNvPr>
          <p:cNvCxnSpPr>
            <a:cxnSpLocks/>
            <a:endCxn id="144" idx="0"/>
          </p:cNvCxnSpPr>
          <p:nvPr/>
        </p:nvCxnSpPr>
        <p:spPr>
          <a:xfrm rot="10800000" flipV="1">
            <a:off x="8833655" y="2876706"/>
            <a:ext cx="1538302" cy="61078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cxnSp>
        <p:nvCxnSpPr>
          <p:cNvPr id="151" name="Koppling: vinklad 150">
            <a:extLst>
              <a:ext uri="{FF2B5EF4-FFF2-40B4-BE49-F238E27FC236}">
                <a16:creationId xmlns:a16="http://schemas.microsoft.com/office/drawing/2014/main" id="{C54A6B48-7D2A-EF4E-668F-459197EB5DC5}"/>
              </a:ext>
            </a:extLst>
          </p:cNvPr>
          <p:cNvCxnSpPr>
            <a:cxnSpLocks/>
            <a:stCxn id="148" idx="2"/>
            <a:endCxn id="149" idx="3"/>
          </p:cNvCxnSpPr>
          <p:nvPr/>
        </p:nvCxnSpPr>
        <p:spPr>
          <a:xfrm rot="5400000">
            <a:off x="9331663" y="4904234"/>
            <a:ext cx="359418" cy="1721171"/>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152" name="textruta 151">
            <a:extLst>
              <a:ext uri="{FF2B5EF4-FFF2-40B4-BE49-F238E27FC236}">
                <a16:creationId xmlns:a16="http://schemas.microsoft.com/office/drawing/2014/main" id="{84E2FDB6-1CEC-3BFE-DF07-9B573437601B}"/>
              </a:ext>
            </a:extLst>
          </p:cNvPr>
          <p:cNvSpPr txBox="1"/>
          <p:nvPr/>
        </p:nvSpPr>
        <p:spPr>
          <a:xfrm>
            <a:off x="7346911" y="6124235"/>
            <a:ext cx="1721173"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Ansvarigt transportföretag </a:t>
            </a:r>
          </a:p>
        </p:txBody>
      </p:sp>
      <p:cxnSp>
        <p:nvCxnSpPr>
          <p:cNvPr id="153" name="Rak koppling 152">
            <a:extLst>
              <a:ext uri="{FF2B5EF4-FFF2-40B4-BE49-F238E27FC236}">
                <a16:creationId xmlns:a16="http://schemas.microsoft.com/office/drawing/2014/main" id="{F6CDE980-E74B-AFE8-153D-051F4E8215EB}"/>
              </a:ext>
            </a:extLst>
          </p:cNvPr>
          <p:cNvCxnSpPr>
            <a:cxnSpLocks/>
            <a:stCxn id="143" idx="2"/>
          </p:cNvCxnSpPr>
          <p:nvPr/>
        </p:nvCxnSpPr>
        <p:spPr>
          <a:xfrm>
            <a:off x="8812766" y="4918421"/>
            <a:ext cx="0" cy="1026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Rak pilkoppling 153">
            <a:extLst>
              <a:ext uri="{FF2B5EF4-FFF2-40B4-BE49-F238E27FC236}">
                <a16:creationId xmlns:a16="http://schemas.microsoft.com/office/drawing/2014/main" id="{7B19352E-4703-D94D-67C8-2464A405241F}"/>
              </a:ext>
            </a:extLst>
          </p:cNvPr>
          <p:cNvCxnSpPr>
            <a:cxnSpLocks/>
            <a:stCxn id="147" idx="2"/>
            <a:endCxn id="148" idx="0"/>
          </p:cNvCxnSpPr>
          <p:nvPr/>
        </p:nvCxnSpPr>
        <p:spPr>
          <a:xfrm>
            <a:off x="10371957" y="3537083"/>
            <a:ext cx="0" cy="1621941"/>
          </a:xfrm>
          <a:prstGeom prst="straightConnector1">
            <a:avLst/>
          </a:prstGeom>
          <a:ln w="12700">
            <a:solidFill>
              <a:schemeClr val="tx1"/>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55" name="Rektangel 154">
            <a:extLst>
              <a:ext uri="{FF2B5EF4-FFF2-40B4-BE49-F238E27FC236}">
                <a16:creationId xmlns:a16="http://schemas.microsoft.com/office/drawing/2014/main" id="{DF9AF49A-90F4-7B4D-68DA-0B8F754B22FD}"/>
              </a:ext>
            </a:extLst>
          </p:cNvPr>
          <p:cNvSpPr/>
          <p:nvPr/>
        </p:nvSpPr>
        <p:spPr>
          <a:xfrm>
            <a:off x="9619485" y="3861333"/>
            <a:ext cx="1626734" cy="3936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Mätorder skapas </a:t>
            </a:r>
          </a:p>
          <a:p>
            <a:pPr algn="ctr"/>
            <a:r>
              <a:rPr lang="sv-SE" sz="1050">
                <a:solidFill>
                  <a:schemeClr val="tx1"/>
                </a:solidFill>
              </a:rPr>
              <a:t>(Möjliggör inmätning)  </a:t>
            </a:r>
          </a:p>
        </p:txBody>
      </p:sp>
      <p:cxnSp>
        <p:nvCxnSpPr>
          <p:cNvPr id="157" name="Koppling: vinklad 156">
            <a:extLst>
              <a:ext uri="{FF2B5EF4-FFF2-40B4-BE49-F238E27FC236}">
                <a16:creationId xmlns:a16="http://schemas.microsoft.com/office/drawing/2014/main" id="{04935928-DDCE-18BC-75B6-17320D0F8236}"/>
              </a:ext>
            </a:extLst>
          </p:cNvPr>
          <p:cNvCxnSpPr>
            <a:cxnSpLocks/>
            <a:stCxn id="108" idx="0"/>
          </p:cNvCxnSpPr>
          <p:nvPr/>
        </p:nvCxnSpPr>
        <p:spPr>
          <a:xfrm flipV="1">
            <a:off x="5528940" y="3291039"/>
            <a:ext cx="4087947" cy="1599637"/>
          </a:xfrm>
          <a:prstGeom prst="bentConnector3">
            <a:avLst>
              <a:gd name="adj1" fmla="val 50000"/>
            </a:avLst>
          </a:prstGeom>
          <a:ln w="12700">
            <a:solidFill>
              <a:schemeClr val="bg1">
                <a:lumMod val="65000"/>
              </a:schemeClr>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1" name="Rak pilkoppling 160">
            <a:extLst>
              <a:ext uri="{FF2B5EF4-FFF2-40B4-BE49-F238E27FC236}">
                <a16:creationId xmlns:a16="http://schemas.microsoft.com/office/drawing/2014/main" id="{500BD50C-512E-7C67-94E6-A31EF485FDC0}"/>
              </a:ext>
            </a:extLst>
          </p:cNvPr>
          <p:cNvCxnSpPr>
            <a:cxnSpLocks/>
            <a:stCxn id="118" idx="2"/>
            <a:endCxn id="147" idx="0"/>
          </p:cNvCxnSpPr>
          <p:nvPr/>
        </p:nvCxnSpPr>
        <p:spPr>
          <a:xfrm flipH="1">
            <a:off x="10371957" y="2324833"/>
            <a:ext cx="3406" cy="93759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189" name="Bildobjekt 188" descr="En bild som visar text, rum, spelkasino&#10;&#10;Automatiskt genererad beskrivning">
            <a:extLst>
              <a:ext uri="{FF2B5EF4-FFF2-40B4-BE49-F238E27FC236}">
                <a16:creationId xmlns:a16="http://schemas.microsoft.com/office/drawing/2014/main" id="{CF61CDF5-86C6-6E39-78F9-6EDBA6159281}"/>
              </a:ext>
            </a:extLst>
          </p:cNvPr>
          <p:cNvPicPr>
            <a:picLocks noChangeAspect="1"/>
          </p:cNvPicPr>
          <p:nvPr/>
        </p:nvPicPr>
        <p:blipFill>
          <a:blip r:embed="rId10"/>
          <a:stretch>
            <a:fillRect/>
          </a:stretch>
        </p:blipFill>
        <p:spPr>
          <a:xfrm>
            <a:off x="5484742" y="5180457"/>
            <a:ext cx="596397" cy="596397"/>
          </a:xfrm>
          <a:prstGeom prst="rect">
            <a:avLst/>
          </a:prstGeom>
        </p:spPr>
      </p:pic>
      <p:cxnSp>
        <p:nvCxnSpPr>
          <p:cNvPr id="190" name="Rak pilkoppling 189">
            <a:extLst>
              <a:ext uri="{FF2B5EF4-FFF2-40B4-BE49-F238E27FC236}">
                <a16:creationId xmlns:a16="http://schemas.microsoft.com/office/drawing/2014/main" id="{0C0F728A-58EA-1476-D04B-D496FE21E172}"/>
              </a:ext>
            </a:extLst>
          </p:cNvPr>
          <p:cNvCxnSpPr>
            <a:cxnSpLocks/>
            <a:stCxn id="149" idx="1"/>
            <a:endCxn id="193" idx="3"/>
          </p:cNvCxnSpPr>
          <p:nvPr/>
        </p:nvCxnSpPr>
        <p:spPr>
          <a:xfrm flipH="1" flipV="1">
            <a:off x="4242024" y="5931332"/>
            <a:ext cx="3019162" cy="13196"/>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91" name="Rektangel 190">
            <a:extLst>
              <a:ext uri="{FF2B5EF4-FFF2-40B4-BE49-F238E27FC236}">
                <a16:creationId xmlns:a16="http://schemas.microsoft.com/office/drawing/2014/main" id="{36E7249A-3198-A4C4-0D77-B9C4A09DD142}"/>
              </a:ext>
            </a:extLst>
          </p:cNvPr>
          <p:cNvSpPr/>
          <p:nvPr/>
        </p:nvSpPr>
        <p:spPr>
          <a:xfrm>
            <a:off x="5292636" y="5816652"/>
            <a:ext cx="1214187" cy="25393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192" name="textruta 191">
            <a:extLst>
              <a:ext uri="{FF2B5EF4-FFF2-40B4-BE49-F238E27FC236}">
                <a16:creationId xmlns:a16="http://schemas.microsoft.com/office/drawing/2014/main" id="{235C2E8F-BB28-F70C-AE86-9B658BDD4551}"/>
              </a:ext>
            </a:extLst>
          </p:cNvPr>
          <p:cNvSpPr txBox="1"/>
          <p:nvPr/>
        </p:nvSpPr>
        <p:spPr>
          <a:xfrm>
            <a:off x="5371967" y="6126781"/>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pic>
        <p:nvPicPr>
          <p:cNvPr id="193" name="Bildobjekt 192">
            <a:extLst>
              <a:ext uri="{FF2B5EF4-FFF2-40B4-BE49-F238E27FC236}">
                <a16:creationId xmlns:a16="http://schemas.microsoft.com/office/drawing/2014/main" id="{92E505CE-6A29-910C-475A-724405E368D1}"/>
              </a:ext>
            </a:extLst>
          </p:cNvPr>
          <p:cNvPicPr>
            <a:picLocks noChangeAspect="1"/>
          </p:cNvPicPr>
          <p:nvPr/>
        </p:nvPicPr>
        <p:blipFill>
          <a:blip r:embed="rId11"/>
          <a:stretch>
            <a:fillRect/>
          </a:stretch>
        </p:blipFill>
        <p:spPr>
          <a:xfrm>
            <a:off x="3544182" y="5582896"/>
            <a:ext cx="697842" cy="696872"/>
          </a:xfrm>
          <a:prstGeom prst="rect">
            <a:avLst/>
          </a:prstGeom>
        </p:spPr>
      </p:pic>
      <p:sp>
        <p:nvSpPr>
          <p:cNvPr id="194" name="textruta 193">
            <a:extLst>
              <a:ext uri="{FF2B5EF4-FFF2-40B4-BE49-F238E27FC236}">
                <a16:creationId xmlns:a16="http://schemas.microsoft.com/office/drawing/2014/main" id="{10D4A6B8-916E-A9A1-4573-FDF741BD7ECF}"/>
              </a:ext>
            </a:extLst>
          </p:cNvPr>
          <p:cNvSpPr txBox="1"/>
          <p:nvPr/>
        </p:nvSpPr>
        <p:spPr>
          <a:xfrm>
            <a:off x="3242411" y="5233568"/>
            <a:ext cx="1301384" cy="276999"/>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lgn="ctr">
              <a:defRPr sz="12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sz="1050">
                <a:solidFill>
                  <a:schemeClr val="tx1"/>
                </a:solidFill>
                <a:latin typeface="+mn-lt"/>
              </a:rPr>
              <a:t>Mätning i </a:t>
            </a:r>
            <a:r>
              <a:rPr lang="sv-SE" sz="1050" b="1">
                <a:solidFill>
                  <a:schemeClr val="tx1"/>
                </a:solidFill>
                <a:latin typeface="+mn-lt"/>
              </a:rPr>
              <a:t>MPS</a:t>
            </a:r>
          </a:p>
        </p:txBody>
      </p:sp>
      <p:cxnSp>
        <p:nvCxnSpPr>
          <p:cNvPr id="195" name="Rak pilkoppling 194">
            <a:extLst>
              <a:ext uri="{FF2B5EF4-FFF2-40B4-BE49-F238E27FC236}">
                <a16:creationId xmlns:a16="http://schemas.microsoft.com/office/drawing/2014/main" id="{3E2C9246-ED57-FDCB-9C2A-0D6A7BA404B2}"/>
              </a:ext>
            </a:extLst>
          </p:cNvPr>
          <p:cNvCxnSpPr>
            <a:cxnSpLocks/>
            <a:stCxn id="193" idx="1"/>
            <a:endCxn id="196" idx="3"/>
          </p:cNvCxnSpPr>
          <p:nvPr/>
        </p:nvCxnSpPr>
        <p:spPr>
          <a:xfrm flipH="1">
            <a:off x="2946181" y="5931332"/>
            <a:ext cx="598001"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96" name="Rektangel 195">
            <a:extLst>
              <a:ext uri="{FF2B5EF4-FFF2-40B4-BE49-F238E27FC236}">
                <a16:creationId xmlns:a16="http://schemas.microsoft.com/office/drawing/2014/main" id="{0B8CD316-D78B-9661-965D-7F6E4E28B0BF}"/>
              </a:ext>
            </a:extLst>
          </p:cNvPr>
          <p:cNvSpPr/>
          <p:nvPr/>
        </p:nvSpPr>
        <p:spPr>
          <a:xfrm>
            <a:off x="2040959" y="5812162"/>
            <a:ext cx="905222" cy="2383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Mätresultat</a:t>
            </a:r>
          </a:p>
        </p:txBody>
      </p:sp>
      <p:sp>
        <p:nvSpPr>
          <p:cNvPr id="197" name="Rektangel 196">
            <a:extLst>
              <a:ext uri="{FF2B5EF4-FFF2-40B4-BE49-F238E27FC236}">
                <a16:creationId xmlns:a16="http://schemas.microsoft.com/office/drawing/2014/main" id="{1E1E6200-5F93-8991-C8CB-F706D7D1AEC2}"/>
              </a:ext>
            </a:extLst>
          </p:cNvPr>
          <p:cNvSpPr/>
          <p:nvPr/>
        </p:nvSpPr>
        <p:spPr>
          <a:xfrm>
            <a:off x="705408" y="4651248"/>
            <a:ext cx="149701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Råvaruredovisning</a:t>
            </a:r>
          </a:p>
          <a:p>
            <a:pPr algn="ctr"/>
            <a:r>
              <a:rPr lang="sv-SE" sz="1050">
                <a:solidFill>
                  <a:schemeClr val="bg1"/>
                </a:solidFill>
              </a:rPr>
              <a:t>Transportredovisning</a:t>
            </a:r>
          </a:p>
        </p:txBody>
      </p:sp>
      <p:cxnSp>
        <p:nvCxnSpPr>
          <p:cNvPr id="198" name="Koppling: vinklad 197">
            <a:extLst>
              <a:ext uri="{FF2B5EF4-FFF2-40B4-BE49-F238E27FC236}">
                <a16:creationId xmlns:a16="http://schemas.microsoft.com/office/drawing/2014/main" id="{5D8EE2C3-5463-62FA-CD3F-2AF80E37B330}"/>
              </a:ext>
            </a:extLst>
          </p:cNvPr>
          <p:cNvCxnSpPr>
            <a:cxnSpLocks/>
            <a:stCxn id="196" idx="1"/>
            <a:endCxn id="197" idx="2"/>
          </p:cNvCxnSpPr>
          <p:nvPr/>
        </p:nvCxnSpPr>
        <p:spPr>
          <a:xfrm rot="10800000">
            <a:off x="1453917" y="5015058"/>
            <a:ext cx="587043" cy="916274"/>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pic>
        <p:nvPicPr>
          <p:cNvPr id="208" name="Bildobjekt 207">
            <a:extLst>
              <a:ext uri="{FF2B5EF4-FFF2-40B4-BE49-F238E27FC236}">
                <a16:creationId xmlns:a16="http://schemas.microsoft.com/office/drawing/2014/main" id="{06EB5E03-9E7D-A61C-06C1-9598538E5BF6}"/>
              </a:ext>
            </a:extLst>
          </p:cNvPr>
          <p:cNvPicPr>
            <a:picLocks noChangeAspect="1"/>
          </p:cNvPicPr>
          <p:nvPr/>
        </p:nvPicPr>
        <p:blipFill>
          <a:blip r:embed="rId12"/>
          <a:stretch>
            <a:fillRect/>
          </a:stretch>
        </p:blipFill>
        <p:spPr>
          <a:xfrm>
            <a:off x="780832" y="3426150"/>
            <a:ext cx="620798" cy="620798"/>
          </a:xfrm>
          <a:prstGeom prst="rect">
            <a:avLst/>
          </a:prstGeom>
        </p:spPr>
      </p:pic>
      <p:pic>
        <p:nvPicPr>
          <p:cNvPr id="209" name="Bildobjekt 208">
            <a:extLst>
              <a:ext uri="{FF2B5EF4-FFF2-40B4-BE49-F238E27FC236}">
                <a16:creationId xmlns:a16="http://schemas.microsoft.com/office/drawing/2014/main" id="{C3F08467-420A-FFC4-1EAF-AE0E9E1AB65D}"/>
              </a:ext>
            </a:extLst>
          </p:cNvPr>
          <p:cNvPicPr>
            <a:picLocks noChangeAspect="1"/>
          </p:cNvPicPr>
          <p:nvPr/>
        </p:nvPicPr>
        <p:blipFill>
          <a:blip r:embed="rId13"/>
          <a:stretch>
            <a:fillRect/>
          </a:stretch>
        </p:blipFill>
        <p:spPr>
          <a:xfrm>
            <a:off x="1481216" y="3429362"/>
            <a:ext cx="620798" cy="620798"/>
          </a:xfrm>
          <a:prstGeom prst="rect">
            <a:avLst/>
          </a:prstGeom>
        </p:spPr>
      </p:pic>
      <p:sp>
        <p:nvSpPr>
          <p:cNvPr id="260" name="Rubrik 3">
            <a:extLst>
              <a:ext uri="{FF2B5EF4-FFF2-40B4-BE49-F238E27FC236}">
                <a16:creationId xmlns:a16="http://schemas.microsoft.com/office/drawing/2014/main" id="{DBFEEB3B-69F8-4C3B-7462-FAAE593330BC}"/>
              </a:ext>
            </a:extLst>
          </p:cNvPr>
          <p:cNvSpPr>
            <a:spLocks noGrp="1"/>
          </p:cNvSpPr>
          <p:nvPr>
            <p:ph type="title"/>
          </p:nvPr>
        </p:nvSpPr>
        <p:spPr>
          <a:xfrm>
            <a:off x="838200" y="564455"/>
            <a:ext cx="5755530" cy="665098"/>
          </a:xfrm>
        </p:spPr>
        <p:txBody>
          <a:bodyPr vert="horz" lIns="91440" tIns="45720" rIns="91440" bIns="45720" rtlCol="0" anchor="t">
            <a:normAutofit/>
          </a:bodyPr>
          <a:lstStyle/>
          <a:p>
            <a:r>
              <a:rPr lang="sv-SE" sz="2800">
                <a:latin typeface="Aptos Narrow" panose="020B0004020202020204" pitchFamily="34" charset="0"/>
              </a:rPr>
              <a:t>Ett flöde i VIOL 3 </a:t>
            </a:r>
          </a:p>
        </p:txBody>
      </p:sp>
    </p:spTree>
    <p:extLst>
      <p:ext uri="{BB962C8B-B14F-4D97-AF65-F5344CB8AC3E}">
        <p14:creationId xmlns:p14="http://schemas.microsoft.com/office/powerpoint/2010/main" val="4431873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5A39ECC-696B-AFE9-36FB-316EE67995C0}"/>
              </a:ext>
            </a:extLst>
          </p:cNvPr>
          <p:cNvSpPr/>
          <p:nvPr/>
        </p:nvSpPr>
        <p:spPr>
          <a:xfrm>
            <a:off x="3233488" y="0"/>
            <a:ext cx="8980130" cy="6858000"/>
          </a:xfrm>
          <a:prstGeom prst="rect">
            <a:avLst/>
          </a:prstGeom>
          <a:solidFill>
            <a:schemeClr val="accent6">
              <a:alpha val="48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85" name="Rubrik 3">
            <a:extLst>
              <a:ext uri="{FF2B5EF4-FFF2-40B4-BE49-F238E27FC236}">
                <a16:creationId xmlns:a16="http://schemas.microsoft.com/office/drawing/2014/main" id="{56496E40-41F4-707A-E662-947B479D62B7}"/>
              </a:ext>
            </a:extLst>
          </p:cNvPr>
          <p:cNvSpPr>
            <a:spLocks noGrp="1"/>
          </p:cNvSpPr>
          <p:nvPr>
            <p:ph type="title"/>
          </p:nvPr>
        </p:nvSpPr>
        <p:spPr>
          <a:xfrm>
            <a:off x="3479798" y="564455"/>
            <a:ext cx="7874001" cy="665098"/>
          </a:xfrm>
        </p:spPr>
        <p:txBody>
          <a:bodyPr vert="horz" lIns="91440" tIns="45720" rIns="91440" bIns="45720" rtlCol="0" anchor="t">
            <a:normAutofit/>
          </a:bodyPr>
          <a:lstStyle/>
          <a:p>
            <a:r>
              <a:rPr lang="sv-SE" sz="2800">
                <a:latin typeface="Aptos Narrow" panose="020B0004020202020204" pitchFamily="34" charset="0"/>
              </a:rPr>
              <a:t>Ett flöde i VIOL 3 | Uppföljning   </a:t>
            </a:r>
          </a:p>
        </p:txBody>
      </p:sp>
      <p:cxnSp>
        <p:nvCxnSpPr>
          <p:cNvPr id="2" name="Koppling: vinklad 1">
            <a:extLst>
              <a:ext uri="{FF2B5EF4-FFF2-40B4-BE49-F238E27FC236}">
                <a16:creationId xmlns:a16="http://schemas.microsoft.com/office/drawing/2014/main" id="{3B3815FA-BC89-CC4D-9A82-BBDEA5BFE3EF}"/>
              </a:ext>
            </a:extLst>
          </p:cNvPr>
          <p:cNvCxnSpPr>
            <a:cxnSpLocks/>
            <a:stCxn id="8" idx="0"/>
            <a:endCxn id="5" idx="1"/>
          </p:cNvCxnSpPr>
          <p:nvPr/>
        </p:nvCxnSpPr>
        <p:spPr>
          <a:xfrm rot="5400000" flipH="1" flipV="1">
            <a:off x="417768" y="2967381"/>
            <a:ext cx="2206374" cy="526880"/>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3" name="Rektangel 2">
            <a:extLst>
              <a:ext uri="{FF2B5EF4-FFF2-40B4-BE49-F238E27FC236}">
                <a16:creationId xmlns:a16="http://schemas.microsoft.com/office/drawing/2014/main" id="{4BB77D1F-A884-3D78-8004-5C8C66020DE6}"/>
              </a:ext>
            </a:extLst>
          </p:cNvPr>
          <p:cNvSpPr/>
          <p:nvPr/>
        </p:nvSpPr>
        <p:spPr>
          <a:xfrm>
            <a:off x="493558" y="3810024"/>
            <a:ext cx="153720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Uppföljningsrapporter</a:t>
            </a:r>
            <a:br>
              <a:rPr lang="sv-SE" sz="1050">
                <a:solidFill>
                  <a:schemeClr val="bg1"/>
                </a:solidFill>
              </a:rPr>
            </a:br>
            <a:r>
              <a:rPr lang="sv-SE" sz="1050">
                <a:solidFill>
                  <a:schemeClr val="bg1"/>
                </a:solidFill>
              </a:rPr>
              <a:t>Mätbesked i led 1</a:t>
            </a:r>
          </a:p>
        </p:txBody>
      </p:sp>
      <p:pic>
        <p:nvPicPr>
          <p:cNvPr id="5" name="Bildobjekt 4">
            <a:extLst>
              <a:ext uri="{FF2B5EF4-FFF2-40B4-BE49-F238E27FC236}">
                <a16:creationId xmlns:a16="http://schemas.microsoft.com/office/drawing/2014/main" id="{A6D3980D-6D28-609C-B20E-7891F50D1213}"/>
              </a:ext>
            </a:extLst>
          </p:cNvPr>
          <p:cNvPicPr>
            <a:picLocks noChangeAspect="1"/>
          </p:cNvPicPr>
          <p:nvPr/>
        </p:nvPicPr>
        <p:blipFill>
          <a:blip r:embed="rId3"/>
          <a:stretch>
            <a:fillRect/>
          </a:stretch>
        </p:blipFill>
        <p:spPr>
          <a:xfrm>
            <a:off x="1784395" y="1796406"/>
            <a:ext cx="663545" cy="662455"/>
          </a:xfrm>
          <a:prstGeom prst="rect">
            <a:avLst/>
          </a:prstGeom>
        </p:spPr>
      </p:pic>
      <p:sp>
        <p:nvSpPr>
          <p:cNvPr id="6" name="Rektangel 5">
            <a:extLst>
              <a:ext uri="{FF2B5EF4-FFF2-40B4-BE49-F238E27FC236}">
                <a16:creationId xmlns:a16="http://schemas.microsoft.com/office/drawing/2014/main" id="{A046BB9E-2CF6-6D5E-35F1-61306424890E}"/>
              </a:ext>
            </a:extLst>
          </p:cNvPr>
          <p:cNvSpPr/>
          <p:nvPr/>
        </p:nvSpPr>
        <p:spPr>
          <a:xfrm>
            <a:off x="1513322" y="1511047"/>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sp>
        <p:nvSpPr>
          <p:cNvPr id="7" name="Rektangel 6">
            <a:extLst>
              <a:ext uri="{FF2B5EF4-FFF2-40B4-BE49-F238E27FC236}">
                <a16:creationId xmlns:a16="http://schemas.microsoft.com/office/drawing/2014/main" id="{ECCE65BF-6DD8-126F-8B2E-04BCE0726EC0}"/>
              </a:ext>
            </a:extLst>
          </p:cNvPr>
          <p:cNvSpPr/>
          <p:nvPr/>
        </p:nvSpPr>
        <p:spPr>
          <a:xfrm>
            <a:off x="1844558" y="5494922"/>
            <a:ext cx="905222" cy="2383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Mätresultat</a:t>
            </a:r>
          </a:p>
        </p:txBody>
      </p:sp>
      <p:sp>
        <p:nvSpPr>
          <p:cNvPr id="8" name="Rektangel 7">
            <a:extLst>
              <a:ext uri="{FF2B5EF4-FFF2-40B4-BE49-F238E27FC236}">
                <a16:creationId xmlns:a16="http://schemas.microsoft.com/office/drawing/2014/main" id="{3A66382E-BF70-2B68-7E37-3557C349E58E}"/>
              </a:ext>
            </a:extLst>
          </p:cNvPr>
          <p:cNvSpPr/>
          <p:nvPr/>
        </p:nvSpPr>
        <p:spPr>
          <a:xfrm>
            <a:off x="509007" y="4334008"/>
            <a:ext cx="149701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Råvaruredovisning</a:t>
            </a:r>
          </a:p>
          <a:p>
            <a:pPr algn="ctr"/>
            <a:r>
              <a:rPr lang="sv-SE" sz="1050">
                <a:solidFill>
                  <a:schemeClr val="bg1"/>
                </a:solidFill>
              </a:rPr>
              <a:t>Transportredovisning</a:t>
            </a:r>
          </a:p>
        </p:txBody>
      </p:sp>
      <p:cxnSp>
        <p:nvCxnSpPr>
          <p:cNvPr id="9" name="Koppling: vinklad 8">
            <a:extLst>
              <a:ext uri="{FF2B5EF4-FFF2-40B4-BE49-F238E27FC236}">
                <a16:creationId xmlns:a16="http://schemas.microsoft.com/office/drawing/2014/main" id="{882D914A-C983-C67A-73B8-D263278996B4}"/>
              </a:ext>
            </a:extLst>
          </p:cNvPr>
          <p:cNvCxnSpPr>
            <a:cxnSpLocks/>
            <a:stCxn id="7" idx="1"/>
            <a:endCxn id="8" idx="2"/>
          </p:cNvCxnSpPr>
          <p:nvPr/>
        </p:nvCxnSpPr>
        <p:spPr>
          <a:xfrm rot="10800000">
            <a:off x="1257516" y="4697818"/>
            <a:ext cx="587043" cy="916274"/>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pic>
        <p:nvPicPr>
          <p:cNvPr id="10" name="Bildobjekt 9">
            <a:extLst>
              <a:ext uri="{FF2B5EF4-FFF2-40B4-BE49-F238E27FC236}">
                <a16:creationId xmlns:a16="http://schemas.microsoft.com/office/drawing/2014/main" id="{7FADEE43-A3FE-30E5-D013-371DC48E8ED0}"/>
              </a:ext>
            </a:extLst>
          </p:cNvPr>
          <p:cNvPicPr>
            <a:picLocks noChangeAspect="1"/>
          </p:cNvPicPr>
          <p:nvPr/>
        </p:nvPicPr>
        <p:blipFill>
          <a:blip r:embed="rId4"/>
          <a:stretch>
            <a:fillRect/>
          </a:stretch>
        </p:blipFill>
        <p:spPr>
          <a:xfrm>
            <a:off x="584431" y="3108910"/>
            <a:ext cx="620798" cy="620798"/>
          </a:xfrm>
          <a:prstGeom prst="rect">
            <a:avLst/>
          </a:prstGeom>
        </p:spPr>
      </p:pic>
      <p:pic>
        <p:nvPicPr>
          <p:cNvPr id="11" name="Bildobjekt 10">
            <a:extLst>
              <a:ext uri="{FF2B5EF4-FFF2-40B4-BE49-F238E27FC236}">
                <a16:creationId xmlns:a16="http://schemas.microsoft.com/office/drawing/2014/main" id="{546D7206-FE3D-5AA2-CF11-9484FC434509}"/>
              </a:ext>
            </a:extLst>
          </p:cNvPr>
          <p:cNvPicPr>
            <a:picLocks noChangeAspect="1"/>
          </p:cNvPicPr>
          <p:nvPr/>
        </p:nvPicPr>
        <p:blipFill>
          <a:blip r:embed="rId5"/>
          <a:stretch>
            <a:fillRect/>
          </a:stretch>
        </p:blipFill>
        <p:spPr>
          <a:xfrm>
            <a:off x="1284815" y="3112122"/>
            <a:ext cx="620798" cy="620798"/>
          </a:xfrm>
          <a:prstGeom prst="rect">
            <a:avLst/>
          </a:prstGeom>
        </p:spPr>
      </p:pic>
      <p:sp>
        <p:nvSpPr>
          <p:cNvPr id="15" name="Platshållare för innehåll 83">
            <a:extLst>
              <a:ext uri="{FF2B5EF4-FFF2-40B4-BE49-F238E27FC236}">
                <a16:creationId xmlns:a16="http://schemas.microsoft.com/office/drawing/2014/main" id="{EC16C577-B090-C008-F60A-BA9C1204BB17}"/>
              </a:ext>
            </a:extLst>
          </p:cNvPr>
          <p:cNvSpPr>
            <a:spLocks noGrp="1"/>
          </p:cNvSpPr>
          <p:nvPr>
            <p:ph idx="1"/>
          </p:nvPr>
        </p:nvSpPr>
        <p:spPr>
          <a:xfrm>
            <a:off x="3479799" y="1526760"/>
            <a:ext cx="8505826" cy="1618556"/>
          </a:xfrm>
        </p:spPr>
        <p:txBody>
          <a:bodyPr>
            <a:normAutofit/>
          </a:bodyPr>
          <a:lstStyle/>
          <a:p>
            <a:pPr marL="4762" indent="0">
              <a:lnSpc>
                <a:spcPct val="100000"/>
              </a:lnSpc>
              <a:spcBef>
                <a:spcPts val="600"/>
              </a:spcBef>
              <a:spcAft>
                <a:spcPts val="600"/>
              </a:spcAft>
              <a:buNone/>
            </a:pPr>
            <a:r>
              <a:rPr lang="sv-SE" b="1">
                <a:latin typeface="Open Sans" panose="020B0606030504020204" pitchFamily="34" charset="0"/>
                <a:ea typeface="Open Sans" panose="020B0606030504020204" pitchFamily="34" charset="0"/>
                <a:cs typeface="Open Sans" panose="020B0606030504020204" pitchFamily="34" charset="0"/>
              </a:rPr>
              <a:t>Nuläge i VIOL 2</a:t>
            </a:r>
          </a:p>
          <a:p>
            <a:pPr>
              <a:lnSpc>
                <a:spcPct val="100000"/>
              </a:lnSpc>
              <a:spcBef>
                <a:spcPts val="600"/>
              </a:spcBef>
              <a:spcAft>
                <a:spcPts val="600"/>
              </a:spcAft>
            </a:pPr>
            <a:r>
              <a:rPr lang="sv-SE" sz="1400"/>
              <a:t>VIS, TIS &amp; Prins är tjänsten som för den ovane kan vara svåra att använda</a:t>
            </a:r>
          </a:p>
          <a:p>
            <a:pPr>
              <a:lnSpc>
                <a:spcPct val="100000"/>
              </a:lnSpc>
              <a:spcBef>
                <a:spcPts val="600"/>
              </a:spcBef>
              <a:spcAft>
                <a:spcPts val="600"/>
              </a:spcAft>
            </a:pPr>
            <a:r>
              <a:rPr lang="sv-SE" sz="1400"/>
              <a:t>Möjligheten att utveckla tjänsterna är begränsade</a:t>
            </a:r>
          </a:p>
        </p:txBody>
      </p:sp>
      <p:sp>
        <p:nvSpPr>
          <p:cNvPr id="16" name="Platshållare för innehåll 83">
            <a:extLst>
              <a:ext uri="{FF2B5EF4-FFF2-40B4-BE49-F238E27FC236}">
                <a16:creationId xmlns:a16="http://schemas.microsoft.com/office/drawing/2014/main" id="{7257DB8A-464D-B5EA-9CE4-DC9898B321C3}"/>
              </a:ext>
            </a:extLst>
          </p:cNvPr>
          <p:cNvSpPr txBox="1">
            <a:spLocks/>
          </p:cNvSpPr>
          <p:nvPr/>
        </p:nvSpPr>
        <p:spPr>
          <a:xfrm>
            <a:off x="3484296" y="3024413"/>
            <a:ext cx="6866203" cy="1983016"/>
          </a:xfrm>
          <a:prstGeom prst="rect">
            <a:avLst/>
          </a:prstGeom>
        </p:spPr>
        <p:txBody>
          <a:bodyPr vert="horz" lIns="91440" tIns="45720" rIns="91440" bIns="45720" rtlCol="0">
            <a:normAutofit lnSpcReduction="10000"/>
          </a:bodyPr>
          <a:lstStyle>
            <a:lvl1pPr marL="180975" indent="-176213" algn="l" defTabSz="914400" rtl="0" eaLnBrk="1" latinLnBrk="0" hangingPunct="1">
              <a:lnSpc>
                <a:spcPct val="130000"/>
              </a:lnSpc>
              <a:spcBef>
                <a:spcPts val="1000"/>
              </a:spcBef>
              <a:spcAft>
                <a:spcPts val="1200"/>
              </a:spcAft>
              <a:buFontTx/>
              <a:buBlip>
                <a:blip r:embed="rId6"/>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6"/>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lnSpc>
                <a:spcPct val="100000"/>
              </a:lnSpc>
              <a:spcBef>
                <a:spcPts val="600"/>
              </a:spcBef>
              <a:spcAft>
                <a:spcPts val="600"/>
              </a:spcAft>
              <a:buFontTx/>
              <a:buNone/>
            </a:pPr>
            <a:r>
              <a:rPr lang="sv-SE" b="1">
                <a:latin typeface="Open Sans" panose="020B0606030504020204" pitchFamily="34" charset="0"/>
                <a:ea typeface="Open Sans" panose="020B0606030504020204" pitchFamily="34" charset="0"/>
                <a:cs typeface="Open Sans" panose="020B0606030504020204" pitchFamily="34" charset="0"/>
              </a:rPr>
              <a:t>Förbättring i VIOL 3 </a:t>
            </a:r>
          </a:p>
          <a:p>
            <a:pPr>
              <a:lnSpc>
                <a:spcPct val="100000"/>
              </a:lnSpc>
              <a:spcBef>
                <a:spcPts val="600"/>
              </a:spcBef>
              <a:spcAft>
                <a:spcPts val="600"/>
              </a:spcAft>
            </a:pPr>
            <a:r>
              <a:rPr lang="sv-SE" sz="1400"/>
              <a:t>Uppföljning sker i VIOL 3:s uppföljningsportal med ett förbättrat gränssnitt</a:t>
            </a:r>
          </a:p>
          <a:p>
            <a:pPr>
              <a:lnSpc>
                <a:spcPct val="100000"/>
              </a:lnSpc>
              <a:spcBef>
                <a:spcPts val="600"/>
              </a:spcBef>
              <a:spcAft>
                <a:spcPts val="600"/>
              </a:spcAft>
            </a:pPr>
            <a:r>
              <a:rPr lang="sv-SE" sz="1400"/>
              <a:t>Microsoft Power BI – möjlighet att utveckla tjänsterna är stora </a:t>
            </a:r>
          </a:p>
          <a:p>
            <a:pPr>
              <a:lnSpc>
                <a:spcPct val="100000"/>
              </a:lnSpc>
              <a:spcBef>
                <a:spcPts val="600"/>
              </a:spcBef>
              <a:spcAft>
                <a:spcPts val="600"/>
              </a:spcAft>
            </a:pPr>
            <a:r>
              <a:rPr lang="sv-SE" sz="1400"/>
              <a:t>Fasta mallar – säljare och köpare ska erhålla samma bild av resultatet </a:t>
            </a:r>
          </a:p>
          <a:p>
            <a:pPr>
              <a:lnSpc>
                <a:spcPct val="100000"/>
              </a:lnSpc>
              <a:spcBef>
                <a:spcPts val="600"/>
              </a:spcBef>
              <a:spcAft>
                <a:spcPts val="600"/>
              </a:spcAft>
            </a:pPr>
            <a:r>
              <a:rPr lang="sv-SE" sz="1400"/>
              <a:t>Möjlighet att personifiera rapporter – anpassa uppföljningen efter unika behov</a:t>
            </a:r>
          </a:p>
        </p:txBody>
      </p:sp>
      <p:sp>
        <p:nvSpPr>
          <p:cNvPr id="17" name="Platshållare för innehåll 83">
            <a:extLst>
              <a:ext uri="{FF2B5EF4-FFF2-40B4-BE49-F238E27FC236}">
                <a16:creationId xmlns:a16="http://schemas.microsoft.com/office/drawing/2014/main" id="{01EC3BD1-ED7B-EC74-7775-98D7AF63AC1C}"/>
              </a:ext>
            </a:extLst>
          </p:cNvPr>
          <p:cNvSpPr txBox="1">
            <a:spLocks/>
          </p:cNvSpPr>
          <p:nvPr/>
        </p:nvSpPr>
        <p:spPr>
          <a:xfrm>
            <a:off x="3479799" y="5217130"/>
            <a:ext cx="6873020" cy="954662"/>
          </a:xfrm>
          <a:prstGeom prst="rect">
            <a:avLst/>
          </a:prstGeom>
        </p:spPr>
        <p:txBody>
          <a:bodyPr vert="horz" lIns="91440" tIns="45720" rIns="91440" bIns="45720" rtlCol="0">
            <a:normAutofit/>
          </a:bodyPr>
          <a:lstStyle>
            <a:lvl1pPr marL="180975" indent="-176213" algn="l" defTabSz="914400" rtl="0" eaLnBrk="1" latinLnBrk="0" hangingPunct="1">
              <a:lnSpc>
                <a:spcPct val="130000"/>
              </a:lnSpc>
              <a:spcBef>
                <a:spcPts val="1000"/>
              </a:spcBef>
              <a:spcAft>
                <a:spcPts val="1200"/>
              </a:spcAft>
              <a:buFontTx/>
              <a:buBlip>
                <a:blip r:embed="rId6"/>
              </a:buBlip>
              <a:tabLst/>
              <a:defRPr sz="16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6"/>
              </a:buBlip>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lnSpc>
                <a:spcPct val="100000"/>
              </a:lnSpc>
              <a:spcBef>
                <a:spcPts val="600"/>
              </a:spcBef>
              <a:spcAft>
                <a:spcPts val="600"/>
              </a:spcAft>
              <a:buFontTx/>
              <a:buNone/>
            </a:pPr>
            <a:r>
              <a:rPr lang="sv-SE" b="1">
                <a:latin typeface="Open Sans" panose="020B0606030504020204" pitchFamily="34" charset="0"/>
                <a:ea typeface="Open Sans" panose="020B0606030504020204" pitchFamily="34" charset="0"/>
                <a:cs typeface="Open Sans" panose="020B0606030504020204" pitchFamily="34" charset="0"/>
              </a:rPr>
              <a:t>Resultat i VIOL 3 </a:t>
            </a:r>
          </a:p>
          <a:p>
            <a:pPr>
              <a:lnSpc>
                <a:spcPct val="100000"/>
              </a:lnSpc>
              <a:spcBef>
                <a:spcPts val="600"/>
              </a:spcBef>
              <a:spcAft>
                <a:spcPts val="600"/>
              </a:spcAft>
            </a:pPr>
            <a:r>
              <a:rPr lang="sv-SE" sz="1400"/>
              <a:t>Ökad användarbarhet och lättare för nya användare att ta till sig och förstå. </a:t>
            </a:r>
          </a:p>
        </p:txBody>
      </p:sp>
    </p:spTree>
    <p:extLst>
      <p:ext uri="{BB962C8B-B14F-4D97-AF65-F5344CB8AC3E}">
        <p14:creationId xmlns:p14="http://schemas.microsoft.com/office/powerpoint/2010/main" val="16467064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6EA08C5-1944-88CE-7871-A5AAFE3E4813}"/>
              </a:ext>
            </a:extLst>
          </p:cNvPr>
          <p:cNvSpPr/>
          <p:nvPr/>
        </p:nvSpPr>
        <p:spPr>
          <a:xfrm>
            <a:off x="3233488" y="0"/>
            <a:ext cx="8980130" cy="6858000"/>
          </a:xfrm>
          <a:prstGeom prst="rect">
            <a:avLst/>
          </a:prstGeom>
          <a:solidFill>
            <a:schemeClr val="accent6">
              <a:alpha val="48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85" name="Rubrik 3">
            <a:extLst>
              <a:ext uri="{FF2B5EF4-FFF2-40B4-BE49-F238E27FC236}">
                <a16:creationId xmlns:a16="http://schemas.microsoft.com/office/drawing/2014/main" id="{56496E40-41F4-707A-E662-947B479D62B7}"/>
              </a:ext>
            </a:extLst>
          </p:cNvPr>
          <p:cNvSpPr>
            <a:spLocks noGrp="1"/>
          </p:cNvSpPr>
          <p:nvPr>
            <p:ph type="title"/>
          </p:nvPr>
        </p:nvSpPr>
        <p:spPr>
          <a:xfrm>
            <a:off x="3498848" y="564455"/>
            <a:ext cx="7854951" cy="665098"/>
          </a:xfrm>
        </p:spPr>
        <p:txBody>
          <a:bodyPr vert="horz" lIns="91440" tIns="45720" rIns="91440" bIns="45720" rtlCol="0" anchor="t">
            <a:normAutofit/>
          </a:bodyPr>
          <a:lstStyle/>
          <a:p>
            <a:r>
              <a:rPr lang="sv-SE" sz="2800">
                <a:latin typeface="Aptos Narrow" panose="020B0004020202020204" pitchFamily="34" charset="0"/>
              </a:rPr>
              <a:t>Ett flöde i VIOL 3 | Mätbesked    </a:t>
            </a:r>
          </a:p>
        </p:txBody>
      </p:sp>
      <p:sp>
        <p:nvSpPr>
          <p:cNvPr id="15" name="Platshållare för innehåll 83">
            <a:extLst>
              <a:ext uri="{FF2B5EF4-FFF2-40B4-BE49-F238E27FC236}">
                <a16:creationId xmlns:a16="http://schemas.microsoft.com/office/drawing/2014/main" id="{EC16C577-B090-C008-F60A-BA9C1204BB17}"/>
              </a:ext>
            </a:extLst>
          </p:cNvPr>
          <p:cNvSpPr>
            <a:spLocks noGrp="1"/>
          </p:cNvSpPr>
          <p:nvPr>
            <p:ph idx="1"/>
          </p:nvPr>
        </p:nvSpPr>
        <p:spPr>
          <a:xfrm>
            <a:off x="3498849" y="2004809"/>
            <a:ext cx="8505826" cy="4288735"/>
          </a:xfrm>
        </p:spPr>
        <p:txBody>
          <a:bodyPr>
            <a:normAutofit/>
          </a:bodyPr>
          <a:lstStyle/>
          <a:p>
            <a:pPr>
              <a:lnSpc>
                <a:spcPct val="150000"/>
              </a:lnSpc>
              <a:spcBef>
                <a:spcPts val="600"/>
              </a:spcBef>
              <a:spcAft>
                <a:spcPts val="600"/>
              </a:spcAft>
            </a:pPr>
            <a:r>
              <a:rPr lang="sv-SE"/>
              <a:t>I VIOL 3 har vi ett </a:t>
            </a:r>
            <a:r>
              <a:rPr lang="sv-SE" b="1"/>
              <a:t>enhetligt utseende på mätbeskedet – </a:t>
            </a:r>
            <a:r>
              <a:rPr lang="sv-SE"/>
              <a:t>Detta för att öka tydligheten i vad som redovisas </a:t>
            </a:r>
          </a:p>
          <a:p>
            <a:pPr>
              <a:lnSpc>
                <a:spcPct val="150000"/>
              </a:lnSpc>
              <a:spcBef>
                <a:spcPts val="600"/>
              </a:spcBef>
              <a:spcAft>
                <a:spcPts val="600"/>
              </a:spcAft>
            </a:pPr>
            <a:r>
              <a:rPr lang="sv-SE"/>
              <a:t>Digitala brevlåda och post</a:t>
            </a:r>
          </a:p>
          <a:p>
            <a:pPr>
              <a:lnSpc>
                <a:spcPct val="150000"/>
              </a:lnSpc>
              <a:spcBef>
                <a:spcPts val="600"/>
              </a:spcBef>
              <a:spcAft>
                <a:spcPts val="600"/>
              </a:spcAft>
            </a:pPr>
            <a:r>
              <a:rPr lang="sv-SE"/>
              <a:t>Flera säljare kommer samtliga säljare att få mätbesked </a:t>
            </a:r>
          </a:p>
          <a:p>
            <a:pPr>
              <a:lnSpc>
                <a:spcPct val="150000"/>
              </a:lnSpc>
              <a:spcBef>
                <a:spcPts val="600"/>
              </a:spcBef>
              <a:spcAft>
                <a:spcPts val="600"/>
              </a:spcAft>
            </a:pPr>
            <a:r>
              <a:rPr lang="sv-SE"/>
              <a:t>Det kommer endast skapas mätbesked i VML-affärer i led 1 </a:t>
            </a:r>
          </a:p>
          <a:p>
            <a:pPr>
              <a:lnSpc>
                <a:spcPct val="150000"/>
              </a:lnSpc>
              <a:spcBef>
                <a:spcPts val="600"/>
              </a:spcBef>
              <a:spcAft>
                <a:spcPts val="600"/>
              </a:spcAft>
            </a:pPr>
            <a:r>
              <a:rPr lang="sv-SE" err="1"/>
              <a:t>Affärsled</a:t>
            </a:r>
            <a:r>
              <a:rPr lang="sv-SE"/>
              <a:t> 2 och senare får i stället följas upp via uppföljningsrapporterna i rapportportalen </a:t>
            </a:r>
          </a:p>
          <a:p>
            <a:pPr>
              <a:lnSpc>
                <a:spcPct val="150000"/>
              </a:lnSpc>
              <a:spcBef>
                <a:spcPts val="600"/>
              </a:spcBef>
              <a:spcAft>
                <a:spcPts val="600"/>
              </a:spcAft>
            </a:pPr>
            <a:r>
              <a:rPr lang="sv-SE" err="1"/>
              <a:t>Mätbeksedsklienten</a:t>
            </a:r>
            <a:r>
              <a:rPr lang="sv-SE"/>
              <a:t> </a:t>
            </a:r>
          </a:p>
        </p:txBody>
      </p:sp>
      <p:cxnSp>
        <p:nvCxnSpPr>
          <p:cNvPr id="12" name="Koppling: vinklad 11">
            <a:extLst>
              <a:ext uri="{FF2B5EF4-FFF2-40B4-BE49-F238E27FC236}">
                <a16:creationId xmlns:a16="http://schemas.microsoft.com/office/drawing/2014/main" id="{5D1A05DD-C48D-F8DE-0B5D-A7459C5A25F0}"/>
              </a:ext>
            </a:extLst>
          </p:cNvPr>
          <p:cNvCxnSpPr>
            <a:cxnSpLocks/>
            <a:stCxn id="18" idx="0"/>
            <a:endCxn id="14" idx="1"/>
          </p:cNvCxnSpPr>
          <p:nvPr/>
        </p:nvCxnSpPr>
        <p:spPr>
          <a:xfrm rot="5400000" flipH="1" flipV="1">
            <a:off x="417768" y="2967381"/>
            <a:ext cx="2206374" cy="526880"/>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13" name="Rektangel 12">
            <a:extLst>
              <a:ext uri="{FF2B5EF4-FFF2-40B4-BE49-F238E27FC236}">
                <a16:creationId xmlns:a16="http://schemas.microsoft.com/office/drawing/2014/main" id="{29524305-BDE9-D916-AB39-9AE66736A732}"/>
              </a:ext>
            </a:extLst>
          </p:cNvPr>
          <p:cNvSpPr/>
          <p:nvPr/>
        </p:nvSpPr>
        <p:spPr>
          <a:xfrm>
            <a:off x="493558" y="3810024"/>
            <a:ext cx="153720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Uppföljningsrapporter</a:t>
            </a:r>
            <a:br>
              <a:rPr lang="sv-SE" sz="1050">
                <a:solidFill>
                  <a:schemeClr val="bg1"/>
                </a:solidFill>
              </a:rPr>
            </a:br>
            <a:r>
              <a:rPr lang="sv-SE" sz="1050">
                <a:solidFill>
                  <a:schemeClr val="bg1"/>
                </a:solidFill>
              </a:rPr>
              <a:t>Mätbesked i led 1</a:t>
            </a:r>
          </a:p>
        </p:txBody>
      </p:sp>
      <p:pic>
        <p:nvPicPr>
          <p:cNvPr id="14" name="Bildobjekt 13">
            <a:extLst>
              <a:ext uri="{FF2B5EF4-FFF2-40B4-BE49-F238E27FC236}">
                <a16:creationId xmlns:a16="http://schemas.microsoft.com/office/drawing/2014/main" id="{A3868020-4343-9E4D-9A64-8AFBF984D310}"/>
              </a:ext>
            </a:extLst>
          </p:cNvPr>
          <p:cNvPicPr>
            <a:picLocks noChangeAspect="1"/>
          </p:cNvPicPr>
          <p:nvPr/>
        </p:nvPicPr>
        <p:blipFill>
          <a:blip r:embed="rId3"/>
          <a:stretch>
            <a:fillRect/>
          </a:stretch>
        </p:blipFill>
        <p:spPr>
          <a:xfrm>
            <a:off x="1784395" y="1796406"/>
            <a:ext cx="663545" cy="662455"/>
          </a:xfrm>
          <a:prstGeom prst="rect">
            <a:avLst/>
          </a:prstGeom>
        </p:spPr>
      </p:pic>
      <p:sp>
        <p:nvSpPr>
          <p:cNvPr id="16" name="Rektangel 15">
            <a:extLst>
              <a:ext uri="{FF2B5EF4-FFF2-40B4-BE49-F238E27FC236}">
                <a16:creationId xmlns:a16="http://schemas.microsoft.com/office/drawing/2014/main" id="{CD00DD3B-DA23-F10B-473E-875FB825CABE}"/>
              </a:ext>
            </a:extLst>
          </p:cNvPr>
          <p:cNvSpPr/>
          <p:nvPr/>
        </p:nvSpPr>
        <p:spPr>
          <a:xfrm>
            <a:off x="1513322" y="1511047"/>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sp>
        <p:nvSpPr>
          <p:cNvPr id="17" name="Rektangel 16">
            <a:extLst>
              <a:ext uri="{FF2B5EF4-FFF2-40B4-BE49-F238E27FC236}">
                <a16:creationId xmlns:a16="http://schemas.microsoft.com/office/drawing/2014/main" id="{34333492-5CC2-3F22-9043-24D201DB166F}"/>
              </a:ext>
            </a:extLst>
          </p:cNvPr>
          <p:cNvSpPr/>
          <p:nvPr/>
        </p:nvSpPr>
        <p:spPr>
          <a:xfrm>
            <a:off x="1844558" y="5494922"/>
            <a:ext cx="905222" cy="2383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Mätresultat</a:t>
            </a:r>
          </a:p>
        </p:txBody>
      </p:sp>
      <p:sp>
        <p:nvSpPr>
          <p:cNvPr id="18" name="Rektangel 17">
            <a:extLst>
              <a:ext uri="{FF2B5EF4-FFF2-40B4-BE49-F238E27FC236}">
                <a16:creationId xmlns:a16="http://schemas.microsoft.com/office/drawing/2014/main" id="{A0457D7F-6567-5F9D-9683-7C21FAD47AF6}"/>
              </a:ext>
            </a:extLst>
          </p:cNvPr>
          <p:cNvSpPr/>
          <p:nvPr/>
        </p:nvSpPr>
        <p:spPr>
          <a:xfrm>
            <a:off x="509007" y="4334008"/>
            <a:ext cx="149701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Råvaruredovisning</a:t>
            </a:r>
          </a:p>
          <a:p>
            <a:pPr algn="ctr"/>
            <a:r>
              <a:rPr lang="sv-SE" sz="1050">
                <a:solidFill>
                  <a:schemeClr val="bg1"/>
                </a:solidFill>
              </a:rPr>
              <a:t>Transportredovisning</a:t>
            </a:r>
          </a:p>
        </p:txBody>
      </p:sp>
      <p:cxnSp>
        <p:nvCxnSpPr>
          <p:cNvPr id="19" name="Koppling: vinklad 18">
            <a:extLst>
              <a:ext uri="{FF2B5EF4-FFF2-40B4-BE49-F238E27FC236}">
                <a16:creationId xmlns:a16="http://schemas.microsoft.com/office/drawing/2014/main" id="{B7272400-7FE2-B92C-F2D6-9C38F9D03F6B}"/>
              </a:ext>
            </a:extLst>
          </p:cNvPr>
          <p:cNvCxnSpPr>
            <a:cxnSpLocks/>
            <a:stCxn id="17" idx="1"/>
            <a:endCxn id="18" idx="2"/>
          </p:cNvCxnSpPr>
          <p:nvPr/>
        </p:nvCxnSpPr>
        <p:spPr>
          <a:xfrm rot="10800000">
            <a:off x="1257516" y="4697818"/>
            <a:ext cx="587043" cy="916274"/>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pic>
        <p:nvPicPr>
          <p:cNvPr id="20" name="Bildobjekt 19">
            <a:extLst>
              <a:ext uri="{FF2B5EF4-FFF2-40B4-BE49-F238E27FC236}">
                <a16:creationId xmlns:a16="http://schemas.microsoft.com/office/drawing/2014/main" id="{C24BC2C4-0695-8FB7-9B7E-FB24B354DE1F}"/>
              </a:ext>
            </a:extLst>
          </p:cNvPr>
          <p:cNvPicPr>
            <a:picLocks noChangeAspect="1"/>
          </p:cNvPicPr>
          <p:nvPr/>
        </p:nvPicPr>
        <p:blipFill>
          <a:blip r:embed="rId4"/>
          <a:stretch>
            <a:fillRect/>
          </a:stretch>
        </p:blipFill>
        <p:spPr>
          <a:xfrm>
            <a:off x="584431" y="3108910"/>
            <a:ext cx="620798" cy="620798"/>
          </a:xfrm>
          <a:prstGeom prst="rect">
            <a:avLst/>
          </a:prstGeom>
        </p:spPr>
      </p:pic>
      <p:pic>
        <p:nvPicPr>
          <p:cNvPr id="21" name="Bildobjekt 20">
            <a:extLst>
              <a:ext uri="{FF2B5EF4-FFF2-40B4-BE49-F238E27FC236}">
                <a16:creationId xmlns:a16="http://schemas.microsoft.com/office/drawing/2014/main" id="{7002DACC-03FD-0AF2-2582-61064702E9E2}"/>
              </a:ext>
            </a:extLst>
          </p:cNvPr>
          <p:cNvPicPr>
            <a:picLocks noChangeAspect="1"/>
          </p:cNvPicPr>
          <p:nvPr/>
        </p:nvPicPr>
        <p:blipFill>
          <a:blip r:embed="rId5"/>
          <a:stretch>
            <a:fillRect/>
          </a:stretch>
        </p:blipFill>
        <p:spPr>
          <a:xfrm>
            <a:off x="1284815" y="3112122"/>
            <a:ext cx="620798" cy="620798"/>
          </a:xfrm>
          <a:prstGeom prst="rect">
            <a:avLst/>
          </a:prstGeom>
        </p:spPr>
      </p:pic>
    </p:spTree>
    <p:extLst>
      <p:ext uri="{BB962C8B-B14F-4D97-AF65-F5344CB8AC3E}">
        <p14:creationId xmlns:p14="http://schemas.microsoft.com/office/powerpoint/2010/main" val="35813607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C309DD2-6405-EB70-8081-2EF1FDE5D7FA}"/>
              </a:ext>
            </a:extLst>
          </p:cNvPr>
          <p:cNvSpPr>
            <a:spLocks noGrp="1"/>
          </p:cNvSpPr>
          <p:nvPr>
            <p:ph type="title"/>
          </p:nvPr>
        </p:nvSpPr>
        <p:spPr>
          <a:xfrm>
            <a:off x="838200" y="795403"/>
            <a:ext cx="10515600" cy="895285"/>
          </a:xfrm>
        </p:spPr>
        <p:txBody>
          <a:bodyPr vert="horz" lIns="91440" tIns="45720" rIns="91440" bIns="45720" rtlCol="0" anchor="t">
            <a:normAutofit/>
          </a:bodyPr>
          <a:lstStyle/>
          <a:p>
            <a:r>
              <a:rPr lang="sv-SE"/>
              <a:t>Sammanfattning</a:t>
            </a:r>
          </a:p>
        </p:txBody>
      </p:sp>
      <p:pic>
        <p:nvPicPr>
          <p:cNvPr id="5" name="Bildobjekt 4" descr="En bild som visar Grafik, cirkel, logotyp, Teckensnitt&#10;&#10;Automatiskt genererad beskrivning">
            <a:extLst>
              <a:ext uri="{FF2B5EF4-FFF2-40B4-BE49-F238E27FC236}">
                <a16:creationId xmlns:a16="http://schemas.microsoft.com/office/drawing/2014/main" id="{4CEA21D0-D351-A8DD-B377-A1E8C6984ED5}"/>
              </a:ext>
            </a:extLst>
          </p:cNvPr>
          <p:cNvPicPr>
            <a:picLocks noChangeAspect="1"/>
          </p:cNvPicPr>
          <p:nvPr/>
        </p:nvPicPr>
        <p:blipFill>
          <a:blip r:embed="rId3"/>
          <a:stretch>
            <a:fillRect/>
          </a:stretch>
        </p:blipFill>
        <p:spPr>
          <a:xfrm>
            <a:off x="1072295" y="4846831"/>
            <a:ext cx="1113548" cy="1111720"/>
          </a:xfrm>
          <a:prstGeom prst="rect">
            <a:avLst/>
          </a:prstGeom>
        </p:spPr>
      </p:pic>
      <p:pic>
        <p:nvPicPr>
          <p:cNvPr id="7" name="Bildobjekt 6" descr="En bild som visar design&#10;&#10;Automatiskt genererad beskrivning">
            <a:extLst>
              <a:ext uri="{FF2B5EF4-FFF2-40B4-BE49-F238E27FC236}">
                <a16:creationId xmlns:a16="http://schemas.microsoft.com/office/drawing/2014/main" id="{6DB447D1-FD6C-DE07-B167-28E7BB82A780}"/>
              </a:ext>
            </a:extLst>
          </p:cNvPr>
          <p:cNvPicPr>
            <a:picLocks noChangeAspect="1"/>
          </p:cNvPicPr>
          <p:nvPr/>
        </p:nvPicPr>
        <p:blipFill>
          <a:blip r:embed="rId4"/>
          <a:stretch>
            <a:fillRect/>
          </a:stretch>
        </p:blipFill>
        <p:spPr>
          <a:xfrm>
            <a:off x="1068752" y="1561477"/>
            <a:ext cx="1117090" cy="1111720"/>
          </a:xfrm>
          <a:prstGeom prst="rect">
            <a:avLst/>
          </a:prstGeom>
        </p:spPr>
      </p:pic>
      <p:pic>
        <p:nvPicPr>
          <p:cNvPr id="10" name="Bildobjekt 9" descr="En bild som visar cirkel, Grafik, clipart, design&#10;&#10;Automatiskt genererad beskrivning">
            <a:extLst>
              <a:ext uri="{FF2B5EF4-FFF2-40B4-BE49-F238E27FC236}">
                <a16:creationId xmlns:a16="http://schemas.microsoft.com/office/drawing/2014/main" id="{6703F8BC-3589-20A7-130A-9A4DB3477844}"/>
              </a:ext>
            </a:extLst>
          </p:cNvPr>
          <p:cNvPicPr>
            <a:picLocks noChangeAspect="1"/>
          </p:cNvPicPr>
          <p:nvPr/>
        </p:nvPicPr>
        <p:blipFill>
          <a:blip r:embed="rId5"/>
          <a:stretch>
            <a:fillRect/>
          </a:stretch>
        </p:blipFill>
        <p:spPr>
          <a:xfrm>
            <a:off x="6606980" y="1561479"/>
            <a:ext cx="1111718" cy="1111718"/>
          </a:xfrm>
          <a:prstGeom prst="rect">
            <a:avLst/>
          </a:prstGeom>
        </p:spPr>
      </p:pic>
      <p:pic>
        <p:nvPicPr>
          <p:cNvPr id="12" name="Bildobjekt 11" descr="En bild som visar cirkel, design&#10;&#10;Automatiskt genererad beskrivning">
            <a:extLst>
              <a:ext uri="{FF2B5EF4-FFF2-40B4-BE49-F238E27FC236}">
                <a16:creationId xmlns:a16="http://schemas.microsoft.com/office/drawing/2014/main" id="{2E9B4B7B-7A63-1E6B-A8B7-593E387F4A8F}"/>
              </a:ext>
            </a:extLst>
          </p:cNvPr>
          <p:cNvPicPr>
            <a:picLocks noChangeAspect="1"/>
          </p:cNvPicPr>
          <p:nvPr/>
        </p:nvPicPr>
        <p:blipFill>
          <a:blip r:embed="rId6"/>
          <a:stretch>
            <a:fillRect/>
          </a:stretch>
        </p:blipFill>
        <p:spPr>
          <a:xfrm>
            <a:off x="6606980" y="5323784"/>
            <a:ext cx="1111718" cy="1111718"/>
          </a:xfrm>
          <a:prstGeom prst="rect">
            <a:avLst/>
          </a:prstGeom>
        </p:spPr>
      </p:pic>
      <p:pic>
        <p:nvPicPr>
          <p:cNvPr id="14" name="Bildobjekt 13" descr="En bild som visar logotyp, clipart, symbol, Grafik&#10;&#10;Automatiskt genererad beskrivning">
            <a:extLst>
              <a:ext uri="{FF2B5EF4-FFF2-40B4-BE49-F238E27FC236}">
                <a16:creationId xmlns:a16="http://schemas.microsoft.com/office/drawing/2014/main" id="{D4F0311E-BE49-E208-AFB0-84BACEB7C17A}"/>
              </a:ext>
            </a:extLst>
          </p:cNvPr>
          <p:cNvPicPr>
            <a:picLocks noChangeAspect="1"/>
          </p:cNvPicPr>
          <p:nvPr/>
        </p:nvPicPr>
        <p:blipFill>
          <a:blip r:embed="rId7"/>
          <a:stretch>
            <a:fillRect/>
          </a:stretch>
        </p:blipFill>
        <p:spPr>
          <a:xfrm>
            <a:off x="894104" y="3026821"/>
            <a:ext cx="1466386" cy="1466386"/>
          </a:xfrm>
          <a:prstGeom prst="rect">
            <a:avLst/>
          </a:prstGeom>
        </p:spPr>
      </p:pic>
      <p:pic>
        <p:nvPicPr>
          <p:cNvPr id="16" name="Bildobjekt 15" descr="En bild som visar Grafik, design&#10;&#10;Automatiskt genererad beskrivning">
            <a:extLst>
              <a:ext uri="{FF2B5EF4-FFF2-40B4-BE49-F238E27FC236}">
                <a16:creationId xmlns:a16="http://schemas.microsoft.com/office/drawing/2014/main" id="{949B9F8D-46F5-5CD5-8B92-1CEC9031EEC2}"/>
              </a:ext>
            </a:extLst>
          </p:cNvPr>
          <p:cNvPicPr>
            <a:picLocks noChangeAspect="1"/>
          </p:cNvPicPr>
          <p:nvPr/>
        </p:nvPicPr>
        <p:blipFill>
          <a:blip r:embed="rId8"/>
          <a:stretch>
            <a:fillRect/>
          </a:stretch>
        </p:blipFill>
        <p:spPr>
          <a:xfrm>
            <a:off x="6606980" y="4069682"/>
            <a:ext cx="1111718" cy="1111718"/>
          </a:xfrm>
          <a:prstGeom prst="rect">
            <a:avLst/>
          </a:prstGeom>
        </p:spPr>
      </p:pic>
      <p:pic>
        <p:nvPicPr>
          <p:cNvPr id="18" name="Bildobjekt 17" descr="En bild som visar cirkel, Grafik, clipart, design&#10;&#10;Automatiskt genererad beskrivning">
            <a:extLst>
              <a:ext uri="{FF2B5EF4-FFF2-40B4-BE49-F238E27FC236}">
                <a16:creationId xmlns:a16="http://schemas.microsoft.com/office/drawing/2014/main" id="{3C0118B5-0407-F68D-AFA8-729B9C3E73D3}"/>
              </a:ext>
            </a:extLst>
          </p:cNvPr>
          <p:cNvPicPr>
            <a:picLocks noChangeAspect="1"/>
          </p:cNvPicPr>
          <p:nvPr/>
        </p:nvPicPr>
        <p:blipFill>
          <a:blip r:embed="rId9"/>
          <a:stretch>
            <a:fillRect/>
          </a:stretch>
        </p:blipFill>
        <p:spPr>
          <a:xfrm>
            <a:off x="6606980" y="2815580"/>
            <a:ext cx="1111718" cy="1111718"/>
          </a:xfrm>
          <a:prstGeom prst="rect">
            <a:avLst/>
          </a:prstGeom>
        </p:spPr>
      </p:pic>
      <p:sp>
        <p:nvSpPr>
          <p:cNvPr id="2" name="Rektangel: rundade hörn 1">
            <a:extLst>
              <a:ext uri="{FF2B5EF4-FFF2-40B4-BE49-F238E27FC236}">
                <a16:creationId xmlns:a16="http://schemas.microsoft.com/office/drawing/2014/main" id="{C719F022-F9E1-1191-DB37-102693629EA5}"/>
              </a:ext>
            </a:extLst>
          </p:cNvPr>
          <p:cNvSpPr/>
          <p:nvPr/>
        </p:nvSpPr>
        <p:spPr>
          <a:xfrm>
            <a:off x="8030041" y="1841429"/>
            <a:ext cx="3627113" cy="541713"/>
          </a:xfrm>
          <a:prstGeom prst="roundRect">
            <a:avLst/>
          </a:prstGeom>
          <a:solidFill>
            <a:schemeClr val="accent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Samlad tjänst inom produktion</a:t>
            </a:r>
          </a:p>
        </p:txBody>
      </p:sp>
      <p:sp>
        <p:nvSpPr>
          <p:cNvPr id="3" name="Rektangel: rundade hörn 2">
            <a:extLst>
              <a:ext uri="{FF2B5EF4-FFF2-40B4-BE49-F238E27FC236}">
                <a16:creationId xmlns:a16="http://schemas.microsoft.com/office/drawing/2014/main" id="{077384B7-0B64-BEDF-7548-B1417427A46E}"/>
              </a:ext>
            </a:extLst>
          </p:cNvPr>
          <p:cNvSpPr/>
          <p:nvPr/>
        </p:nvSpPr>
        <p:spPr>
          <a:xfrm>
            <a:off x="8030041" y="3100582"/>
            <a:ext cx="3627113" cy="541713"/>
          </a:xfrm>
          <a:prstGeom prst="roundRect">
            <a:avLst/>
          </a:prstGeom>
          <a:solidFill>
            <a:schemeClr val="accent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Transportörsnummer försvinner</a:t>
            </a:r>
          </a:p>
        </p:txBody>
      </p:sp>
      <p:sp>
        <p:nvSpPr>
          <p:cNvPr id="6" name="Rektangel: rundade hörn 5">
            <a:extLst>
              <a:ext uri="{FF2B5EF4-FFF2-40B4-BE49-F238E27FC236}">
                <a16:creationId xmlns:a16="http://schemas.microsoft.com/office/drawing/2014/main" id="{4FF9242B-8423-87C0-2754-2CCF33ADF554}"/>
              </a:ext>
            </a:extLst>
          </p:cNvPr>
          <p:cNvSpPr/>
          <p:nvPr/>
        </p:nvSpPr>
        <p:spPr>
          <a:xfrm>
            <a:off x="8030041" y="4349633"/>
            <a:ext cx="3627113" cy="541713"/>
          </a:xfrm>
          <a:prstGeom prst="roundRect">
            <a:avLst/>
          </a:prstGeom>
          <a:solidFill>
            <a:schemeClr val="accent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Uppdaterad sortimentsstruktur </a:t>
            </a:r>
          </a:p>
        </p:txBody>
      </p:sp>
      <p:sp>
        <p:nvSpPr>
          <p:cNvPr id="8" name="Rektangel: rundade hörn 7">
            <a:extLst>
              <a:ext uri="{FF2B5EF4-FFF2-40B4-BE49-F238E27FC236}">
                <a16:creationId xmlns:a16="http://schemas.microsoft.com/office/drawing/2014/main" id="{6FA35247-3F8D-FAF5-0B4F-CE03F28DDB32}"/>
              </a:ext>
            </a:extLst>
          </p:cNvPr>
          <p:cNvSpPr/>
          <p:nvPr/>
        </p:nvSpPr>
        <p:spPr>
          <a:xfrm>
            <a:off x="8030041" y="5608786"/>
            <a:ext cx="3627113" cy="541713"/>
          </a:xfrm>
          <a:prstGeom prst="roundRect">
            <a:avLst/>
          </a:prstGeom>
          <a:solidFill>
            <a:schemeClr val="accent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Transparenta prisvillkor </a:t>
            </a:r>
          </a:p>
        </p:txBody>
      </p:sp>
      <p:sp>
        <p:nvSpPr>
          <p:cNvPr id="11" name="Rektangel: rundade hörn 10">
            <a:extLst>
              <a:ext uri="{FF2B5EF4-FFF2-40B4-BE49-F238E27FC236}">
                <a16:creationId xmlns:a16="http://schemas.microsoft.com/office/drawing/2014/main" id="{3C11E0A7-1446-4AC6-6256-0BD336612382}"/>
              </a:ext>
            </a:extLst>
          </p:cNvPr>
          <p:cNvSpPr/>
          <p:nvPr/>
        </p:nvSpPr>
        <p:spPr>
          <a:xfrm>
            <a:off x="2497462" y="1866416"/>
            <a:ext cx="3627113" cy="541713"/>
          </a:xfrm>
          <a:prstGeom prst="roundRect">
            <a:avLst/>
          </a:prstGeom>
          <a:solidFill>
            <a:schemeClr val="accent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Mindre koder, mer klarspråk</a:t>
            </a:r>
          </a:p>
        </p:txBody>
      </p:sp>
      <p:sp>
        <p:nvSpPr>
          <p:cNvPr id="13" name="Rektangel: rundade hörn 12">
            <a:extLst>
              <a:ext uri="{FF2B5EF4-FFF2-40B4-BE49-F238E27FC236}">
                <a16:creationId xmlns:a16="http://schemas.microsoft.com/office/drawing/2014/main" id="{90CDC925-F756-8C7B-266F-E69C11ADFC7D}"/>
              </a:ext>
            </a:extLst>
          </p:cNvPr>
          <p:cNvSpPr/>
          <p:nvPr/>
        </p:nvSpPr>
        <p:spPr>
          <a:xfrm>
            <a:off x="2645530" y="3179811"/>
            <a:ext cx="3347288" cy="1160406"/>
          </a:xfrm>
          <a:prstGeom prst="roundRect">
            <a:avLst/>
          </a:prstGeom>
          <a:solidFill>
            <a:schemeClr val="accent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Självständiga objekt </a:t>
            </a:r>
            <a:br>
              <a:rPr lang="sv-SE"/>
            </a:br>
            <a:r>
              <a:rPr lang="sv-SE" sz="1400" i="1">
                <a:latin typeface="Noto Serif" panose="02020600060500020200" pitchFamily="18" charset="0"/>
                <a:ea typeface="Noto Serif" panose="02020600060500020200" pitchFamily="18" charset="0"/>
                <a:cs typeface="Noto Serif" panose="02020600060500020200" pitchFamily="18" charset="0"/>
              </a:rPr>
              <a:t>Virkesordernumret = Avtalsobjektsnumret</a:t>
            </a:r>
            <a:r>
              <a:rPr lang="sv-SE" sz="1400">
                <a:latin typeface="Noto Serif" panose="02020600060500020200" pitchFamily="18" charset="0"/>
                <a:ea typeface="Noto Serif" panose="02020600060500020200" pitchFamily="18" charset="0"/>
                <a:cs typeface="Noto Serif" panose="02020600060500020200" pitchFamily="18" charset="0"/>
              </a:rPr>
              <a:t> </a:t>
            </a:r>
            <a:endParaRPr lang="sv-SE">
              <a:latin typeface="Noto Serif" panose="02020600060500020200" pitchFamily="18" charset="0"/>
              <a:ea typeface="Noto Serif" panose="02020600060500020200" pitchFamily="18" charset="0"/>
              <a:cs typeface="Noto Serif" panose="02020600060500020200" pitchFamily="18" charset="0"/>
            </a:endParaRPr>
          </a:p>
        </p:txBody>
      </p:sp>
      <p:sp>
        <p:nvSpPr>
          <p:cNvPr id="15" name="Rektangel: rundade hörn 14">
            <a:extLst>
              <a:ext uri="{FF2B5EF4-FFF2-40B4-BE49-F238E27FC236}">
                <a16:creationId xmlns:a16="http://schemas.microsoft.com/office/drawing/2014/main" id="{B9D8D46E-24D9-856E-A4C9-5A039DAF6A41}"/>
              </a:ext>
            </a:extLst>
          </p:cNvPr>
          <p:cNvSpPr/>
          <p:nvPr/>
        </p:nvSpPr>
        <p:spPr>
          <a:xfrm>
            <a:off x="2497462" y="5131835"/>
            <a:ext cx="3627113" cy="541713"/>
          </a:xfrm>
          <a:prstGeom prst="roundRect">
            <a:avLst/>
          </a:prstGeom>
          <a:solidFill>
            <a:schemeClr val="accent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Unikt identifierad affärspartners </a:t>
            </a:r>
          </a:p>
        </p:txBody>
      </p:sp>
    </p:spTree>
    <p:extLst>
      <p:ext uri="{BB962C8B-B14F-4D97-AF65-F5344CB8AC3E}">
        <p14:creationId xmlns:p14="http://schemas.microsoft.com/office/powerpoint/2010/main" val="4684432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Koppling: vinklad 228">
            <a:extLst>
              <a:ext uri="{FF2B5EF4-FFF2-40B4-BE49-F238E27FC236}">
                <a16:creationId xmlns:a16="http://schemas.microsoft.com/office/drawing/2014/main" id="{CBB88946-2605-AAD0-2A92-74524129C71D}"/>
              </a:ext>
            </a:extLst>
          </p:cNvPr>
          <p:cNvCxnSpPr>
            <a:cxnSpLocks/>
            <a:stCxn id="197" idx="0"/>
            <a:endCxn id="95" idx="1"/>
          </p:cNvCxnSpPr>
          <p:nvPr/>
        </p:nvCxnSpPr>
        <p:spPr>
          <a:xfrm rot="5400000" flipH="1" flipV="1">
            <a:off x="614169" y="3284621"/>
            <a:ext cx="2206374" cy="526880"/>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211" name="Rektangel 210">
            <a:extLst>
              <a:ext uri="{FF2B5EF4-FFF2-40B4-BE49-F238E27FC236}">
                <a16:creationId xmlns:a16="http://schemas.microsoft.com/office/drawing/2014/main" id="{9D914B2E-97BE-A73D-CD32-D8EA6C87E5F3}"/>
              </a:ext>
            </a:extLst>
          </p:cNvPr>
          <p:cNvSpPr/>
          <p:nvPr/>
        </p:nvSpPr>
        <p:spPr>
          <a:xfrm>
            <a:off x="689959" y="4127264"/>
            <a:ext cx="153720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Uppföljningsrapporter</a:t>
            </a:r>
            <a:br>
              <a:rPr lang="sv-SE" sz="1050">
                <a:solidFill>
                  <a:schemeClr val="bg1"/>
                </a:solidFill>
              </a:rPr>
            </a:br>
            <a:r>
              <a:rPr lang="sv-SE" sz="1050">
                <a:solidFill>
                  <a:schemeClr val="bg1"/>
                </a:solidFill>
              </a:rPr>
              <a:t>Mätbesked i led 1</a:t>
            </a:r>
          </a:p>
        </p:txBody>
      </p:sp>
      <p:sp>
        <p:nvSpPr>
          <p:cNvPr id="111" name="Rektangel 110">
            <a:extLst>
              <a:ext uri="{FF2B5EF4-FFF2-40B4-BE49-F238E27FC236}">
                <a16:creationId xmlns:a16="http://schemas.microsoft.com/office/drawing/2014/main" id="{2F09E4A7-D7EE-9461-D391-78889A1F2680}"/>
              </a:ext>
            </a:extLst>
          </p:cNvPr>
          <p:cNvSpPr/>
          <p:nvPr/>
        </p:nvSpPr>
        <p:spPr>
          <a:xfrm>
            <a:off x="3324465" y="3166364"/>
            <a:ext cx="2752027" cy="1300843"/>
          </a:xfrm>
          <a:prstGeom prst="rect">
            <a:avLst/>
          </a:prstGeom>
          <a:solidFill>
            <a:schemeClr val="bg1">
              <a:lumMod val="65000"/>
              <a:alpha val="25098"/>
            </a:scheme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110" name="Rektangel 109">
            <a:extLst>
              <a:ext uri="{FF2B5EF4-FFF2-40B4-BE49-F238E27FC236}">
                <a16:creationId xmlns:a16="http://schemas.microsoft.com/office/drawing/2014/main" id="{9CF002E5-A986-F493-C1F8-E720C8AC62BD}"/>
              </a:ext>
            </a:extLst>
          </p:cNvPr>
          <p:cNvSpPr/>
          <p:nvPr/>
        </p:nvSpPr>
        <p:spPr>
          <a:xfrm>
            <a:off x="3324466" y="1403883"/>
            <a:ext cx="2752027" cy="1711060"/>
          </a:xfrm>
          <a:prstGeom prst="rect">
            <a:avLst/>
          </a:prstGeom>
          <a:solidFill>
            <a:srgbClr val="DFDCD8">
              <a:alpha val="25098"/>
            </a:srgb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81" name="Rektangel 80">
            <a:extLst>
              <a:ext uri="{FF2B5EF4-FFF2-40B4-BE49-F238E27FC236}">
                <a16:creationId xmlns:a16="http://schemas.microsoft.com/office/drawing/2014/main" id="{D9BE7FB7-2378-DB05-F0C9-33E04D02B6C5}"/>
              </a:ext>
            </a:extLst>
          </p:cNvPr>
          <p:cNvSpPr/>
          <p:nvPr/>
        </p:nvSpPr>
        <p:spPr>
          <a:xfrm>
            <a:off x="3429338" y="1504250"/>
            <a:ext cx="2545674"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err="1">
                <a:solidFill>
                  <a:schemeClr val="bg1"/>
                </a:solidFill>
              </a:rPr>
              <a:t>Förstaledskontrakt</a:t>
            </a:r>
            <a:r>
              <a:rPr lang="sv-SE" sz="1050">
                <a:solidFill>
                  <a:schemeClr val="bg1"/>
                </a:solidFill>
              </a:rPr>
              <a:t> </a:t>
            </a:r>
          </a:p>
        </p:txBody>
      </p:sp>
      <p:sp>
        <p:nvSpPr>
          <p:cNvPr id="82" name="Rektangel 81">
            <a:extLst>
              <a:ext uri="{FF2B5EF4-FFF2-40B4-BE49-F238E27FC236}">
                <a16:creationId xmlns:a16="http://schemas.microsoft.com/office/drawing/2014/main" id="{C870BE77-FC4B-B862-B05A-C096D76BDCB2}"/>
              </a:ext>
            </a:extLst>
          </p:cNvPr>
          <p:cNvSpPr/>
          <p:nvPr/>
        </p:nvSpPr>
        <p:spPr>
          <a:xfrm>
            <a:off x="5052648" y="1828287"/>
            <a:ext cx="91481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Avtalsobjekt </a:t>
            </a:r>
          </a:p>
        </p:txBody>
      </p:sp>
      <p:sp>
        <p:nvSpPr>
          <p:cNvPr id="83" name="Rektangel 82">
            <a:extLst>
              <a:ext uri="{FF2B5EF4-FFF2-40B4-BE49-F238E27FC236}">
                <a16:creationId xmlns:a16="http://schemas.microsoft.com/office/drawing/2014/main" id="{9184B721-C0C5-E416-9C9E-45984DC6B429}"/>
              </a:ext>
            </a:extLst>
          </p:cNvPr>
          <p:cNvSpPr/>
          <p:nvPr/>
        </p:nvSpPr>
        <p:spPr>
          <a:xfrm>
            <a:off x="5286242" y="2141737"/>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1 </a:t>
            </a:r>
          </a:p>
        </p:txBody>
      </p:sp>
      <p:sp>
        <p:nvSpPr>
          <p:cNvPr id="84" name="Rektangel 83">
            <a:extLst>
              <a:ext uri="{FF2B5EF4-FFF2-40B4-BE49-F238E27FC236}">
                <a16:creationId xmlns:a16="http://schemas.microsoft.com/office/drawing/2014/main" id="{04CD92D0-1AE0-246B-8170-2DC0363F87BD}"/>
              </a:ext>
            </a:extLst>
          </p:cNvPr>
          <p:cNvSpPr/>
          <p:nvPr/>
        </p:nvSpPr>
        <p:spPr>
          <a:xfrm>
            <a:off x="5286242" y="2332618"/>
            <a:ext cx="666154" cy="1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2</a:t>
            </a:r>
          </a:p>
        </p:txBody>
      </p:sp>
      <p:grpSp>
        <p:nvGrpSpPr>
          <p:cNvPr id="85" name="Grupp 84">
            <a:extLst>
              <a:ext uri="{FF2B5EF4-FFF2-40B4-BE49-F238E27FC236}">
                <a16:creationId xmlns:a16="http://schemas.microsoft.com/office/drawing/2014/main" id="{0F85E961-FF74-849C-FDDF-C27792D70BBA}"/>
              </a:ext>
            </a:extLst>
          </p:cNvPr>
          <p:cNvGrpSpPr/>
          <p:nvPr/>
        </p:nvGrpSpPr>
        <p:grpSpPr>
          <a:xfrm>
            <a:off x="3433697" y="2256661"/>
            <a:ext cx="1537339" cy="817253"/>
            <a:chOff x="3220937" y="3429000"/>
            <a:chExt cx="1933823" cy="1087775"/>
          </a:xfrm>
        </p:grpSpPr>
        <p:pic>
          <p:nvPicPr>
            <p:cNvPr id="86" name="Bildobjekt 85">
              <a:extLst>
                <a:ext uri="{FF2B5EF4-FFF2-40B4-BE49-F238E27FC236}">
                  <a16:creationId xmlns:a16="http://schemas.microsoft.com/office/drawing/2014/main" id="{965355E1-0E1A-D13C-A83A-B834A52CF995}"/>
                </a:ext>
              </a:extLst>
            </p:cNvPr>
            <p:cNvPicPr>
              <a:picLocks noChangeAspect="1"/>
            </p:cNvPicPr>
            <p:nvPr/>
          </p:nvPicPr>
          <p:blipFill>
            <a:blip r:embed="rId3"/>
            <a:stretch>
              <a:fillRect/>
            </a:stretch>
          </p:blipFill>
          <p:spPr>
            <a:xfrm>
              <a:off x="3220937" y="3429000"/>
              <a:ext cx="1933823" cy="1087775"/>
            </a:xfrm>
            <a:prstGeom prst="rect">
              <a:avLst/>
            </a:prstGeom>
          </p:spPr>
        </p:pic>
        <p:sp>
          <p:nvSpPr>
            <p:cNvPr id="87" name="Rektangel 86">
              <a:extLst>
                <a:ext uri="{FF2B5EF4-FFF2-40B4-BE49-F238E27FC236}">
                  <a16:creationId xmlns:a16="http://schemas.microsoft.com/office/drawing/2014/main" id="{6DDF1473-6F8F-9691-FF59-EBDC06E5D836}"/>
                </a:ext>
              </a:extLst>
            </p:cNvPr>
            <p:cNvSpPr/>
            <p:nvPr/>
          </p:nvSpPr>
          <p:spPr>
            <a:xfrm rot="2673325">
              <a:off x="3676286" y="3758573"/>
              <a:ext cx="699247" cy="47675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a:p>
          </p:txBody>
        </p:sp>
        <p:sp>
          <p:nvSpPr>
            <p:cNvPr id="88" name="Flödesschema: Koppling 87">
              <a:extLst>
                <a:ext uri="{FF2B5EF4-FFF2-40B4-BE49-F238E27FC236}">
                  <a16:creationId xmlns:a16="http://schemas.microsoft.com/office/drawing/2014/main" id="{A0DEC286-DA37-F49E-BFF1-C5201A34CC75}"/>
                </a:ext>
              </a:extLst>
            </p:cNvPr>
            <p:cNvSpPr/>
            <p:nvPr/>
          </p:nvSpPr>
          <p:spPr>
            <a:xfrm>
              <a:off x="3803627" y="3866126"/>
              <a:ext cx="112440" cy="106761"/>
            </a:xfrm>
            <a:prstGeom prst="flowChartConnector">
              <a:avLst/>
            </a:prstGeom>
            <a:solidFill>
              <a:srgbClr val="1F6575"/>
            </a:solidFill>
            <a:ln w="952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89" name="Flödesschema: Koppling 88">
              <a:extLst>
                <a:ext uri="{FF2B5EF4-FFF2-40B4-BE49-F238E27FC236}">
                  <a16:creationId xmlns:a16="http://schemas.microsoft.com/office/drawing/2014/main" id="{96EE59F4-E092-A6EA-C7E1-6CA118B5B7AC}"/>
                </a:ext>
              </a:extLst>
            </p:cNvPr>
            <p:cNvSpPr/>
            <p:nvPr/>
          </p:nvSpPr>
          <p:spPr>
            <a:xfrm>
              <a:off x="4028506" y="4013621"/>
              <a:ext cx="112440"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sp>
        <p:nvSpPr>
          <p:cNvPr id="90" name="Flödesschema: Koppling 89">
            <a:extLst>
              <a:ext uri="{FF2B5EF4-FFF2-40B4-BE49-F238E27FC236}">
                <a16:creationId xmlns:a16="http://schemas.microsoft.com/office/drawing/2014/main" id="{437B9C2C-E613-9AF0-A02B-D997C9983DFE}"/>
              </a:ext>
            </a:extLst>
          </p:cNvPr>
          <p:cNvSpPr/>
          <p:nvPr/>
        </p:nvSpPr>
        <p:spPr>
          <a:xfrm>
            <a:off x="5084829" y="2161519"/>
            <a:ext cx="102688" cy="106761"/>
          </a:xfrm>
          <a:prstGeom prst="flowChartConnector">
            <a:avLst/>
          </a:prstGeom>
          <a:solidFill>
            <a:srgbClr val="1F6575"/>
          </a:solidFill>
          <a:ln w="9525">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91" name="Flödesschema: Koppling 90">
            <a:extLst>
              <a:ext uri="{FF2B5EF4-FFF2-40B4-BE49-F238E27FC236}">
                <a16:creationId xmlns:a16="http://schemas.microsoft.com/office/drawing/2014/main" id="{33C231FC-DDB1-1105-F9BE-681718963221}"/>
              </a:ext>
            </a:extLst>
          </p:cNvPr>
          <p:cNvSpPr/>
          <p:nvPr/>
        </p:nvSpPr>
        <p:spPr>
          <a:xfrm>
            <a:off x="5084829" y="2349008"/>
            <a:ext cx="102688"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nvGrpSpPr>
          <p:cNvPr id="92" name="Grupp 91">
            <a:extLst>
              <a:ext uri="{FF2B5EF4-FFF2-40B4-BE49-F238E27FC236}">
                <a16:creationId xmlns:a16="http://schemas.microsoft.com/office/drawing/2014/main" id="{CF6300EB-3EFB-73C3-CAD1-A5EF87882B1D}"/>
              </a:ext>
            </a:extLst>
          </p:cNvPr>
          <p:cNvGrpSpPr/>
          <p:nvPr/>
        </p:nvGrpSpPr>
        <p:grpSpPr>
          <a:xfrm>
            <a:off x="3429338" y="1737170"/>
            <a:ext cx="1281291" cy="611701"/>
            <a:chOff x="3867629" y="2905114"/>
            <a:chExt cx="1402976" cy="627854"/>
          </a:xfrm>
        </p:grpSpPr>
        <p:pic>
          <p:nvPicPr>
            <p:cNvPr id="93" name="Bildobjekt 92">
              <a:extLst>
                <a:ext uri="{FF2B5EF4-FFF2-40B4-BE49-F238E27FC236}">
                  <a16:creationId xmlns:a16="http://schemas.microsoft.com/office/drawing/2014/main" id="{6A55E853-1BA5-26E1-8542-3B932C8AB0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05114"/>
              <a:ext cx="836001" cy="627854"/>
            </a:xfrm>
            <a:prstGeom prst="rect">
              <a:avLst/>
            </a:prstGeom>
          </p:spPr>
        </p:pic>
        <p:sp>
          <p:nvSpPr>
            <p:cNvPr id="94" name="textruta 93">
              <a:extLst>
                <a:ext uri="{FF2B5EF4-FFF2-40B4-BE49-F238E27FC236}">
                  <a16:creationId xmlns:a16="http://schemas.microsoft.com/office/drawing/2014/main" id="{533561F9-891F-270B-9940-22A0ED4B55B6}"/>
                </a:ext>
              </a:extLst>
            </p:cNvPr>
            <p:cNvSpPr txBox="1"/>
            <p:nvPr/>
          </p:nvSpPr>
          <p:spPr>
            <a:xfrm>
              <a:off x="4434604" y="3044486"/>
              <a:ext cx="836001" cy="26062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1:a Köpare</a:t>
              </a:r>
            </a:p>
          </p:txBody>
        </p:sp>
      </p:grpSp>
      <p:pic>
        <p:nvPicPr>
          <p:cNvPr id="95" name="Bildobjekt 94">
            <a:extLst>
              <a:ext uri="{FF2B5EF4-FFF2-40B4-BE49-F238E27FC236}">
                <a16:creationId xmlns:a16="http://schemas.microsoft.com/office/drawing/2014/main" id="{BD7EA0EB-1197-2750-A8E8-879511AEBBCA}"/>
              </a:ext>
            </a:extLst>
          </p:cNvPr>
          <p:cNvPicPr>
            <a:picLocks noChangeAspect="1"/>
          </p:cNvPicPr>
          <p:nvPr/>
        </p:nvPicPr>
        <p:blipFill>
          <a:blip r:embed="rId6"/>
          <a:stretch>
            <a:fillRect/>
          </a:stretch>
        </p:blipFill>
        <p:spPr>
          <a:xfrm>
            <a:off x="1980796" y="2113646"/>
            <a:ext cx="663545" cy="662455"/>
          </a:xfrm>
          <a:prstGeom prst="rect">
            <a:avLst/>
          </a:prstGeom>
        </p:spPr>
      </p:pic>
      <p:sp>
        <p:nvSpPr>
          <p:cNvPr id="96" name="Rektangel 95">
            <a:extLst>
              <a:ext uri="{FF2B5EF4-FFF2-40B4-BE49-F238E27FC236}">
                <a16:creationId xmlns:a16="http://schemas.microsoft.com/office/drawing/2014/main" id="{D197DEA7-8AC3-362C-4C78-EAA08958ADFE}"/>
              </a:ext>
            </a:extLst>
          </p:cNvPr>
          <p:cNvSpPr/>
          <p:nvPr/>
        </p:nvSpPr>
        <p:spPr>
          <a:xfrm>
            <a:off x="1709723" y="1828287"/>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cxnSp>
        <p:nvCxnSpPr>
          <p:cNvPr id="97" name="Rak pilkoppling 96">
            <a:extLst>
              <a:ext uri="{FF2B5EF4-FFF2-40B4-BE49-F238E27FC236}">
                <a16:creationId xmlns:a16="http://schemas.microsoft.com/office/drawing/2014/main" id="{508E4224-AE26-EE6F-13F4-05B4CCEB9358}"/>
              </a:ext>
            </a:extLst>
          </p:cNvPr>
          <p:cNvCxnSpPr>
            <a:cxnSpLocks/>
            <a:stCxn id="96" idx="3"/>
          </p:cNvCxnSpPr>
          <p:nvPr/>
        </p:nvCxnSpPr>
        <p:spPr>
          <a:xfrm flipV="1">
            <a:off x="2889336" y="1962757"/>
            <a:ext cx="364792" cy="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98" name="Rektangel 97">
            <a:extLst>
              <a:ext uri="{FF2B5EF4-FFF2-40B4-BE49-F238E27FC236}">
                <a16:creationId xmlns:a16="http://schemas.microsoft.com/office/drawing/2014/main" id="{651DE1E3-660D-EA2A-F6F0-340F22E7C70D}"/>
              </a:ext>
            </a:extLst>
          </p:cNvPr>
          <p:cNvSpPr/>
          <p:nvPr/>
        </p:nvSpPr>
        <p:spPr>
          <a:xfrm>
            <a:off x="3429338" y="3226787"/>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99" name="Rektangel 98">
            <a:extLst>
              <a:ext uri="{FF2B5EF4-FFF2-40B4-BE49-F238E27FC236}">
                <a16:creationId xmlns:a16="http://schemas.microsoft.com/office/drawing/2014/main" id="{AD586737-6084-CED5-E3EC-DBA611BA108A}"/>
              </a:ext>
            </a:extLst>
          </p:cNvPr>
          <p:cNvSpPr/>
          <p:nvPr/>
        </p:nvSpPr>
        <p:spPr>
          <a:xfrm>
            <a:off x="4782697" y="3229050"/>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100" name="Rektangel 99">
            <a:extLst>
              <a:ext uri="{FF2B5EF4-FFF2-40B4-BE49-F238E27FC236}">
                <a16:creationId xmlns:a16="http://schemas.microsoft.com/office/drawing/2014/main" id="{5353F7A3-0F83-B38C-D531-9E5992E491E8}"/>
              </a:ext>
            </a:extLst>
          </p:cNvPr>
          <p:cNvSpPr/>
          <p:nvPr/>
        </p:nvSpPr>
        <p:spPr>
          <a:xfrm>
            <a:off x="4028408" y="4141697"/>
            <a:ext cx="139898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Kontraktskedja  </a:t>
            </a:r>
          </a:p>
        </p:txBody>
      </p:sp>
      <p:grpSp>
        <p:nvGrpSpPr>
          <p:cNvPr id="101" name="Grupp 100">
            <a:extLst>
              <a:ext uri="{FF2B5EF4-FFF2-40B4-BE49-F238E27FC236}">
                <a16:creationId xmlns:a16="http://schemas.microsoft.com/office/drawing/2014/main" id="{25476694-8A05-6AC6-8FF9-2E9CA67DEAF6}"/>
              </a:ext>
            </a:extLst>
          </p:cNvPr>
          <p:cNvGrpSpPr/>
          <p:nvPr/>
        </p:nvGrpSpPr>
        <p:grpSpPr>
          <a:xfrm>
            <a:off x="3284627" y="3435752"/>
            <a:ext cx="1359544" cy="544491"/>
            <a:chOff x="3867629" y="2957711"/>
            <a:chExt cx="1413096" cy="627854"/>
          </a:xfrm>
        </p:grpSpPr>
        <p:pic>
          <p:nvPicPr>
            <p:cNvPr id="102" name="Bildobjekt 101">
              <a:extLst>
                <a:ext uri="{FF2B5EF4-FFF2-40B4-BE49-F238E27FC236}">
                  <a16:creationId xmlns:a16="http://schemas.microsoft.com/office/drawing/2014/main" id="{A626BAD2-F84B-A100-887E-78B8484697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3" name="textruta 102">
              <a:extLst>
                <a:ext uri="{FF2B5EF4-FFF2-40B4-BE49-F238E27FC236}">
                  <a16:creationId xmlns:a16="http://schemas.microsoft.com/office/drawing/2014/main" id="{0A1E7251-9CC2-A017-BC7F-158BCF3C1C7A}"/>
                </a:ext>
              </a:extLst>
            </p:cNvPr>
            <p:cNvSpPr txBox="1"/>
            <p:nvPr/>
          </p:nvSpPr>
          <p:spPr>
            <a:xfrm>
              <a:off x="4444724" y="3144680"/>
              <a:ext cx="836001" cy="29279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2:a Köpare</a:t>
              </a:r>
            </a:p>
          </p:txBody>
        </p:sp>
      </p:grpSp>
      <p:grpSp>
        <p:nvGrpSpPr>
          <p:cNvPr id="104" name="Grupp 103">
            <a:extLst>
              <a:ext uri="{FF2B5EF4-FFF2-40B4-BE49-F238E27FC236}">
                <a16:creationId xmlns:a16="http://schemas.microsoft.com/office/drawing/2014/main" id="{A91CD72F-DB3D-E3B2-D217-67F3FA046E84}"/>
              </a:ext>
            </a:extLst>
          </p:cNvPr>
          <p:cNvGrpSpPr/>
          <p:nvPr/>
        </p:nvGrpSpPr>
        <p:grpSpPr>
          <a:xfrm>
            <a:off x="4644171" y="3455207"/>
            <a:ext cx="1326348" cy="495463"/>
            <a:chOff x="3867629" y="2957711"/>
            <a:chExt cx="1413096" cy="627854"/>
          </a:xfrm>
        </p:grpSpPr>
        <p:pic>
          <p:nvPicPr>
            <p:cNvPr id="105" name="Bildobjekt 104">
              <a:extLst>
                <a:ext uri="{FF2B5EF4-FFF2-40B4-BE49-F238E27FC236}">
                  <a16:creationId xmlns:a16="http://schemas.microsoft.com/office/drawing/2014/main" id="{DC1AE27B-2963-5E04-EA7C-6486526FEE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6" name="textruta 105">
              <a:extLst>
                <a:ext uri="{FF2B5EF4-FFF2-40B4-BE49-F238E27FC236}">
                  <a16:creationId xmlns:a16="http://schemas.microsoft.com/office/drawing/2014/main" id="{5443C419-53BC-70F7-A8F6-FA3C725543EC}"/>
                </a:ext>
              </a:extLst>
            </p:cNvPr>
            <p:cNvSpPr txBox="1"/>
            <p:nvPr/>
          </p:nvSpPr>
          <p:spPr>
            <a:xfrm>
              <a:off x="4444724" y="3144680"/>
              <a:ext cx="836001" cy="321764"/>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3:e Köpare</a:t>
              </a:r>
            </a:p>
          </p:txBody>
        </p:sp>
      </p:grpSp>
      <p:sp>
        <p:nvSpPr>
          <p:cNvPr id="107" name="Höger klammerparentes 106">
            <a:extLst>
              <a:ext uri="{FF2B5EF4-FFF2-40B4-BE49-F238E27FC236}">
                <a16:creationId xmlns:a16="http://schemas.microsoft.com/office/drawing/2014/main" id="{72E9552B-278B-38F2-8E65-A45D786B6F0C}"/>
              </a:ext>
            </a:extLst>
          </p:cNvPr>
          <p:cNvSpPr/>
          <p:nvPr/>
        </p:nvSpPr>
        <p:spPr>
          <a:xfrm rot="5400000">
            <a:off x="4646714" y="2708377"/>
            <a:ext cx="168059" cy="2602812"/>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08" name="Rektangel 107">
            <a:extLst>
              <a:ext uri="{FF2B5EF4-FFF2-40B4-BE49-F238E27FC236}">
                <a16:creationId xmlns:a16="http://schemas.microsoft.com/office/drawing/2014/main" id="{864843D2-2FD5-8179-BFC2-E4DDE060190B}"/>
              </a:ext>
            </a:extLst>
          </p:cNvPr>
          <p:cNvSpPr/>
          <p:nvPr/>
        </p:nvSpPr>
        <p:spPr>
          <a:xfrm rot="5400000">
            <a:off x="4606694" y="4089636"/>
            <a:ext cx="242413" cy="1602078"/>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sv-SE" sz="1050">
                <a:solidFill>
                  <a:schemeClr val="bg1"/>
                </a:solidFill>
              </a:rPr>
              <a:t>Redovisningshänvisning </a:t>
            </a:r>
          </a:p>
        </p:txBody>
      </p:sp>
      <p:sp>
        <p:nvSpPr>
          <p:cNvPr id="109" name="Höger klammerparentes 108">
            <a:extLst>
              <a:ext uri="{FF2B5EF4-FFF2-40B4-BE49-F238E27FC236}">
                <a16:creationId xmlns:a16="http://schemas.microsoft.com/office/drawing/2014/main" id="{09317936-605D-AD5A-4DF1-C2BD2D9CFBC1}"/>
              </a:ext>
            </a:extLst>
          </p:cNvPr>
          <p:cNvSpPr/>
          <p:nvPr/>
        </p:nvSpPr>
        <p:spPr>
          <a:xfrm rot="5400000">
            <a:off x="4633256" y="3430696"/>
            <a:ext cx="164625" cy="2431951"/>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13" name="Rektangel 112">
            <a:extLst>
              <a:ext uri="{FF2B5EF4-FFF2-40B4-BE49-F238E27FC236}">
                <a16:creationId xmlns:a16="http://schemas.microsoft.com/office/drawing/2014/main" id="{5335E016-8DD2-F59E-0526-5777C8BD5E76}"/>
              </a:ext>
            </a:extLst>
          </p:cNvPr>
          <p:cNvSpPr/>
          <p:nvPr/>
        </p:nvSpPr>
        <p:spPr>
          <a:xfrm>
            <a:off x="7815986" y="1837235"/>
            <a:ext cx="1585436"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Produktionsunderlag</a:t>
            </a:r>
          </a:p>
        </p:txBody>
      </p:sp>
      <p:sp>
        <p:nvSpPr>
          <p:cNvPr id="114" name="Rektangel 113">
            <a:extLst>
              <a:ext uri="{FF2B5EF4-FFF2-40B4-BE49-F238E27FC236}">
                <a16:creationId xmlns:a16="http://schemas.microsoft.com/office/drawing/2014/main" id="{2FAEA49C-CC0D-AFD1-6D89-2EAA3208F32A}"/>
              </a:ext>
            </a:extLst>
          </p:cNvPr>
          <p:cNvSpPr/>
          <p:nvPr/>
        </p:nvSpPr>
        <p:spPr>
          <a:xfrm>
            <a:off x="7815986" y="2142327"/>
            <a:ext cx="1585436" cy="588918"/>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sv-SE" sz="1050" b="1">
                <a:solidFill>
                  <a:schemeClr val="tx1"/>
                </a:solidFill>
              </a:rPr>
              <a:t>Produktionsrapportering</a:t>
            </a:r>
          </a:p>
          <a:p>
            <a:pPr marL="171450" indent="-171450">
              <a:buFont typeface="Arial" panose="020B0604020202020204" pitchFamily="34" charset="0"/>
              <a:buChar char="•"/>
            </a:pPr>
            <a:r>
              <a:rPr lang="sv-SE" sz="1050" err="1">
                <a:solidFill>
                  <a:schemeClr val="tx1"/>
                </a:solidFill>
              </a:rPr>
              <a:t>SenderXC</a:t>
            </a:r>
            <a:endParaRPr lang="sv-SE" sz="1050">
              <a:solidFill>
                <a:schemeClr val="tx1"/>
              </a:solidFill>
            </a:endParaRPr>
          </a:p>
          <a:p>
            <a:pPr marL="171450" indent="-171450">
              <a:buFont typeface="Arial" panose="020B0604020202020204" pitchFamily="34" charset="0"/>
              <a:buChar char="•"/>
            </a:pPr>
            <a:r>
              <a:rPr lang="sv-SE" sz="1050">
                <a:solidFill>
                  <a:schemeClr val="tx1"/>
                </a:solidFill>
              </a:rPr>
              <a:t>RAPP</a:t>
            </a:r>
            <a:endParaRPr lang="sv-SE" sz="1050" b="1">
              <a:solidFill>
                <a:schemeClr val="tx1"/>
              </a:solidFill>
            </a:endParaRPr>
          </a:p>
        </p:txBody>
      </p:sp>
      <p:pic>
        <p:nvPicPr>
          <p:cNvPr id="116" name="Bildobjekt 115">
            <a:extLst>
              <a:ext uri="{FF2B5EF4-FFF2-40B4-BE49-F238E27FC236}">
                <a16:creationId xmlns:a16="http://schemas.microsoft.com/office/drawing/2014/main" id="{5248F299-15B3-B5E8-5AC8-9E21DC613494}"/>
              </a:ext>
            </a:extLst>
          </p:cNvPr>
          <p:cNvPicPr>
            <a:picLocks noChangeAspect="1"/>
          </p:cNvPicPr>
          <p:nvPr/>
        </p:nvPicPr>
        <p:blipFill>
          <a:blip r:embed="rId7"/>
          <a:stretch>
            <a:fillRect/>
          </a:stretch>
        </p:blipFill>
        <p:spPr>
          <a:xfrm>
            <a:off x="6633098" y="1174137"/>
            <a:ext cx="628088" cy="628088"/>
          </a:xfrm>
          <a:prstGeom prst="rect">
            <a:avLst/>
          </a:prstGeom>
        </p:spPr>
      </p:pic>
      <p:pic>
        <p:nvPicPr>
          <p:cNvPr id="118" name="Bildobjekt 117">
            <a:extLst>
              <a:ext uri="{FF2B5EF4-FFF2-40B4-BE49-F238E27FC236}">
                <a16:creationId xmlns:a16="http://schemas.microsoft.com/office/drawing/2014/main" id="{4CB4F9BE-A04D-AC50-AC25-1A436E4680F6}"/>
              </a:ext>
            </a:extLst>
          </p:cNvPr>
          <p:cNvPicPr>
            <a:picLocks noChangeAspect="1"/>
          </p:cNvPicPr>
          <p:nvPr/>
        </p:nvPicPr>
        <p:blipFill>
          <a:blip r:embed="rId8"/>
          <a:stretch>
            <a:fillRect/>
          </a:stretch>
        </p:blipFill>
        <p:spPr>
          <a:xfrm>
            <a:off x="10007882" y="1600680"/>
            <a:ext cx="734961" cy="724153"/>
          </a:xfrm>
          <a:prstGeom prst="rect">
            <a:avLst/>
          </a:prstGeom>
        </p:spPr>
      </p:pic>
      <p:cxnSp>
        <p:nvCxnSpPr>
          <p:cNvPr id="121" name="Rak pilkoppling 120">
            <a:extLst>
              <a:ext uri="{FF2B5EF4-FFF2-40B4-BE49-F238E27FC236}">
                <a16:creationId xmlns:a16="http://schemas.microsoft.com/office/drawing/2014/main" id="{11222681-EBBE-8A56-23A8-B409B0C80072}"/>
              </a:ext>
            </a:extLst>
          </p:cNvPr>
          <p:cNvCxnSpPr>
            <a:cxnSpLocks/>
            <a:stCxn id="122" idx="3"/>
            <a:endCxn id="113" idx="1"/>
          </p:cNvCxnSpPr>
          <p:nvPr/>
        </p:nvCxnSpPr>
        <p:spPr>
          <a:xfrm>
            <a:off x="7506327" y="1962757"/>
            <a:ext cx="309659" cy="2343"/>
          </a:xfrm>
          <a:prstGeom prst="straightConnector1">
            <a:avLst/>
          </a:prstGeom>
          <a:ln w="12700">
            <a:solidFill>
              <a:schemeClr val="tx1">
                <a:lumMod val="50000"/>
                <a:lumOff val="50000"/>
              </a:schemeClr>
            </a:solidFill>
            <a:prstDash val="lgDash"/>
            <a:tailEnd type="triangle" w="sm" len="med"/>
          </a:ln>
          <a:effectLst/>
        </p:spPr>
        <p:style>
          <a:lnRef idx="1">
            <a:schemeClr val="accent1"/>
          </a:lnRef>
          <a:fillRef idx="0">
            <a:schemeClr val="accent1"/>
          </a:fillRef>
          <a:effectRef idx="0">
            <a:schemeClr val="accent1"/>
          </a:effectRef>
          <a:fontRef idx="minor">
            <a:schemeClr val="tx1"/>
          </a:fontRef>
        </p:style>
      </p:cxnSp>
      <p:sp>
        <p:nvSpPr>
          <p:cNvPr id="122" name="textruta 121">
            <a:extLst>
              <a:ext uri="{FF2B5EF4-FFF2-40B4-BE49-F238E27FC236}">
                <a16:creationId xmlns:a16="http://schemas.microsoft.com/office/drawing/2014/main" id="{D462DEFA-29B6-BA94-098C-1C700916584D}"/>
              </a:ext>
            </a:extLst>
          </p:cNvPr>
          <p:cNvSpPr txBox="1"/>
          <p:nvPr/>
        </p:nvSpPr>
        <p:spPr>
          <a:xfrm>
            <a:off x="6393908" y="1837235"/>
            <a:ext cx="1112419" cy="251043"/>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defRPr sz="1100" b="1">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sv-SE" sz="1050" b="0">
                <a:latin typeface="+mn-lt"/>
              </a:rPr>
              <a:t>Aktivering av AO</a:t>
            </a:r>
          </a:p>
        </p:txBody>
      </p:sp>
      <p:cxnSp>
        <p:nvCxnSpPr>
          <p:cNvPr id="123" name="Rak pilkoppling 122">
            <a:extLst>
              <a:ext uri="{FF2B5EF4-FFF2-40B4-BE49-F238E27FC236}">
                <a16:creationId xmlns:a16="http://schemas.microsoft.com/office/drawing/2014/main" id="{A2A47364-932D-55AD-84FA-1AA666917385}"/>
              </a:ext>
            </a:extLst>
          </p:cNvPr>
          <p:cNvCxnSpPr>
            <a:cxnSpLocks/>
            <a:stCxn id="113" idx="3"/>
            <a:endCxn id="118" idx="1"/>
          </p:cNvCxnSpPr>
          <p:nvPr/>
        </p:nvCxnSpPr>
        <p:spPr>
          <a:xfrm flipV="1">
            <a:off x="9401422" y="1962757"/>
            <a:ext cx="606460" cy="234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4" name="Rak pilkoppling 123">
            <a:extLst>
              <a:ext uri="{FF2B5EF4-FFF2-40B4-BE49-F238E27FC236}">
                <a16:creationId xmlns:a16="http://schemas.microsoft.com/office/drawing/2014/main" id="{D2B1AAAE-2FE1-755C-B15C-670D0F0F4254}"/>
              </a:ext>
            </a:extLst>
          </p:cNvPr>
          <p:cNvCxnSpPr>
            <a:cxnSpLocks/>
            <a:stCxn id="82" idx="3"/>
            <a:endCxn id="122" idx="1"/>
          </p:cNvCxnSpPr>
          <p:nvPr/>
        </p:nvCxnSpPr>
        <p:spPr>
          <a:xfrm flipV="1">
            <a:off x="5967464" y="1962757"/>
            <a:ext cx="426444" cy="1"/>
          </a:xfrm>
          <a:prstGeom prst="straightConnector1">
            <a:avLst/>
          </a:prstGeom>
          <a:ln w="12700">
            <a:solidFill>
              <a:schemeClr val="tx1">
                <a:lumMod val="50000"/>
                <a:lumOff val="5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5" name="textruta 124">
            <a:extLst>
              <a:ext uri="{FF2B5EF4-FFF2-40B4-BE49-F238E27FC236}">
                <a16:creationId xmlns:a16="http://schemas.microsoft.com/office/drawing/2014/main" id="{EFE1B49C-277E-C10B-1653-91ABD72ACD2B}"/>
              </a:ext>
            </a:extLst>
          </p:cNvPr>
          <p:cNvSpPr txBox="1"/>
          <p:nvPr/>
        </p:nvSpPr>
        <p:spPr>
          <a:xfrm>
            <a:off x="10563071" y="1665397"/>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
        <p:nvSpPr>
          <p:cNvPr id="142" name="Rektangel 141">
            <a:extLst>
              <a:ext uri="{FF2B5EF4-FFF2-40B4-BE49-F238E27FC236}">
                <a16:creationId xmlns:a16="http://schemas.microsoft.com/office/drawing/2014/main" id="{871F0225-A3CD-BFE7-67B2-A403DA90BED0}"/>
              </a:ext>
            </a:extLst>
          </p:cNvPr>
          <p:cNvSpPr/>
          <p:nvPr/>
        </p:nvSpPr>
        <p:spPr>
          <a:xfrm>
            <a:off x="7979346" y="4370576"/>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Befraktarkontrakt</a:t>
            </a:r>
          </a:p>
        </p:txBody>
      </p:sp>
      <p:sp>
        <p:nvSpPr>
          <p:cNvPr id="143" name="Rektangel 142">
            <a:extLst>
              <a:ext uri="{FF2B5EF4-FFF2-40B4-BE49-F238E27FC236}">
                <a16:creationId xmlns:a16="http://schemas.microsoft.com/office/drawing/2014/main" id="{E039850A-3481-765F-FD75-E4A4A9BC4E22}"/>
              </a:ext>
            </a:extLst>
          </p:cNvPr>
          <p:cNvSpPr/>
          <p:nvPr/>
        </p:nvSpPr>
        <p:spPr>
          <a:xfrm>
            <a:off x="7979346" y="4662691"/>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Transportföretagskontrakt</a:t>
            </a:r>
          </a:p>
        </p:txBody>
      </p:sp>
      <p:sp>
        <p:nvSpPr>
          <p:cNvPr id="144" name="Rektangel 143">
            <a:extLst>
              <a:ext uri="{FF2B5EF4-FFF2-40B4-BE49-F238E27FC236}">
                <a16:creationId xmlns:a16="http://schemas.microsoft.com/office/drawing/2014/main" id="{07138417-7B29-49B3-F8BD-640485517F19}"/>
              </a:ext>
            </a:extLst>
          </p:cNvPr>
          <p:cNvSpPr/>
          <p:nvPr/>
        </p:nvSpPr>
        <p:spPr>
          <a:xfrm>
            <a:off x="8105839" y="3487492"/>
            <a:ext cx="1455631" cy="253916"/>
          </a:xfrm>
          <a:prstGeom prst="rect">
            <a:avLst/>
          </a:prstGeom>
          <a:solidFill>
            <a:srgbClr val="35962B">
              <a:lumMod val="75000"/>
            </a:srgbClr>
          </a:solidFill>
          <a:ln w="12700">
            <a:solidFill>
              <a:srgbClr val="292929"/>
            </a:solidFill>
            <a:prstDash val="solid"/>
          </a:ln>
        </p:spPr>
        <p:txBody>
          <a:bodyPr wrap="square" rtlCol="0">
            <a:spAutoFit/>
          </a:bodyPr>
          <a:lstStyle/>
          <a:p>
            <a:pPr algn="ctr"/>
            <a:r>
              <a:rPr lang="sv-SE" sz="1050" kern="0">
                <a:solidFill>
                  <a:srgbClr val="FFFFFF"/>
                </a:solidFill>
              </a:rPr>
              <a:t>Transportplanering</a:t>
            </a:r>
          </a:p>
        </p:txBody>
      </p:sp>
      <p:pic>
        <p:nvPicPr>
          <p:cNvPr id="145" name="Bildobjekt 144">
            <a:extLst>
              <a:ext uri="{FF2B5EF4-FFF2-40B4-BE49-F238E27FC236}">
                <a16:creationId xmlns:a16="http://schemas.microsoft.com/office/drawing/2014/main" id="{E148A656-0529-FAA9-6D30-F9A2D2595C3F}"/>
              </a:ext>
            </a:extLst>
          </p:cNvPr>
          <p:cNvPicPr>
            <a:picLocks noChangeAspect="1"/>
          </p:cNvPicPr>
          <p:nvPr/>
        </p:nvPicPr>
        <p:blipFill>
          <a:blip r:embed="rId9"/>
          <a:stretch>
            <a:fillRect/>
          </a:stretch>
        </p:blipFill>
        <p:spPr>
          <a:xfrm>
            <a:off x="8462709" y="3679144"/>
            <a:ext cx="696008" cy="696008"/>
          </a:xfrm>
          <a:prstGeom prst="rect">
            <a:avLst/>
          </a:prstGeom>
        </p:spPr>
      </p:pic>
      <p:sp>
        <p:nvSpPr>
          <p:cNvPr id="147" name="Rektangel 146">
            <a:extLst>
              <a:ext uri="{FF2B5EF4-FFF2-40B4-BE49-F238E27FC236}">
                <a16:creationId xmlns:a16="http://schemas.microsoft.com/office/drawing/2014/main" id="{88A27C94-D973-9447-D0A3-B6224EC8F087}"/>
              </a:ext>
            </a:extLst>
          </p:cNvPr>
          <p:cNvSpPr/>
          <p:nvPr/>
        </p:nvSpPr>
        <p:spPr>
          <a:xfrm>
            <a:off x="9672304" y="3262424"/>
            <a:ext cx="1399306" cy="274659"/>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Destinering </a:t>
            </a:r>
          </a:p>
        </p:txBody>
      </p:sp>
      <p:sp>
        <p:nvSpPr>
          <p:cNvPr id="148" name="Rektangel 147">
            <a:extLst>
              <a:ext uri="{FF2B5EF4-FFF2-40B4-BE49-F238E27FC236}">
                <a16:creationId xmlns:a16="http://schemas.microsoft.com/office/drawing/2014/main" id="{A40BB91A-E481-214C-B2F3-5F0C5EE191E8}"/>
              </a:ext>
            </a:extLst>
          </p:cNvPr>
          <p:cNvSpPr/>
          <p:nvPr/>
        </p:nvSpPr>
        <p:spPr>
          <a:xfrm>
            <a:off x="9517150" y="5159024"/>
            <a:ext cx="1709614" cy="426086"/>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Transportunderlag/ Befraktarunderlag skapas</a:t>
            </a:r>
          </a:p>
        </p:txBody>
      </p:sp>
      <p:sp>
        <p:nvSpPr>
          <p:cNvPr id="149" name="Rektangel 148">
            <a:extLst>
              <a:ext uri="{FF2B5EF4-FFF2-40B4-BE49-F238E27FC236}">
                <a16:creationId xmlns:a16="http://schemas.microsoft.com/office/drawing/2014/main" id="{DAB24AC5-E10A-5D4B-D2BA-24BB26B1618B}"/>
              </a:ext>
            </a:extLst>
          </p:cNvPr>
          <p:cNvSpPr/>
          <p:nvPr/>
        </p:nvSpPr>
        <p:spPr>
          <a:xfrm>
            <a:off x="7261186" y="5817561"/>
            <a:ext cx="1389600" cy="253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Transportinstruktion</a:t>
            </a:r>
          </a:p>
        </p:txBody>
      </p:sp>
      <p:cxnSp>
        <p:nvCxnSpPr>
          <p:cNvPr id="150" name="Koppling: vinklad 149">
            <a:extLst>
              <a:ext uri="{FF2B5EF4-FFF2-40B4-BE49-F238E27FC236}">
                <a16:creationId xmlns:a16="http://schemas.microsoft.com/office/drawing/2014/main" id="{CC4DA85B-3587-0A46-F370-7F2FEF1CB249}"/>
              </a:ext>
            </a:extLst>
          </p:cNvPr>
          <p:cNvCxnSpPr>
            <a:cxnSpLocks/>
            <a:endCxn id="144" idx="0"/>
          </p:cNvCxnSpPr>
          <p:nvPr/>
        </p:nvCxnSpPr>
        <p:spPr>
          <a:xfrm rot="10800000" flipV="1">
            <a:off x="8833655" y="2876706"/>
            <a:ext cx="1538302" cy="61078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cxnSp>
        <p:nvCxnSpPr>
          <p:cNvPr id="151" name="Koppling: vinklad 150">
            <a:extLst>
              <a:ext uri="{FF2B5EF4-FFF2-40B4-BE49-F238E27FC236}">
                <a16:creationId xmlns:a16="http://schemas.microsoft.com/office/drawing/2014/main" id="{C54A6B48-7D2A-EF4E-668F-459197EB5DC5}"/>
              </a:ext>
            </a:extLst>
          </p:cNvPr>
          <p:cNvCxnSpPr>
            <a:cxnSpLocks/>
            <a:stCxn id="148" idx="2"/>
            <a:endCxn id="149" idx="3"/>
          </p:cNvCxnSpPr>
          <p:nvPr/>
        </p:nvCxnSpPr>
        <p:spPr>
          <a:xfrm rot="5400000">
            <a:off x="9331663" y="4904234"/>
            <a:ext cx="359418" cy="1721171"/>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152" name="textruta 151">
            <a:extLst>
              <a:ext uri="{FF2B5EF4-FFF2-40B4-BE49-F238E27FC236}">
                <a16:creationId xmlns:a16="http://schemas.microsoft.com/office/drawing/2014/main" id="{84E2FDB6-1CEC-3BFE-DF07-9B573437601B}"/>
              </a:ext>
            </a:extLst>
          </p:cNvPr>
          <p:cNvSpPr txBox="1"/>
          <p:nvPr/>
        </p:nvSpPr>
        <p:spPr>
          <a:xfrm>
            <a:off x="7346911" y="6124235"/>
            <a:ext cx="1721173"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Ansvarigt transportföretag </a:t>
            </a:r>
          </a:p>
        </p:txBody>
      </p:sp>
      <p:cxnSp>
        <p:nvCxnSpPr>
          <p:cNvPr id="153" name="Rak koppling 152">
            <a:extLst>
              <a:ext uri="{FF2B5EF4-FFF2-40B4-BE49-F238E27FC236}">
                <a16:creationId xmlns:a16="http://schemas.microsoft.com/office/drawing/2014/main" id="{F6CDE980-E74B-AFE8-153D-051F4E8215EB}"/>
              </a:ext>
            </a:extLst>
          </p:cNvPr>
          <p:cNvCxnSpPr>
            <a:cxnSpLocks/>
            <a:stCxn id="143" idx="2"/>
          </p:cNvCxnSpPr>
          <p:nvPr/>
        </p:nvCxnSpPr>
        <p:spPr>
          <a:xfrm>
            <a:off x="8812766" y="4918421"/>
            <a:ext cx="0" cy="1026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Rak pilkoppling 153">
            <a:extLst>
              <a:ext uri="{FF2B5EF4-FFF2-40B4-BE49-F238E27FC236}">
                <a16:creationId xmlns:a16="http://schemas.microsoft.com/office/drawing/2014/main" id="{7B19352E-4703-D94D-67C8-2464A405241F}"/>
              </a:ext>
            </a:extLst>
          </p:cNvPr>
          <p:cNvCxnSpPr>
            <a:cxnSpLocks/>
            <a:stCxn id="147" idx="2"/>
            <a:endCxn id="148" idx="0"/>
          </p:cNvCxnSpPr>
          <p:nvPr/>
        </p:nvCxnSpPr>
        <p:spPr>
          <a:xfrm>
            <a:off x="10371957" y="3537083"/>
            <a:ext cx="0" cy="1621941"/>
          </a:xfrm>
          <a:prstGeom prst="straightConnector1">
            <a:avLst/>
          </a:prstGeom>
          <a:ln w="12700">
            <a:solidFill>
              <a:schemeClr val="tx1"/>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55" name="Rektangel 154">
            <a:extLst>
              <a:ext uri="{FF2B5EF4-FFF2-40B4-BE49-F238E27FC236}">
                <a16:creationId xmlns:a16="http://schemas.microsoft.com/office/drawing/2014/main" id="{DF9AF49A-90F4-7B4D-68DA-0B8F754B22FD}"/>
              </a:ext>
            </a:extLst>
          </p:cNvPr>
          <p:cNvSpPr/>
          <p:nvPr/>
        </p:nvSpPr>
        <p:spPr>
          <a:xfrm>
            <a:off x="9619485" y="3861333"/>
            <a:ext cx="1626734" cy="3936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Mätorder skapas </a:t>
            </a:r>
          </a:p>
          <a:p>
            <a:pPr algn="ctr"/>
            <a:r>
              <a:rPr lang="sv-SE" sz="1050">
                <a:solidFill>
                  <a:schemeClr val="tx1"/>
                </a:solidFill>
              </a:rPr>
              <a:t>(Möjliggör inmätning)  </a:t>
            </a:r>
          </a:p>
        </p:txBody>
      </p:sp>
      <p:cxnSp>
        <p:nvCxnSpPr>
          <p:cNvPr id="157" name="Koppling: vinklad 156">
            <a:extLst>
              <a:ext uri="{FF2B5EF4-FFF2-40B4-BE49-F238E27FC236}">
                <a16:creationId xmlns:a16="http://schemas.microsoft.com/office/drawing/2014/main" id="{04935928-DDCE-18BC-75B6-17320D0F8236}"/>
              </a:ext>
            </a:extLst>
          </p:cNvPr>
          <p:cNvCxnSpPr>
            <a:cxnSpLocks/>
            <a:stCxn id="108" idx="0"/>
          </p:cNvCxnSpPr>
          <p:nvPr/>
        </p:nvCxnSpPr>
        <p:spPr>
          <a:xfrm flipV="1">
            <a:off x="5528940" y="3291039"/>
            <a:ext cx="4087947" cy="1599637"/>
          </a:xfrm>
          <a:prstGeom prst="bentConnector3">
            <a:avLst>
              <a:gd name="adj1" fmla="val 50000"/>
            </a:avLst>
          </a:prstGeom>
          <a:ln w="12700">
            <a:solidFill>
              <a:schemeClr val="bg1">
                <a:lumMod val="65000"/>
              </a:schemeClr>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1" name="Rak pilkoppling 160">
            <a:extLst>
              <a:ext uri="{FF2B5EF4-FFF2-40B4-BE49-F238E27FC236}">
                <a16:creationId xmlns:a16="http://schemas.microsoft.com/office/drawing/2014/main" id="{500BD50C-512E-7C67-94E6-A31EF485FDC0}"/>
              </a:ext>
            </a:extLst>
          </p:cNvPr>
          <p:cNvCxnSpPr>
            <a:cxnSpLocks/>
            <a:stCxn id="118" idx="2"/>
            <a:endCxn id="147" idx="0"/>
          </p:cNvCxnSpPr>
          <p:nvPr/>
        </p:nvCxnSpPr>
        <p:spPr>
          <a:xfrm flipH="1">
            <a:off x="10371957" y="2324833"/>
            <a:ext cx="3406" cy="93759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189" name="Bildobjekt 188" descr="En bild som visar text, rum, spelkasino&#10;&#10;Automatiskt genererad beskrivning">
            <a:extLst>
              <a:ext uri="{FF2B5EF4-FFF2-40B4-BE49-F238E27FC236}">
                <a16:creationId xmlns:a16="http://schemas.microsoft.com/office/drawing/2014/main" id="{CF61CDF5-86C6-6E39-78F9-6EDBA6159281}"/>
              </a:ext>
            </a:extLst>
          </p:cNvPr>
          <p:cNvPicPr>
            <a:picLocks noChangeAspect="1"/>
          </p:cNvPicPr>
          <p:nvPr/>
        </p:nvPicPr>
        <p:blipFill>
          <a:blip r:embed="rId10"/>
          <a:stretch>
            <a:fillRect/>
          </a:stretch>
        </p:blipFill>
        <p:spPr>
          <a:xfrm>
            <a:off x="5484742" y="5180457"/>
            <a:ext cx="596397" cy="596397"/>
          </a:xfrm>
          <a:prstGeom prst="rect">
            <a:avLst/>
          </a:prstGeom>
        </p:spPr>
      </p:pic>
      <p:cxnSp>
        <p:nvCxnSpPr>
          <p:cNvPr id="190" name="Rak pilkoppling 189">
            <a:extLst>
              <a:ext uri="{FF2B5EF4-FFF2-40B4-BE49-F238E27FC236}">
                <a16:creationId xmlns:a16="http://schemas.microsoft.com/office/drawing/2014/main" id="{0C0F728A-58EA-1476-D04B-D496FE21E172}"/>
              </a:ext>
            </a:extLst>
          </p:cNvPr>
          <p:cNvCxnSpPr>
            <a:cxnSpLocks/>
            <a:stCxn id="149" idx="1"/>
            <a:endCxn id="193" idx="3"/>
          </p:cNvCxnSpPr>
          <p:nvPr/>
        </p:nvCxnSpPr>
        <p:spPr>
          <a:xfrm flipH="1" flipV="1">
            <a:off x="4242024" y="5931332"/>
            <a:ext cx="3019162" cy="13196"/>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91" name="Rektangel 190">
            <a:extLst>
              <a:ext uri="{FF2B5EF4-FFF2-40B4-BE49-F238E27FC236}">
                <a16:creationId xmlns:a16="http://schemas.microsoft.com/office/drawing/2014/main" id="{36E7249A-3198-A4C4-0D77-B9C4A09DD142}"/>
              </a:ext>
            </a:extLst>
          </p:cNvPr>
          <p:cNvSpPr/>
          <p:nvPr/>
        </p:nvSpPr>
        <p:spPr>
          <a:xfrm>
            <a:off x="5292636" y="5816652"/>
            <a:ext cx="1214187" cy="25393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192" name="textruta 191">
            <a:extLst>
              <a:ext uri="{FF2B5EF4-FFF2-40B4-BE49-F238E27FC236}">
                <a16:creationId xmlns:a16="http://schemas.microsoft.com/office/drawing/2014/main" id="{235C2E8F-BB28-F70C-AE86-9B658BDD4551}"/>
              </a:ext>
            </a:extLst>
          </p:cNvPr>
          <p:cNvSpPr txBox="1"/>
          <p:nvPr/>
        </p:nvSpPr>
        <p:spPr>
          <a:xfrm>
            <a:off x="5371967" y="6126781"/>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pic>
        <p:nvPicPr>
          <p:cNvPr id="193" name="Bildobjekt 192">
            <a:extLst>
              <a:ext uri="{FF2B5EF4-FFF2-40B4-BE49-F238E27FC236}">
                <a16:creationId xmlns:a16="http://schemas.microsoft.com/office/drawing/2014/main" id="{92E505CE-6A29-910C-475A-724405E368D1}"/>
              </a:ext>
            </a:extLst>
          </p:cNvPr>
          <p:cNvPicPr>
            <a:picLocks noChangeAspect="1"/>
          </p:cNvPicPr>
          <p:nvPr/>
        </p:nvPicPr>
        <p:blipFill>
          <a:blip r:embed="rId11"/>
          <a:stretch>
            <a:fillRect/>
          </a:stretch>
        </p:blipFill>
        <p:spPr>
          <a:xfrm>
            <a:off x="3544182" y="5582896"/>
            <a:ext cx="697842" cy="696872"/>
          </a:xfrm>
          <a:prstGeom prst="rect">
            <a:avLst/>
          </a:prstGeom>
        </p:spPr>
      </p:pic>
      <p:sp>
        <p:nvSpPr>
          <p:cNvPr id="194" name="textruta 193">
            <a:extLst>
              <a:ext uri="{FF2B5EF4-FFF2-40B4-BE49-F238E27FC236}">
                <a16:creationId xmlns:a16="http://schemas.microsoft.com/office/drawing/2014/main" id="{10D4A6B8-916E-A9A1-4573-FDF741BD7ECF}"/>
              </a:ext>
            </a:extLst>
          </p:cNvPr>
          <p:cNvSpPr txBox="1"/>
          <p:nvPr/>
        </p:nvSpPr>
        <p:spPr>
          <a:xfrm>
            <a:off x="3242411" y="5233568"/>
            <a:ext cx="1301384" cy="276999"/>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lgn="ctr">
              <a:defRPr sz="12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sz="1050">
                <a:solidFill>
                  <a:schemeClr val="tx1"/>
                </a:solidFill>
                <a:latin typeface="+mn-lt"/>
              </a:rPr>
              <a:t>Mätning i </a:t>
            </a:r>
            <a:r>
              <a:rPr lang="sv-SE" sz="1050" b="1">
                <a:solidFill>
                  <a:schemeClr val="tx1"/>
                </a:solidFill>
                <a:latin typeface="+mn-lt"/>
              </a:rPr>
              <a:t>MPS</a:t>
            </a:r>
          </a:p>
        </p:txBody>
      </p:sp>
      <p:cxnSp>
        <p:nvCxnSpPr>
          <p:cNvPr id="195" name="Rak pilkoppling 194">
            <a:extLst>
              <a:ext uri="{FF2B5EF4-FFF2-40B4-BE49-F238E27FC236}">
                <a16:creationId xmlns:a16="http://schemas.microsoft.com/office/drawing/2014/main" id="{3E2C9246-ED57-FDCB-9C2A-0D6A7BA404B2}"/>
              </a:ext>
            </a:extLst>
          </p:cNvPr>
          <p:cNvCxnSpPr>
            <a:cxnSpLocks/>
            <a:stCxn id="193" idx="1"/>
            <a:endCxn id="196" idx="3"/>
          </p:cNvCxnSpPr>
          <p:nvPr/>
        </p:nvCxnSpPr>
        <p:spPr>
          <a:xfrm flipH="1">
            <a:off x="2946181" y="5931332"/>
            <a:ext cx="598001"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96" name="Rektangel 195">
            <a:extLst>
              <a:ext uri="{FF2B5EF4-FFF2-40B4-BE49-F238E27FC236}">
                <a16:creationId xmlns:a16="http://schemas.microsoft.com/office/drawing/2014/main" id="{0B8CD316-D78B-9661-965D-7F6E4E28B0BF}"/>
              </a:ext>
            </a:extLst>
          </p:cNvPr>
          <p:cNvSpPr/>
          <p:nvPr/>
        </p:nvSpPr>
        <p:spPr>
          <a:xfrm>
            <a:off x="2040959" y="5812162"/>
            <a:ext cx="905222" cy="2383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Mätresultat</a:t>
            </a:r>
          </a:p>
        </p:txBody>
      </p:sp>
      <p:sp>
        <p:nvSpPr>
          <p:cNvPr id="197" name="Rektangel 196">
            <a:extLst>
              <a:ext uri="{FF2B5EF4-FFF2-40B4-BE49-F238E27FC236}">
                <a16:creationId xmlns:a16="http://schemas.microsoft.com/office/drawing/2014/main" id="{1E1E6200-5F93-8991-C8CB-F706D7D1AEC2}"/>
              </a:ext>
            </a:extLst>
          </p:cNvPr>
          <p:cNvSpPr/>
          <p:nvPr/>
        </p:nvSpPr>
        <p:spPr>
          <a:xfrm>
            <a:off x="705408" y="4651248"/>
            <a:ext cx="1497016" cy="36381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Råvaruredovisning</a:t>
            </a:r>
          </a:p>
          <a:p>
            <a:pPr algn="ctr"/>
            <a:r>
              <a:rPr lang="sv-SE" sz="1050">
                <a:solidFill>
                  <a:schemeClr val="bg1"/>
                </a:solidFill>
              </a:rPr>
              <a:t>Transportredovisning</a:t>
            </a:r>
          </a:p>
        </p:txBody>
      </p:sp>
      <p:cxnSp>
        <p:nvCxnSpPr>
          <p:cNvPr id="198" name="Koppling: vinklad 197">
            <a:extLst>
              <a:ext uri="{FF2B5EF4-FFF2-40B4-BE49-F238E27FC236}">
                <a16:creationId xmlns:a16="http://schemas.microsoft.com/office/drawing/2014/main" id="{5D8EE2C3-5463-62FA-CD3F-2AF80E37B330}"/>
              </a:ext>
            </a:extLst>
          </p:cNvPr>
          <p:cNvCxnSpPr>
            <a:cxnSpLocks/>
            <a:stCxn id="196" idx="1"/>
            <a:endCxn id="197" idx="2"/>
          </p:cNvCxnSpPr>
          <p:nvPr/>
        </p:nvCxnSpPr>
        <p:spPr>
          <a:xfrm rot="10800000">
            <a:off x="1453917" y="5015058"/>
            <a:ext cx="587043" cy="916274"/>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pic>
        <p:nvPicPr>
          <p:cNvPr id="208" name="Bildobjekt 207">
            <a:extLst>
              <a:ext uri="{FF2B5EF4-FFF2-40B4-BE49-F238E27FC236}">
                <a16:creationId xmlns:a16="http://schemas.microsoft.com/office/drawing/2014/main" id="{06EB5E03-9E7D-A61C-06C1-9598538E5BF6}"/>
              </a:ext>
            </a:extLst>
          </p:cNvPr>
          <p:cNvPicPr>
            <a:picLocks noChangeAspect="1"/>
          </p:cNvPicPr>
          <p:nvPr/>
        </p:nvPicPr>
        <p:blipFill>
          <a:blip r:embed="rId12"/>
          <a:stretch>
            <a:fillRect/>
          </a:stretch>
        </p:blipFill>
        <p:spPr>
          <a:xfrm>
            <a:off x="780832" y="3426150"/>
            <a:ext cx="620798" cy="620798"/>
          </a:xfrm>
          <a:prstGeom prst="rect">
            <a:avLst/>
          </a:prstGeom>
        </p:spPr>
      </p:pic>
      <p:pic>
        <p:nvPicPr>
          <p:cNvPr id="209" name="Bildobjekt 208">
            <a:extLst>
              <a:ext uri="{FF2B5EF4-FFF2-40B4-BE49-F238E27FC236}">
                <a16:creationId xmlns:a16="http://schemas.microsoft.com/office/drawing/2014/main" id="{C3F08467-420A-FFC4-1EAF-AE0E9E1AB65D}"/>
              </a:ext>
            </a:extLst>
          </p:cNvPr>
          <p:cNvPicPr>
            <a:picLocks noChangeAspect="1"/>
          </p:cNvPicPr>
          <p:nvPr/>
        </p:nvPicPr>
        <p:blipFill>
          <a:blip r:embed="rId13"/>
          <a:stretch>
            <a:fillRect/>
          </a:stretch>
        </p:blipFill>
        <p:spPr>
          <a:xfrm>
            <a:off x="1481216" y="3429362"/>
            <a:ext cx="620798" cy="620798"/>
          </a:xfrm>
          <a:prstGeom prst="rect">
            <a:avLst/>
          </a:prstGeom>
        </p:spPr>
      </p:pic>
      <p:sp>
        <p:nvSpPr>
          <p:cNvPr id="260" name="Rubrik 3">
            <a:extLst>
              <a:ext uri="{FF2B5EF4-FFF2-40B4-BE49-F238E27FC236}">
                <a16:creationId xmlns:a16="http://schemas.microsoft.com/office/drawing/2014/main" id="{DBFEEB3B-69F8-4C3B-7462-FAAE593330BC}"/>
              </a:ext>
            </a:extLst>
          </p:cNvPr>
          <p:cNvSpPr>
            <a:spLocks noGrp="1"/>
          </p:cNvSpPr>
          <p:nvPr>
            <p:ph type="title"/>
          </p:nvPr>
        </p:nvSpPr>
        <p:spPr>
          <a:xfrm>
            <a:off x="838200" y="564455"/>
            <a:ext cx="5755530" cy="665098"/>
          </a:xfrm>
        </p:spPr>
        <p:txBody>
          <a:bodyPr vert="horz" lIns="91440" tIns="45720" rIns="91440" bIns="45720" rtlCol="0" anchor="t">
            <a:normAutofit/>
          </a:bodyPr>
          <a:lstStyle/>
          <a:p>
            <a:r>
              <a:rPr lang="sv-SE" sz="2800">
                <a:latin typeface="Aptos Narrow" panose="020B0004020202020204" pitchFamily="34" charset="0"/>
              </a:rPr>
              <a:t>Ett flöde i VIOL 3 </a:t>
            </a:r>
          </a:p>
        </p:txBody>
      </p:sp>
    </p:spTree>
    <p:extLst>
      <p:ext uri="{BB962C8B-B14F-4D97-AF65-F5344CB8AC3E}">
        <p14:creationId xmlns:p14="http://schemas.microsoft.com/office/powerpoint/2010/main" val="8768527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icture Placeholder 1">
            <a:extLst>
              <a:ext uri="{FF2B5EF4-FFF2-40B4-BE49-F238E27FC236}">
                <a16:creationId xmlns:a16="http://schemas.microsoft.com/office/drawing/2014/main" id="{CFC3BC68-9668-C337-D67F-F25CF3DFF40D}"/>
              </a:ext>
            </a:extLst>
          </p:cNvPr>
          <p:cNvSpPr>
            <a:spLocks noGrp="1"/>
          </p:cNvSpPr>
          <p:nvPr>
            <p:ph type="pic" sz="quarter" idx="11"/>
          </p:nvPr>
        </p:nvSpPr>
        <p:spPr>
          <a:xfrm>
            <a:off x="0" y="0"/>
            <a:ext cx="12192000" cy="6858000"/>
          </a:xfrm>
        </p:spPr>
        <p:txBody>
          <a:bodyPr/>
          <a:lstStyle/>
          <a:p>
            <a:endParaRPr lang="sv-SE"/>
          </a:p>
        </p:txBody>
      </p:sp>
      <p:sp>
        <p:nvSpPr>
          <p:cNvPr id="6" name="Rubrik 5">
            <a:extLst>
              <a:ext uri="{FF2B5EF4-FFF2-40B4-BE49-F238E27FC236}">
                <a16:creationId xmlns:a16="http://schemas.microsoft.com/office/drawing/2014/main" id="{1C6CA901-C4B0-402E-B9AC-0CE8D3E6F819}"/>
              </a:ext>
            </a:extLst>
          </p:cNvPr>
          <p:cNvSpPr>
            <a:spLocks noGrp="1"/>
          </p:cNvSpPr>
          <p:nvPr>
            <p:ph type="ctrTitle"/>
          </p:nvPr>
        </p:nvSpPr>
        <p:spPr>
          <a:xfrm>
            <a:off x="1416050" y="1543711"/>
            <a:ext cx="9359900" cy="2157779"/>
          </a:xfrm>
        </p:spPr>
        <p:txBody>
          <a:bodyPr anchor="b">
            <a:normAutofit/>
          </a:bodyPr>
          <a:lstStyle/>
          <a:p>
            <a:r>
              <a:rPr lang="sv-SE" sz="5100"/>
              <a:t>SCA:s omläggningsplan – Viol 2 blir Viol 3</a:t>
            </a:r>
          </a:p>
        </p:txBody>
      </p:sp>
      <p:sp>
        <p:nvSpPr>
          <p:cNvPr id="22" name="Subtitle 3">
            <a:extLst>
              <a:ext uri="{FF2B5EF4-FFF2-40B4-BE49-F238E27FC236}">
                <a16:creationId xmlns:a16="http://schemas.microsoft.com/office/drawing/2014/main" id="{D0FFB393-ED9A-491C-1030-22973322CD39}"/>
              </a:ext>
            </a:extLst>
          </p:cNvPr>
          <p:cNvSpPr>
            <a:spLocks noGrp="1"/>
          </p:cNvSpPr>
          <p:nvPr>
            <p:ph type="subTitle" idx="1"/>
          </p:nvPr>
        </p:nvSpPr>
        <p:spPr>
          <a:xfrm>
            <a:off x="1416049" y="4090627"/>
            <a:ext cx="9359899" cy="1521849"/>
          </a:xfrm>
        </p:spPr>
        <p:txBody>
          <a:bodyPr/>
          <a:lstStyle/>
          <a:p>
            <a:r>
              <a:rPr lang="en-US"/>
              <a:t>Villa </a:t>
            </a:r>
            <a:r>
              <a:rPr lang="en-US" err="1"/>
              <a:t>Marieberg</a:t>
            </a:r>
            <a:r>
              <a:rPr lang="en-US"/>
              <a:t> 4/6 -24</a:t>
            </a:r>
          </a:p>
        </p:txBody>
      </p:sp>
      <p:sp>
        <p:nvSpPr>
          <p:cNvPr id="24" name="Text Placeholder 4">
            <a:extLst>
              <a:ext uri="{FF2B5EF4-FFF2-40B4-BE49-F238E27FC236}">
                <a16:creationId xmlns:a16="http://schemas.microsoft.com/office/drawing/2014/main" id="{A2E7F57A-5105-694F-89E0-5364FA9D4F16}"/>
              </a:ext>
            </a:extLst>
          </p:cNvPr>
          <p:cNvSpPr>
            <a:spLocks noGrp="1"/>
          </p:cNvSpPr>
          <p:nvPr>
            <p:ph type="body" sz="quarter" idx="10"/>
          </p:nvPr>
        </p:nvSpPr>
        <p:spPr>
          <a:xfrm>
            <a:off x="5650127" y="6180080"/>
            <a:ext cx="891746" cy="297249"/>
          </a:xfrm>
        </p:spPr>
        <p:txBody>
          <a:bodyPr/>
          <a:lstStyle/>
          <a:p>
            <a:endParaRPr lang="en-US"/>
          </a:p>
        </p:txBody>
      </p:sp>
      <p:sp>
        <p:nvSpPr>
          <p:cNvPr id="3" name="Platshållare för bildnummer 2" hidden="1">
            <a:extLst>
              <a:ext uri="{FF2B5EF4-FFF2-40B4-BE49-F238E27FC236}">
                <a16:creationId xmlns:a16="http://schemas.microsoft.com/office/drawing/2014/main" id="{D51B59CB-8573-4E22-9784-410842AB8C91}"/>
              </a:ext>
            </a:extLst>
          </p:cNvPr>
          <p:cNvSpPr>
            <a:spLocks noGrp="1"/>
          </p:cNvSpPr>
          <p:nvPr>
            <p:ph type="sldNum" sz="quarter" idx="4294967295"/>
          </p:nvPr>
        </p:nvSpPr>
        <p:spPr>
          <a:xfrm>
            <a:off x="11796713" y="6284913"/>
            <a:ext cx="395287" cy="1619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8645303-2AAE-45D1-913A-B06AE6474513}" type="slidenum">
              <a:rPr kumimoji="0" lang="sv-SE"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75</a:t>
            </a:fld>
            <a:endParaRPr kumimoji="0" lang="sv-SE" sz="800" b="0" i="0" u="none" strike="noStrike" kern="1200" cap="none" spc="0" normalizeH="0" baseline="0" noProof="0">
              <a:ln>
                <a:noFill/>
              </a:ln>
              <a:solidFill>
                <a:srgbClr val="00205B"/>
              </a:solidFill>
              <a:effectLst/>
              <a:uLnTx/>
              <a:uFillTx/>
              <a:latin typeface="Arial"/>
              <a:ea typeface="+mn-ea"/>
              <a:cs typeface="+mn-cs"/>
            </a:endParaRPr>
          </a:p>
        </p:txBody>
      </p:sp>
    </p:spTree>
    <p:extLst>
      <p:ext uri="{BB962C8B-B14F-4D97-AF65-F5344CB8AC3E}">
        <p14:creationId xmlns:p14="http://schemas.microsoft.com/office/powerpoint/2010/main" val="36788832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E504723-D4A7-CC04-43C7-4C5B01A2FCA0}"/>
              </a:ext>
            </a:extLst>
          </p:cNvPr>
          <p:cNvSpPr>
            <a:spLocks noGrp="1"/>
          </p:cNvSpPr>
          <p:nvPr>
            <p:ph type="pic" sz="quarter" idx="11"/>
          </p:nvPr>
        </p:nvSpPr>
        <p:spPr/>
        <p:txBody>
          <a:bodyPr/>
          <a:lstStyle/>
          <a:p>
            <a:endParaRPr lang="sv-SE"/>
          </a:p>
        </p:txBody>
      </p:sp>
      <p:sp>
        <p:nvSpPr>
          <p:cNvPr id="3" name="Title 2">
            <a:extLst>
              <a:ext uri="{FF2B5EF4-FFF2-40B4-BE49-F238E27FC236}">
                <a16:creationId xmlns:a16="http://schemas.microsoft.com/office/drawing/2014/main" id="{DF3A7275-3448-DC8C-13AA-A1D916CDA27A}"/>
              </a:ext>
            </a:extLst>
          </p:cNvPr>
          <p:cNvSpPr>
            <a:spLocks noGrp="1"/>
          </p:cNvSpPr>
          <p:nvPr>
            <p:ph type="ctrTitle"/>
          </p:nvPr>
        </p:nvSpPr>
        <p:spPr/>
        <p:txBody>
          <a:bodyPr anchor="t">
            <a:normAutofit/>
          </a:bodyPr>
          <a:lstStyle/>
          <a:p>
            <a:pPr algn="l"/>
            <a:r>
              <a:rPr lang="sv-SE" sz="2400"/>
              <a:t>Uppgiften:</a:t>
            </a:r>
            <a:br>
              <a:rPr lang="sv-SE" sz="2400"/>
            </a:br>
            <a:r>
              <a:rPr lang="sv-SE" sz="2400"/>
              <a:t>...</a:t>
            </a:r>
            <a:r>
              <a:rPr lang="en-US" sz="1800" i="1">
                <a:effectLst/>
                <a:latin typeface="Calibri" panose="020F0502020204030204" pitchFamily="34" charset="0"/>
                <a:ea typeface="Calibri" panose="020F0502020204030204" pitchFamily="34" charset="0"/>
              </a:rPr>
              <a:t> </a:t>
            </a:r>
            <a:r>
              <a:rPr lang="sv-SE" sz="2000" i="1"/>
              <a:t>kör en dragning kring ert omläggningsarbete samt vikten kring det, hur ni förbereder er inför VIOL 3 och planering för er egen verksamhet men också med affärspartners</a:t>
            </a:r>
            <a:endParaRPr lang="en-US" sz="2400" i="1"/>
          </a:p>
        </p:txBody>
      </p:sp>
      <p:sp>
        <p:nvSpPr>
          <p:cNvPr id="4" name="Subtitle 3">
            <a:extLst>
              <a:ext uri="{FF2B5EF4-FFF2-40B4-BE49-F238E27FC236}">
                <a16:creationId xmlns:a16="http://schemas.microsoft.com/office/drawing/2014/main" id="{487F1078-9897-07BD-416A-8BF555696DEE}"/>
              </a:ext>
            </a:extLst>
          </p:cNvPr>
          <p:cNvSpPr>
            <a:spLocks noGrp="1"/>
          </p:cNvSpPr>
          <p:nvPr>
            <p:ph type="subTitle" idx="1"/>
          </p:nvPr>
        </p:nvSpPr>
        <p:spPr/>
        <p:txBody>
          <a:bodyPr/>
          <a:lstStyle/>
          <a:p>
            <a:endParaRPr lang="en-US"/>
          </a:p>
        </p:txBody>
      </p:sp>
      <p:sp>
        <p:nvSpPr>
          <p:cNvPr id="5" name="Text Placeholder 4">
            <a:extLst>
              <a:ext uri="{FF2B5EF4-FFF2-40B4-BE49-F238E27FC236}">
                <a16:creationId xmlns:a16="http://schemas.microsoft.com/office/drawing/2014/main" id="{D7650B35-CED2-C9D1-E3FC-025D3126804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8935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E504723-D4A7-CC04-43C7-4C5B01A2FCA0}"/>
              </a:ext>
            </a:extLst>
          </p:cNvPr>
          <p:cNvSpPr>
            <a:spLocks noGrp="1"/>
          </p:cNvSpPr>
          <p:nvPr>
            <p:ph type="pic" sz="quarter" idx="11"/>
          </p:nvPr>
        </p:nvSpPr>
        <p:spPr/>
        <p:txBody>
          <a:bodyPr/>
          <a:lstStyle/>
          <a:p>
            <a:endParaRPr lang="sv-SE"/>
          </a:p>
        </p:txBody>
      </p:sp>
      <p:sp>
        <p:nvSpPr>
          <p:cNvPr id="5" name="Text Placeholder 4">
            <a:extLst>
              <a:ext uri="{FF2B5EF4-FFF2-40B4-BE49-F238E27FC236}">
                <a16:creationId xmlns:a16="http://schemas.microsoft.com/office/drawing/2014/main" id="{D7650B35-CED2-C9D1-E3FC-025D31268049}"/>
              </a:ext>
            </a:extLst>
          </p:cNvPr>
          <p:cNvSpPr>
            <a:spLocks noGrp="1"/>
          </p:cNvSpPr>
          <p:nvPr>
            <p:ph type="body" sz="quarter" idx="10"/>
          </p:nvPr>
        </p:nvSpPr>
        <p:spPr/>
        <p:txBody>
          <a:bodyPr/>
          <a:lstStyle/>
          <a:p>
            <a:endParaRPr lang="en-US"/>
          </a:p>
        </p:txBody>
      </p:sp>
      <p:sp>
        <p:nvSpPr>
          <p:cNvPr id="8" name="TextBox 7">
            <a:extLst>
              <a:ext uri="{FF2B5EF4-FFF2-40B4-BE49-F238E27FC236}">
                <a16:creationId xmlns:a16="http://schemas.microsoft.com/office/drawing/2014/main" id="{0D784276-10F3-D42A-8368-4C7691F49FDE}"/>
              </a:ext>
            </a:extLst>
          </p:cNvPr>
          <p:cNvSpPr txBox="1"/>
          <p:nvPr/>
        </p:nvSpPr>
        <p:spPr>
          <a:xfrm>
            <a:off x="2927648" y="1268760"/>
            <a:ext cx="6840760"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204440"/>
                </a:solidFill>
                <a:effectLst/>
                <a:uLnTx/>
                <a:uFillTx/>
                <a:latin typeface="Arial"/>
                <a:ea typeface="+mn-ea"/>
                <a:cs typeface="+mn-cs"/>
              </a:rPr>
              <a:t>Agendan</a:t>
            </a:r>
            <a:br>
              <a:rPr kumimoji="0" lang="sv-SE" sz="2400" b="1" i="0" u="none" strike="noStrike" kern="1200" cap="none" spc="0" normalizeH="0" baseline="0" noProof="0">
                <a:ln>
                  <a:noFill/>
                </a:ln>
                <a:solidFill>
                  <a:srgbClr val="204440"/>
                </a:solidFill>
                <a:effectLst/>
                <a:uLnTx/>
                <a:uFillTx/>
                <a:latin typeface="Arial"/>
                <a:ea typeface="+mn-ea"/>
                <a:cs typeface="+mn-cs"/>
              </a:rPr>
            </a:br>
            <a:endParaRPr kumimoji="0" lang="sv-SE" sz="2400" b="1" i="0" u="none" strike="noStrike" kern="1200" cap="none" spc="0" normalizeH="0" baseline="0" noProof="0">
              <a:ln>
                <a:noFill/>
              </a:ln>
              <a:solidFill>
                <a:srgbClr val="20444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sv-SE" sz="2000" b="0" i="0" u="none" strike="noStrike" kern="1200" cap="none" spc="0" normalizeH="0" baseline="0" noProof="0">
                <a:ln>
                  <a:noFill/>
                </a:ln>
                <a:solidFill>
                  <a:srgbClr val="204440"/>
                </a:solidFill>
                <a:effectLst/>
                <a:uLnTx/>
                <a:uFillTx/>
                <a:latin typeface="Arial"/>
                <a:ea typeface="+mn-ea"/>
                <a:cs typeface="+mn-cs"/>
              </a:rPr>
              <a:t>Förberedelsearbetet inför omläggning</a:t>
            </a:r>
            <a:br>
              <a:rPr kumimoji="0" lang="sv-SE" sz="2000" b="0" i="0" u="none" strike="noStrike" kern="1200" cap="none" spc="0" normalizeH="0" baseline="0" noProof="0">
                <a:ln>
                  <a:noFill/>
                </a:ln>
                <a:solidFill>
                  <a:srgbClr val="204440"/>
                </a:solidFill>
                <a:effectLst/>
                <a:uLnTx/>
                <a:uFillTx/>
                <a:latin typeface="Arial"/>
                <a:ea typeface="+mn-ea"/>
                <a:cs typeface="+mn-cs"/>
              </a:rPr>
            </a:br>
            <a:endParaRPr kumimoji="0" lang="sv-SE" sz="2000" b="0" i="0" u="none" strike="noStrike" kern="1200" cap="none" spc="0" normalizeH="0" baseline="0" noProof="0">
              <a:ln>
                <a:noFill/>
              </a:ln>
              <a:solidFill>
                <a:srgbClr val="20444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sv-SE" sz="2000" b="0" i="0" u="none" strike="noStrike" kern="1200" cap="none" spc="0" normalizeH="0" baseline="0" noProof="0">
                <a:ln>
                  <a:noFill/>
                </a:ln>
                <a:solidFill>
                  <a:srgbClr val="204440"/>
                </a:solidFill>
                <a:effectLst/>
                <a:uLnTx/>
                <a:uFillTx/>
                <a:latin typeface="Arial"/>
                <a:ea typeface="+mn-ea"/>
                <a:cs typeface="+mn-cs"/>
              </a:rPr>
              <a:t>Planeringen av arbetet</a:t>
            </a:r>
            <a:br>
              <a:rPr kumimoji="0" lang="sv-SE" sz="2000" b="0" i="0" u="none" strike="noStrike" kern="1200" cap="none" spc="0" normalizeH="0" baseline="0" noProof="0">
                <a:ln>
                  <a:noFill/>
                </a:ln>
                <a:solidFill>
                  <a:srgbClr val="204440"/>
                </a:solidFill>
                <a:effectLst/>
                <a:uLnTx/>
                <a:uFillTx/>
                <a:latin typeface="Arial"/>
                <a:ea typeface="+mn-ea"/>
                <a:cs typeface="+mn-cs"/>
              </a:rPr>
            </a:br>
            <a:endParaRPr kumimoji="0" lang="sv-SE" sz="2000" b="0" i="0" u="none" strike="noStrike" kern="1200" cap="none" spc="0" normalizeH="0" baseline="0" noProof="0">
              <a:ln>
                <a:noFill/>
              </a:ln>
              <a:solidFill>
                <a:srgbClr val="20444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sv-SE" sz="2000" b="0" i="0" u="none" strike="noStrike" kern="1200" cap="none" spc="0" normalizeH="0" baseline="0" noProof="0">
                <a:ln>
                  <a:noFill/>
                </a:ln>
                <a:solidFill>
                  <a:srgbClr val="204440"/>
                </a:solidFill>
                <a:effectLst/>
                <a:uLnTx/>
                <a:uFillTx/>
                <a:latin typeface="Arial"/>
                <a:ea typeface="+mn-ea"/>
                <a:cs typeface="+mn-cs"/>
              </a:rPr>
              <a:t>Genomförandet av omläggningen</a:t>
            </a:r>
          </a:p>
        </p:txBody>
      </p:sp>
    </p:spTree>
    <p:extLst>
      <p:ext uri="{BB962C8B-B14F-4D97-AF65-F5344CB8AC3E}">
        <p14:creationId xmlns:p14="http://schemas.microsoft.com/office/powerpoint/2010/main" val="30513252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DE7D9817-BDB5-4A26-9706-0672128140AE}"/>
              </a:ext>
            </a:extLst>
          </p:cNvPr>
          <p:cNvSpPr txBox="1">
            <a:spLocks/>
          </p:cNvSpPr>
          <p:nvPr/>
        </p:nvSpPr>
        <p:spPr>
          <a:xfrm>
            <a:off x="47328" y="114332"/>
            <a:ext cx="9705009"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I grunden – projektets tidsplan</a:t>
            </a:r>
            <a:endParaRPr kumimoji="0" lang="sv-SE" sz="3200" b="1" i="1" u="none" strike="noStrike" kern="1200" cap="none" spc="0" normalizeH="0" baseline="0" noProof="0">
              <a:ln>
                <a:noFill/>
              </a:ln>
              <a:solidFill>
                <a:srgbClr val="000000"/>
              </a:solidFill>
              <a:effectLst/>
              <a:uLnTx/>
              <a:uFillTx/>
              <a:latin typeface="Arial"/>
              <a:ea typeface="+mj-ea"/>
              <a:cs typeface="+mj-cs"/>
            </a:endParaRPr>
          </a:p>
        </p:txBody>
      </p:sp>
      <p:pic>
        <p:nvPicPr>
          <p:cNvPr id="3" name="Picture 2">
            <a:extLst>
              <a:ext uri="{FF2B5EF4-FFF2-40B4-BE49-F238E27FC236}">
                <a16:creationId xmlns:a16="http://schemas.microsoft.com/office/drawing/2014/main" id="{804EA814-F170-2294-64C8-C3DA94C49992}"/>
              </a:ext>
            </a:extLst>
          </p:cNvPr>
          <p:cNvPicPr>
            <a:picLocks noChangeAspect="1"/>
          </p:cNvPicPr>
          <p:nvPr/>
        </p:nvPicPr>
        <p:blipFill>
          <a:blip r:embed="rId2"/>
          <a:stretch>
            <a:fillRect/>
          </a:stretch>
        </p:blipFill>
        <p:spPr>
          <a:xfrm>
            <a:off x="0" y="1079518"/>
            <a:ext cx="12179402" cy="4591233"/>
          </a:xfrm>
          <a:prstGeom prst="rect">
            <a:avLst/>
          </a:prstGeom>
        </p:spPr>
      </p:pic>
    </p:spTree>
    <p:extLst>
      <p:ext uri="{BB962C8B-B14F-4D97-AF65-F5344CB8AC3E}">
        <p14:creationId xmlns:p14="http://schemas.microsoft.com/office/powerpoint/2010/main" val="34391815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DE7D9817-BDB5-4A26-9706-0672128140AE}"/>
              </a:ext>
            </a:extLst>
          </p:cNvPr>
          <p:cNvSpPr txBox="1">
            <a:spLocks/>
          </p:cNvSpPr>
          <p:nvPr/>
        </p:nvSpPr>
        <p:spPr>
          <a:xfrm>
            <a:off x="0" y="114332"/>
            <a:ext cx="10704512"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Viktigaste delarna i SCA:s omläggningsarbete/plan</a:t>
            </a:r>
            <a:endParaRPr kumimoji="0" lang="sv-SE" sz="3200" b="1" i="1" u="none" strike="noStrike" kern="1200" cap="none" spc="0" normalizeH="0" baseline="0" noProof="0">
              <a:ln>
                <a:noFill/>
              </a:ln>
              <a:solidFill>
                <a:srgbClr val="000000"/>
              </a:solidFill>
              <a:effectLst/>
              <a:uLnTx/>
              <a:uFillTx/>
              <a:latin typeface="Arial"/>
              <a:ea typeface="+mj-ea"/>
              <a:cs typeface="+mj-cs"/>
            </a:endParaRPr>
          </a:p>
        </p:txBody>
      </p:sp>
      <p:sp>
        <p:nvSpPr>
          <p:cNvPr id="2" name="TextBox 1">
            <a:extLst>
              <a:ext uri="{FF2B5EF4-FFF2-40B4-BE49-F238E27FC236}">
                <a16:creationId xmlns:a16="http://schemas.microsoft.com/office/drawing/2014/main" id="{A73536F2-3B75-9B41-8597-82FC98FDD3AA}"/>
              </a:ext>
            </a:extLst>
          </p:cNvPr>
          <p:cNvSpPr txBox="1"/>
          <p:nvPr/>
        </p:nvSpPr>
        <p:spPr>
          <a:xfrm>
            <a:off x="-168696" y="612844"/>
            <a:ext cx="11856640" cy="5632311"/>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204440"/>
                </a:solidFill>
                <a:effectLst/>
                <a:uLnTx/>
                <a:uFillTx/>
                <a:latin typeface="Arial"/>
                <a:ea typeface="+mn-ea"/>
                <a:cs typeface="+mn-cs"/>
              </a:rPr>
              <a:t>Tänk &amp; fundera...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a:ln>
                <a:noFill/>
              </a:ln>
              <a:solidFill>
                <a:srgbClr val="204440"/>
              </a:solidFill>
              <a:effectLst/>
              <a:uLnTx/>
              <a:uFillTx/>
              <a:latin typeface="Arial"/>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204440"/>
                </a:solidFill>
                <a:effectLst/>
                <a:uLnTx/>
                <a:uFillTx/>
                <a:latin typeface="Arial"/>
                <a:ea typeface="+mn-ea"/>
                <a:cs typeface="+mn-cs"/>
              </a:rPr>
              <a:t>Fortsatta tester, egna och tillsammans med andra </a:t>
            </a:r>
            <a:r>
              <a:rPr kumimoji="0" lang="sv-SE" sz="1800" b="0" i="0" u="none" strike="noStrike" kern="1200" cap="none" spc="0" normalizeH="0" baseline="0" noProof="0">
                <a:ln>
                  <a:noFill/>
                </a:ln>
                <a:solidFill>
                  <a:srgbClr val="204440"/>
                </a:solidFill>
                <a:effectLst/>
                <a:uLnTx/>
                <a:uFillTx/>
                <a:latin typeface="Arial"/>
                <a:ea typeface="+mn-ea"/>
                <a:cs typeface="+mn-cs"/>
                <a:sym typeface="Wingdings" panose="05000000000000000000" pitchFamily="2" charset="2"/>
              </a:rPr>
              <a:t> uppvisar testerna progress skapas trygghet!</a:t>
            </a:r>
            <a:br>
              <a:rPr kumimoji="0" lang="sv-SE" sz="1800" b="0" i="0" u="none" strike="noStrike" kern="1200" cap="none" spc="0" normalizeH="0" baseline="0" noProof="0">
                <a:ln>
                  <a:noFill/>
                </a:ln>
                <a:solidFill>
                  <a:srgbClr val="204440"/>
                </a:solidFill>
                <a:effectLst/>
                <a:uLnTx/>
                <a:uFillTx/>
                <a:latin typeface="Arial"/>
                <a:ea typeface="+mn-ea"/>
                <a:cs typeface="+mn-cs"/>
                <a:sym typeface="Wingdings" panose="05000000000000000000" pitchFamily="2" charset="2"/>
              </a:rPr>
            </a:br>
            <a:endParaRPr kumimoji="0" lang="sv-SE" sz="1800" b="0" i="0" u="none" strike="noStrike" kern="1200" cap="none" spc="0" normalizeH="0" baseline="0" noProof="0">
              <a:ln>
                <a:noFill/>
              </a:ln>
              <a:solidFill>
                <a:srgbClr val="204440"/>
              </a:solidFill>
              <a:effectLst/>
              <a:uLnTx/>
              <a:uFillTx/>
              <a:latin typeface="Arial"/>
              <a:ea typeface="+mn-ea"/>
              <a:cs typeface="+mn-cs"/>
              <a:sym typeface="Wingdings" panose="05000000000000000000" pitchFamily="2" charset="2"/>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204440"/>
                </a:solidFill>
                <a:effectLst/>
                <a:uLnTx/>
                <a:uFillTx/>
                <a:latin typeface="Arial"/>
                <a:ea typeface="+mn-ea"/>
                <a:cs typeface="+mn-cs"/>
                <a:sym typeface="Wingdings" panose="05000000000000000000" pitchFamily="2" charset="2"/>
              </a:rPr>
              <a:t>I vardagen - diskussion med affärspartners utifrån ett Viol 3-perspektiv, börja marinera...</a:t>
            </a:r>
            <a:br>
              <a:rPr kumimoji="0" lang="sv-SE" sz="1800" b="0" i="0" u="none" strike="noStrike" kern="1200" cap="none" spc="0" normalizeH="0" baseline="0" noProof="0">
                <a:ln>
                  <a:noFill/>
                </a:ln>
                <a:solidFill>
                  <a:srgbClr val="204440"/>
                </a:solidFill>
                <a:effectLst/>
                <a:uLnTx/>
                <a:uFillTx/>
                <a:latin typeface="Arial"/>
                <a:ea typeface="+mn-ea"/>
                <a:cs typeface="+mn-cs"/>
                <a:sym typeface="Wingdings" panose="05000000000000000000" pitchFamily="2" charset="2"/>
              </a:rPr>
            </a:br>
            <a:endParaRPr kumimoji="0" lang="sv-SE" sz="1800" b="0" i="0" u="none" strike="noStrike" kern="1200" cap="none" spc="0" normalizeH="0" baseline="0" noProof="0">
              <a:ln>
                <a:noFill/>
              </a:ln>
              <a:solidFill>
                <a:srgbClr val="204440"/>
              </a:solidFill>
              <a:effectLst/>
              <a:uLnTx/>
              <a:uFillTx/>
              <a:latin typeface="Arial"/>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204440"/>
                </a:solidFill>
                <a:effectLst/>
                <a:uLnTx/>
                <a:uFillTx/>
                <a:latin typeface="Arial"/>
                <a:ea typeface="+mn-ea"/>
                <a:cs typeface="+mn-cs"/>
              </a:rPr>
              <a:t>Kartlägg internt vilka områden som finns, exempelvis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204440"/>
                </a:solidFill>
                <a:effectLst/>
                <a:uLnTx/>
                <a:uFillTx/>
                <a:latin typeface="Arial"/>
                <a:ea typeface="+mn-ea"/>
                <a:cs typeface="+mn-cs"/>
              </a:rPr>
              <a:t>Vad kan vi förbereda inför start Viol 3 (utgå från Biometrias omläggningsplan)</a:t>
            </a:r>
            <a:br>
              <a:rPr kumimoji="0" lang="sv-SE" sz="1800" b="0" i="0" u="none" strike="noStrike" kern="1200" cap="none" spc="0" normalizeH="0" baseline="0" noProof="0">
                <a:ln>
                  <a:noFill/>
                </a:ln>
                <a:solidFill>
                  <a:srgbClr val="204440"/>
                </a:solidFill>
                <a:effectLst/>
                <a:uLnTx/>
                <a:uFillTx/>
                <a:latin typeface="Arial"/>
                <a:ea typeface="+mn-ea"/>
                <a:cs typeface="+mn-cs"/>
              </a:rPr>
            </a:br>
            <a:endParaRPr kumimoji="0" lang="sv-SE" sz="1800" b="0" i="0" u="none" strike="noStrike" kern="1200" cap="none" spc="0" normalizeH="0" baseline="0" noProof="0">
              <a:ln>
                <a:noFill/>
              </a:ln>
              <a:solidFill>
                <a:srgbClr val="204440"/>
              </a:solidFill>
              <a:effectLst/>
              <a:uLnTx/>
              <a:uFillTx/>
              <a:latin typeface="Arial"/>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204440"/>
                </a:solidFill>
                <a:effectLst/>
                <a:uLnTx/>
                <a:uFillTx/>
                <a:latin typeface="Arial"/>
                <a:ea typeface="+mn-ea"/>
                <a:cs typeface="+mn-cs"/>
              </a:rPr>
              <a:t>Vilka milstolpar finns satta från Biometria, när i tiden infaller dom och hur kopplar dom till vår egen plan</a:t>
            </a:r>
            <a:br>
              <a:rPr kumimoji="0" lang="sv-SE" sz="1800" b="0" i="0" u="none" strike="noStrike" kern="1200" cap="none" spc="0" normalizeH="0" baseline="0" noProof="0">
                <a:ln>
                  <a:noFill/>
                </a:ln>
                <a:solidFill>
                  <a:srgbClr val="204440"/>
                </a:solidFill>
                <a:effectLst/>
                <a:uLnTx/>
                <a:uFillTx/>
                <a:latin typeface="Arial"/>
                <a:ea typeface="+mn-ea"/>
                <a:cs typeface="+mn-cs"/>
              </a:rPr>
            </a:br>
            <a:endParaRPr kumimoji="0" lang="sv-SE" sz="1800" b="0" i="0" u="none" strike="noStrike" kern="1200" cap="none" spc="0" normalizeH="0" baseline="0" noProof="0">
              <a:ln>
                <a:noFill/>
              </a:ln>
              <a:solidFill>
                <a:srgbClr val="204440"/>
              </a:solidFill>
              <a:effectLst/>
              <a:uLnTx/>
              <a:uFillTx/>
              <a:latin typeface="Arial"/>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204440"/>
                </a:solidFill>
                <a:effectLst/>
                <a:uLnTx/>
                <a:uFillTx/>
                <a:latin typeface="Arial"/>
                <a:ea typeface="+mn-ea"/>
                <a:cs typeface="+mn-cs"/>
              </a:rPr>
              <a:t>Hur ser vi, visualiserar vi </a:t>
            </a:r>
            <a:r>
              <a:rPr kumimoji="0" lang="sv-SE" sz="1800" b="0" i="1" u="none" strike="noStrike" kern="1200" cap="none" spc="0" normalizeH="0" baseline="0" noProof="0">
                <a:ln>
                  <a:noFill/>
                </a:ln>
                <a:solidFill>
                  <a:srgbClr val="204440"/>
                </a:solidFill>
                <a:effectLst/>
                <a:uLnTx/>
                <a:uFillTx/>
                <a:latin typeface="Arial"/>
                <a:ea typeface="+mn-ea"/>
                <a:cs typeface="+mn-cs"/>
              </a:rPr>
              <a:t>perioden inför go-live</a:t>
            </a:r>
            <a:r>
              <a:rPr kumimoji="0" lang="sv-SE" sz="1800" b="0" i="0" u="none" strike="noStrike" kern="1200" cap="none" spc="0" normalizeH="0" baseline="0" noProof="0">
                <a:ln>
                  <a:noFill/>
                </a:ln>
                <a:solidFill>
                  <a:srgbClr val="204440"/>
                </a:solidFill>
                <a:effectLst/>
                <a:uLnTx/>
                <a:uFillTx/>
                <a:latin typeface="Arial"/>
                <a:ea typeface="+mn-ea"/>
                <a:cs typeface="+mn-cs"/>
              </a:rPr>
              <a:t>, </a:t>
            </a:r>
            <a:r>
              <a:rPr kumimoji="0" lang="sv-SE" sz="1800" b="0" i="1" u="none" strike="noStrike" kern="1200" cap="none" spc="0" normalizeH="0" baseline="0" noProof="0">
                <a:ln>
                  <a:noFill/>
                </a:ln>
                <a:solidFill>
                  <a:srgbClr val="204440"/>
                </a:solidFill>
                <a:effectLst/>
                <a:uLnTx/>
                <a:uFillTx/>
                <a:latin typeface="Arial"/>
                <a:ea typeface="+mn-ea"/>
                <a:cs typeface="+mn-cs"/>
              </a:rPr>
              <a:t>go-live</a:t>
            </a:r>
            <a:r>
              <a:rPr kumimoji="0" lang="sv-SE" sz="1800" b="0" i="0" u="none" strike="noStrike" kern="1200" cap="none" spc="0" normalizeH="0" baseline="0" noProof="0">
                <a:ln>
                  <a:noFill/>
                </a:ln>
                <a:solidFill>
                  <a:srgbClr val="204440"/>
                </a:solidFill>
                <a:effectLst/>
                <a:uLnTx/>
                <a:uFillTx/>
                <a:latin typeface="Arial"/>
                <a:ea typeface="+mn-ea"/>
                <a:cs typeface="+mn-cs"/>
              </a:rPr>
              <a:t> och </a:t>
            </a:r>
            <a:r>
              <a:rPr kumimoji="0" lang="sv-SE" sz="1800" b="0" i="1" u="none" strike="noStrike" kern="1200" cap="none" spc="0" normalizeH="0" baseline="0" noProof="0">
                <a:ln>
                  <a:noFill/>
                </a:ln>
                <a:solidFill>
                  <a:srgbClr val="204440"/>
                </a:solidFill>
                <a:effectLst/>
                <a:uLnTx/>
                <a:uFillTx/>
                <a:latin typeface="Arial"/>
                <a:ea typeface="+mn-ea"/>
                <a:cs typeface="+mn-cs"/>
              </a:rPr>
              <a:t>närmaste tiden som följer?</a:t>
            </a:r>
            <a:br>
              <a:rPr kumimoji="0" lang="sv-SE" sz="1800" b="0" i="1" u="none" strike="noStrike" kern="1200" cap="none" spc="0" normalizeH="0" baseline="0" noProof="0">
                <a:ln>
                  <a:noFill/>
                </a:ln>
                <a:solidFill>
                  <a:srgbClr val="204440"/>
                </a:solidFill>
                <a:effectLst/>
                <a:uLnTx/>
                <a:uFillTx/>
                <a:latin typeface="Arial"/>
                <a:ea typeface="+mn-ea"/>
                <a:cs typeface="+mn-cs"/>
              </a:rPr>
            </a:br>
            <a:endParaRPr kumimoji="0" lang="sv-SE" sz="1800" b="0" i="1" u="none" strike="noStrike" kern="1200" cap="none" spc="0" normalizeH="0" baseline="0" noProof="0">
              <a:ln>
                <a:noFill/>
              </a:ln>
              <a:solidFill>
                <a:srgbClr val="204440"/>
              </a:solidFill>
              <a:effectLst/>
              <a:uLnTx/>
              <a:uFillTx/>
              <a:latin typeface="Arial"/>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204440"/>
                </a:solidFill>
                <a:effectLst/>
                <a:uLnTx/>
                <a:uFillTx/>
                <a:latin typeface="Arial"/>
                <a:ea typeface="+mn-ea"/>
                <a:cs typeface="+mn-cs"/>
              </a:rPr>
              <a:t>Uppstart Viol 3 tempo &amp; takt, plan för avslut Viol 2, tempo &amp; takt – synka med affärsparter!	</a:t>
            </a:r>
            <a:br>
              <a:rPr kumimoji="0" lang="sv-SE" sz="1800" b="0" i="0" u="none" strike="noStrike" kern="1200" cap="none" spc="0" normalizeH="0" baseline="0" noProof="0">
                <a:ln>
                  <a:noFill/>
                </a:ln>
                <a:solidFill>
                  <a:srgbClr val="204440"/>
                </a:solidFill>
                <a:effectLst/>
                <a:uLnTx/>
                <a:uFillTx/>
                <a:latin typeface="Arial"/>
                <a:ea typeface="+mn-ea"/>
                <a:cs typeface="+mn-cs"/>
              </a:rPr>
            </a:br>
            <a:endParaRPr kumimoji="0" lang="sv-SE" sz="1800" b="0" i="0" u="none" strike="noStrike" kern="1200" cap="none" spc="0" normalizeH="0" baseline="0" noProof="0">
              <a:ln>
                <a:noFill/>
              </a:ln>
              <a:solidFill>
                <a:srgbClr val="204440"/>
              </a:solidFill>
              <a:effectLst/>
              <a:uLnTx/>
              <a:uFillTx/>
              <a:latin typeface="Arial"/>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204440"/>
                </a:solidFill>
                <a:effectLst/>
                <a:uLnTx/>
                <a:uFillTx/>
                <a:latin typeface="Arial"/>
                <a:ea typeface="+mn-ea"/>
                <a:cs typeface="+mn-cs"/>
              </a:rPr>
              <a:t>Innebörden för ”vår” del att Viol 2 och Viol 3 kommer rulla parallellt fram till sista oktober?</a:t>
            </a:r>
            <a:br>
              <a:rPr kumimoji="0" lang="sv-SE" sz="1800" b="0" i="0" u="none" strike="noStrike" kern="1200" cap="none" spc="0" normalizeH="0" baseline="0" noProof="0">
                <a:ln>
                  <a:noFill/>
                </a:ln>
                <a:solidFill>
                  <a:srgbClr val="204440"/>
                </a:solidFill>
                <a:effectLst/>
                <a:uLnTx/>
                <a:uFillTx/>
                <a:latin typeface="Arial"/>
                <a:ea typeface="+mn-ea"/>
                <a:cs typeface="+mn-cs"/>
              </a:rPr>
            </a:br>
            <a:endParaRPr kumimoji="0" lang="sv-SE" sz="1800" b="0" i="0" u="none" strike="noStrike" kern="1200" cap="none" spc="0" normalizeH="0" baseline="0" noProof="0">
              <a:ln>
                <a:noFill/>
              </a:ln>
              <a:solidFill>
                <a:srgbClr val="204440"/>
              </a:solidFill>
              <a:effectLst/>
              <a:uLnTx/>
              <a:uFillTx/>
              <a:latin typeface="Arial"/>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204440"/>
                </a:solidFill>
                <a:effectLst/>
                <a:uLnTx/>
                <a:uFillTx/>
                <a:latin typeface="Arial"/>
                <a:ea typeface="+mn-ea"/>
                <a:cs typeface="+mn-cs"/>
              </a:rPr>
              <a:t>Vad ser vi klart och tydligt för delar i detta där vi känner oss säkra &amp; vad skapar frågetecken och oro?</a:t>
            </a:r>
            <a:br>
              <a:rPr kumimoji="0" lang="sv-SE" sz="1800" b="0" i="0" u="none" strike="noStrike" kern="1200" cap="none" spc="0" normalizeH="0" baseline="0" noProof="0">
                <a:ln>
                  <a:noFill/>
                </a:ln>
                <a:solidFill>
                  <a:srgbClr val="204440"/>
                </a:solidFill>
                <a:effectLst/>
                <a:uLnTx/>
                <a:uFillTx/>
                <a:latin typeface="Arial"/>
                <a:ea typeface="+mn-ea"/>
                <a:cs typeface="+mn-cs"/>
              </a:rPr>
            </a:br>
            <a:endParaRPr kumimoji="0" lang="sv-SE" sz="1800" b="0" i="0" u="none" strike="noStrike" kern="1200" cap="none" spc="0" normalizeH="0" baseline="0" noProof="0">
              <a:ln>
                <a:noFill/>
              </a:ln>
              <a:solidFill>
                <a:srgbClr val="204440"/>
              </a:solidFill>
              <a:effectLst/>
              <a:uLnTx/>
              <a:uFillTx/>
              <a:latin typeface="Arial"/>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204440"/>
                </a:solidFill>
                <a:effectLst/>
                <a:uLnTx/>
                <a:uFillTx/>
                <a:latin typeface="Arial"/>
                <a:ea typeface="+mn-ea"/>
                <a:cs typeface="+mn-cs"/>
              </a:rPr>
              <a:t>Komptens &amp; resurs-säkring hela vägen in i mål och även perioden där efter</a:t>
            </a:r>
          </a:p>
        </p:txBody>
      </p:sp>
    </p:spTree>
    <p:extLst>
      <p:ext uri="{BB962C8B-B14F-4D97-AF65-F5344CB8AC3E}">
        <p14:creationId xmlns:p14="http://schemas.microsoft.com/office/powerpoint/2010/main" val="102835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diagonala rundade hörn 2">
            <a:extLst>
              <a:ext uri="{FF2B5EF4-FFF2-40B4-BE49-F238E27FC236}">
                <a16:creationId xmlns:a16="http://schemas.microsoft.com/office/drawing/2014/main" id="{A31AEFD9-AB18-7ADE-5047-6C2E37A0276B}"/>
              </a:ext>
            </a:extLst>
          </p:cNvPr>
          <p:cNvSpPr/>
          <p:nvPr/>
        </p:nvSpPr>
        <p:spPr>
          <a:xfrm>
            <a:off x="2613111" y="2078732"/>
            <a:ext cx="6707617" cy="805343"/>
          </a:xfrm>
          <a:prstGeom prst="round2Diag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4000" b="1"/>
              <a:t>Projektmål</a:t>
            </a:r>
          </a:p>
        </p:txBody>
      </p:sp>
      <p:sp>
        <p:nvSpPr>
          <p:cNvPr id="7" name="Rektangel: diagonala rundade hörn 6">
            <a:extLst>
              <a:ext uri="{FF2B5EF4-FFF2-40B4-BE49-F238E27FC236}">
                <a16:creationId xmlns:a16="http://schemas.microsoft.com/office/drawing/2014/main" id="{F4A0ADCF-4A5B-96BD-24D8-B5D8AAF7AB8B}"/>
              </a:ext>
            </a:extLst>
          </p:cNvPr>
          <p:cNvSpPr/>
          <p:nvPr/>
        </p:nvSpPr>
        <p:spPr>
          <a:xfrm>
            <a:off x="2613111" y="3038185"/>
            <a:ext cx="6707617" cy="460866"/>
          </a:xfrm>
          <a:prstGeom prst="round2Diag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a:solidFill>
                  <a:schemeClr val="tx2">
                    <a:lumMod val="65000"/>
                    <a:lumOff val="35000"/>
                  </a:schemeClr>
                </a:solidFill>
              </a:rPr>
              <a:t>Förbereda Biometrias kunder för övergången till VIOL 3</a:t>
            </a:r>
          </a:p>
        </p:txBody>
      </p:sp>
      <p:sp>
        <p:nvSpPr>
          <p:cNvPr id="9" name="Rektangel: diagonala rundade hörn 8">
            <a:extLst>
              <a:ext uri="{FF2B5EF4-FFF2-40B4-BE49-F238E27FC236}">
                <a16:creationId xmlns:a16="http://schemas.microsoft.com/office/drawing/2014/main" id="{72519D6B-4D51-195D-5976-E5EF9FDD13E5}"/>
              </a:ext>
            </a:extLst>
          </p:cNvPr>
          <p:cNvSpPr/>
          <p:nvPr/>
        </p:nvSpPr>
        <p:spPr>
          <a:xfrm>
            <a:off x="2613111" y="3653161"/>
            <a:ext cx="6707617" cy="460866"/>
          </a:xfrm>
          <a:prstGeom prst="round2Diag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a:solidFill>
                  <a:schemeClr val="tx2">
                    <a:lumMod val="65000"/>
                    <a:lumOff val="35000"/>
                  </a:schemeClr>
                </a:solidFill>
              </a:rPr>
              <a:t>Verifiera och säkerställa lösningen med kund</a:t>
            </a:r>
          </a:p>
        </p:txBody>
      </p:sp>
      <p:sp>
        <p:nvSpPr>
          <p:cNvPr id="13" name="Rektangel: diagonala rundade hörn 12">
            <a:extLst>
              <a:ext uri="{FF2B5EF4-FFF2-40B4-BE49-F238E27FC236}">
                <a16:creationId xmlns:a16="http://schemas.microsoft.com/office/drawing/2014/main" id="{7A928CC6-BBF7-938F-3FBD-16882A134FDF}"/>
              </a:ext>
            </a:extLst>
          </p:cNvPr>
          <p:cNvSpPr/>
          <p:nvPr/>
        </p:nvSpPr>
        <p:spPr>
          <a:xfrm>
            <a:off x="2613111" y="4268137"/>
            <a:ext cx="6707617" cy="460866"/>
          </a:xfrm>
          <a:prstGeom prst="round2Diag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a:solidFill>
                  <a:schemeClr val="tx2">
                    <a:lumMod val="65000"/>
                    <a:lumOff val="35000"/>
                  </a:schemeClr>
                </a:solidFill>
              </a:rPr>
              <a:t>Stötta branschen i övergång till VIOL 3</a:t>
            </a:r>
          </a:p>
        </p:txBody>
      </p:sp>
      <p:sp>
        <p:nvSpPr>
          <p:cNvPr id="2" name="Rubrik 1">
            <a:extLst>
              <a:ext uri="{FF2B5EF4-FFF2-40B4-BE49-F238E27FC236}">
                <a16:creationId xmlns:a16="http://schemas.microsoft.com/office/drawing/2014/main" id="{8C5E9BB1-760F-84EE-01D4-46BD8E6B41F4}"/>
              </a:ext>
            </a:extLst>
          </p:cNvPr>
          <p:cNvSpPr>
            <a:spLocks noGrp="1"/>
          </p:cNvSpPr>
          <p:nvPr>
            <p:ph type="title"/>
          </p:nvPr>
        </p:nvSpPr>
        <p:spPr/>
        <p:txBody>
          <a:bodyPr/>
          <a:lstStyle/>
          <a:p>
            <a:r>
              <a:rPr lang="sv-SE" b="1"/>
              <a:t>Forest Storm </a:t>
            </a:r>
          </a:p>
        </p:txBody>
      </p:sp>
    </p:spTree>
    <p:extLst>
      <p:ext uri="{BB962C8B-B14F-4D97-AF65-F5344CB8AC3E}">
        <p14:creationId xmlns:p14="http://schemas.microsoft.com/office/powerpoint/2010/main" val="1139973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DE7D9817-BDB5-4A26-9706-0672128140AE}"/>
              </a:ext>
            </a:extLst>
          </p:cNvPr>
          <p:cNvSpPr txBox="1">
            <a:spLocks/>
          </p:cNvSpPr>
          <p:nvPr/>
        </p:nvSpPr>
        <p:spPr>
          <a:xfrm>
            <a:off x="0" y="114332"/>
            <a:ext cx="11064552"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Viktigaste delarna i SCA:s omläggningsplan, forts...</a:t>
            </a:r>
            <a:endParaRPr kumimoji="0" lang="sv-SE" sz="3200" b="1" i="1" u="none" strike="noStrike" kern="1200" cap="none" spc="0" normalizeH="0" baseline="0" noProof="0">
              <a:ln>
                <a:noFill/>
              </a:ln>
              <a:solidFill>
                <a:srgbClr val="000000"/>
              </a:solidFill>
              <a:effectLst/>
              <a:uLnTx/>
              <a:uFillTx/>
              <a:latin typeface="Arial"/>
              <a:ea typeface="+mj-ea"/>
              <a:cs typeface="+mj-cs"/>
            </a:endParaRPr>
          </a:p>
        </p:txBody>
      </p:sp>
      <p:sp>
        <p:nvSpPr>
          <p:cNvPr id="2" name="TextBox 1">
            <a:extLst>
              <a:ext uri="{FF2B5EF4-FFF2-40B4-BE49-F238E27FC236}">
                <a16:creationId xmlns:a16="http://schemas.microsoft.com/office/drawing/2014/main" id="{A73536F2-3B75-9B41-8597-82FC98FDD3AA}"/>
              </a:ext>
            </a:extLst>
          </p:cNvPr>
          <p:cNvSpPr txBox="1"/>
          <p:nvPr/>
        </p:nvSpPr>
        <p:spPr>
          <a:xfrm>
            <a:off x="0" y="889843"/>
            <a:ext cx="11856640" cy="3693319"/>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Plan B, vad händer om... </a:t>
            </a:r>
            <a:br>
              <a:rPr kumimoji="0" lang="sv-SE" sz="1800" b="0" i="0" u="none" strike="noStrike" kern="1200" cap="none" spc="0" normalizeH="0" baseline="0" noProof="0">
                <a:ln>
                  <a:noFill/>
                </a:ln>
                <a:solidFill>
                  <a:prstClr val="black"/>
                </a:solidFill>
                <a:effectLst/>
                <a:uLnTx/>
                <a:uFillTx/>
                <a:latin typeface="Arial"/>
                <a:ea typeface="+mn-ea"/>
                <a:cs typeface="+mn-cs"/>
              </a:rPr>
            </a:b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Risker &amp; konsekvenser om inte aktiviteter genomförs i tid...?</a:t>
            </a:r>
            <a:br>
              <a:rPr kumimoji="0" lang="sv-SE" sz="1800" b="0" i="0" u="none" strike="noStrike" kern="1200" cap="none" spc="0" normalizeH="0" baseline="0" noProof="0">
                <a:ln>
                  <a:noFill/>
                </a:ln>
                <a:solidFill>
                  <a:prstClr val="black"/>
                </a:solidFill>
                <a:effectLst/>
                <a:uLnTx/>
                <a:uFillTx/>
                <a:latin typeface="Arial"/>
                <a:ea typeface="+mn-ea"/>
                <a:cs typeface="+mn-cs"/>
              </a:rPr>
            </a:b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Den Största risken – ta fram en risklista, involvera ”alla”</a:t>
            </a:r>
            <a:br>
              <a:rPr kumimoji="0" lang="sv-SE" sz="1800" b="0" i="0" u="none" strike="noStrike" kern="1200" cap="none" spc="0" normalizeH="0" baseline="0" noProof="0">
                <a:ln>
                  <a:noFill/>
                </a:ln>
                <a:solidFill>
                  <a:prstClr val="black"/>
                </a:solidFill>
                <a:effectLst/>
                <a:uLnTx/>
                <a:uFillTx/>
                <a:latin typeface="Arial"/>
                <a:ea typeface="+mn-ea"/>
                <a:cs typeface="+mn-cs"/>
              </a:rPr>
            </a:b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Organisation för genomförande &amp; beslut, finns organisation för omläggningsarbete &amp; test/verifiering</a:t>
            </a:r>
            <a:br>
              <a:rPr kumimoji="0" lang="sv-SE" sz="1800" b="0" i="0" u="none" strike="noStrike" kern="1200" cap="none" spc="0" normalizeH="0" baseline="0" noProof="0">
                <a:ln>
                  <a:noFill/>
                </a:ln>
                <a:solidFill>
                  <a:prstClr val="black"/>
                </a:solidFill>
                <a:effectLst/>
                <a:uLnTx/>
                <a:uFillTx/>
                <a:latin typeface="Arial"/>
                <a:ea typeface="+mn-ea"/>
                <a:cs typeface="+mn-cs"/>
              </a:rPr>
            </a:br>
            <a:r>
              <a:rPr kumimoji="0" lang="sv-SE" sz="1800" b="0" i="0" u="none" strike="noStrike" kern="1200" cap="none" spc="0" normalizeH="0" baseline="0" noProof="0">
                <a:ln>
                  <a:noFill/>
                </a:ln>
                <a:solidFill>
                  <a:prstClr val="black"/>
                </a:solidFill>
                <a:effectLst/>
                <a:uLnTx/>
                <a:uFillTx/>
                <a:latin typeface="Arial"/>
                <a:ea typeface="+mn-ea"/>
                <a:cs typeface="+mn-cs"/>
              </a:rPr>
              <a:t> – vad behövs för detta arbetet –behövs det något annat? </a:t>
            </a:r>
            <a:br>
              <a:rPr kumimoji="0" lang="sv-SE" sz="1800" b="0" i="0" u="none" strike="noStrike" kern="1200" cap="none" spc="0" normalizeH="0" baseline="0" noProof="0">
                <a:ln>
                  <a:noFill/>
                </a:ln>
                <a:solidFill>
                  <a:prstClr val="black"/>
                </a:solidFill>
                <a:effectLst/>
                <a:uLnTx/>
                <a:uFillTx/>
                <a:latin typeface="Arial"/>
                <a:ea typeface="+mn-ea"/>
                <a:cs typeface="+mn-cs"/>
              </a:rPr>
            </a:b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Semesterplanering sommaren -25... Påverkan</a:t>
            </a:r>
            <a:br>
              <a:rPr kumimoji="0" lang="sv-SE" sz="1800" b="0" i="0" u="none" strike="noStrike" kern="1200" cap="none" spc="0" normalizeH="0" baseline="0" noProof="0">
                <a:ln>
                  <a:noFill/>
                </a:ln>
                <a:solidFill>
                  <a:prstClr val="black"/>
                </a:solidFill>
                <a:effectLst/>
                <a:uLnTx/>
                <a:uFillTx/>
                <a:latin typeface="Arial"/>
                <a:ea typeface="+mn-ea"/>
                <a:cs typeface="+mn-cs"/>
              </a:rPr>
            </a:b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a:t>
            </a:r>
            <a:br>
              <a:rPr kumimoji="0" lang="sv-SE" sz="1800" b="0" i="0" u="none" strike="noStrike" kern="1200" cap="none" spc="0" normalizeH="0" baseline="0" noProof="0">
                <a:ln>
                  <a:noFill/>
                </a:ln>
                <a:solidFill>
                  <a:prstClr val="black"/>
                </a:solidFill>
                <a:effectLst/>
                <a:uLnTx/>
                <a:uFillTx/>
                <a:latin typeface="Arial"/>
                <a:ea typeface="+mn-ea"/>
                <a:cs typeface="+mn-cs"/>
              </a:rPr>
            </a:b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0038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B0421E6-58E2-4C5F-CB03-7F705F84D654}"/>
              </a:ext>
            </a:extLst>
          </p:cNvPr>
          <p:cNvSpPr txBox="1"/>
          <p:nvPr/>
        </p:nvSpPr>
        <p:spPr>
          <a:xfrm>
            <a:off x="18604" y="56298"/>
            <a:ext cx="6565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prstClr val="black"/>
                </a:solidFill>
                <a:effectLst/>
                <a:uLnTx/>
                <a:uFillTx/>
                <a:latin typeface="Arial"/>
                <a:ea typeface="+mn-ea"/>
                <a:cs typeface="+mn-cs"/>
              </a:rPr>
              <a:t>Förberedelser, sammanfattning</a:t>
            </a:r>
          </a:p>
        </p:txBody>
      </p:sp>
      <p:grpSp>
        <p:nvGrpSpPr>
          <p:cNvPr id="15" name="Group 14">
            <a:extLst>
              <a:ext uri="{FF2B5EF4-FFF2-40B4-BE49-F238E27FC236}">
                <a16:creationId xmlns:a16="http://schemas.microsoft.com/office/drawing/2014/main" id="{CD0F98D3-835E-8F52-FDAD-206B40BB29FF}"/>
              </a:ext>
            </a:extLst>
          </p:cNvPr>
          <p:cNvGrpSpPr/>
          <p:nvPr/>
        </p:nvGrpSpPr>
        <p:grpSpPr>
          <a:xfrm>
            <a:off x="345424" y="517963"/>
            <a:ext cx="3469006" cy="4392074"/>
            <a:chOff x="675624" y="1232963"/>
            <a:chExt cx="3469006" cy="4392074"/>
          </a:xfrm>
        </p:grpSpPr>
        <p:pic>
          <p:nvPicPr>
            <p:cNvPr id="7" name="Picture 6">
              <a:extLst>
                <a:ext uri="{FF2B5EF4-FFF2-40B4-BE49-F238E27FC236}">
                  <a16:creationId xmlns:a16="http://schemas.microsoft.com/office/drawing/2014/main" id="{DBD00841-BC04-A631-6570-A2AF54FFFB5F}"/>
                </a:ext>
              </a:extLst>
            </p:cNvPr>
            <p:cNvPicPr>
              <a:picLocks noChangeAspect="1"/>
            </p:cNvPicPr>
            <p:nvPr/>
          </p:nvPicPr>
          <p:blipFill>
            <a:blip r:embed="rId3"/>
            <a:stretch>
              <a:fillRect/>
            </a:stretch>
          </p:blipFill>
          <p:spPr>
            <a:xfrm>
              <a:off x="675624" y="1730677"/>
              <a:ext cx="3469006" cy="38943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2504C877-8ABE-84DE-FAF9-51AB265005B3}"/>
                </a:ext>
              </a:extLst>
            </p:cNvPr>
            <p:cNvSpPr txBox="1"/>
            <p:nvPr/>
          </p:nvSpPr>
          <p:spPr>
            <a:xfrm>
              <a:off x="675624" y="1232963"/>
              <a:ext cx="34690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Checklista – alla stegen...</a:t>
              </a:r>
            </a:p>
          </p:txBody>
        </p:sp>
      </p:grpSp>
      <p:grpSp>
        <p:nvGrpSpPr>
          <p:cNvPr id="16" name="Group 15">
            <a:extLst>
              <a:ext uri="{FF2B5EF4-FFF2-40B4-BE49-F238E27FC236}">
                <a16:creationId xmlns:a16="http://schemas.microsoft.com/office/drawing/2014/main" id="{F6636223-8BA8-1C7C-5D0D-42DF1C5D5E05}"/>
              </a:ext>
            </a:extLst>
          </p:cNvPr>
          <p:cNvGrpSpPr/>
          <p:nvPr/>
        </p:nvGrpSpPr>
        <p:grpSpPr>
          <a:xfrm>
            <a:off x="2122836" y="1056726"/>
            <a:ext cx="6535452" cy="4785597"/>
            <a:chOff x="4866624" y="1232963"/>
            <a:chExt cx="6535452" cy="4785597"/>
          </a:xfrm>
        </p:grpSpPr>
        <p:pic>
          <p:nvPicPr>
            <p:cNvPr id="9" name="Picture 8">
              <a:extLst>
                <a:ext uri="{FF2B5EF4-FFF2-40B4-BE49-F238E27FC236}">
                  <a16:creationId xmlns:a16="http://schemas.microsoft.com/office/drawing/2014/main" id="{B99F7740-6D64-A996-F40E-2E747C2205D9}"/>
                </a:ext>
              </a:extLst>
            </p:cNvPr>
            <p:cNvPicPr>
              <a:picLocks noChangeAspect="1"/>
            </p:cNvPicPr>
            <p:nvPr/>
          </p:nvPicPr>
          <p:blipFill>
            <a:blip r:embed="rId4"/>
            <a:stretch>
              <a:fillRect/>
            </a:stretch>
          </p:blipFill>
          <p:spPr>
            <a:xfrm>
              <a:off x="5079396" y="1730677"/>
              <a:ext cx="6322680" cy="42878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a:extLst>
                <a:ext uri="{FF2B5EF4-FFF2-40B4-BE49-F238E27FC236}">
                  <a16:creationId xmlns:a16="http://schemas.microsoft.com/office/drawing/2014/main" id="{0869B4DC-AD22-59AB-39D0-73711985E8C7}"/>
                </a:ext>
              </a:extLst>
            </p:cNvPr>
            <p:cNvSpPr txBox="1"/>
            <p:nvPr/>
          </p:nvSpPr>
          <p:spPr>
            <a:xfrm>
              <a:off x="4866624" y="1232963"/>
              <a:ext cx="51282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Körschema, punkt för punkt tidssatt med ansvar...</a:t>
              </a:r>
            </a:p>
          </p:txBody>
        </p:sp>
      </p:grpSp>
      <p:pic>
        <p:nvPicPr>
          <p:cNvPr id="4098" name="Picture 2" descr="Do You Have A Plan B? If Not, It's Time To Make, 51% OFF">
            <a:extLst>
              <a:ext uri="{FF2B5EF4-FFF2-40B4-BE49-F238E27FC236}">
                <a16:creationId xmlns:a16="http://schemas.microsoft.com/office/drawing/2014/main" id="{7B8470C4-C7D6-6BFC-66B4-EF1DDBC50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7738" y="3931490"/>
            <a:ext cx="3748838" cy="24542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8" name="Group 17">
            <a:extLst>
              <a:ext uri="{FF2B5EF4-FFF2-40B4-BE49-F238E27FC236}">
                <a16:creationId xmlns:a16="http://schemas.microsoft.com/office/drawing/2014/main" id="{273EBBB5-3C9D-471B-58EC-AD9A9B227D80}"/>
              </a:ext>
            </a:extLst>
          </p:cNvPr>
          <p:cNvGrpSpPr/>
          <p:nvPr/>
        </p:nvGrpSpPr>
        <p:grpSpPr>
          <a:xfrm>
            <a:off x="6911324" y="124967"/>
            <a:ext cx="4801300" cy="2851857"/>
            <a:chOff x="7827326" y="4006143"/>
            <a:chExt cx="4801300" cy="2851857"/>
          </a:xfrm>
          <a:solidFill>
            <a:schemeClr val="bg1"/>
          </a:solidFill>
        </p:grpSpPr>
        <p:pic>
          <p:nvPicPr>
            <p:cNvPr id="14" name="Picture 4" descr="Elbit Systems UK to Supply TORCH-X ...">
              <a:extLst>
                <a:ext uri="{FF2B5EF4-FFF2-40B4-BE49-F238E27FC236}">
                  <a16:creationId xmlns:a16="http://schemas.microsoft.com/office/drawing/2014/main" id="{C900B273-AA89-8E69-92EA-3716116765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0736" y="4375475"/>
              <a:ext cx="3744137" cy="2482525"/>
            </a:xfrm>
            <a:prstGeom prst="rect">
              <a:avLst/>
            </a:prstGeom>
            <a:grpFill/>
          </p:spPr>
        </p:pic>
        <p:sp>
          <p:nvSpPr>
            <p:cNvPr id="17" name="TextBox 16">
              <a:extLst>
                <a:ext uri="{FF2B5EF4-FFF2-40B4-BE49-F238E27FC236}">
                  <a16:creationId xmlns:a16="http://schemas.microsoft.com/office/drawing/2014/main" id="{A8F814C6-97B4-52B4-286E-7ACD78506866}"/>
                </a:ext>
              </a:extLst>
            </p:cNvPr>
            <p:cNvSpPr txBox="1"/>
            <p:nvPr/>
          </p:nvSpPr>
          <p:spPr>
            <a:xfrm>
              <a:off x="7827326" y="4006143"/>
              <a:ext cx="4801300" cy="646331"/>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Planering/genomförande &amp; uppstart, </a:t>
              </a:r>
              <a:br>
                <a:rPr kumimoji="0" lang="sv-SE" sz="1800" b="1" i="0" u="none" strike="noStrike" kern="1200" cap="none" spc="0" normalizeH="0" baseline="0" noProof="0">
                  <a:ln>
                    <a:noFill/>
                  </a:ln>
                  <a:solidFill>
                    <a:prstClr val="black"/>
                  </a:solidFill>
                  <a:effectLst/>
                  <a:uLnTx/>
                  <a:uFillTx/>
                  <a:latin typeface="Arial"/>
                  <a:ea typeface="+mn-ea"/>
                  <a:cs typeface="+mn-cs"/>
                </a:rPr>
              </a:br>
              <a:r>
                <a:rPr kumimoji="0" lang="sv-SE" sz="1800" b="1" i="0" u="none" strike="noStrike" kern="1200" cap="none" spc="0" normalizeH="0" baseline="0" noProof="0">
                  <a:ln>
                    <a:noFill/>
                  </a:ln>
                  <a:solidFill>
                    <a:prstClr val="black"/>
                  </a:solidFill>
                  <a:effectLst/>
                  <a:uLnTx/>
                  <a:uFillTx/>
                  <a:latin typeface="Arial"/>
                  <a:ea typeface="+mn-ea"/>
                  <a:cs typeface="+mn-cs"/>
                </a:rPr>
                <a:t>hur organiserar vi oss?</a:t>
              </a:r>
            </a:p>
          </p:txBody>
        </p:sp>
      </p:grpSp>
      <p:pic>
        <p:nvPicPr>
          <p:cNvPr id="4" name="Picture 3">
            <a:extLst>
              <a:ext uri="{FF2B5EF4-FFF2-40B4-BE49-F238E27FC236}">
                <a16:creationId xmlns:a16="http://schemas.microsoft.com/office/drawing/2014/main" id="{279F260C-24B6-BF59-D46B-1B25D9D4154A}"/>
              </a:ext>
            </a:extLst>
          </p:cNvPr>
          <p:cNvPicPr>
            <a:picLocks noChangeAspect="1"/>
          </p:cNvPicPr>
          <p:nvPr/>
        </p:nvPicPr>
        <p:blipFill>
          <a:blip r:embed="rId7"/>
          <a:stretch>
            <a:fillRect/>
          </a:stretch>
        </p:blipFill>
        <p:spPr>
          <a:xfrm>
            <a:off x="623392" y="3501640"/>
            <a:ext cx="6064562" cy="3073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422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left)">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DE7D9817-BDB5-4A26-9706-0672128140AE}"/>
              </a:ext>
            </a:extLst>
          </p:cNvPr>
          <p:cNvSpPr txBox="1">
            <a:spLocks/>
          </p:cNvSpPr>
          <p:nvPr/>
        </p:nvSpPr>
        <p:spPr>
          <a:xfrm>
            <a:off x="47328" y="114332"/>
            <a:ext cx="9705009"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Underlag som SCA utgått från &amp; arbetat med</a:t>
            </a:r>
            <a:endParaRPr kumimoji="0" lang="sv-SE" sz="3200" b="1" i="1" u="none" strike="noStrike" kern="1200" cap="none" spc="0" normalizeH="0" baseline="0" noProof="0">
              <a:ln>
                <a:noFill/>
              </a:ln>
              <a:solidFill>
                <a:srgbClr val="000000"/>
              </a:solidFill>
              <a:effectLst/>
              <a:uLnTx/>
              <a:uFillTx/>
              <a:latin typeface="Arial"/>
              <a:ea typeface="+mj-ea"/>
              <a:cs typeface="+mj-cs"/>
            </a:endParaRPr>
          </a:p>
        </p:txBody>
      </p:sp>
      <p:pic>
        <p:nvPicPr>
          <p:cNvPr id="2" name="Picture 1">
            <a:extLst>
              <a:ext uri="{FF2B5EF4-FFF2-40B4-BE49-F238E27FC236}">
                <a16:creationId xmlns:a16="http://schemas.microsoft.com/office/drawing/2014/main" id="{311CC6BF-FD0B-C48F-EC4F-D1B8FCFE946C}"/>
              </a:ext>
            </a:extLst>
          </p:cNvPr>
          <p:cNvPicPr>
            <a:picLocks noChangeAspect="1"/>
          </p:cNvPicPr>
          <p:nvPr/>
        </p:nvPicPr>
        <p:blipFill>
          <a:blip r:embed="rId2"/>
          <a:stretch>
            <a:fillRect/>
          </a:stretch>
        </p:blipFill>
        <p:spPr>
          <a:xfrm>
            <a:off x="530087" y="684072"/>
            <a:ext cx="4850296" cy="270796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B01AE54-818B-AC56-D0A1-EDD0C28FA841}"/>
              </a:ext>
            </a:extLst>
          </p:cNvPr>
          <p:cNvPicPr>
            <a:picLocks noChangeAspect="1"/>
          </p:cNvPicPr>
          <p:nvPr/>
        </p:nvPicPr>
        <p:blipFill>
          <a:blip r:embed="rId3"/>
          <a:stretch>
            <a:fillRect/>
          </a:stretch>
        </p:blipFill>
        <p:spPr>
          <a:xfrm>
            <a:off x="1129491" y="1479204"/>
            <a:ext cx="4780980" cy="270796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39B7B1C-3040-B7EC-37C9-BBBA234290F5}"/>
              </a:ext>
            </a:extLst>
          </p:cNvPr>
          <p:cNvPicPr>
            <a:picLocks noChangeAspect="1"/>
          </p:cNvPicPr>
          <p:nvPr/>
        </p:nvPicPr>
        <p:blipFill>
          <a:blip r:embed="rId4"/>
          <a:stretch>
            <a:fillRect/>
          </a:stretch>
        </p:blipFill>
        <p:spPr>
          <a:xfrm>
            <a:off x="2583891" y="2498429"/>
            <a:ext cx="4780980" cy="269910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25946CD-6AEB-3846-E200-C4464D9D3AAB}"/>
              </a:ext>
            </a:extLst>
          </p:cNvPr>
          <p:cNvPicPr>
            <a:picLocks noChangeAspect="1"/>
          </p:cNvPicPr>
          <p:nvPr/>
        </p:nvPicPr>
        <p:blipFill>
          <a:blip r:embed="rId5"/>
          <a:stretch>
            <a:fillRect/>
          </a:stretch>
        </p:blipFill>
        <p:spPr>
          <a:xfrm>
            <a:off x="5605670" y="4509341"/>
            <a:ext cx="5071638" cy="1623567"/>
          </a:xfrm>
          <a:prstGeom prst="rect">
            <a:avLst/>
          </a:prstGeom>
          <a:ln>
            <a:noFill/>
          </a:ln>
          <a:effectLst>
            <a:outerShdw blurRad="292100" dist="139700" dir="2700000" algn="tl" rotWithShape="0">
              <a:srgbClr val="333333">
                <a:alpha val="65000"/>
              </a:srgbClr>
            </a:outerShdw>
          </a:effectLst>
        </p:spPr>
      </p:pic>
      <p:sp>
        <p:nvSpPr>
          <p:cNvPr id="7" name="Arrow: Down 6">
            <a:extLst>
              <a:ext uri="{FF2B5EF4-FFF2-40B4-BE49-F238E27FC236}">
                <a16:creationId xmlns:a16="http://schemas.microsoft.com/office/drawing/2014/main" id="{073845E3-3EA7-9ACA-9B43-9C8DFCF245C6}"/>
              </a:ext>
            </a:extLst>
          </p:cNvPr>
          <p:cNvSpPr/>
          <p:nvPr/>
        </p:nvSpPr>
        <p:spPr>
          <a:xfrm rot="5400000">
            <a:off x="7860196" y="2523565"/>
            <a:ext cx="864096" cy="2088232"/>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Arrow: Down 8">
            <a:extLst>
              <a:ext uri="{FF2B5EF4-FFF2-40B4-BE49-F238E27FC236}">
                <a16:creationId xmlns:a16="http://schemas.microsoft.com/office/drawing/2014/main" id="{900497EF-6213-22DC-6E9D-F6676BC7626E}"/>
              </a:ext>
            </a:extLst>
          </p:cNvPr>
          <p:cNvSpPr/>
          <p:nvPr/>
        </p:nvSpPr>
        <p:spPr>
          <a:xfrm rot="5400000">
            <a:off x="6708068" y="842672"/>
            <a:ext cx="864096" cy="2088232"/>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8678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3F0031C-BF13-BE84-86DB-FFBEF2FEC5CC}"/>
              </a:ext>
            </a:extLst>
          </p:cNvPr>
          <p:cNvCxnSpPr>
            <a:cxnSpLocks/>
          </p:cNvCxnSpPr>
          <p:nvPr/>
        </p:nvCxnSpPr>
        <p:spPr>
          <a:xfrm>
            <a:off x="3758854" y="1181870"/>
            <a:ext cx="38296" cy="411741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Oval 1">
            <a:extLst>
              <a:ext uri="{FF2B5EF4-FFF2-40B4-BE49-F238E27FC236}">
                <a16:creationId xmlns:a16="http://schemas.microsoft.com/office/drawing/2014/main" id="{57118E60-3AE2-3A28-3C67-44EF460CC05F}"/>
              </a:ext>
            </a:extLst>
          </p:cNvPr>
          <p:cNvSpPr/>
          <p:nvPr/>
        </p:nvSpPr>
        <p:spPr>
          <a:xfrm>
            <a:off x="2401777" y="3847928"/>
            <a:ext cx="271549" cy="256393"/>
          </a:xfrm>
          <a:prstGeom prst="ellipse">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ubrik 1">
            <a:extLst>
              <a:ext uri="{FF2B5EF4-FFF2-40B4-BE49-F238E27FC236}">
                <a16:creationId xmlns:a16="http://schemas.microsoft.com/office/drawing/2014/main" id="{8425DF31-7363-3788-E2DD-630934A45946}"/>
              </a:ext>
            </a:extLst>
          </p:cNvPr>
          <p:cNvSpPr txBox="1">
            <a:spLocks/>
          </p:cNvSpPr>
          <p:nvPr/>
        </p:nvSpPr>
        <p:spPr>
          <a:xfrm>
            <a:off x="287383" y="143423"/>
            <a:ext cx="11259575" cy="8347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a:ln>
                  <a:noFill/>
                </a:ln>
                <a:solidFill>
                  <a:srgbClr val="204440"/>
                </a:solidFill>
                <a:effectLst/>
                <a:uLnTx/>
                <a:uFillTx/>
                <a:latin typeface="Arial"/>
                <a:ea typeface="+mj-ea"/>
                <a:cs typeface="+mj-cs"/>
              </a:rPr>
              <a:t>Identifierade områden &amp; aktiviteter att hantera – rubriknivå</a:t>
            </a:r>
            <a:endParaRPr kumimoji="0" lang="sv-SE" sz="2800" b="1" i="1" u="none" strike="noStrike" kern="1200" cap="none" spc="0" normalizeH="0" baseline="0" noProof="0">
              <a:ln>
                <a:noFill/>
              </a:ln>
              <a:solidFill>
                <a:srgbClr val="000000"/>
              </a:solidFill>
              <a:effectLst/>
              <a:uLnTx/>
              <a:uFillTx/>
              <a:latin typeface="Arial"/>
              <a:ea typeface="+mj-ea"/>
              <a:cs typeface="+mj-cs"/>
            </a:endParaRPr>
          </a:p>
        </p:txBody>
      </p:sp>
      <p:cxnSp>
        <p:nvCxnSpPr>
          <p:cNvPr id="7" name="Straight Arrow Connector 6">
            <a:extLst>
              <a:ext uri="{FF2B5EF4-FFF2-40B4-BE49-F238E27FC236}">
                <a16:creationId xmlns:a16="http://schemas.microsoft.com/office/drawing/2014/main" id="{693C8F37-6DFC-B2BE-D8F8-2CAB3C663B62}"/>
              </a:ext>
            </a:extLst>
          </p:cNvPr>
          <p:cNvCxnSpPr/>
          <p:nvPr/>
        </p:nvCxnSpPr>
        <p:spPr>
          <a:xfrm>
            <a:off x="1010093" y="5316279"/>
            <a:ext cx="921842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8E235A94-CB77-71E0-170E-3362D66A6BE3}"/>
              </a:ext>
            </a:extLst>
          </p:cNvPr>
          <p:cNvSpPr txBox="1"/>
          <p:nvPr/>
        </p:nvSpPr>
        <p:spPr>
          <a:xfrm>
            <a:off x="10735340" y="5348175"/>
            <a:ext cx="14566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srgbClr val="204440"/>
                </a:solidFill>
                <a:effectLst/>
                <a:uLnTx/>
                <a:uFillTx/>
                <a:latin typeface="Arial"/>
                <a:ea typeface="+mn-ea"/>
                <a:cs typeface="+mn-cs"/>
              </a:rPr>
              <a:t>Tid...</a:t>
            </a:r>
            <a:endParaRPr kumimoji="0" lang="en-US" sz="2000" b="0" i="0" u="none" strike="noStrike" kern="1200" cap="none" spc="0" normalizeH="0" baseline="0" noProof="0">
              <a:ln>
                <a:noFill/>
              </a:ln>
              <a:solidFill>
                <a:srgbClr val="204440"/>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DB8C24C8-C350-4CDE-4FBF-06794EB7728A}"/>
              </a:ext>
            </a:extLst>
          </p:cNvPr>
          <p:cNvCxnSpPr>
            <a:cxnSpLocks/>
          </p:cNvCxnSpPr>
          <p:nvPr/>
        </p:nvCxnSpPr>
        <p:spPr>
          <a:xfrm>
            <a:off x="1518881" y="1118387"/>
            <a:ext cx="42533" cy="416599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6A621831-F529-1A02-F26B-2D0C6329DB6F}"/>
              </a:ext>
            </a:extLst>
          </p:cNvPr>
          <p:cNvSpPr txBox="1"/>
          <p:nvPr/>
        </p:nvSpPr>
        <p:spPr>
          <a:xfrm>
            <a:off x="1791533" y="5348175"/>
            <a:ext cx="17925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srgbClr val="204440"/>
                </a:solidFill>
                <a:effectLst/>
                <a:uLnTx/>
                <a:uFillTx/>
                <a:latin typeface="Arial"/>
                <a:ea typeface="+mn-ea"/>
                <a:cs typeface="+mn-cs"/>
              </a:rPr>
              <a:t>Förberedande arbete</a:t>
            </a:r>
            <a:endParaRPr kumimoji="0" lang="en-US" sz="2000" b="0" i="0" u="none" strike="noStrike" kern="1200" cap="none" spc="0" normalizeH="0" baseline="0" noProof="0">
              <a:ln>
                <a:noFill/>
              </a:ln>
              <a:solidFill>
                <a:srgbClr val="204440"/>
              </a:solidFill>
              <a:effectLst/>
              <a:uLnTx/>
              <a:uFillTx/>
              <a:latin typeface="Arial"/>
              <a:ea typeface="+mn-ea"/>
              <a:cs typeface="+mn-cs"/>
            </a:endParaRPr>
          </a:p>
        </p:txBody>
      </p:sp>
      <p:sp>
        <p:nvSpPr>
          <p:cNvPr id="9" name="Oval 8">
            <a:extLst>
              <a:ext uri="{FF2B5EF4-FFF2-40B4-BE49-F238E27FC236}">
                <a16:creationId xmlns:a16="http://schemas.microsoft.com/office/drawing/2014/main" id="{BBDFBFF1-55B8-D11A-FF6F-7E2940CB1A12}"/>
              </a:ext>
            </a:extLst>
          </p:cNvPr>
          <p:cNvSpPr/>
          <p:nvPr/>
        </p:nvSpPr>
        <p:spPr>
          <a:xfrm>
            <a:off x="5158112" y="3292335"/>
            <a:ext cx="1507493" cy="834768"/>
          </a:xfrm>
          <a:prstGeom prst="ellipse">
            <a:avLst/>
          </a:prstGeom>
          <a:solidFill>
            <a:srgbClr val="00B05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Avslut, Admin</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Oval 5">
            <a:extLst>
              <a:ext uri="{FF2B5EF4-FFF2-40B4-BE49-F238E27FC236}">
                <a16:creationId xmlns:a16="http://schemas.microsoft.com/office/drawing/2014/main" id="{9AC61F10-BB61-02D2-F520-D0E9CBE6D876}"/>
              </a:ext>
            </a:extLst>
          </p:cNvPr>
          <p:cNvSpPr/>
          <p:nvPr/>
        </p:nvSpPr>
        <p:spPr>
          <a:xfrm>
            <a:off x="3941239" y="1823945"/>
            <a:ext cx="1507493" cy="834768"/>
          </a:xfrm>
          <a:prstGeom prst="ellipse">
            <a:avLst/>
          </a:prstGeom>
          <a:solidFill>
            <a:srgbClr val="00B05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Avslut, operativ</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1FA9AC9B-BF73-2A1A-CC52-4CE31F4B685A}"/>
              </a:ext>
            </a:extLst>
          </p:cNvPr>
          <p:cNvSpPr/>
          <p:nvPr/>
        </p:nvSpPr>
        <p:spPr>
          <a:xfrm>
            <a:off x="6855309" y="1215578"/>
            <a:ext cx="1507493" cy="834768"/>
          </a:xfrm>
          <a:prstGeom prst="ellipse">
            <a:avLst/>
          </a:prstGeom>
          <a:solidFill>
            <a:schemeClr val="tx2">
              <a:lumMod val="50000"/>
              <a:lumOff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UppstartAdmin</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38A2704D-B3DB-3C2B-1121-636895E6C74A}"/>
              </a:ext>
            </a:extLst>
          </p:cNvPr>
          <p:cNvSpPr/>
          <p:nvPr/>
        </p:nvSpPr>
        <p:spPr>
          <a:xfrm>
            <a:off x="8504010" y="1272364"/>
            <a:ext cx="1507493" cy="834768"/>
          </a:xfrm>
          <a:prstGeom prst="ellipse">
            <a:avLst/>
          </a:prstGeom>
          <a:solidFill>
            <a:schemeClr val="tx2">
              <a:lumMod val="50000"/>
              <a:lumOff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Uppstart operativ</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1E861BF4-40BB-40FD-A160-E559DDA64604}"/>
              </a:ext>
            </a:extLst>
          </p:cNvPr>
          <p:cNvSpPr/>
          <p:nvPr/>
        </p:nvSpPr>
        <p:spPr>
          <a:xfrm>
            <a:off x="3090948" y="3731396"/>
            <a:ext cx="1507493" cy="834768"/>
          </a:xfrm>
          <a:prstGeom prst="ellipse">
            <a:avLst/>
          </a:prstGeom>
          <a:solidFill>
            <a:srgbClr val="FFC00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Verk-samhet</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Oval 15">
            <a:extLst>
              <a:ext uri="{FF2B5EF4-FFF2-40B4-BE49-F238E27FC236}">
                <a16:creationId xmlns:a16="http://schemas.microsoft.com/office/drawing/2014/main" id="{92197A4D-6A04-EA9A-9CD1-C26FCB97AB68}"/>
              </a:ext>
            </a:extLst>
          </p:cNvPr>
          <p:cNvSpPr/>
          <p:nvPr/>
        </p:nvSpPr>
        <p:spPr>
          <a:xfrm>
            <a:off x="1329233" y="2839093"/>
            <a:ext cx="1507493" cy="834768"/>
          </a:xfrm>
          <a:prstGeom prst="ellipse">
            <a:avLst/>
          </a:prstGeom>
          <a:solidFill>
            <a:srgbClr val="FFC00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Affärs-admin</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CD874598-6233-4EC1-72E4-1AC85104B6F1}"/>
              </a:ext>
            </a:extLst>
          </p:cNvPr>
          <p:cNvSpPr/>
          <p:nvPr/>
        </p:nvSpPr>
        <p:spPr>
          <a:xfrm>
            <a:off x="1027191" y="4097306"/>
            <a:ext cx="1507493" cy="834768"/>
          </a:xfrm>
          <a:prstGeom prst="ellipse">
            <a:avLst/>
          </a:prstGeom>
          <a:solidFill>
            <a:srgbClr val="FFC00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Övrigt</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E2C93FD7-C2D2-B58C-85DE-8AFD27573AE8}"/>
              </a:ext>
            </a:extLst>
          </p:cNvPr>
          <p:cNvSpPr/>
          <p:nvPr/>
        </p:nvSpPr>
        <p:spPr>
          <a:xfrm>
            <a:off x="2687796" y="2919015"/>
            <a:ext cx="1507493" cy="834768"/>
          </a:xfrm>
          <a:prstGeom prst="ellipse">
            <a:avLst/>
          </a:prstGeom>
          <a:solidFill>
            <a:srgbClr val="FFC00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IT &amp; System</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9E5AECAF-DC50-5DE7-7ED7-F676AFF5F229}"/>
              </a:ext>
            </a:extLst>
          </p:cNvPr>
          <p:cNvSpPr/>
          <p:nvPr/>
        </p:nvSpPr>
        <p:spPr>
          <a:xfrm>
            <a:off x="2452095" y="4378534"/>
            <a:ext cx="1507493" cy="834768"/>
          </a:xfrm>
          <a:prstGeom prst="ellipse">
            <a:avLst/>
          </a:prstGeom>
          <a:solidFill>
            <a:srgbClr val="FFC00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mn-cs"/>
              </a:rPr>
              <a:t>Utb. &amp; Info</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3" name="Straight Arrow Connector 22">
            <a:extLst>
              <a:ext uri="{FF2B5EF4-FFF2-40B4-BE49-F238E27FC236}">
                <a16:creationId xmlns:a16="http://schemas.microsoft.com/office/drawing/2014/main" id="{797E73AC-E3B2-8266-B65D-82192239DDA7}"/>
              </a:ext>
            </a:extLst>
          </p:cNvPr>
          <p:cNvCxnSpPr>
            <a:stCxn id="2" idx="1"/>
            <a:endCxn id="16" idx="4"/>
          </p:cNvCxnSpPr>
          <p:nvPr/>
        </p:nvCxnSpPr>
        <p:spPr>
          <a:xfrm flipH="1" flipV="1">
            <a:off x="2082980" y="3673861"/>
            <a:ext cx="358564" cy="211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F06AC83-8EFA-DD8C-3759-5820BC16A649}"/>
              </a:ext>
            </a:extLst>
          </p:cNvPr>
          <p:cNvCxnSpPr>
            <a:cxnSpLocks/>
            <a:stCxn id="2" idx="7"/>
            <a:endCxn id="14" idx="3"/>
          </p:cNvCxnSpPr>
          <p:nvPr/>
        </p:nvCxnSpPr>
        <p:spPr>
          <a:xfrm flipV="1">
            <a:off x="2633559" y="3631534"/>
            <a:ext cx="275004" cy="253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669DD48-4A72-C8D2-ECA5-73B81015A950}"/>
              </a:ext>
            </a:extLst>
          </p:cNvPr>
          <p:cNvCxnSpPr>
            <a:cxnSpLocks/>
            <a:stCxn id="2" idx="6"/>
            <a:endCxn id="15" idx="2"/>
          </p:cNvCxnSpPr>
          <p:nvPr/>
        </p:nvCxnSpPr>
        <p:spPr>
          <a:xfrm>
            <a:off x="2673326" y="3976125"/>
            <a:ext cx="417622" cy="172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168A74B-9239-56FB-84FF-E502968E6724}"/>
              </a:ext>
            </a:extLst>
          </p:cNvPr>
          <p:cNvCxnSpPr>
            <a:cxnSpLocks/>
            <a:stCxn id="2" idx="2"/>
            <a:endCxn id="18" idx="0"/>
          </p:cNvCxnSpPr>
          <p:nvPr/>
        </p:nvCxnSpPr>
        <p:spPr>
          <a:xfrm flipH="1">
            <a:off x="1780938" y="3976125"/>
            <a:ext cx="620839" cy="121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E50F578-0A8F-E7D0-325B-A13339E52E62}"/>
              </a:ext>
            </a:extLst>
          </p:cNvPr>
          <p:cNvCxnSpPr>
            <a:cxnSpLocks/>
            <a:stCxn id="2" idx="5"/>
            <a:endCxn id="17" idx="1"/>
          </p:cNvCxnSpPr>
          <p:nvPr/>
        </p:nvCxnSpPr>
        <p:spPr>
          <a:xfrm>
            <a:off x="2633559" y="4066773"/>
            <a:ext cx="39303" cy="434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403C2CA4-EF13-117F-4D01-C8CBF07C45BE}"/>
              </a:ext>
            </a:extLst>
          </p:cNvPr>
          <p:cNvSpPr/>
          <p:nvPr/>
        </p:nvSpPr>
        <p:spPr>
          <a:xfrm>
            <a:off x="5325496" y="2710896"/>
            <a:ext cx="271549" cy="256393"/>
          </a:xfrm>
          <a:prstGeom prst="ellipse">
            <a:avLst/>
          </a:prstGeom>
          <a:solidFill>
            <a:srgbClr val="00B05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49" name="Straight Arrow Connector 48">
            <a:extLst>
              <a:ext uri="{FF2B5EF4-FFF2-40B4-BE49-F238E27FC236}">
                <a16:creationId xmlns:a16="http://schemas.microsoft.com/office/drawing/2014/main" id="{F1341C6B-3D5A-DE1E-3A5C-F19ED923AC30}"/>
              </a:ext>
            </a:extLst>
          </p:cNvPr>
          <p:cNvCxnSpPr>
            <a:cxnSpLocks/>
            <a:stCxn id="48" idx="5"/>
            <a:endCxn id="9" idx="0"/>
          </p:cNvCxnSpPr>
          <p:nvPr/>
        </p:nvCxnSpPr>
        <p:spPr>
          <a:xfrm>
            <a:off x="5557278" y="2929741"/>
            <a:ext cx="354581" cy="362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200F6AA-9BFC-CCC9-51EE-0561DA80B136}"/>
              </a:ext>
            </a:extLst>
          </p:cNvPr>
          <p:cNvCxnSpPr>
            <a:cxnSpLocks/>
            <a:stCxn id="48" idx="1"/>
            <a:endCxn id="6" idx="5"/>
          </p:cNvCxnSpPr>
          <p:nvPr/>
        </p:nvCxnSpPr>
        <p:spPr>
          <a:xfrm flipH="1" flipV="1">
            <a:off x="5227965" y="2536464"/>
            <a:ext cx="137298" cy="211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1DCA598-D880-6FF1-0C83-A899C10FDFFD}"/>
              </a:ext>
            </a:extLst>
          </p:cNvPr>
          <p:cNvSpPr txBox="1"/>
          <p:nvPr/>
        </p:nvSpPr>
        <p:spPr>
          <a:xfrm>
            <a:off x="4422558" y="5348175"/>
            <a:ext cx="17925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srgbClr val="204440"/>
                </a:solidFill>
                <a:effectLst/>
                <a:uLnTx/>
                <a:uFillTx/>
                <a:latin typeface="Arial"/>
                <a:ea typeface="+mn-ea"/>
                <a:cs typeface="+mn-cs"/>
              </a:rPr>
              <a:t>Avslutande arbete</a:t>
            </a:r>
            <a:endParaRPr kumimoji="0" lang="en-US" sz="2000" b="0" i="0" u="none" strike="noStrike" kern="1200" cap="none" spc="0" normalizeH="0" baseline="0" noProof="0">
              <a:ln>
                <a:noFill/>
              </a:ln>
              <a:solidFill>
                <a:srgbClr val="204440"/>
              </a:solidFill>
              <a:effectLst/>
              <a:uLnTx/>
              <a:uFillTx/>
              <a:latin typeface="Arial"/>
              <a:ea typeface="+mn-ea"/>
              <a:cs typeface="+mn-cs"/>
            </a:endParaRPr>
          </a:p>
        </p:txBody>
      </p:sp>
      <p:cxnSp>
        <p:nvCxnSpPr>
          <p:cNvPr id="59" name="Straight Connector 58">
            <a:extLst>
              <a:ext uri="{FF2B5EF4-FFF2-40B4-BE49-F238E27FC236}">
                <a16:creationId xmlns:a16="http://schemas.microsoft.com/office/drawing/2014/main" id="{FB9906C0-D91A-52D8-1180-8131E1DC7F3C}"/>
              </a:ext>
            </a:extLst>
          </p:cNvPr>
          <p:cNvCxnSpPr>
            <a:cxnSpLocks/>
          </p:cNvCxnSpPr>
          <p:nvPr/>
        </p:nvCxnSpPr>
        <p:spPr>
          <a:xfrm>
            <a:off x="6758765" y="1196875"/>
            <a:ext cx="38296" cy="411741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a:extLst>
              <a:ext uri="{FF2B5EF4-FFF2-40B4-BE49-F238E27FC236}">
                <a16:creationId xmlns:a16="http://schemas.microsoft.com/office/drawing/2014/main" id="{ED3BF1A2-FEC5-26D9-5FF0-EB270D238117}"/>
              </a:ext>
            </a:extLst>
          </p:cNvPr>
          <p:cNvCxnSpPr>
            <a:cxnSpLocks/>
          </p:cNvCxnSpPr>
          <p:nvPr/>
        </p:nvCxnSpPr>
        <p:spPr>
          <a:xfrm>
            <a:off x="10097065" y="1215865"/>
            <a:ext cx="38296" cy="411741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1" name="TextBox 60">
            <a:extLst>
              <a:ext uri="{FF2B5EF4-FFF2-40B4-BE49-F238E27FC236}">
                <a16:creationId xmlns:a16="http://schemas.microsoft.com/office/drawing/2014/main" id="{D18BE4B1-E5CA-AC2C-B494-1A215E56B6FB}"/>
              </a:ext>
            </a:extLst>
          </p:cNvPr>
          <p:cNvSpPr txBox="1"/>
          <p:nvPr/>
        </p:nvSpPr>
        <p:spPr>
          <a:xfrm>
            <a:off x="7560373" y="5337957"/>
            <a:ext cx="17925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srgbClr val="204440"/>
                </a:solidFill>
                <a:effectLst/>
                <a:uLnTx/>
                <a:uFillTx/>
                <a:latin typeface="Arial"/>
                <a:ea typeface="+mn-ea"/>
                <a:cs typeface="+mn-cs"/>
              </a:rPr>
              <a:t>Uppstart affärer, Viol 3</a:t>
            </a:r>
            <a:endParaRPr kumimoji="0" lang="en-US" sz="2000" b="0" i="0" u="none" strike="noStrike" kern="1200" cap="none" spc="0" normalizeH="0" baseline="0" noProof="0">
              <a:ln>
                <a:noFill/>
              </a:ln>
              <a:solidFill>
                <a:srgbClr val="204440"/>
              </a:solidFill>
              <a:effectLst/>
              <a:uLnTx/>
              <a:uFillTx/>
              <a:latin typeface="Arial"/>
              <a:ea typeface="+mn-ea"/>
              <a:cs typeface="+mn-cs"/>
            </a:endParaRPr>
          </a:p>
        </p:txBody>
      </p:sp>
      <p:sp>
        <p:nvSpPr>
          <p:cNvPr id="66" name="Oval 65">
            <a:extLst>
              <a:ext uri="{FF2B5EF4-FFF2-40B4-BE49-F238E27FC236}">
                <a16:creationId xmlns:a16="http://schemas.microsoft.com/office/drawing/2014/main" id="{B5466238-C44F-208C-266A-ABA49955F791}"/>
              </a:ext>
            </a:extLst>
          </p:cNvPr>
          <p:cNvSpPr/>
          <p:nvPr/>
        </p:nvSpPr>
        <p:spPr>
          <a:xfrm>
            <a:off x="8250149" y="2659832"/>
            <a:ext cx="271549" cy="256393"/>
          </a:xfrm>
          <a:prstGeom prst="ellipse">
            <a:avLst/>
          </a:prstGeom>
          <a:solidFill>
            <a:schemeClr val="tx2">
              <a:lumMod val="50000"/>
              <a:lumOff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7" name="Straight Arrow Connector 66">
            <a:extLst>
              <a:ext uri="{FF2B5EF4-FFF2-40B4-BE49-F238E27FC236}">
                <a16:creationId xmlns:a16="http://schemas.microsoft.com/office/drawing/2014/main" id="{7638EA58-010F-0269-69A6-DC21A194AE2D}"/>
              </a:ext>
            </a:extLst>
          </p:cNvPr>
          <p:cNvCxnSpPr>
            <a:cxnSpLocks/>
            <a:stCxn id="66" idx="6"/>
            <a:endCxn id="13" idx="3"/>
          </p:cNvCxnSpPr>
          <p:nvPr/>
        </p:nvCxnSpPr>
        <p:spPr>
          <a:xfrm flipV="1">
            <a:off x="8521698" y="1984883"/>
            <a:ext cx="203079" cy="803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D7CEC9A-A754-36E7-BA01-79B961EF730F}"/>
              </a:ext>
            </a:extLst>
          </p:cNvPr>
          <p:cNvCxnSpPr>
            <a:cxnSpLocks/>
            <a:stCxn id="66" idx="2"/>
            <a:endCxn id="12" idx="5"/>
          </p:cNvCxnSpPr>
          <p:nvPr/>
        </p:nvCxnSpPr>
        <p:spPr>
          <a:xfrm flipH="1" flipV="1">
            <a:off x="8142035" y="1928097"/>
            <a:ext cx="108114" cy="859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90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6" grpId="0" animBg="1"/>
      <p:bldP spid="12" grpId="0" animBg="1"/>
      <p:bldP spid="13" grpId="0" animBg="1"/>
      <p:bldP spid="15" grpId="0" animBg="1"/>
      <p:bldP spid="16" grpId="0" animBg="1"/>
      <p:bldP spid="18" grpId="0" animBg="1"/>
      <p:bldP spid="14" grpId="0" animBg="1"/>
      <p:bldP spid="17" grpId="0" animBg="1"/>
      <p:bldP spid="48" grpId="0" animBg="1"/>
      <p:bldP spid="6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file"/>
            <a:extLst>
              <a:ext uri="{FF2B5EF4-FFF2-40B4-BE49-F238E27FC236}">
                <a16:creationId xmlns:a16="http://schemas.microsoft.com/office/drawing/2014/main" id="{55ACD074-778D-BA5C-04D2-BE15EE1C3B62}"/>
              </a:ext>
            </a:extLst>
          </p:cNvPr>
          <p:cNvPicPr>
            <a:picLocks noChangeAspect="1"/>
          </p:cNvPicPr>
          <p:nvPr/>
        </p:nvPicPr>
        <p:blipFill>
          <a:blip r:embed="rId3"/>
          <a:stretch>
            <a:fillRect/>
          </a:stretch>
        </p:blipFill>
        <p:spPr>
          <a:xfrm>
            <a:off x="64487" y="620688"/>
            <a:ext cx="12063025" cy="5472608"/>
          </a:xfrm>
          <a:prstGeom prst="rect">
            <a:avLst/>
          </a:prstGeom>
        </p:spPr>
      </p:pic>
      <p:sp>
        <p:nvSpPr>
          <p:cNvPr id="9" name="Rubrik 1">
            <a:extLst>
              <a:ext uri="{FF2B5EF4-FFF2-40B4-BE49-F238E27FC236}">
                <a16:creationId xmlns:a16="http://schemas.microsoft.com/office/drawing/2014/main" id="{BFC79CF1-66A4-03E9-8799-DB99EDCBD287}"/>
              </a:ext>
            </a:extLst>
          </p:cNvPr>
          <p:cNvSpPr txBox="1">
            <a:spLocks/>
          </p:cNvSpPr>
          <p:nvPr/>
        </p:nvSpPr>
        <p:spPr>
          <a:xfrm>
            <a:off x="911424" y="116632"/>
            <a:ext cx="11064552"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Hypotes – idé...</a:t>
            </a:r>
            <a:endParaRPr kumimoji="0" lang="sv-SE" sz="3200" b="1" i="1" u="none" strike="noStrike" kern="1200" cap="none" spc="0" normalizeH="0" baseline="0" noProof="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3855638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DE7D9817-BDB5-4A26-9706-0672128140AE}"/>
              </a:ext>
            </a:extLst>
          </p:cNvPr>
          <p:cNvSpPr txBox="1">
            <a:spLocks/>
          </p:cNvSpPr>
          <p:nvPr/>
        </p:nvSpPr>
        <p:spPr>
          <a:xfrm>
            <a:off x="47328" y="114332"/>
            <a:ext cx="9705009"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Tillgänglighet för resurser – </a:t>
            </a:r>
            <a:r>
              <a:rPr kumimoji="0" lang="sv-SE" sz="3200" b="1" i="1" u="none" strike="noStrike" kern="1200" cap="none" spc="0" normalizeH="0" baseline="0" noProof="0">
                <a:ln>
                  <a:noFill/>
                </a:ln>
                <a:solidFill>
                  <a:srgbClr val="000000"/>
                </a:solidFill>
                <a:effectLst/>
                <a:uLnTx/>
                <a:uFillTx/>
                <a:latin typeface="Arial"/>
                <a:ea typeface="+mj-ea"/>
                <a:cs typeface="+mj-cs"/>
              </a:rPr>
              <a:t>planera &amp; säkerställ!</a:t>
            </a:r>
          </a:p>
        </p:txBody>
      </p:sp>
      <p:grpSp>
        <p:nvGrpSpPr>
          <p:cNvPr id="4" name="Group 3">
            <a:extLst>
              <a:ext uri="{FF2B5EF4-FFF2-40B4-BE49-F238E27FC236}">
                <a16:creationId xmlns:a16="http://schemas.microsoft.com/office/drawing/2014/main" id="{09F10BEB-462A-BDA5-BA74-C3173A0E784D}"/>
              </a:ext>
            </a:extLst>
          </p:cNvPr>
          <p:cNvGrpSpPr/>
          <p:nvPr/>
        </p:nvGrpSpPr>
        <p:grpSpPr>
          <a:xfrm>
            <a:off x="1703512" y="754636"/>
            <a:ext cx="8215938" cy="5972052"/>
            <a:chOff x="1703512" y="754636"/>
            <a:chExt cx="8215938" cy="5972052"/>
          </a:xfrm>
        </p:grpSpPr>
        <p:pic>
          <p:nvPicPr>
            <p:cNvPr id="2" name="Picture 1">
              <a:extLst>
                <a:ext uri="{FF2B5EF4-FFF2-40B4-BE49-F238E27FC236}">
                  <a16:creationId xmlns:a16="http://schemas.microsoft.com/office/drawing/2014/main" id="{A2505ACA-C803-077E-69EA-C1CA61E2C2CE}"/>
                </a:ext>
              </a:extLst>
            </p:cNvPr>
            <p:cNvPicPr>
              <a:picLocks noChangeAspect="1"/>
            </p:cNvPicPr>
            <p:nvPr/>
          </p:nvPicPr>
          <p:blipFill>
            <a:blip r:embed="rId2"/>
            <a:stretch>
              <a:fillRect/>
            </a:stretch>
          </p:blipFill>
          <p:spPr>
            <a:xfrm>
              <a:off x="1703512" y="754636"/>
              <a:ext cx="8215938" cy="5972052"/>
            </a:xfrm>
            <a:prstGeom prst="rect">
              <a:avLst/>
            </a:prstGeom>
          </p:spPr>
        </p:pic>
        <p:sp>
          <p:nvSpPr>
            <p:cNvPr id="3" name="TextBox 2">
              <a:extLst>
                <a:ext uri="{FF2B5EF4-FFF2-40B4-BE49-F238E27FC236}">
                  <a16:creationId xmlns:a16="http://schemas.microsoft.com/office/drawing/2014/main" id="{F94B15CE-FC1C-BC96-F977-91E4DB3623B8}"/>
                </a:ext>
              </a:extLst>
            </p:cNvPr>
            <p:cNvSpPr txBox="1"/>
            <p:nvPr/>
          </p:nvSpPr>
          <p:spPr>
            <a:xfrm>
              <a:off x="1703512" y="836712"/>
              <a:ext cx="144016" cy="583264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err="1">
                <a:ln>
                  <a:noFill/>
                </a:ln>
                <a:solidFill>
                  <a:srgbClr val="204440"/>
                </a:solidFill>
                <a:effectLst/>
                <a:uLnTx/>
                <a:uFillTx/>
                <a:latin typeface="Arial"/>
                <a:ea typeface="+mn-ea"/>
                <a:cs typeface="+mn-cs"/>
              </a:endParaRPr>
            </a:p>
          </p:txBody>
        </p:sp>
      </p:grpSp>
    </p:spTree>
    <p:extLst>
      <p:ext uri="{BB962C8B-B14F-4D97-AF65-F5344CB8AC3E}">
        <p14:creationId xmlns:p14="http://schemas.microsoft.com/office/powerpoint/2010/main" val="37010237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F7ACA4A8-CE37-EE30-BF05-DCE9FFE0DE30}"/>
              </a:ext>
            </a:extLst>
          </p:cNvPr>
          <p:cNvGrpSpPr/>
          <p:nvPr/>
        </p:nvGrpSpPr>
        <p:grpSpPr>
          <a:xfrm>
            <a:off x="511801" y="2922508"/>
            <a:ext cx="3448868" cy="3516196"/>
            <a:chOff x="511801" y="2922508"/>
            <a:chExt cx="3448868" cy="3516196"/>
          </a:xfrm>
        </p:grpSpPr>
        <p:sp>
          <p:nvSpPr>
            <p:cNvPr id="61" name="Rectangle 60">
              <a:extLst>
                <a:ext uri="{FF2B5EF4-FFF2-40B4-BE49-F238E27FC236}">
                  <a16:creationId xmlns:a16="http://schemas.microsoft.com/office/drawing/2014/main" id="{81CC4ACA-CD7B-EDF6-414E-31B0BAE6C3C3}"/>
                </a:ext>
              </a:extLst>
            </p:cNvPr>
            <p:cNvSpPr/>
            <p:nvPr/>
          </p:nvSpPr>
          <p:spPr>
            <a:xfrm>
              <a:off x="532440" y="2922508"/>
              <a:ext cx="3428229" cy="3516196"/>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950683B9-CFEB-06AB-0629-D87572C8115E}"/>
                </a:ext>
              </a:extLst>
            </p:cNvPr>
            <p:cNvSpPr txBox="1"/>
            <p:nvPr/>
          </p:nvSpPr>
          <p:spPr>
            <a:xfrm rot="16200000">
              <a:off x="-640693" y="4385198"/>
              <a:ext cx="2612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Trebuchet MS"/>
                  <a:ea typeface="+mn-ea"/>
                  <a:cs typeface="+mn-cs"/>
                </a:rPr>
                <a:t>Verifieringsperiod, t.o.m 7/10</a:t>
              </a:r>
            </a:p>
          </p:txBody>
        </p:sp>
      </p:grpSp>
      <p:cxnSp>
        <p:nvCxnSpPr>
          <p:cNvPr id="154" name="Straight Connector 153" title="callout lines">
            <a:extLst>
              <a:ext uri="{FF2B5EF4-FFF2-40B4-BE49-F238E27FC236}">
                <a16:creationId xmlns:a16="http://schemas.microsoft.com/office/drawing/2014/main" id="{BDE716C9-4F7D-4C14-9DD7-E104B8688070}"/>
              </a:ext>
            </a:extLst>
          </p:cNvPr>
          <p:cNvCxnSpPr>
            <a:cxnSpLocks/>
            <a:stCxn id="348" idx="1"/>
            <a:endCxn id="291" idx="0"/>
          </p:cNvCxnSpPr>
          <p:nvPr/>
        </p:nvCxnSpPr>
        <p:spPr>
          <a:xfrm>
            <a:off x="2164285" y="2849848"/>
            <a:ext cx="14661" cy="3532274"/>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1" name="Slide Title">
            <a:extLst>
              <a:ext uri="{FF2B5EF4-FFF2-40B4-BE49-F238E27FC236}">
                <a16:creationId xmlns:a16="http://schemas.microsoft.com/office/drawing/2014/main" id="{82336B3C-0982-49C2-85B3-D4D69E435900}"/>
              </a:ext>
            </a:extLst>
          </p:cNvPr>
          <p:cNvSpPr>
            <a:spLocks noGrp="1"/>
          </p:cNvSpPr>
          <p:nvPr>
            <p:ph type="title"/>
          </p:nvPr>
        </p:nvSpPr>
        <p:spPr>
          <a:xfrm>
            <a:off x="97910" y="46534"/>
            <a:ext cx="11340000" cy="540000"/>
          </a:xfrm>
        </p:spPr>
        <p:txBody>
          <a:bodyPr/>
          <a:lstStyle/>
          <a:p>
            <a:r>
              <a:rPr lang="en-US"/>
              <a:t>Omläggningen, Viol 2 </a:t>
            </a:r>
            <a:r>
              <a:rPr lang="en-US">
                <a:sym typeface="Wingdings" panose="05000000000000000000" pitchFamily="2" charset="2"/>
              </a:rPr>
              <a:t> Viol 3</a:t>
            </a:r>
            <a:endParaRPr lang="en-US" i="1">
              <a:solidFill>
                <a:srgbClr val="FF0000"/>
              </a:solidFill>
            </a:endParaRPr>
          </a:p>
        </p:txBody>
      </p:sp>
      <p:grpSp>
        <p:nvGrpSpPr>
          <p:cNvPr id="10" name="Group 9" title="Milestone">
            <a:extLst>
              <a:ext uri="{FF2B5EF4-FFF2-40B4-BE49-F238E27FC236}">
                <a16:creationId xmlns:a16="http://schemas.microsoft.com/office/drawing/2014/main" id="{6BE69F2F-25E5-4E14-9BE7-F81A1FB8E199}"/>
              </a:ext>
            </a:extLst>
          </p:cNvPr>
          <p:cNvGrpSpPr/>
          <p:nvPr/>
        </p:nvGrpSpPr>
        <p:grpSpPr>
          <a:xfrm>
            <a:off x="809194" y="5830208"/>
            <a:ext cx="1854847" cy="335007"/>
            <a:chOff x="847294" y="4519762"/>
            <a:chExt cx="1854847" cy="335007"/>
          </a:xfrm>
        </p:grpSpPr>
        <p:sp>
          <p:nvSpPr>
            <p:cNvPr id="63" name="TextBox 62">
              <a:extLst>
                <a:ext uri="{FF2B5EF4-FFF2-40B4-BE49-F238E27FC236}">
                  <a16:creationId xmlns:a16="http://schemas.microsoft.com/office/drawing/2014/main" id="{36E6E519-8D5B-4E7C-9E35-2BB710F5C3A8}"/>
                </a:ext>
              </a:extLst>
            </p:cNvPr>
            <p:cNvSpPr txBox="1"/>
            <p:nvPr/>
          </p:nvSpPr>
          <p:spPr>
            <a:xfrm>
              <a:off x="1078800" y="4519762"/>
              <a:ext cx="1294781" cy="23573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April - Juli</a:t>
              </a:r>
            </a:p>
          </p:txBody>
        </p:sp>
        <p:sp>
          <p:nvSpPr>
            <p:cNvPr id="113" name="Rectangle: Rounded Corners 112" title="Milestone Graphic">
              <a:extLst>
                <a:ext uri="{FF2B5EF4-FFF2-40B4-BE49-F238E27FC236}">
                  <a16:creationId xmlns:a16="http://schemas.microsoft.com/office/drawing/2014/main" id="{3BC77ADA-7AD2-4DFC-9408-57E93582FC52}"/>
                </a:ext>
              </a:extLst>
            </p:cNvPr>
            <p:cNvSpPr/>
            <p:nvPr/>
          </p:nvSpPr>
          <p:spPr>
            <a:xfrm>
              <a:off x="847294" y="4701064"/>
              <a:ext cx="1854847" cy="15370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white"/>
                  </a:solidFill>
                  <a:effectLst/>
                  <a:uLnTx/>
                  <a:uFillTx/>
                  <a:latin typeface="Trebuchet MS"/>
                  <a:ea typeface="+mn-ea"/>
                  <a:cs typeface="+mn-cs"/>
                </a:rPr>
                <a:t>Beställa</a:t>
              </a:r>
              <a:r>
                <a:rPr kumimoji="0" lang="en-US" sz="1000" b="0" i="0" u="none" strike="noStrike" kern="1200" cap="none" spc="0" normalizeH="0" baseline="0" noProof="0">
                  <a:ln>
                    <a:noFill/>
                  </a:ln>
                  <a:solidFill>
                    <a:prstClr val="white"/>
                  </a:solidFill>
                  <a:effectLst/>
                  <a:uLnTx/>
                  <a:uFillTx/>
                  <a:latin typeface="Trebuchet MS"/>
                  <a:ea typeface="+mn-ea"/>
                  <a:cs typeface="+mn-cs"/>
                </a:rPr>
                <a:t> </a:t>
              </a:r>
              <a:r>
                <a:rPr kumimoji="0" lang="en-US" sz="1000" b="0" i="0" u="none" strike="noStrike" kern="1200" cap="none" spc="0" normalizeH="0" baseline="0" noProof="0" err="1">
                  <a:ln>
                    <a:noFill/>
                  </a:ln>
                  <a:solidFill>
                    <a:prstClr val="white"/>
                  </a:solidFill>
                  <a:effectLst/>
                  <a:uLnTx/>
                  <a:uFillTx/>
                  <a:latin typeface="Trebuchet MS"/>
                  <a:ea typeface="+mn-ea"/>
                  <a:cs typeface="+mn-cs"/>
                </a:rPr>
                <a:t>grunduppsättning</a:t>
              </a: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grpSp>
      <p:cxnSp>
        <p:nvCxnSpPr>
          <p:cNvPr id="186" name="Straight Connector 185" title="callout lines">
            <a:extLst>
              <a:ext uri="{FF2B5EF4-FFF2-40B4-BE49-F238E27FC236}">
                <a16:creationId xmlns:a16="http://schemas.microsoft.com/office/drawing/2014/main" id="{58C06FCD-B8D5-441F-8E12-DDC26E69D281}"/>
              </a:ext>
            </a:extLst>
          </p:cNvPr>
          <p:cNvCxnSpPr>
            <a:cxnSpLocks/>
            <a:stCxn id="113" idx="1"/>
          </p:cNvCxnSpPr>
          <p:nvPr/>
        </p:nvCxnSpPr>
        <p:spPr>
          <a:xfrm>
            <a:off x="809194" y="6088363"/>
            <a:ext cx="0" cy="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2BD778E6-D334-4389-B4C0-6C793B6E1E82}"/>
              </a:ext>
            </a:extLst>
          </p:cNvPr>
          <p:cNvSpPr txBox="1"/>
          <p:nvPr/>
        </p:nvSpPr>
        <p:spPr>
          <a:xfrm>
            <a:off x="400078" y="6708630"/>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lumMod val="75000"/>
                    <a:lumOff val="25000"/>
                  </a:prstClr>
                </a:solidFill>
                <a:effectLst/>
                <a:uLnTx/>
                <a:uFillTx/>
                <a:latin typeface="Trebuchet MS"/>
                <a:ea typeface="+mn-ea"/>
                <a:cs typeface="+mn-cs"/>
              </a:rPr>
              <a:t>2024</a:t>
            </a:r>
          </a:p>
        </p:txBody>
      </p:sp>
      <p:sp>
        <p:nvSpPr>
          <p:cNvPr id="274" name="TextBox 273">
            <a:extLst>
              <a:ext uri="{FF2B5EF4-FFF2-40B4-BE49-F238E27FC236}">
                <a16:creationId xmlns:a16="http://schemas.microsoft.com/office/drawing/2014/main" id="{4FA99F98-F2AC-69C6-A8B2-C2467F889E2E}"/>
              </a:ext>
            </a:extLst>
          </p:cNvPr>
          <p:cNvSpPr txBox="1"/>
          <p:nvPr/>
        </p:nvSpPr>
        <p:spPr>
          <a:xfrm>
            <a:off x="5418706" y="6708629"/>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lumMod val="75000"/>
                    <a:lumOff val="25000"/>
                  </a:prstClr>
                </a:solidFill>
                <a:effectLst/>
                <a:uLnTx/>
                <a:uFillTx/>
                <a:latin typeface="Trebuchet MS"/>
                <a:ea typeface="+mn-ea"/>
                <a:cs typeface="+mn-cs"/>
              </a:rPr>
              <a:t>2025</a:t>
            </a:r>
          </a:p>
        </p:txBody>
      </p:sp>
      <p:grpSp>
        <p:nvGrpSpPr>
          <p:cNvPr id="355" name="Group 354">
            <a:extLst>
              <a:ext uri="{FF2B5EF4-FFF2-40B4-BE49-F238E27FC236}">
                <a16:creationId xmlns:a16="http://schemas.microsoft.com/office/drawing/2014/main" id="{2031765D-1A41-B0F3-0B7A-7A4599177664}"/>
              </a:ext>
            </a:extLst>
          </p:cNvPr>
          <p:cNvGrpSpPr/>
          <p:nvPr/>
        </p:nvGrpSpPr>
        <p:grpSpPr>
          <a:xfrm>
            <a:off x="532440" y="6228980"/>
            <a:ext cx="11597648" cy="461147"/>
            <a:chOff x="532440" y="6228980"/>
            <a:chExt cx="11597648" cy="461147"/>
          </a:xfrm>
        </p:grpSpPr>
        <p:cxnSp>
          <p:nvCxnSpPr>
            <p:cNvPr id="124" name="Straight Connector 123" descr="Time line">
              <a:extLst>
                <a:ext uri="{FF2B5EF4-FFF2-40B4-BE49-F238E27FC236}">
                  <a16:creationId xmlns:a16="http://schemas.microsoft.com/office/drawing/2014/main" id="{0ECD7D0F-80D1-4D75-A17F-3E2E46570DE4}"/>
                </a:ext>
              </a:extLst>
            </p:cNvPr>
            <p:cNvCxnSpPr>
              <a:cxnSpLocks/>
            </p:cNvCxnSpPr>
            <p:nvPr/>
          </p:nvCxnSpPr>
          <p:spPr>
            <a:xfrm flipH="1">
              <a:off x="561200" y="6413750"/>
              <a:ext cx="11568888" cy="0"/>
            </a:xfrm>
            <a:prstGeom prst="line">
              <a:avLst/>
            </a:prstGeom>
            <a:ln w="15875" cmpd="sng">
              <a:solidFill>
                <a:schemeClr val="tx1">
                  <a:lumMod val="75000"/>
                  <a:lumOff val="25000"/>
                </a:schemeClr>
              </a:solidFill>
              <a:prstDash val="solid"/>
              <a:headEnd type="triangle" w="sm" len="sm"/>
              <a:tailEnd type="none" w="lg" len="lg"/>
            </a:ln>
          </p:spPr>
          <p:style>
            <a:lnRef idx="1">
              <a:schemeClr val="accent1"/>
            </a:lnRef>
            <a:fillRef idx="0">
              <a:schemeClr val="accent1"/>
            </a:fillRef>
            <a:effectRef idx="0">
              <a:schemeClr val="accent1"/>
            </a:effectRef>
            <a:fontRef idx="minor">
              <a:schemeClr val="tx1"/>
            </a:fontRef>
          </p:style>
        </p:cxnSp>
        <p:sp>
          <p:nvSpPr>
            <p:cNvPr id="267" name="Rectangle: Rounded Corners 266" title="Year Bar">
              <a:extLst>
                <a:ext uri="{FF2B5EF4-FFF2-40B4-BE49-F238E27FC236}">
                  <a16:creationId xmlns:a16="http://schemas.microsoft.com/office/drawing/2014/main" id="{FFC89E03-F4A3-FE9D-F4DD-1E9953DF4565}"/>
                </a:ext>
              </a:extLst>
            </p:cNvPr>
            <p:cNvSpPr/>
            <p:nvPr/>
          </p:nvSpPr>
          <p:spPr>
            <a:xfrm>
              <a:off x="10267933" y="6449410"/>
              <a:ext cx="1622015" cy="21552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Q4</a:t>
              </a:r>
            </a:p>
          </p:txBody>
        </p:sp>
        <p:sp>
          <p:nvSpPr>
            <p:cNvPr id="261" name="Rectangle: Rounded Corners 260" title="Year Bar">
              <a:extLst>
                <a:ext uri="{FF2B5EF4-FFF2-40B4-BE49-F238E27FC236}">
                  <a16:creationId xmlns:a16="http://schemas.microsoft.com/office/drawing/2014/main" id="{692A265D-9BA6-374E-0E6A-7196D9CC1966}"/>
                </a:ext>
              </a:extLst>
            </p:cNvPr>
            <p:cNvSpPr/>
            <p:nvPr/>
          </p:nvSpPr>
          <p:spPr>
            <a:xfrm>
              <a:off x="8646528" y="6455878"/>
              <a:ext cx="1622015" cy="214938"/>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Q3</a:t>
              </a:r>
            </a:p>
          </p:txBody>
        </p:sp>
        <p:sp>
          <p:nvSpPr>
            <p:cNvPr id="268" name="Rectangle: Rounded Corners 267" title="Year Bar">
              <a:extLst>
                <a:ext uri="{FF2B5EF4-FFF2-40B4-BE49-F238E27FC236}">
                  <a16:creationId xmlns:a16="http://schemas.microsoft.com/office/drawing/2014/main" id="{F1AA89CA-C045-D4E0-682F-1EE4BFA4BB62}"/>
                </a:ext>
              </a:extLst>
            </p:cNvPr>
            <p:cNvSpPr/>
            <p:nvPr/>
          </p:nvSpPr>
          <p:spPr>
            <a:xfrm>
              <a:off x="7028509" y="6458889"/>
              <a:ext cx="1622015" cy="21552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Q2</a:t>
              </a:r>
            </a:p>
          </p:txBody>
        </p:sp>
        <p:sp>
          <p:nvSpPr>
            <p:cNvPr id="269" name="Rectangle: Rounded Corners 268" title="Year Bar">
              <a:extLst>
                <a:ext uri="{FF2B5EF4-FFF2-40B4-BE49-F238E27FC236}">
                  <a16:creationId xmlns:a16="http://schemas.microsoft.com/office/drawing/2014/main" id="{04AC97CC-7697-8DAB-86D8-260669828F9B}"/>
                </a:ext>
              </a:extLst>
            </p:cNvPr>
            <p:cNvSpPr/>
            <p:nvPr/>
          </p:nvSpPr>
          <p:spPr>
            <a:xfrm>
              <a:off x="5420162" y="6459184"/>
              <a:ext cx="1622015" cy="214938"/>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Q1</a:t>
              </a:r>
            </a:p>
          </p:txBody>
        </p:sp>
        <p:sp>
          <p:nvSpPr>
            <p:cNvPr id="271" name="Rectangle: Rounded Corners 270" title="Year Bar">
              <a:extLst>
                <a:ext uri="{FF2B5EF4-FFF2-40B4-BE49-F238E27FC236}">
                  <a16:creationId xmlns:a16="http://schemas.microsoft.com/office/drawing/2014/main" id="{FC5175A6-D70D-4A95-5C33-E26787A40F2E}"/>
                </a:ext>
              </a:extLst>
            </p:cNvPr>
            <p:cNvSpPr/>
            <p:nvPr/>
          </p:nvSpPr>
          <p:spPr>
            <a:xfrm>
              <a:off x="3811816" y="6465710"/>
              <a:ext cx="1622015" cy="21493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Q4</a:t>
              </a:r>
            </a:p>
          </p:txBody>
        </p:sp>
        <p:sp>
          <p:nvSpPr>
            <p:cNvPr id="272" name="Rectangle: Rounded Corners 271" title="Year Bar">
              <a:extLst>
                <a:ext uri="{FF2B5EF4-FFF2-40B4-BE49-F238E27FC236}">
                  <a16:creationId xmlns:a16="http://schemas.microsoft.com/office/drawing/2014/main" id="{29DA883E-E41B-065F-DBFF-8930544B08A2}"/>
                </a:ext>
              </a:extLst>
            </p:cNvPr>
            <p:cNvSpPr/>
            <p:nvPr/>
          </p:nvSpPr>
          <p:spPr>
            <a:xfrm>
              <a:off x="2193797" y="6468721"/>
              <a:ext cx="1622015" cy="21552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Q3</a:t>
              </a:r>
            </a:p>
          </p:txBody>
        </p:sp>
        <p:sp>
          <p:nvSpPr>
            <p:cNvPr id="273" name="Rectangle: Rounded Corners 272" title="Year Bar">
              <a:extLst>
                <a:ext uri="{FF2B5EF4-FFF2-40B4-BE49-F238E27FC236}">
                  <a16:creationId xmlns:a16="http://schemas.microsoft.com/office/drawing/2014/main" id="{6E159B26-0D9B-7AA2-E120-91B6B938B695}"/>
                </a:ext>
              </a:extLst>
            </p:cNvPr>
            <p:cNvSpPr/>
            <p:nvPr/>
          </p:nvSpPr>
          <p:spPr>
            <a:xfrm>
              <a:off x="572392" y="6475189"/>
              <a:ext cx="1622015" cy="21493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Q2</a:t>
              </a:r>
            </a:p>
          </p:txBody>
        </p:sp>
        <p:sp>
          <p:nvSpPr>
            <p:cNvPr id="288" name="Oval 287">
              <a:extLst>
                <a:ext uri="{FF2B5EF4-FFF2-40B4-BE49-F238E27FC236}">
                  <a16:creationId xmlns:a16="http://schemas.microsoft.com/office/drawing/2014/main" id="{DF78F332-AAB0-5F03-16D1-CF4DB4120E0E}"/>
                </a:ext>
              </a:extLst>
            </p:cNvPr>
            <p:cNvSpPr/>
            <p:nvPr/>
          </p:nvSpPr>
          <p:spPr>
            <a:xfrm>
              <a:off x="532440"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89" name="Oval 288">
              <a:extLst>
                <a:ext uri="{FF2B5EF4-FFF2-40B4-BE49-F238E27FC236}">
                  <a16:creationId xmlns:a16="http://schemas.microsoft.com/office/drawing/2014/main" id="{044C903E-E0B5-B514-1748-4AC405C11D0D}"/>
                </a:ext>
              </a:extLst>
            </p:cNvPr>
            <p:cNvSpPr/>
            <p:nvPr/>
          </p:nvSpPr>
          <p:spPr>
            <a:xfrm>
              <a:off x="1065955"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0" name="Oval 289">
              <a:extLst>
                <a:ext uri="{FF2B5EF4-FFF2-40B4-BE49-F238E27FC236}">
                  <a16:creationId xmlns:a16="http://schemas.microsoft.com/office/drawing/2014/main" id="{EF4938AA-CF03-6C2F-2D14-FDF593A8882C}"/>
                </a:ext>
              </a:extLst>
            </p:cNvPr>
            <p:cNvSpPr/>
            <p:nvPr/>
          </p:nvSpPr>
          <p:spPr>
            <a:xfrm>
              <a:off x="1583772"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1" name="Oval 290">
              <a:extLst>
                <a:ext uri="{FF2B5EF4-FFF2-40B4-BE49-F238E27FC236}">
                  <a16:creationId xmlns:a16="http://schemas.microsoft.com/office/drawing/2014/main" id="{C2FB320A-2A85-F084-CDAD-020D604AE2A0}"/>
                </a:ext>
              </a:extLst>
            </p:cNvPr>
            <p:cNvSpPr/>
            <p:nvPr/>
          </p:nvSpPr>
          <p:spPr>
            <a:xfrm>
              <a:off x="2140754" y="6382122"/>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2" name="Oval 291">
              <a:extLst>
                <a:ext uri="{FF2B5EF4-FFF2-40B4-BE49-F238E27FC236}">
                  <a16:creationId xmlns:a16="http://schemas.microsoft.com/office/drawing/2014/main" id="{4C8521DF-296B-494B-0D9D-750E6C2865D2}"/>
                </a:ext>
              </a:extLst>
            </p:cNvPr>
            <p:cNvSpPr/>
            <p:nvPr/>
          </p:nvSpPr>
          <p:spPr>
            <a:xfrm>
              <a:off x="2664049" y="6377414"/>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3" name="Oval 292">
              <a:extLst>
                <a:ext uri="{FF2B5EF4-FFF2-40B4-BE49-F238E27FC236}">
                  <a16:creationId xmlns:a16="http://schemas.microsoft.com/office/drawing/2014/main" id="{4A4EC422-E268-E4E7-2348-D8D4B4BCEE71}"/>
                </a:ext>
              </a:extLst>
            </p:cNvPr>
            <p:cNvSpPr/>
            <p:nvPr/>
          </p:nvSpPr>
          <p:spPr>
            <a:xfrm>
              <a:off x="3211137"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4" name="Oval 293">
              <a:extLst>
                <a:ext uri="{FF2B5EF4-FFF2-40B4-BE49-F238E27FC236}">
                  <a16:creationId xmlns:a16="http://schemas.microsoft.com/office/drawing/2014/main" id="{65D8A4EB-8FA7-72E0-3B1A-FC85BF4BBE74}"/>
                </a:ext>
              </a:extLst>
            </p:cNvPr>
            <p:cNvSpPr/>
            <p:nvPr/>
          </p:nvSpPr>
          <p:spPr>
            <a:xfrm>
              <a:off x="3758163"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5" name="Oval 294">
              <a:extLst>
                <a:ext uri="{FF2B5EF4-FFF2-40B4-BE49-F238E27FC236}">
                  <a16:creationId xmlns:a16="http://schemas.microsoft.com/office/drawing/2014/main" id="{EAE976D1-497A-4D4C-092C-1669307E9C1C}"/>
                </a:ext>
              </a:extLst>
            </p:cNvPr>
            <p:cNvSpPr/>
            <p:nvPr/>
          </p:nvSpPr>
          <p:spPr>
            <a:xfrm>
              <a:off x="4253093"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6" name="Oval 295">
              <a:extLst>
                <a:ext uri="{FF2B5EF4-FFF2-40B4-BE49-F238E27FC236}">
                  <a16:creationId xmlns:a16="http://schemas.microsoft.com/office/drawing/2014/main" id="{AB774E1F-A27C-6CA6-7005-55ACFD143369}"/>
                </a:ext>
              </a:extLst>
            </p:cNvPr>
            <p:cNvSpPr/>
            <p:nvPr/>
          </p:nvSpPr>
          <p:spPr>
            <a:xfrm>
              <a:off x="4829062"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7" name="Oval 296">
              <a:extLst>
                <a:ext uri="{FF2B5EF4-FFF2-40B4-BE49-F238E27FC236}">
                  <a16:creationId xmlns:a16="http://schemas.microsoft.com/office/drawing/2014/main" id="{5B8C099E-307B-4A4C-D047-4EF414EFE25F}"/>
                </a:ext>
              </a:extLst>
            </p:cNvPr>
            <p:cNvSpPr/>
            <p:nvPr/>
          </p:nvSpPr>
          <p:spPr>
            <a:xfrm>
              <a:off x="5375456"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8" name="Oval 297">
              <a:extLst>
                <a:ext uri="{FF2B5EF4-FFF2-40B4-BE49-F238E27FC236}">
                  <a16:creationId xmlns:a16="http://schemas.microsoft.com/office/drawing/2014/main" id="{35FA175C-CD81-6F4A-9DAF-CBC0B49DE7CA}"/>
                </a:ext>
              </a:extLst>
            </p:cNvPr>
            <p:cNvSpPr/>
            <p:nvPr/>
          </p:nvSpPr>
          <p:spPr>
            <a:xfrm>
              <a:off x="5903861" y="6382122"/>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9" name="Oval 298">
              <a:extLst>
                <a:ext uri="{FF2B5EF4-FFF2-40B4-BE49-F238E27FC236}">
                  <a16:creationId xmlns:a16="http://schemas.microsoft.com/office/drawing/2014/main" id="{6079AB83-B884-A7E4-1E67-6CF30AE1B4BB}"/>
                </a:ext>
              </a:extLst>
            </p:cNvPr>
            <p:cNvSpPr/>
            <p:nvPr/>
          </p:nvSpPr>
          <p:spPr>
            <a:xfrm>
              <a:off x="6427156" y="6377414"/>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0" name="Oval 299">
              <a:extLst>
                <a:ext uri="{FF2B5EF4-FFF2-40B4-BE49-F238E27FC236}">
                  <a16:creationId xmlns:a16="http://schemas.microsoft.com/office/drawing/2014/main" id="{289F62B4-CC84-ECA1-D150-5E195B30D363}"/>
                </a:ext>
              </a:extLst>
            </p:cNvPr>
            <p:cNvSpPr/>
            <p:nvPr/>
          </p:nvSpPr>
          <p:spPr>
            <a:xfrm>
              <a:off x="6992865"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1" name="Oval 300">
              <a:extLst>
                <a:ext uri="{FF2B5EF4-FFF2-40B4-BE49-F238E27FC236}">
                  <a16:creationId xmlns:a16="http://schemas.microsoft.com/office/drawing/2014/main" id="{B40F1B32-56DD-B3D0-7674-02B7C4A765BA}"/>
                </a:ext>
              </a:extLst>
            </p:cNvPr>
            <p:cNvSpPr/>
            <p:nvPr/>
          </p:nvSpPr>
          <p:spPr>
            <a:xfrm>
              <a:off x="7536345" y="6367901"/>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2" name="Oval 301">
              <a:extLst>
                <a:ext uri="{FF2B5EF4-FFF2-40B4-BE49-F238E27FC236}">
                  <a16:creationId xmlns:a16="http://schemas.microsoft.com/office/drawing/2014/main" id="{B1B3F83C-8F98-DC4C-CB37-7943A3FB4DE0}"/>
                </a:ext>
              </a:extLst>
            </p:cNvPr>
            <p:cNvSpPr/>
            <p:nvPr/>
          </p:nvSpPr>
          <p:spPr>
            <a:xfrm>
              <a:off x="8069860" y="6367901"/>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3" name="Oval 302">
              <a:extLst>
                <a:ext uri="{FF2B5EF4-FFF2-40B4-BE49-F238E27FC236}">
                  <a16:creationId xmlns:a16="http://schemas.microsoft.com/office/drawing/2014/main" id="{09FD583D-6457-A46A-4EC0-0BA9EACDDD83}"/>
                </a:ext>
              </a:extLst>
            </p:cNvPr>
            <p:cNvSpPr/>
            <p:nvPr/>
          </p:nvSpPr>
          <p:spPr>
            <a:xfrm>
              <a:off x="8593155" y="6363193"/>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4" name="Oval 303">
              <a:extLst>
                <a:ext uri="{FF2B5EF4-FFF2-40B4-BE49-F238E27FC236}">
                  <a16:creationId xmlns:a16="http://schemas.microsoft.com/office/drawing/2014/main" id="{D9D2EB2F-E4F3-2362-FC6D-08D8AE342A6D}"/>
                </a:ext>
              </a:extLst>
            </p:cNvPr>
            <p:cNvSpPr/>
            <p:nvPr/>
          </p:nvSpPr>
          <p:spPr>
            <a:xfrm>
              <a:off x="9140081" y="6362585"/>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5" name="Oval 304">
              <a:extLst>
                <a:ext uri="{FF2B5EF4-FFF2-40B4-BE49-F238E27FC236}">
                  <a16:creationId xmlns:a16="http://schemas.microsoft.com/office/drawing/2014/main" id="{E209552C-3EC5-94F4-AE5B-A26C5D5EB354}"/>
                </a:ext>
              </a:extLst>
            </p:cNvPr>
            <p:cNvSpPr/>
            <p:nvPr/>
          </p:nvSpPr>
          <p:spPr>
            <a:xfrm>
              <a:off x="9658415" y="6372800"/>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6" name="Oval 305">
              <a:extLst>
                <a:ext uri="{FF2B5EF4-FFF2-40B4-BE49-F238E27FC236}">
                  <a16:creationId xmlns:a16="http://schemas.microsoft.com/office/drawing/2014/main" id="{29F760A7-B824-1CD5-A0F7-8146081B2DD9}"/>
                </a:ext>
              </a:extLst>
            </p:cNvPr>
            <p:cNvSpPr/>
            <p:nvPr/>
          </p:nvSpPr>
          <p:spPr>
            <a:xfrm>
              <a:off x="10228655" y="6366236"/>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7" name="Oval 306">
              <a:extLst>
                <a:ext uri="{FF2B5EF4-FFF2-40B4-BE49-F238E27FC236}">
                  <a16:creationId xmlns:a16="http://schemas.microsoft.com/office/drawing/2014/main" id="{EF090368-2BBF-172B-4632-ABE00E3819B8}"/>
                </a:ext>
              </a:extLst>
            </p:cNvPr>
            <p:cNvSpPr/>
            <p:nvPr/>
          </p:nvSpPr>
          <p:spPr>
            <a:xfrm>
              <a:off x="10728712" y="636133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8" name="Oval 307">
              <a:extLst>
                <a:ext uri="{FF2B5EF4-FFF2-40B4-BE49-F238E27FC236}">
                  <a16:creationId xmlns:a16="http://schemas.microsoft.com/office/drawing/2014/main" id="{470E8510-5F13-ECE9-370C-A09B9297A64D}"/>
                </a:ext>
              </a:extLst>
            </p:cNvPr>
            <p:cNvSpPr/>
            <p:nvPr/>
          </p:nvSpPr>
          <p:spPr>
            <a:xfrm>
              <a:off x="11303413" y="6357686"/>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9" name="Oval 308">
              <a:extLst>
                <a:ext uri="{FF2B5EF4-FFF2-40B4-BE49-F238E27FC236}">
                  <a16:creationId xmlns:a16="http://schemas.microsoft.com/office/drawing/2014/main" id="{4276E06B-3455-B4CF-E93C-310BC4D73C03}"/>
                </a:ext>
              </a:extLst>
            </p:cNvPr>
            <p:cNvSpPr/>
            <p:nvPr/>
          </p:nvSpPr>
          <p:spPr>
            <a:xfrm>
              <a:off x="11803470" y="6367901"/>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5" name="TextBox 314">
              <a:extLst>
                <a:ext uri="{FF2B5EF4-FFF2-40B4-BE49-F238E27FC236}">
                  <a16:creationId xmlns:a16="http://schemas.microsoft.com/office/drawing/2014/main" id="{885DA908-102E-43DF-56ED-F794CD20245F}"/>
                </a:ext>
              </a:extLst>
            </p:cNvPr>
            <p:cNvSpPr txBox="1"/>
            <p:nvPr/>
          </p:nvSpPr>
          <p:spPr>
            <a:xfrm>
              <a:off x="662534" y="6237891"/>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April</a:t>
              </a:r>
            </a:p>
          </p:txBody>
        </p:sp>
        <p:sp>
          <p:nvSpPr>
            <p:cNvPr id="316" name="TextBox 315">
              <a:extLst>
                <a:ext uri="{FF2B5EF4-FFF2-40B4-BE49-F238E27FC236}">
                  <a16:creationId xmlns:a16="http://schemas.microsoft.com/office/drawing/2014/main" id="{8F642366-4360-EFFB-D8FB-72E100B5AE67}"/>
                </a:ext>
              </a:extLst>
            </p:cNvPr>
            <p:cNvSpPr txBox="1"/>
            <p:nvPr/>
          </p:nvSpPr>
          <p:spPr>
            <a:xfrm>
              <a:off x="1183098" y="6256292"/>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Maj</a:t>
              </a:r>
            </a:p>
          </p:txBody>
        </p:sp>
        <p:sp>
          <p:nvSpPr>
            <p:cNvPr id="317" name="TextBox 316">
              <a:extLst>
                <a:ext uri="{FF2B5EF4-FFF2-40B4-BE49-F238E27FC236}">
                  <a16:creationId xmlns:a16="http://schemas.microsoft.com/office/drawing/2014/main" id="{5773641D-77B0-3F7F-BB1B-F84BC69C9342}"/>
                </a:ext>
              </a:extLst>
            </p:cNvPr>
            <p:cNvSpPr txBox="1"/>
            <p:nvPr/>
          </p:nvSpPr>
          <p:spPr>
            <a:xfrm>
              <a:off x="1704170" y="6248739"/>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Juni</a:t>
              </a:r>
            </a:p>
          </p:txBody>
        </p:sp>
        <p:sp>
          <p:nvSpPr>
            <p:cNvPr id="320" name="TextBox 319">
              <a:extLst>
                <a:ext uri="{FF2B5EF4-FFF2-40B4-BE49-F238E27FC236}">
                  <a16:creationId xmlns:a16="http://schemas.microsoft.com/office/drawing/2014/main" id="{07F09E02-C8A4-3339-B210-482C501A4EFE}"/>
                </a:ext>
              </a:extLst>
            </p:cNvPr>
            <p:cNvSpPr txBox="1"/>
            <p:nvPr/>
          </p:nvSpPr>
          <p:spPr>
            <a:xfrm>
              <a:off x="2241592" y="624371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Juli</a:t>
              </a:r>
            </a:p>
          </p:txBody>
        </p:sp>
        <p:sp>
          <p:nvSpPr>
            <p:cNvPr id="321" name="TextBox 320">
              <a:extLst>
                <a:ext uri="{FF2B5EF4-FFF2-40B4-BE49-F238E27FC236}">
                  <a16:creationId xmlns:a16="http://schemas.microsoft.com/office/drawing/2014/main" id="{3A25B2E6-5512-7843-9906-42DD62809253}"/>
                </a:ext>
              </a:extLst>
            </p:cNvPr>
            <p:cNvSpPr txBox="1"/>
            <p:nvPr/>
          </p:nvSpPr>
          <p:spPr>
            <a:xfrm>
              <a:off x="2762664" y="623616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Aug.</a:t>
              </a:r>
            </a:p>
          </p:txBody>
        </p:sp>
        <p:sp>
          <p:nvSpPr>
            <p:cNvPr id="322" name="TextBox 321">
              <a:extLst>
                <a:ext uri="{FF2B5EF4-FFF2-40B4-BE49-F238E27FC236}">
                  <a16:creationId xmlns:a16="http://schemas.microsoft.com/office/drawing/2014/main" id="{97289EB0-3A8C-5B7F-C750-02AD2A6D848E}"/>
                </a:ext>
              </a:extLst>
            </p:cNvPr>
            <p:cNvSpPr txBox="1"/>
            <p:nvPr/>
          </p:nvSpPr>
          <p:spPr>
            <a:xfrm>
              <a:off x="3298567" y="6234079"/>
              <a:ext cx="37034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Sept.</a:t>
              </a:r>
            </a:p>
          </p:txBody>
        </p:sp>
        <p:sp>
          <p:nvSpPr>
            <p:cNvPr id="323" name="TextBox 322">
              <a:extLst>
                <a:ext uri="{FF2B5EF4-FFF2-40B4-BE49-F238E27FC236}">
                  <a16:creationId xmlns:a16="http://schemas.microsoft.com/office/drawing/2014/main" id="{13D5030C-62A2-B202-DEF8-F650E8CC6930}"/>
                </a:ext>
              </a:extLst>
            </p:cNvPr>
            <p:cNvSpPr txBox="1"/>
            <p:nvPr/>
          </p:nvSpPr>
          <p:spPr>
            <a:xfrm>
              <a:off x="3826112" y="624364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Okt.</a:t>
              </a:r>
            </a:p>
          </p:txBody>
        </p:sp>
        <p:sp>
          <p:nvSpPr>
            <p:cNvPr id="324" name="TextBox 323">
              <a:extLst>
                <a:ext uri="{FF2B5EF4-FFF2-40B4-BE49-F238E27FC236}">
                  <a16:creationId xmlns:a16="http://schemas.microsoft.com/office/drawing/2014/main" id="{0337864C-E489-8967-011C-792D07C556BA}"/>
                </a:ext>
              </a:extLst>
            </p:cNvPr>
            <p:cNvSpPr txBox="1"/>
            <p:nvPr/>
          </p:nvSpPr>
          <p:spPr>
            <a:xfrm>
              <a:off x="4390797" y="624364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Nov.</a:t>
              </a:r>
            </a:p>
          </p:txBody>
        </p:sp>
        <p:sp>
          <p:nvSpPr>
            <p:cNvPr id="325" name="TextBox 324">
              <a:extLst>
                <a:ext uri="{FF2B5EF4-FFF2-40B4-BE49-F238E27FC236}">
                  <a16:creationId xmlns:a16="http://schemas.microsoft.com/office/drawing/2014/main" id="{6B5650A8-148F-FA30-E448-BD72C3B1BDE8}"/>
                </a:ext>
              </a:extLst>
            </p:cNvPr>
            <p:cNvSpPr txBox="1"/>
            <p:nvPr/>
          </p:nvSpPr>
          <p:spPr>
            <a:xfrm>
              <a:off x="5474959" y="6238614"/>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Jan.</a:t>
              </a:r>
            </a:p>
          </p:txBody>
        </p:sp>
        <p:sp>
          <p:nvSpPr>
            <p:cNvPr id="326" name="TextBox 325">
              <a:extLst>
                <a:ext uri="{FF2B5EF4-FFF2-40B4-BE49-F238E27FC236}">
                  <a16:creationId xmlns:a16="http://schemas.microsoft.com/office/drawing/2014/main" id="{AB67936F-0873-7CEE-4812-6726C6B7A01B}"/>
                </a:ext>
              </a:extLst>
            </p:cNvPr>
            <p:cNvSpPr txBox="1"/>
            <p:nvPr/>
          </p:nvSpPr>
          <p:spPr>
            <a:xfrm>
              <a:off x="5996031" y="6254457"/>
              <a:ext cx="3473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Feb..</a:t>
              </a:r>
            </a:p>
          </p:txBody>
        </p:sp>
        <p:sp>
          <p:nvSpPr>
            <p:cNvPr id="327" name="TextBox 326">
              <a:extLst>
                <a:ext uri="{FF2B5EF4-FFF2-40B4-BE49-F238E27FC236}">
                  <a16:creationId xmlns:a16="http://schemas.microsoft.com/office/drawing/2014/main" id="{356AA2B2-AE25-3560-3E9A-EAE63DD58EAE}"/>
                </a:ext>
              </a:extLst>
            </p:cNvPr>
            <p:cNvSpPr txBox="1"/>
            <p:nvPr/>
          </p:nvSpPr>
          <p:spPr>
            <a:xfrm>
              <a:off x="6531934" y="6228980"/>
              <a:ext cx="37034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Mars</a:t>
              </a:r>
            </a:p>
          </p:txBody>
        </p:sp>
        <p:sp>
          <p:nvSpPr>
            <p:cNvPr id="329" name="TextBox 328">
              <a:extLst>
                <a:ext uri="{FF2B5EF4-FFF2-40B4-BE49-F238E27FC236}">
                  <a16:creationId xmlns:a16="http://schemas.microsoft.com/office/drawing/2014/main" id="{FFD8AB23-5B79-C98A-3E1A-C791FC47ECC9}"/>
                </a:ext>
              </a:extLst>
            </p:cNvPr>
            <p:cNvSpPr txBox="1"/>
            <p:nvPr/>
          </p:nvSpPr>
          <p:spPr>
            <a:xfrm>
              <a:off x="4939578" y="624364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Dec.</a:t>
              </a:r>
            </a:p>
          </p:txBody>
        </p:sp>
        <p:sp>
          <p:nvSpPr>
            <p:cNvPr id="330" name="TextBox 329">
              <a:extLst>
                <a:ext uri="{FF2B5EF4-FFF2-40B4-BE49-F238E27FC236}">
                  <a16:creationId xmlns:a16="http://schemas.microsoft.com/office/drawing/2014/main" id="{49BC53C8-D391-83D3-BD1E-265720A841AA}"/>
                </a:ext>
              </a:extLst>
            </p:cNvPr>
            <p:cNvSpPr txBox="1"/>
            <p:nvPr/>
          </p:nvSpPr>
          <p:spPr>
            <a:xfrm>
              <a:off x="7107612" y="6252635"/>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April</a:t>
              </a:r>
            </a:p>
          </p:txBody>
        </p:sp>
        <p:sp>
          <p:nvSpPr>
            <p:cNvPr id="331" name="TextBox 330">
              <a:extLst>
                <a:ext uri="{FF2B5EF4-FFF2-40B4-BE49-F238E27FC236}">
                  <a16:creationId xmlns:a16="http://schemas.microsoft.com/office/drawing/2014/main" id="{15166234-D58C-98CD-1190-EBD41BB0B897}"/>
                </a:ext>
              </a:extLst>
            </p:cNvPr>
            <p:cNvSpPr txBox="1"/>
            <p:nvPr/>
          </p:nvSpPr>
          <p:spPr>
            <a:xfrm>
              <a:off x="7643515" y="6250554"/>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Maj</a:t>
              </a:r>
            </a:p>
          </p:txBody>
        </p:sp>
        <p:sp>
          <p:nvSpPr>
            <p:cNvPr id="332" name="TextBox 331">
              <a:extLst>
                <a:ext uri="{FF2B5EF4-FFF2-40B4-BE49-F238E27FC236}">
                  <a16:creationId xmlns:a16="http://schemas.microsoft.com/office/drawing/2014/main" id="{708F8AB2-C1AD-73AA-C6BC-72F80D6F036A}"/>
                </a:ext>
              </a:extLst>
            </p:cNvPr>
            <p:cNvSpPr txBox="1"/>
            <p:nvPr/>
          </p:nvSpPr>
          <p:spPr>
            <a:xfrm>
              <a:off x="8164587" y="6250554"/>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Juni</a:t>
              </a:r>
            </a:p>
          </p:txBody>
        </p:sp>
        <p:sp>
          <p:nvSpPr>
            <p:cNvPr id="333" name="TextBox 332">
              <a:extLst>
                <a:ext uri="{FF2B5EF4-FFF2-40B4-BE49-F238E27FC236}">
                  <a16:creationId xmlns:a16="http://schemas.microsoft.com/office/drawing/2014/main" id="{54A92FC0-1E5F-178E-F7E4-5356DDC046BD}"/>
                </a:ext>
              </a:extLst>
            </p:cNvPr>
            <p:cNvSpPr txBox="1"/>
            <p:nvPr/>
          </p:nvSpPr>
          <p:spPr>
            <a:xfrm>
              <a:off x="8702009" y="6237975"/>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Juli</a:t>
              </a:r>
            </a:p>
          </p:txBody>
        </p:sp>
        <p:sp>
          <p:nvSpPr>
            <p:cNvPr id="334" name="TextBox 333">
              <a:extLst>
                <a:ext uri="{FF2B5EF4-FFF2-40B4-BE49-F238E27FC236}">
                  <a16:creationId xmlns:a16="http://schemas.microsoft.com/office/drawing/2014/main" id="{5331B920-FAF2-8502-534D-93BCE8B15B7F}"/>
                </a:ext>
              </a:extLst>
            </p:cNvPr>
            <p:cNvSpPr txBox="1"/>
            <p:nvPr/>
          </p:nvSpPr>
          <p:spPr>
            <a:xfrm>
              <a:off x="9223081" y="6230422"/>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Aug.</a:t>
              </a:r>
            </a:p>
          </p:txBody>
        </p:sp>
        <p:sp>
          <p:nvSpPr>
            <p:cNvPr id="335" name="TextBox 334">
              <a:extLst>
                <a:ext uri="{FF2B5EF4-FFF2-40B4-BE49-F238E27FC236}">
                  <a16:creationId xmlns:a16="http://schemas.microsoft.com/office/drawing/2014/main" id="{E88E8C5D-5A28-434A-6AC0-9B1CE817F3F9}"/>
                </a:ext>
              </a:extLst>
            </p:cNvPr>
            <p:cNvSpPr txBox="1"/>
            <p:nvPr/>
          </p:nvSpPr>
          <p:spPr>
            <a:xfrm>
              <a:off x="9758984" y="6238062"/>
              <a:ext cx="37034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Sept.</a:t>
              </a:r>
            </a:p>
          </p:txBody>
        </p:sp>
        <p:sp>
          <p:nvSpPr>
            <p:cNvPr id="336" name="TextBox 335">
              <a:extLst>
                <a:ext uri="{FF2B5EF4-FFF2-40B4-BE49-F238E27FC236}">
                  <a16:creationId xmlns:a16="http://schemas.microsoft.com/office/drawing/2014/main" id="{BD10C545-B7A6-E668-EF49-D78D11470C3E}"/>
                </a:ext>
              </a:extLst>
            </p:cNvPr>
            <p:cNvSpPr txBox="1"/>
            <p:nvPr/>
          </p:nvSpPr>
          <p:spPr>
            <a:xfrm>
              <a:off x="10323211" y="625837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Okt.</a:t>
              </a:r>
            </a:p>
          </p:txBody>
        </p:sp>
        <p:sp>
          <p:nvSpPr>
            <p:cNvPr id="337" name="TextBox 336">
              <a:extLst>
                <a:ext uri="{FF2B5EF4-FFF2-40B4-BE49-F238E27FC236}">
                  <a16:creationId xmlns:a16="http://schemas.microsoft.com/office/drawing/2014/main" id="{90325DB1-74D2-B903-5CDC-BA0C432ADEEC}"/>
                </a:ext>
              </a:extLst>
            </p:cNvPr>
            <p:cNvSpPr txBox="1"/>
            <p:nvPr/>
          </p:nvSpPr>
          <p:spPr>
            <a:xfrm>
              <a:off x="10887896" y="625837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Nov.</a:t>
              </a:r>
            </a:p>
          </p:txBody>
        </p:sp>
        <p:sp>
          <p:nvSpPr>
            <p:cNvPr id="338" name="TextBox 337">
              <a:extLst>
                <a:ext uri="{FF2B5EF4-FFF2-40B4-BE49-F238E27FC236}">
                  <a16:creationId xmlns:a16="http://schemas.microsoft.com/office/drawing/2014/main" id="{F5C1DB0B-E83B-4041-DBE3-E5B6598764E5}"/>
                </a:ext>
              </a:extLst>
            </p:cNvPr>
            <p:cNvSpPr txBox="1"/>
            <p:nvPr/>
          </p:nvSpPr>
          <p:spPr>
            <a:xfrm>
              <a:off x="11436677" y="625837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Dec.</a:t>
              </a:r>
            </a:p>
          </p:txBody>
        </p:sp>
      </p:grpSp>
      <p:sp>
        <p:nvSpPr>
          <p:cNvPr id="348" name="TextBox 347">
            <a:extLst>
              <a:ext uri="{FF2B5EF4-FFF2-40B4-BE49-F238E27FC236}">
                <a16:creationId xmlns:a16="http://schemas.microsoft.com/office/drawing/2014/main" id="{EA7152DC-7003-DF7D-ABD1-243CAB4EE087}"/>
              </a:ext>
            </a:extLst>
          </p:cNvPr>
          <p:cNvSpPr txBox="1"/>
          <p:nvPr/>
        </p:nvSpPr>
        <p:spPr>
          <a:xfrm rot="18405956">
            <a:off x="1785310" y="2016669"/>
            <a:ext cx="188802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30/6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Omläggningsplan</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Klar (SCA)</a:t>
            </a:r>
          </a:p>
        </p:txBody>
      </p:sp>
      <p:cxnSp>
        <p:nvCxnSpPr>
          <p:cNvPr id="350" name="Straight Connector 349" title="callout lines">
            <a:extLst>
              <a:ext uri="{FF2B5EF4-FFF2-40B4-BE49-F238E27FC236}">
                <a16:creationId xmlns:a16="http://schemas.microsoft.com/office/drawing/2014/main" id="{B4E4AA95-1AE4-C640-6E1C-1200B9E115B7}"/>
              </a:ext>
            </a:extLst>
          </p:cNvPr>
          <p:cNvCxnSpPr>
            <a:cxnSpLocks/>
            <a:stCxn id="351" idx="1"/>
            <a:endCxn id="322" idx="2"/>
          </p:cNvCxnSpPr>
          <p:nvPr/>
        </p:nvCxnSpPr>
        <p:spPr>
          <a:xfrm>
            <a:off x="3431566" y="2854696"/>
            <a:ext cx="52174" cy="3564049"/>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71A3140D-6732-DFF6-A4DB-439651DC8B7D}"/>
              </a:ext>
            </a:extLst>
          </p:cNvPr>
          <p:cNvSpPr txBox="1"/>
          <p:nvPr/>
        </p:nvSpPr>
        <p:spPr>
          <a:xfrm rot="18405956">
            <a:off x="3041715" y="1999815"/>
            <a:ext cx="1942202" cy="153888"/>
          </a:xfrm>
          <a:prstGeom prst="rect">
            <a:avLst/>
          </a:prstGeom>
          <a:solidFill>
            <a:schemeClr val="bg2"/>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15/9 Go/No go,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Skarp</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drift (SCA)</a:t>
            </a:r>
          </a:p>
        </p:txBody>
      </p:sp>
      <p:sp>
        <p:nvSpPr>
          <p:cNvPr id="358" name="Rectangle: Rounded Corners 357" title="Milestone Graphic">
            <a:extLst>
              <a:ext uri="{FF2B5EF4-FFF2-40B4-BE49-F238E27FC236}">
                <a16:creationId xmlns:a16="http://schemas.microsoft.com/office/drawing/2014/main" id="{6F87DD39-D9E0-9E51-9929-659F329D0C83}"/>
              </a:ext>
            </a:extLst>
          </p:cNvPr>
          <p:cNvSpPr/>
          <p:nvPr/>
        </p:nvSpPr>
        <p:spPr>
          <a:xfrm>
            <a:off x="2729320" y="6003138"/>
            <a:ext cx="959903" cy="17781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prstClr val="white"/>
                </a:solidFill>
                <a:effectLst/>
                <a:uLnTx/>
                <a:uFillTx/>
                <a:latin typeface="Trebuchet MS"/>
                <a:ea typeface="+mn-ea"/>
                <a:cs typeface="+mn-cs"/>
              </a:rPr>
              <a:t>Skarp</a:t>
            </a:r>
            <a:r>
              <a:rPr kumimoji="0" lang="en-US" sz="1050" b="0" i="0" u="none" strike="noStrike" kern="1200" cap="none" spc="0" normalizeH="0" baseline="0" noProof="0">
                <a:ln>
                  <a:noFill/>
                </a:ln>
                <a:solidFill>
                  <a:prstClr val="white"/>
                </a:solidFill>
                <a:effectLst/>
                <a:uLnTx/>
                <a:uFillTx/>
                <a:latin typeface="Trebuchet MS"/>
                <a:ea typeface="+mn-ea"/>
                <a:cs typeface="+mn-cs"/>
              </a:rPr>
              <a:t> drift</a:t>
            </a:r>
          </a:p>
        </p:txBody>
      </p:sp>
      <p:cxnSp>
        <p:nvCxnSpPr>
          <p:cNvPr id="359" name="Straight Connector 358" title="callout lines">
            <a:extLst>
              <a:ext uri="{FF2B5EF4-FFF2-40B4-BE49-F238E27FC236}">
                <a16:creationId xmlns:a16="http://schemas.microsoft.com/office/drawing/2014/main" id="{B29E1974-7798-30E0-7527-37A8FCCAB495}"/>
              </a:ext>
            </a:extLst>
          </p:cNvPr>
          <p:cNvCxnSpPr>
            <a:cxnSpLocks/>
            <a:stCxn id="360" idx="1"/>
            <a:endCxn id="358" idx="0"/>
          </p:cNvCxnSpPr>
          <p:nvPr/>
        </p:nvCxnSpPr>
        <p:spPr>
          <a:xfrm>
            <a:off x="3176912" y="2853205"/>
            <a:ext cx="32360" cy="3149933"/>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535E93E2-B1DB-AC0D-5C66-A77B98C60EC6}"/>
              </a:ext>
            </a:extLst>
          </p:cNvPr>
          <p:cNvSpPr txBox="1"/>
          <p:nvPr/>
        </p:nvSpPr>
        <p:spPr>
          <a:xfrm rot="18405956">
            <a:off x="2787061" y="1998324"/>
            <a:ext cx="194220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1/8 – 20/9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Registrera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affärsdata</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cxnSp>
        <p:nvCxnSpPr>
          <p:cNvPr id="364" name="Straight Connector 363" title="callout lines">
            <a:extLst>
              <a:ext uri="{FF2B5EF4-FFF2-40B4-BE49-F238E27FC236}">
                <a16:creationId xmlns:a16="http://schemas.microsoft.com/office/drawing/2014/main" id="{C76CAF4A-4851-83A4-ECC9-186BE4665B30}"/>
              </a:ext>
            </a:extLst>
          </p:cNvPr>
          <p:cNvCxnSpPr>
            <a:cxnSpLocks/>
            <a:stCxn id="365" idx="1"/>
            <a:endCxn id="331" idx="1"/>
          </p:cNvCxnSpPr>
          <p:nvPr/>
        </p:nvCxnSpPr>
        <p:spPr>
          <a:xfrm>
            <a:off x="7559102" y="2837370"/>
            <a:ext cx="84413" cy="3505517"/>
          </a:xfrm>
          <a:prstGeom prst="line">
            <a:avLst/>
          </a:prstGeom>
          <a:ln cmpd="sng">
            <a:solidFill>
              <a:srgbClr val="FF0000"/>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65" name="TextBox 364">
            <a:extLst>
              <a:ext uri="{FF2B5EF4-FFF2-40B4-BE49-F238E27FC236}">
                <a16:creationId xmlns:a16="http://schemas.microsoft.com/office/drawing/2014/main" id="{84673A00-E831-E777-C832-2BF503DD53D5}"/>
              </a:ext>
            </a:extLst>
          </p:cNvPr>
          <p:cNvSpPr txBox="1"/>
          <p:nvPr/>
        </p:nvSpPr>
        <p:spPr>
          <a:xfrm rot="18405956">
            <a:off x="7169251" y="1982489"/>
            <a:ext cx="194220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Trebuchet MS"/>
                <a:ea typeface="+mn-ea"/>
                <a:cs typeface="+mn-cs"/>
              </a:rPr>
              <a:t>2/5 Viol 3 </a:t>
            </a:r>
            <a:r>
              <a:rPr kumimoji="0" lang="en-US" sz="1000" b="1" i="0" u="none" strike="noStrike" kern="1200" cap="none" spc="0" normalizeH="0" baseline="0" noProof="0" err="1">
                <a:ln>
                  <a:noFill/>
                </a:ln>
                <a:solidFill>
                  <a:srgbClr val="FF0000"/>
                </a:solidFill>
                <a:effectLst/>
                <a:uLnTx/>
                <a:uFillTx/>
                <a:latin typeface="Trebuchet MS"/>
                <a:ea typeface="+mn-ea"/>
                <a:cs typeface="+mn-cs"/>
              </a:rPr>
              <a:t>Startar</a:t>
            </a:r>
            <a:endParaRPr kumimoji="0" lang="en-US" sz="1000" b="1" i="0" u="none" strike="noStrike" kern="1200" cap="none" spc="0" normalizeH="0" baseline="0" noProof="0">
              <a:ln>
                <a:noFill/>
              </a:ln>
              <a:solidFill>
                <a:srgbClr val="FF0000"/>
              </a:solidFill>
              <a:effectLst/>
              <a:uLnTx/>
              <a:uFillTx/>
              <a:latin typeface="Trebuchet MS"/>
              <a:ea typeface="+mn-ea"/>
              <a:cs typeface="+mn-cs"/>
            </a:endParaRPr>
          </a:p>
        </p:txBody>
      </p:sp>
      <p:sp>
        <p:nvSpPr>
          <p:cNvPr id="30" name="TextBox 29">
            <a:extLst>
              <a:ext uri="{FF2B5EF4-FFF2-40B4-BE49-F238E27FC236}">
                <a16:creationId xmlns:a16="http://schemas.microsoft.com/office/drawing/2014/main" id="{82DC6A79-F042-C292-C770-FC50EBDD6C06}"/>
              </a:ext>
            </a:extLst>
          </p:cNvPr>
          <p:cNvSpPr txBox="1"/>
          <p:nvPr/>
        </p:nvSpPr>
        <p:spPr>
          <a:xfrm rot="18405956">
            <a:off x="3219701" y="1824714"/>
            <a:ext cx="237036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30/9 Go/No go,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Skarp</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drift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Biometria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a:t>
            </a:r>
          </a:p>
        </p:txBody>
      </p:sp>
      <p:sp>
        <p:nvSpPr>
          <p:cNvPr id="35" name="TextBox 34">
            <a:extLst>
              <a:ext uri="{FF2B5EF4-FFF2-40B4-BE49-F238E27FC236}">
                <a16:creationId xmlns:a16="http://schemas.microsoft.com/office/drawing/2014/main" id="{E347BCC6-68ED-01EC-86BF-A48DB36E6E27}"/>
              </a:ext>
            </a:extLst>
          </p:cNvPr>
          <p:cNvSpPr txBox="1"/>
          <p:nvPr/>
        </p:nvSpPr>
        <p:spPr>
          <a:xfrm rot="18405956">
            <a:off x="3484872" y="1827495"/>
            <a:ext cx="2370365" cy="153888"/>
          </a:xfrm>
          <a:prstGeom prst="rect">
            <a:avLst/>
          </a:prstGeom>
          <a:solidFill>
            <a:schemeClr val="bg2"/>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30/9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Omläggningsplan</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Klar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Biometria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a:t>
            </a:r>
          </a:p>
        </p:txBody>
      </p:sp>
      <p:grpSp>
        <p:nvGrpSpPr>
          <p:cNvPr id="54" name="Group 53">
            <a:extLst>
              <a:ext uri="{FF2B5EF4-FFF2-40B4-BE49-F238E27FC236}">
                <a16:creationId xmlns:a16="http://schemas.microsoft.com/office/drawing/2014/main" id="{A96C3C71-DAF8-7783-6CB4-9036BD71F434}"/>
              </a:ext>
            </a:extLst>
          </p:cNvPr>
          <p:cNvGrpSpPr/>
          <p:nvPr/>
        </p:nvGrpSpPr>
        <p:grpSpPr>
          <a:xfrm>
            <a:off x="3695496" y="2851093"/>
            <a:ext cx="265172" cy="3535651"/>
            <a:chOff x="3695496" y="2851093"/>
            <a:chExt cx="265172" cy="3535651"/>
          </a:xfrm>
        </p:grpSpPr>
        <p:cxnSp>
          <p:nvCxnSpPr>
            <p:cNvPr id="29" name="Straight Connector 28" title="callout lines">
              <a:extLst>
                <a:ext uri="{FF2B5EF4-FFF2-40B4-BE49-F238E27FC236}">
                  <a16:creationId xmlns:a16="http://schemas.microsoft.com/office/drawing/2014/main" id="{21FE1096-E96E-D4AF-F144-AA1F1BDD2EA3}"/>
                </a:ext>
              </a:extLst>
            </p:cNvPr>
            <p:cNvCxnSpPr>
              <a:cxnSpLocks/>
              <a:stCxn id="30" idx="1"/>
              <a:endCxn id="294" idx="1"/>
            </p:cNvCxnSpPr>
            <p:nvPr/>
          </p:nvCxnSpPr>
          <p:spPr>
            <a:xfrm>
              <a:off x="3695496" y="2851093"/>
              <a:ext cx="73853" cy="3535651"/>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7" name="Straight Connector 46" title="callout lines">
              <a:extLst>
                <a:ext uri="{FF2B5EF4-FFF2-40B4-BE49-F238E27FC236}">
                  <a16:creationId xmlns:a16="http://schemas.microsoft.com/office/drawing/2014/main" id="{BE899B08-4A01-CA0C-D26A-D2D360ED2016}"/>
                </a:ext>
              </a:extLst>
            </p:cNvPr>
            <p:cNvCxnSpPr>
              <a:cxnSpLocks/>
              <a:stCxn id="35" idx="1"/>
            </p:cNvCxnSpPr>
            <p:nvPr/>
          </p:nvCxnSpPr>
          <p:spPr>
            <a:xfrm rot="5400000">
              <a:off x="3773185" y="2780528"/>
              <a:ext cx="114137" cy="260829"/>
            </a:xfrm>
            <a:prstGeom prst="bentConnector2">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55" name="Straight Connector 54" title="callout lines">
            <a:extLst>
              <a:ext uri="{FF2B5EF4-FFF2-40B4-BE49-F238E27FC236}">
                <a16:creationId xmlns:a16="http://schemas.microsoft.com/office/drawing/2014/main" id="{F520F822-C9C8-1307-67EC-EC27AB9B0965}"/>
              </a:ext>
            </a:extLst>
          </p:cNvPr>
          <p:cNvCxnSpPr>
            <a:cxnSpLocks/>
            <a:stCxn id="56" idx="1"/>
            <a:endCxn id="323" idx="1"/>
          </p:cNvCxnSpPr>
          <p:nvPr/>
        </p:nvCxnSpPr>
        <p:spPr>
          <a:xfrm rot="5400000">
            <a:off x="2283763" y="4402793"/>
            <a:ext cx="3475530" cy="390831"/>
          </a:xfrm>
          <a:prstGeom prst="bentConnector4">
            <a:avLst>
              <a:gd name="adj1" fmla="val 6778"/>
              <a:gd name="adj2" fmla="val 101426"/>
            </a:avLst>
          </a:prstGeom>
          <a:ln cmpd="sng">
            <a:solidFill>
              <a:srgbClr val="FF0000"/>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EA34B14-48EC-4F65-E150-89B28E5B04C3}"/>
              </a:ext>
            </a:extLst>
          </p:cNvPr>
          <p:cNvSpPr txBox="1"/>
          <p:nvPr/>
        </p:nvSpPr>
        <p:spPr>
          <a:xfrm rot="18405956">
            <a:off x="3827092" y="2005562"/>
            <a:ext cx="194220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Trebuchet MS"/>
                <a:ea typeface="+mn-ea"/>
                <a:cs typeface="+mn-cs"/>
              </a:rPr>
              <a:t>1/10 </a:t>
            </a:r>
            <a:r>
              <a:rPr kumimoji="0" lang="en-US" sz="1000" b="1" i="0" u="none" strike="noStrike" kern="1200" cap="none" spc="0" normalizeH="0" baseline="0" noProof="0" err="1">
                <a:ln>
                  <a:noFill/>
                </a:ln>
                <a:solidFill>
                  <a:srgbClr val="FF0000"/>
                </a:solidFill>
                <a:effectLst/>
                <a:uLnTx/>
                <a:uFillTx/>
                <a:latin typeface="Trebuchet MS"/>
                <a:ea typeface="+mn-ea"/>
                <a:cs typeface="+mn-cs"/>
              </a:rPr>
              <a:t>Skarp</a:t>
            </a:r>
            <a:r>
              <a:rPr kumimoji="0" lang="en-US" sz="1000" b="1" i="0" u="none" strike="noStrike" kern="1200" cap="none" spc="0" normalizeH="0" baseline="0" noProof="0">
                <a:ln>
                  <a:noFill/>
                </a:ln>
                <a:solidFill>
                  <a:srgbClr val="FF0000"/>
                </a:solidFill>
                <a:effectLst/>
                <a:uLnTx/>
                <a:uFillTx/>
                <a:latin typeface="Trebuchet MS"/>
                <a:ea typeface="+mn-ea"/>
                <a:cs typeface="+mn-cs"/>
              </a:rPr>
              <a:t> drift </a:t>
            </a:r>
            <a:r>
              <a:rPr kumimoji="0" lang="en-US" sz="1000" b="1" i="0" u="none" strike="noStrike" kern="1200" cap="none" spc="0" normalizeH="0" baseline="0" noProof="0" err="1">
                <a:ln>
                  <a:noFill/>
                </a:ln>
                <a:solidFill>
                  <a:srgbClr val="FF0000"/>
                </a:solidFill>
                <a:effectLst/>
                <a:uLnTx/>
                <a:uFillTx/>
                <a:latin typeface="Trebuchet MS"/>
                <a:ea typeface="+mn-ea"/>
                <a:cs typeface="+mn-cs"/>
              </a:rPr>
              <a:t>startar</a:t>
            </a:r>
            <a:endParaRPr kumimoji="0" lang="en-US" sz="1000" b="1" i="0" u="none" strike="noStrike" kern="1200" cap="none" spc="0" normalizeH="0" baseline="0" noProof="0">
              <a:ln>
                <a:noFill/>
              </a:ln>
              <a:solidFill>
                <a:srgbClr val="FF0000"/>
              </a:solidFill>
              <a:effectLst/>
              <a:uLnTx/>
              <a:uFillTx/>
              <a:latin typeface="Trebuchet MS"/>
              <a:ea typeface="+mn-ea"/>
              <a:cs typeface="+mn-cs"/>
            </a:endParaRPr>
          </a:p>
        </p:txBody>
      </p:sp>
      <p:grpSp>
        <p:nvGrpSpPr>
          <p:cNvPr id="65" name="Group 64" title="Milestone">
            <a:extLst>
              <a:ext uri="{FF2B5EF4-FFF2-40B4-BE49-F238E27FC236}">
                <a16:creationId xmlns:a16="http://schemas.microsoft.com/office/drawing/2014/main" id="{A73D2828-C4D8-A916-968D-DAFA9724F1CC}"/>
              </a:ext>
            </a:extLst>
          </p:cNvPr>
          <p:cNvGrpSpPr/>
          <p:nvPr/>
        </p:nvGrpSpPr>
        <p:grpSpPr>
          <a:xfrm>
            <a:off x="4959945" y="5830208"/>
            <a:ext cx="2078085" cy="306601"/>
            <a:chOff x="847294" y="4519762"/>
            <a:chExt cx="2078085" cy="306601"/>
          </a:xfrm>
        </p:grpSpPr>
        <p:sp>
          <p:nvSpPr>
            <p:cNvPr id="66" name="TextBox 65">
              <a:extLst>
                <a:ext uri="{FF2B5EF4-FFF2-40B4-BE49-F238E27FC236}">
                  <a16:creationId xmlns:a16="http://schemas.microsoft.com/office/drawing/2014/main" id="{9758F0EC-4B97-F851-1264-5D7CA84EC884}"/>
                </a:ext>
              </a:extLst>
            </p:cNvPr>
            <p:cNvSpPr txBox="1"/>
            <p:nvPr/>
          </p:nvSpPr>
          <p:spPr>
            <a:xfrm>
              <a:off x="1078800" y="4519762"/>
              <a:ext cx="1294781" cy="23573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Dec - April</a:t>
              </a:r>
            </a:p>
          </p:txBody>
        </p:sp>
        <p:sp>
          <p:nvSpPr>
            <p:cNvPr id="67" name="Rectangle: Rounded Corners 66" title="Milestone Graphic">
              <a:extLst>
                <a:ext uri="{FF2B5EF4-FFF2-40B4-BE49-F238E27FC236}">
                  <a16:creationId xmlns:a16="http://schemas.microsoft.com/office/drawing/2014/main" id="{CFFE93AC-6FF2-930B-F370-772A0B286A3C}"/>
                </a:ext>
              </a:extLst>
            </p:cNvPr>
            <p:cNvSpPr/>
            <p:nvPr/>
          </p:nvSpPr>
          <p:spPr>
            <a:xfrm>
              <a:off x="847294" y="4701065"/>
              <a:ext cx="2078085" cy="12529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white"/>
                  </a:solidFill>
                  <a:effectLst/>
                  <a:uLnTx/>
                  <a:uFillTx/>
                  <a:latin typeface="Trebuchet MS"/>
                  <a:ea typeface="+mn-ea"/>
                  <a:cs typeface="+mn-cs"/>
                </a:rPr>
                <a:t>Registrering</a:t>
              </a:r>
              <a:r>
                <a:rPr kumimoji="0" lang="en-US" sz="1000" b="0" i="0" u="none" strike="noStrike" kern="1200" cap="none" spc="0" normalizeH="0" baseline="0" noProof="0">
                  <a:ln>
                    <a:noFill/>
                  </a:ln>
                  <a:solidFill>
                    <a:prstClr val="white"/>
                  </a:solidFill>
                  <a:effectLst/>
                  <a:uLnTx/>
                  <a:uFillTx/>
                  <a:latin typeface="Trebuchet MS"/>
                  <a:ea typeface="+mn-ea"/>
                  <a:cs typeface="+mn-cs"/>
                </a:rPr>
                <a:t> </a:t>
              </a:r>
              <a:r>
                <a:rPr kumimoji="0" lang="en-US" sz="1000" b="0" i="0" u="none" strike="noStrike" kern="1200" cap="none" spc="0" normalizeH="0" baseline="0" noProof="0" err="1">
                  <a:ln>
                    <a:noFill/>
                  </a:ln>
                  <a:solidFill>
                    <a:prstClr val="white"/>
                  </a:solidFill>
                  <a:effectLst/>
                  <a:uLnTx/>
                  <a:uFillTx/>
                  <a:latin typeface="Trebuchet MS"/>
                  <a:ea typeface="+mn-ea"/>
                  <a:cs typeface="+mn-cs"/>
                </a:rPr>
                <a:t>affärsdata</a:t>
              </a:r>
              <a:r>
                <a:rPr kumimoji="0" lang="en-US" sz="1000" b="0" i="0" u="none" strike="noStrike" kern="1200" cap="none" spc="0" normalizeH="0" baseline="0" noProof="0">
                  <a:ln>
                    <a:noFill/>
                  </a:ln>
                  <a:solidFill>
                    <a:prstClr val="white"/>
                  </a:solidFill>
                  <a:effectLst/>
                  <a:uLnTx/>
                  <a:uFillTx/>
                  <a:latin typeface="Trebuchet MS"/>
                  <a:ea typeface="+mn-ea"/>
                  <a:cs typeface="+mn-cs"/>
                </a:rPr>
                <a:t>, Viol 3</a:t>
              </a:r>
            </a:p>
          </p:txBody>
        </p:sp>
      </p:grpSp>
      <p:cxnSp>
        <p:nvCxnSpPr>
          <p:cNvPr id="68" name="Straight Connector 67" title="callout lines">
            <a:extLst>
              <a:ext uri="{FF2B5EF4-FFF2-40B4-BE49-F238E27FC236}">
                <a16:creationId xmlns:a16="http://schemas.microsoft.com/office/drawing/2014/main" id="{B61C594E-680D-14F2-D97E-F5C23631C341}"/>
              </a:ext>
            </a:extLst>
          </p:cNvPr>
          <p:cNvCxnSpPr>
            <a:cxnSpLocks/>
            <a:stCxn id="69" idx="1"/>
            <a:endCxn id="67" idx="0"/>
          </p:cNvCxnSpPr>
          <p:nvPr/>
        </p:nvCxnSpPr>
        <p:spPr>
          <a:xfrm>
            <a:off x="5965499" y="2868351"/>
            <a:ext cx="33489" cy="3143160"/>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3C91EE4-7CAD-7E84-9625-9D71AA597FAD}"/>
              </a:ext>
            </a:extLst>
          </p:cNvPr>
          <p:cNvSpPr txBox="1"/>
          <p:nvPr/>
        </p:nvSpPr>
        <p:spPr>
          <a:xfrm rot="18405956">
            <a:off x="5280785" y="1425079"/>
            <a:ext cx="341118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2/12 – 1/4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Registrera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affärsdata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Viol 3,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produktionsmiljön</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cxnSp>
        <p:nvCxnSpPr>
          <p:cNvPr id="73" name="Straight Connector 72" title="callout lines">
            <a:extLst>
              <a:ext uri="{FF2B5EF4-FFF2-40B4-BE49-F238E27FC236}">
                <a16:creationId xmlns:a16="http://schemas.microsoft.com/office/drawing/2014/main" id="{26A36CB8-531E-2B3A-9A08-C2D6BD6C38D3}"/>
              </a:ext>
            </a:extLst>
          </p:cNvPr>
          <p:cNvCxnSpPr>
            <a:cxnSpLocks/>
            <a:stCxn id="75" idx="1"/>
            <a:endCxn id="330" idx="1"/>
          </p:cNvCxnSpPr>
          <p:nvPr/>
        </p:nvCxnSpPr>
        <p:spPr>
          <a:xfrm>
            <a:off x="7017391" y="2830662"/>
            <a:ext cx="90221" cy="3514306"/>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17B8D3E-4E3F-076B-946D-9553DFCC3605}"/>
              </a:ext>
            </a:extLst>
          </p:cNvPr>
          <p:cNvSpPr txBox="1"/>
          <p:nvPr/>
        </p:nvSpPr>
        <p:spPr>
          <a:xfrm rot="18405956">
            <a:off x="6451844" y="1625186"/>
            <a:ext cx="28175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2/4 Redo för go-live, all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affärsdata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registrerad</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sp>
        <p:nvSpPr>
          <p:cNvPr id="81" name="TextBox 80">
            <a:extLst>
              <a:ext uri="{FF2B5EF4-FFF2-40B4-BE49-F238E27FC236}">
                <a16:creationId xmlns:a16="http://schemas.microsoft.com/office/drawing/2014/main" id="{551FC39B-4BAF-ADA5-9CBB-9378EDC8AC9D}"/>
              </a:ext>
            </a:extLst>
          </p:cNvPr>
          <p:cNvSpPr txBox="1"/>
          <p:nvPr/>
        </p:nvSpPr>
        <p:spPr>
          <a:xfrm rot="18405956">
            <a:off x="8321518" y="1616821"/>
            <a:ext cx="28175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TBD Viol 2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stängs</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för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nya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affärer</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cxnSp>
        <p:nvCxnSpPr>
          <p:cNvPr id="82" name="Straight Connector 81" title="callout lines">
            <a:extLst>
              <a:ext uri="{FF2B5EF4-FFF2-40B4-BE49-F238E27FC236}">
                <a16:creationId xmlns:a16="http://schemas.microsoft.com/office/drawing/2014/main" id="{CE5CA788-0093-8B5E-666F-297AADF6FAF2}"/>
              </a:ext>
            </a:extLst>
          </p:cNvPr>
          <p:cNvCxnSpPr>
            <a:cxnSpLocks/>
            <a:stCxn id="83" idx="1"/>
            <a:endCxn id="336" idx="0"/>
          </p:cNvCxnSpPr>
          <p:nvPr/>
        </p:nvCxnSpPr>
        <p:spPr>
          <a:xfrm>
            <a:off x="10389465" y="2819801"/>
            <a:ext cx="107413" cy="3438572"/>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98B6172-073E-6B05-7A4C-A265A5A30C75}"/>
              </a:ext>
            </a:extLst>
          </p:cNvPr>
          <p:cNvSpPr txBox="1"/>
          <p:nvPr/>
        </p:nvSpPr>
        <p:spPr>
          <a:xfrm rot="18405956">
            <a:off x="9969157" y="1904143"/>
            <a:ext cx="2093938"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17/10 Sista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dag</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för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inkörning</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Viol 2</a:t>
            </a:r>
          </a:p>
        </p:txBody>
      </p:sp>
      <p:cxnSp>
        <p:nvCxnSpPr>
          <p:cNvPr id="86" name="Straight Connector 85" title="callout lines">
            <a:extLst>
              <a:ext uri="{FF2B5EF4-FFF2-40B4-BE49-F238E27FC236}">
                <a16:creationId xmlns:a16="http://schemas.microsoft.com/office/drawing/2014/main" id="{0D9C58E4-9E0C-F3DE-514C-B3828ADA3C40}"/>
              </a:ext>
            </a:extLst>
          </p:cNvPr>
          <p:cNvCxnSpPr>
            <a:cxnSpLocks/>
            <a:stCxn id="87" idx="1"/>
            <a:endCxn id="307" idx="0"/>
          </p:cNvCxnSpPr>
          <p:nvPr/>
        </p:nvCxnSpPr>
        <p:spPr>
          <a:xfrm>
            <a:off x="10676751" y="2826701"/>
            <a:ext cx="90153" cy="3534636"/>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1A5982B6-B184-6837-4091-8AD28A8971A0}"/>
              </a:ext>
            </a:extLst>
          </p:cNvPr>
          <p:cNvSpPr txBox="1"/>
          <p:nvPr/>
        </p:nvSpPr>
        <p:spPr>
          <a:xfrm rot="18405956">
            <a:off x="10256443" y="1911043"/>
            <a:ext cx="2093938"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31/10 Sista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mätdag</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Viol 2</a:t>
            </a:r>
          </a:p>
        </p:txBody>
      </p:sp>
      <p:cxnSp>
        <p:nvCxnSpPr>
          <p:cNvPr id="90" name="Straight Connector 89" title="callout lines">
            <a:extLst>
              <a:ext uri="{FF2B5EF4-FFF2-40B4-BE49-F238E27FC236}">
                <a16:creationId xmlns:a16="http://schemas.microsoft.com/office/drawing/2014/main" id="{D4012B6A-0D62-E307-D92E-7D9C5FC70473}"/>
              </a:ext>
            </a:extLst>
          </p:cNvPr>
          <p:cNvCxnSpPr>
            <a:cxnSpLocks/>
            <a:stCxn id="81" idx="1"/>
          </p:cNvCxnSpPr>
          <p:nvPr/>
        </p:nvCxnSpPr>
        <p:spPr>
          <a:xfrm>
            <a:off x="8887065" y="2822297"/>
            <a:ext cx="41807" cy="1430443"/>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9" name="Rectangle: Rounded Corners 18" title="Milestone Graphic">
            <a:extLst>
              <a:ext uri="{FF2B5EF4-FFF2-40B4-BE49-F238E27FC236}">
                <a16:creationId xmlns:a16="http://schemas.microsoft.com/office/drawing/2014/main" id="{EA600F7E-E0F9-C22E-CD9E-4A4465042A59}"/>
              </a:ext>
            </a:extLst>
          </p:cNvPr>
          <p:cNvSpPr/>
          <p:nvPr/>
        </p:nvSpPr>
        <p:spPr>
          <a:xfrm>
            <a:off x="511800" y="2958037"/>
            <a:ext cx="1646709" cy="19455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Ta </a:t>
            </a:r>
            <a:r>
              <a:rPr kumimoji="0" lang="en-US" sz="900" b="0" i="0" u="none" strike="noStrike" kern="1200" cap="none" spc="0" normalizeH="0" baseline="0" noProof="0" err="1">
                <a:ln>
                  <a:noFill/>
                </a:ln>
                <a:solidFill>
                  <a:prstClr val="white"/>
                </a:solidFill>
                <a:effectLst/>
                <a:uLnTx/>
                <a:uFillTx/>
                <a:latin typeface="Trebuchet MS"/>
                <a:ea typeface="+mn-ea"/>
                <a:cs typeface="+mn-cs"/>
              </a:rPr>
              <a:t>fram</a:t>
            </a:r>
            <a:r>
              <a:rPr kumimoji="0" lang="en-US" sz="900" b="0" i="0" u="none" strike="noStrike" kern="1200" cap="none" spc="0" normalizeH="0" baseline="0" noProof="0">
                <a:ln>
                  <a:noFill/>
                </a:ln>
                <a:solidFill>
                  <a:prstClr val="white"/>
                </a:solidFill>
                <a:effectLst/>
                <a:uLnTx/>
                <a:uFillTx/>
                <a:latin typeface="Trebuchet MS"/>
                <a:ea typeface="+mn-ea"/>
                <a:cs typeface="+mn-cs"/>
              </a:rPr>
              <a:t> </a:t>
            </a:r>
            <a:r>
              <a:rPr kumimoji="0" lang="en-US" sz="900" b="0" i="0" u="none" strike="noStrike" kern="1200" cap="none" spc="0" normalizeH="0" baseline="0" noProof="0" err="1">
                <a:ln>
                  <a:noFill/>
                </a:ln>
                <a:solidFill>
                  <a:prstClr val="white"/>
                </a:solidFill>
                <a:effectLst/>
                <a:uLnTx/>
                <a:uFillTx/>
                <a:latin typeface="Trebuchet MS"/>
                <a:ea typeface="+mn-ea"/>
                <a:cs typeface="+mn-cs"/>
              </a:rPr>
              <a:t>Omläggningsplan</a:t>
            </a:r>
            <a:endParaRPr kumimoji="0" lang="en-US" sz="900" b="0" i="0" u="none" strike="noStrike" kern="1200" cap="none" spc="0" normalizeH="0" baseline="0" noProof="0">
              <a:ln>
                <a:noFill/>
              </a:ln>
              <a:solidFill>
                <a:prstClr val="white"/>
              </a:solidFill>
              <a:effectLst/>
              <a:uLnTx/>
              <a:uFillTx/>
              <a:latin typeface="Trebuchet MS"/>
              <a:ea typeface="+mn-ea"/>
              <a:cs typeface="+mn-cs"/>
            </a:endParaRPr>
          </a:p>
        </p:txBody>
      </p:sp>
      <p:pic>
        <p:nvPicPr>
          <p:cNvPr id="3" name="Picture 2">
            <a:extLst>
              <a:ext uri="{FF2B5EF4-FFF2-40B4-BE49-F238E27FC236}">
                <a16:creationId xmlns:a16="http://schemas.microsoft.com/office/drawing/2014/main" id="{7CA18EBF-EFBF-3868-0134-FF46CA7B9217}"/>
              </a:ext>
            </a:extLst>
          </p:cNvPr>
          <p:cNvPicPr>
            <a:picLocks noChangeAspect="1"/>
          </p:cNvPicPr>
          <p:nvPr/>
        </p:nvPicPr>
        <p:blipFill>
          <a:blip r:embed="rId3"/>
          <a:stretch>
            <a:fillRect/>
          </a:stretch>
        </p:blipFill>
        <p:spPr>
          <a:xfrm>
            <a:off x="11341605" y="44038"/>
            <a:ext cx="723900" cy="847725"/>
          </a:xfrm>
          <a:prstGeom prst="rect">
            <a:avLst/>
          </a:prstGeom>
        </p:spPr>
      </p:pic>
      <p:grpSp>
        <p:nvGrpSpPr>
          <p:cNvPr id="21" name="Group 20">
            <a:extLst>
              <a:ext uri="{FF2B5EF4-FFF2-40B4-BE49-F238E27FC236}">
                <a16:creationId xmlns:a16="http://schemas.microsoft.com/office/drawing/2014/main" id="{A71CCCF7-35B7-0562-BAA8-746E85FC9477}"/>
              </a:ext>
            </a:extLst>
          </p:cNvPr>
          <p:cNvGrpSpPr/>
          <p:nvPr/>
        </p:nvGrpSpPr>
        <p:grpSpPr>
          <a:xfrm>
            <a:off x="626607" y="4029634"/>
            <a:ext cx="11395891" cy="1406296"/>
            <a:chOff x="626607" y="4029634"/>
            <a:chExt cx="11395891" cy="1406296"/>
          </a:xfrm>
        </p:grpSpPr>
        <p:cxnSp>
          <p:nvCxnSpPr>
            <p:cNvPr id="5" name="Straight Arrow Connector 4">
              <a:extLst>
                <a:ext uri="{FF2B5EF4-FFF2-40B4-BE49-F238E27FC236}">
                  <a16:creationId xmlns:a16="http://schemas.microsoft.com/office/drawing/2014/main" id="{A5CE4B89-D853-2B03-6989-60E44F932518}"/>
                </a:ext>
              </a:extLst>
            </p:cNvPr>
            <p:cNvCxnSpPr>
              <a:cxnSpLocks/>
            </p:cNvCxnSpPr>
            <p:nvPr/>
          </p:nvCxnSpPr>
          <p:spPr>
            <a:xfrm>
              <a:off x="626607" y="4271682"/>
              <a:ext cx="64358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A6C1BC3-0247-36BD-FDB2-20F0C97A0209}"/>
                </a:ext>
              </a:extLst>
            </p:cNvPr>
            <p:cNvCxnSpPr>
              <a:cxnSpLocks/>
            </p:cNvCxnSpPr>
            <p:nvPr/>
          </p:nvCxnSpPr>
          <p:spPr>
            <a:xfrm>
              <a:off x="7062501" y="4621306"/>
              <a:ext cx="33690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C7093B9-2362-9656-4E0B-1C804A4E5612}"/>
                </a:ext>
              </a:extLst>
            </p:cNvPr>
            <p:cNvCxnSpPr>
              <a:cxnSpLocks/>
            </p:cNvCxnSpPr>
            <p:nvPr/>
          </p:nvCxnSpPr>
          <p:spPr>
            <a:xfrm>
              <a:off x="7643515" y="5389531"/>
              <a:ext cx="43789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638256D-0C48-1961-8073-BD4601B47885}"/>
                </a:ext>
              </a:extLst>
            </p:cNvPr>
            <p:cNvSpPr txBox="1"/>
            <p:nvPr/>
          </p:nvSpPr>
          <p:spPr>
            <a:xfrm>
              <a:off x="4101460" y="4029634"/>
              <a:ext cx="16507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prstClr val="black"/>
                  </a:solidFill>
                  <a:effectLst/>
                  <a:uLnTx/>
                  <a:uFillTx/>
                  <a:latin typeface="Trebuchet MS"/>
                  <a:ea typeface="+mn-ea"/>
                  <a:cs typeface="+mn-cs"/>
                </a:rPr>
                <a:t>Förberedande arbete</a:t>
              </a:r>
            </a:p>
          </p:txBody>
        </p:sp>
        <p:sp>
          <p:nvSpPr>
            <p:cNvPr id="18" name="TextBox 17">
              <a:extLst>
                <a:ext uri="{FF2B5EF4-FFF2-40B4-BE49-F238E27FC236}">
                  <a16:creationId xmlns:a16="http://schemas.microsoft.com/office/drawing/2014/main" id="{5E54621B-E8A8-3AB6-FA52-F955E30B2696}"/>
                </a:ext>
              </a:extLst>
            </p:cNvPr>
            <p:cNvSpPr txBox="1"/>
            <p:nvPr/>
          </p:nvSpPr>
          <p:spPr>
            <a:xfrm>
              <a:off x="7899403" y="4374231"/>
              <a:ext cx="20086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prstClr val="black"/>
                  </a:solidFill>
                  <a:effectLst/>
                  <a:uLnTx/>
                  <a:uFillTx/>
                  <a:latin typeface="Trebuchet MS"/>
                  <a:ea typeface="+mn-ea"/>
                  <a:cs typeface="+mn-cs"/>
                </a:rPr>
                <a:t>Avslutande arbete, Viol 2</a:t>
              </a:r>
            </a:p>
          </p:txBody>
        </p:sp>
        <p:sp>
          <p:nvSpPr>
            <p:cNvPr id="20" name="TextBox 19">
              <a:extLst>
                <a:ext uri="{FF2B5EF4-FFF2-40B4-BE49-F238E27FC236}">
                  <a16:creationId xmlns:a16="http://schemas.microsoft.com/office/drawing/2014/main" id="{ABA42C8A-7C67-719E-CC79-74E2EABB8021}"/>
                </a:ext>
              </a:extLst>
            </p:cNvPr>
            <p:cNvSpPr txBox="1"/>
            <p:nvPr/>
          </p:nvSpPr>
          <p:spPr>
            <a:xfrm>
              <a:off x="8488222" y="5158931"/>
              <a:ext cx="20086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prstClr val="black"/>
                  </a:solidFill>
                  <a:effectLst/>
                  <a:uLnTx/>
                  <a:uFillTx/>
                  <a:latin typeface="Trebuchet MS"/>
                  <a:ea typeface="+mn-ea"/>
                  <a:cs typeface="+mn-cs"/>
                </a:rPr>
                <a:t>Uppstart Viol 3</a:t>
              </a:r>
            </a:p>
          </p:txBody>
        </p:sp>
      </p:grpSp>
      <p:sp>
        <p:nvSpPr>
          <p:cNvPr id="2" name="Rectangle: Rounded Corners 1">
            <a:extLst>
              <a:ext uri="{FF2B5EF4-FFF2-40B4-BE49-F238E27FC236}">
                <a16:creationId xmlns:a16="http://schemas.microsoft.com/office/drawing/2014/main" id="{70AED8C5-D369-DC25-40C1-30E5211242E9}"/>
              </a:ext>
            </a:extLst>
          </p:cNvPr>
          <p:cNvSpPr/>
          <p:nvPr/>
        </p:nvSpPr>
        <p:spPr>
          <a:xfrm rot="20675382">
            <a:off x="261951" y="838498"/>
            <a:ext cx="1784347" cy="793887"/>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Trebuchet MS"/>
                <a:ea typeface="+mn-ea"/>
                <a:cs typeface="+mn-cs"/>
              </a:rPr>
              <a:t>Underlag – Workshop...</a:t>
            </a:r>
          </a:p>
        </p:txBody>
      </p:sp>
    </p:spTree>
    <p:extLst>
      <p:ext uri="{BB962C8B-B14F-4D97-AF65-F5344CB8AC3E}">
        <p14:creationId xmlns:p14="http://schemas.microsoft.com/office/powerpoint/2010/main" val="41161056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F7ACA4A8-CE37-EE30-BF05-DCE9FFE0DE30}"/>
              </a:ext>
            </a:extLst>
          </p:cNvPr>
          <p:cNvGrpSpPr/>
          <p:nvPr/>
        </p:nvGrpSpPr>
        <p:grpSpPr>
          <a:xfrm>
            <a:off x="511801" y="2922508"/>
            <a:ext cx="3448868" cy="3516196"/>
            <a:chOff x="511801" y="2922508"/>
            <a:chExt cx="3448868" cy="3516196"/>
          </a:xfrm>
        </p:grpSpPr>
        <p:sp>
          <p:nvSpPr>
            <p:cNvPr id="61" name="Rectangle 60">
              <a:extLst>
                <a:ext uri="{FF2B5EF4-FFF2-40B4-BE49-F238E27FC236}">
                  <a16:creationId xmlns:a16="http://schemas.microsoft.com/office/drawing/2014/main" id="{81CC4ACA-CD7B-EDF6-414E-31B0BAE6C3C3}"/>
                </a:ext>
              </a:extLst>
            </p:cNvPr>
            <p:cNvSpPr/>
            <p:nvPr/>
          </p:nvSpPr>
          <p:spPr>
            <a:xfrm>
              <a:off x="532440" y="2922508"/>
              <a:ext cx="3428229" cy="3516196"/>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950683B9-CFEB-06AB-0629-D87572C8115E}"/>
                </a:ext>
              </a:extLst>
            </p:cNvPr>
            <p:cNvSpPr txBox="1"/>
            <p:nvPr/>
          </p:nvSpPr>
          <p:spPr>
            <a:xfrm rot="16200000">
              <a:off x="-640693" y="4420842"/>
              <a:ext cx="2612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Trebuchet MS"/>
                  <a:ea typeface="+mn-ea"/>
                  <a:cs typeface="+mn-cs"/>
                </a:rPr>
                <a:t>Verifieringsperiod, t.o.m 7/10</a:t>
              </a:r>
            </a:p>
          </p:txBody>
        </p:sp>
      </p:grpSp>
      <p:cxnSp>
        <p:nvCxnSpPr>
          <p:cNvPr id="154" name="Straight Connector 153" title="callout lines">
            <a:extLst>
              <a:ext uri="{FF2B5EF4-FFF2-40B4-BE49-F238E27FC236}">
                <a16:creationId xmlns:a16="http://schemas.microsoft.com/office/drawing/2014/main" id="{BDE716C9-4F7D-4C14-9DD7-E104B8688070}"/>
              </a:ext>
            </a:extLst>
          </p:cNvPr>
          <p:cNvCxnSpPr>
            <a:cxnSpLocks/>
            <a:stCxn id="348" idx="1"/>
            <a:endCxn id="291" idx="0"/>
          </p:cNvCxnSpPr>
          <p:nvPr/>
        </p:nvCxnSpPr>
        <p:spPr>
          <a:xfrm>
            <a:off x="2164285" y="2849848"/>
            <a:ext cx="14661" cy="3532274"/>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1" name="Slide Title">
            <a:extLst>
              <a:ext uri="{FF2B5EF4-FFF2-40B4-BE49-F238E27FC236}">
                <a16:creationId xmlns:a16="http://schemas.microsoft.com/office/drawing/2014/main" id="{82336B3C-0982-49C2-85B3-D4D69E435900}"/>
              </a:ext>
            </a:extLst>
          </p:cNvPr>
          <p:cNvSpPr>
            <a:spLocks noGrp="1"/>
          </p:cNvSpPr>
          <p:nvPr>
            <p:ph type="title"/>
          </p:nvPr>
        </p:nvSpPr>
        <p:spPr>
          <a:xfrm>
            <a:off x="97910" y="46534"/>
            <a:ext cx="11340000" cy="540000"/>
          </a:xfrm>
        </p:spPr>
        <p:txBody>
          <a:bodyPr/>
          <a:lstStyle/>
          <a:p>
            <a:r>
              <a:rPr lang="en-US"/>
              <a:t>Omläggningen, Viol 2 </a:t>
            </a:r>
            <a:r>
              <a:rPr lang="en-US">
                <a:sym typeface="Wingdings" panose="05000000000000000000" pitchFamily="2" charset="2"/>
              </a:rPr>
              <a:t> Viol 3</a:t>
            </a:r>
            <a:endParaRPr lang="en-US" i="1">
              <a:solidFill>
                <a:srgbClr val="FF0000"/>
              </a:solidFill>
            </a:endParaRPr>
          </a:p>
        </p:txBody>
      </p:sp>
      <p:grpSp>
        <p:nvGrpSpPr>
          <p:cNvPr id="10" name="Group 9" title="Milestone">
            <a:extLst>
              <a:ext uri="{FF2B5EF4-FFF2-40B4-BE49-F238E27FC236}">
                <a16:creationId xmlns:a16="http://schemas.microsoft.com/office/drawing/2014/main" id="{6BE69F2F-25E5-4E14-9BE7-F81A1FB8E199}"/>
              </a:ext>
            </a:extLst>
          </p:cNvPr>
          <p:cNvGrpSpPr/>
          <p:nvPr/>
        </p:nvGrpSpPr>
        <p:grpSpPr>
          <a:xfrm>
            <a:off x="809194" y="5479346"/>
            <a:ext cx="1854847" cy="335007"/>
            <a:chOff x="847294" y="4519762"/>
            <a:chExt cx="1854847" cy="335007"/>
          </a:xfrm>
        </p:grpSpPr>
        <p:sp>
          <p:nvSpPr>
            <p:cNvPr id="63" name="TextBox 62">
              <a:extLst>
                <a:ext uri="{FF2B5EF4-FFF2-40B4-BE49-F238E27FC236}">
                  <a16:creationId xmlns:a16="http://schemas.microsoft.com/office/drawing/2014/main" id="{36E6E519-8D5B-4E7C-9E35-2BB710F5C3A8}"/>
                </a:ext>
              </a:extLst>
            </p:cNvPr>
            <p:cNvSpPr txBox="1"/>
            <p:nvPr/>
          </p:nvSpPr>
          <p:spPr>
            <a:xfrm>
              <a:off x="1078800" y="4519762"/>
              <a:ext cx="1294781" cy="23573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April - Juli</a:t>
              </a:r>
            </a:p>
          </p:txBody>
        </p:sp>
        <p:sp>
          <p:nvSpPr>
            <p:cNvPr id="113" name="Rectangle: Rounded Corners 112" title="Milestone Graphic">
              <a:extLst>
                <a:ext uri="{FF2B5EF4-FFF2-40B4-BE49-F238E27FC236}">
                  <a16:creationId xmlns:a16="http://schemas.microsoft.com/office/drawing/2014/main" id="{3BC77ADA-7AD2-4DFC-9408-57E93582FC52}"/>
                </a:ext>
              </a:extLst>
            </p:cNvPr>
            <p:cNvSpPr/>
            <p:nvPr/>
          </p:nvSpPr>
          <p:spPr>
            <a:xfrm>
              <a:off x="847294" y="4701064"/>
              <a:ext cx="1854847" cy="15370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white"/>
                  </a:solidFill>
                  <a:effectLst/>
                  <a:uLnTx/>
                  <a:uFillTx/>
                  <a:latin typeface="Trebuchet MS"/>
                  <a:ea typeface="+mn-ea"/>
                  <a:cs typeface="+mn-cs"/>
                </a:rPr>
                <a:t>Beställa</a:t>
              </a:r>
              <a:r>
                <a:rPr kumimoji="0" lang="en-US" sz="1000" b="0" i="0" u="none" strike="noStrike" kern="1200" cap="none" spc="0" normalizeH="0" baseline="0" noProof="0">
                  <a:ln>
                    <a:noFill/>
                  </a:ln>
                  <a:solidFill>
                    <a:prstClr val="white"/>
                  </a:solidFill>
                  <a:effectLst/>
                  <a:uLnTx/>
                  <a:uFillTx/>
                  <a:latin typeface="Trebuchet MS"/>
                  <a:ea typeface="+mn-ea"/>
                  <a:cs typeface="+mn-cs"/>
                </a:rPr>
                <a:t> </a:t>
              </a:r>
              <a:r>
                <a:rPr kumimoji="0" lang="en-US" sz="1000" b="0" i="0" u="none" strike="noStrike" kern="1200" cap="none" spc="0" normalizeH="0" baseline="0" noProof="0" err="1">
                  <a:ln>
                    <a:noFill/>
                  </a:ln>
                  <a:solidFill>
                    <a:prstClr val="white"/>
                  </a:solidFill>
                  <a:effectLst/>
                  <a:uLnTx/>
                  <a:uFillTx/>
                  <a:latin typeface="Trebuchet MS"/>
                  <a:ea typeface="+mn-ea"/>
                  <a:cs typeface="+mn-cs"/>
                </a:rPr>
                <a:t>grunduppsättning</a:t>
              </a: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grpSp>
      <p:cxnSp>
        <p:nvCxnSpPr>
          <p:cNvPr id="186" name="Straight Connector 185" title="callout lines">
            <a:extLst>
              <a:ext uri="{FF2B5EF4-FFF2-40B4-BE49-F238E27FC236}">
                <a16:creationId xmlns:a16="http://schemas.microsoft.com/office/drawing/2014/main" id="{58C06FCD-B8D5-441F-8E12-DDC26E69D281}"/>
              </a:ext>
            </a:extLst>
          </p:cNvPr>
          <p:cNvCxnSpPr>
            <a:cxnSpLocks/>
            <a:stCxn id="113" idx="1"/>
          </p:cNvCxnSpPr>
          <p:nvPr/>
        </p:nvCxnSpPr>
        <p:spPr>
          <a:xfrm>
            <a:off x="809194" y="5737501"/>
            <a:ext cx="0" cy="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2BD778E6-D334-4389-B4C0-6C793B6E1E82}"/>
              </a:ext>
            </a:extLst>
          </p:cNvPr>
          <p:cNvSpPr txBox="1"/>
          <p:nvPr/>
        </p:nvSpPr>
        <p:spPr>
          <a:xfrm>
            <a:off x="400078" y="6708630"/>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lumMod val="75000"/>
                    <a:lumOff val="25000"/>
                  </a:prstClr>
                </a:solidFill>
                <a:effectLst/>
                <a:uLnTx/>
                <a:uFillTx/>
                <a:latin typeface="Trebuchet MS"/>
                <a:ea typeface="+mn-ea"/>
                <a:cs typeface="+mn-cs"/>
              </a:rPr>
              <a:t>2024</a:t>
            </a:r>
          </a:p>
        </p:txBody>
      </p:sp>
      <p:sp>
        <p:nvSpPr>
          <p:cNvPr id="274" name="TextBox 273">
            <a:extLst>
              <a:ext uri="{FF2B5EF4-FFF2-40B4-BE49-F238E27FC236}">
                <a16:creationId xmlns:a16="http://schemas.microsoft.com/office/drawing/2014/main" id="{4FA99F98-F2AC-69C6-A8B2-C2467F889E2E}"/>
              </a:ext>
            </a:extLst>
          </p:cNvPr>
          <p:cNvSpPr txBox="1"/>
          <p:nvPr/>
        </p:nvSpPr>
        <p:spPr>
          <a:xfrm>
            <a:off x="5418706" y="6708629"/>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lumMod val="75000"/>
                    <a:lumOff val="25000"/>
                  </a:prstClr>
                </a:solidFill>
                <a:effectLst/>
                <a:uLnTx/>
                <a:uFillTx/>
                <a:latin typeface="Trebuchet MS"/>
                <a:ea typeface="+mn-ea"/>
                <a:cs typeface="+mn-cs"/>
              </a:rPr>
              <a:t>2025</a:t>
            </a:r>
          </a:p>
        </p:txBody>
      </p:sp>
      <p:grpSp>
        <p:nvGrpSpPr>
          <p:cNvPr id="355" name="Group 354">
            <a:extLst>
              <a:ext uri="{FF2B5EF4-FFF2-40B4-BE49-F238E27FC236}">
                <a16:creationId xmlns:a16="http://schemas.microsoft.com/office/drawing/2014/main" id="{2031765D-1A41-B0F3-0B7A-7A4599177664}"/>
              </a:ext>
            </a:extLst>
          </p:cNvPr>
          <p:cNvGrpSpPr/>
          <p:nvPr/>
        </p:nvGrpSpPr>
        <p:grpSpPr>
          <a:xfrm>
            <a:off x="532440" y="6228980"/>
            <a:ext cx="11597648" cy="461147"/>
            <a:chOff x="532440" y="6228980"/>
            <a:chExt cx="11597648" cy="461147"/>
          </a:xfrm>
        </p:grpSpPr>
        <p:cxnSp>
          <p:nvCxnSpPr>
            <p:cNvPr id="124" name="Straight Connector 123" descr="Time line">
              <a:extLst>
                <a:ext uri="{FF2B5EF4-FFF2-40B4-BE49-F238E27FC236}">
                  <a16:creationId xmlns:a16="http://schemas.microsoft.com/office/drawing/2014/main" id="{0ECD7D0F-80D1-4D75-A17F-3E2E46570DE4}"/>
                </a:ext>
              </a:extLst>
            </p:cNvPr>
            <p:cNvCxnSpPr>
              <a:cxnSpLocks/>
            </p:cNvCxnSpPr>
            <p:nvPr/>
          </p:nvCxnSpPr>
          <p:spPr>
            <a:xfrm flipH="1">
              <a:off x="561200" y="6413750"/>
              <a:ext cx="11568888" cy="0"/>
            </a:xfrm>
            <a:prstGeom prst="line">
              <a:avLst/>
            </a:prstGeom>
            <a:ln w="15875" cmpd="sng">
              <a:solidFill>
                <a:schemeClr val="tx1">
                  <a:lumMod val="75000"/>
                  <a:lumOff val="25000"/>
                </a:schemeClr>
              </a:solidFill>
              <a:prstDash val="solid"/>
              <a:headEnd type="triangle" w="sm" len="sm"/>
              <a:tailEnd type="none" w="lg" len="lg"/>
            </a:ln>
          </p:spPr>
          <p:style>
            <a:lnRef idx="1">
              <a:schemeClr val="accent1"/>
            </a:lnRef>
            <a:fillRef idx="0">
              <a:schemeClr val="accent1"/>
            </a:fillRef>
            <a:effectRef idx="0">
              <a:schemeClr val="accent1"/>
            </a:effectRef>
            <a:fontRef idx="minor">
              <a:schemeClr val="tx1"/>
            </a:fontRef>
          </p:style>
        </p:cxnSp>
        <p:sp>
          <p:nvSpPr>
            <p:cNvPr id="267" name="Rectangle: Rounded Corners 266" title="Year Bar">
              <a:extLst>
                <a:ext uri="{FF2B5EF4-FFF2-40B4-BE49-F238E27FC236}">
                  <a16:creationId xmlns:a16="http://schemas.microsoft.com/office/drawing/2014/main" id="{FFC89E03-F4A3-FE9D-F4DD-1E9953DF4565}"/>
                </a:ext>
              </a:extLst>
            </p:cNvPr>
            <p:cNvSpPr/>
            <p:nvPr/>
          </p:nvSpPr>
          <p:spPr>
            <a:xfrm>
              <a:off x="10267933" y="6449410"/>
              <a:ext cx="1622015" cy="21552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Q4</a:t>
              </a:r>
            </a:p>
          </p:txBody>
        </p:sp>
        <p:sp>
          <p:nvSpPr>
            <p:cNvPr id="261" name="Rectangle: Rounded Corners 260" title="Year Bar">
              <a:extLst>
                <a:ext uri="{FF2B5EF4-FFF2-40B4-BE49-F238E27FC236}">
                  <a16:creationId xmlns:a16="http://schemas.microsoft.com/office/drawing/2014/main" id="{692A265D-9BA6-374E-0E6A-7196D9CC1966}"/>
                </a:ext>
              </a:extLst>
            </p:cNvPr>
            <p:cNvSpPr/>
            <p:nvPr/>
          </p:nvSpPr>
          <p:spPr>
            <a:xfrm>
              <a:off x="8646528" y="6455878"/>
              <a:ext cx="1622015" cy="214938"/>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Q3</a:t>
              </a:r>
            </a:p>
          </p:txBody>
        </p:sp>
        <p:sp>
          <p:nvSpPr>
            <p:cNvPr id="268" name="Rectangle: Rounded Corners 267" title="Year Bar">
              <a:extLst>
                <a:ext uri="{FF2B5EF4-FFF2-40B4-BE49-F238E27FC236}">
                  <a16:creationId xmlns:a16="http://schemas.microsoft.com/office/drawing/2014/main" id="{F1AA89CA-C045-D4E0-682F-1EE4BFA4BB62}"/>
                </a:ext>
              </a:extLst>
            </p:cNvPr>
            <p:cNvSpPr/>
            <p:nvPr/>
          </p:nvSpPr>
          <p:spPr>
            <a:xfrm>
              <a:off x="7028509" y="6458889"/>
              <a:ext cx="1622015" cy="21552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Q2</a:t>
              </a:r>
            </a:p>
          </p:txBody>
        </p:sp>
        <p:sp>
          <p:nvSpPr>
            <p:cNvPr id="269" name="Rectangle: Rounded Corners 268" title="Year Bar">
              <a:extLst>
                <a:ext uri="{FF2B5EF4-FFF2-40B4-BE49-F238E27FC236}">
                  <a16:creationId xmlns:a16="http://schemas.microsoft.com/office/drawing/2014/main" id="{04AC97CC-7697-8DAB-86D8-260669828F9B}"/>
                </a:ext>
              </a:extLst>
            </p:cNvPr>
            <p:cNvSpPr/>
            <p:nvPr/>
          </p:nvSpPr>
          <p:spPr>
            <a:xfrm>
              <a:off x="5420162" y="6459184"/>
              <a:ext cx="1622015" cy="214938"/>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Q1</a:t>
              </a:r>
            </a:p>
          </p:txBody>
        </p:sp>
        <p:sp>
          <p:nvSpPr>
            <p:cNvPr id="271" name="Rectangle: Rounded Corners 270" title="Year Bar">
              <a:extLst>
                <a:ext uri="{FF2B5EF4-FFF2-40B4-BE49-F238E27FC236}">
                  <a16:creationId xmlns:a16="http://schemas.microsoft.com/office/drawing/2014/main" id="{FC5175A6-D70D-4A95-5C33-E26787A40F2E}"/>
                </a:ext>
              </a:extLst>
            </p:cNvPr>
            <p:cNvSpPr/>
            <p:nvPr/>
          </p:nvSpPr>
          <p:spPr>
            <a:xfrm>
              <a:off x="3811816" y="6465710"/>
              <a:ext cx="1622015" cy="21493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Q4</a:t>
              </a:r>
            </a:p>
          </p:txBody>
        </p:sp>
        <p:sp>
          <p:nvSpPr>
            <p:cNvPr id="272" name="Rectangle: Rounded Corners 271" title="Year Bar">
              <a:extLst>
                <a:ext uri="{FF2B5EF4-FFF2-40B4-BE49-F238E27FC236}">
                  <a16:creationId xmlns:a16="http://schemas.microsoft.com/office/drawing/2014/main" id="{29DA883E-E41B-065F-DBFF-8930544B08A2}"/>
                </a:ext>
              </a:extLst>
            </p:cNvPr>
            <p:cNvSpPr/>
            <p:nvPr/>
          </p:nvSpPr>
          <p:spPr>
            <a:xfrm>
              <a:off x="2193797" y="6468721"/>
              <a:ext cx="1622015" cy="21552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Q3</a:t>
              </a:r>
            </a:p>
          </p:txBody>
        </p:sp>
        <p:sp>
          <p:nvSpPr>
            <p:cNvPr id="273" name="Rectangle: Rounded Corners 272" title="Year Bar">
              <a:extLst>
                <a:ext uri="{FF2B5EF4-FFF2-40B4-BE49-F238E27FC236}">
                  <a16:creationId xmlns:a16="http://schemas.microsoft.com/office/drawing/2014/main" id="{6E159B26-0D9B-7AA2-E120-91B6B938B695}"/>
                </a:ext>
              </a:extLst>
            </p:cNvPr>
            <p:cNvSpPr/>
            <p:nvPr/>
          </p:nvSpPr>
          <p:spPr>
            <a:xfrm>
              <a:off x="572392" y="6475189"/>
              <a:ext cx="1622015" cy="21493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Q2</a:t>
              </a:r>
            </a:p>
          </p:txBody>
        </p:sp>
        <p:sp>
          <p:nvSpPr>
            <p:cNvPr id="288" name="Oval 287">
              <a:extLst>
                <a:ext uri="{FF2B5EF4-FFF2-40B4-BE49-F238E27FC236}">
                  <a16:creationId xmlns:a16="http://schemas.microsoft.com/office/drawing/2014/main" id="{DF78F332-AAB0-5F03-16D1-CF4DB4120E0E}"/>
                </a:ext>
              </a:extLst>
            </p:cNvPr>
            <p:cNvSpPr/>
            <p:nvPr/>
          </p:nvSpPr>
          <p:spPr>
            <a:xfrm>
              <a:off x="532440"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89" name="Oval 288">
              <a:extLst>
                <a:ext uri="{FF2B5EF4-FFF2-40B4-BE49-F238E27FC236}">
                  <a16:creationId xmlns:a16="http://schemas.microsoft.com/office/drawing/2014/main" id="{044C903E-E0B5-B514-1748-4AC405C11D0D}"/>
                </a:ext>
              </a:extLst>
            </p:cNvPr>
            <p:cNvSpPr/>
            <p:nvPr/>
          </p:nvSpPr>
          <p:spPr>
            <a:xfrm>
              <a:off x="1065955"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0" name="Oval 289">
              <a:extLst>
                <a:ext uri="{FF2B5EF4-FFF2-40B4-BE49-F238E27FC236}">
                  <a16:creationId xmlns:a16="http://schemas.microsoft.com/office/drawing/2014/main" id="{EF4938AA-CF03-6C2F-2D14-FDF593A8882C}"/>
                </a:ext>
              </a:extLst>
            </p:cNvPr>
            <p:cNvSpPr/>
            <p:nvPr/>
          </p:nvSpPr>
          <p:spPr>
            <a:xfrm>
              <a:off x="1583772"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1" name="Oval 290">
              <a:extLst>
                <a:ext uri="{FF2B5EF4-FFF2-40B4-BE49-F238E27FC236}">
                  <a16:creationId xmlns:a16="http://schemas.microsoft.com/office/drawing/2014/main" id="{C2FB320A-2A85-F084-CDAD-020D604AE2A0}"/>
                </a:ext>
              </a:extLst>
            </p:cNvPr>
            <p:cNvSpPr/>
            <p:nvPr/>
          </p:nvSpPr>
          <p:spPr>
            <a:xfrm>
              <a:off x="2140754" y="6382122"/>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2" name="Oval 291">
              <a:extLst>
                <a:ext uri="{FF2B5EF4-FFF2-40B4-BE49-F238E27FC236}">
                  <a16:creationId xmlns:a16="http://schemas.microsoft.com/office/drawing/2014/main" id="{4C8521DF-296B-494B-0D9D-750E6C2865D2}"/>
                </a:ext>
              </a:extLst>
            </p:cNvPr>
            <p:cNvSpPr/>
            <p:nvPr/>
          </p:nvSpPr>
          <p:spPr>
            <a:xfrm>
              <a:off x="2664049" y="6377414"/>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3" name="Oval 292">
              <a:extLst>
                <a:ext uri="{FF2B5EF4-FFF2-40B4-BE49-F238E27FC236}">
                  <a16:creationId xmlns:a16="http://schemas.microsoft.com/office/drawing/2014/main" id="{4A4EC422-E268-E4E7-2348-D8D4B4BCEE71}"/>
                </a:ext>
              </a:extLst>
            </p:cNvPr>
            <p:cNvSpPr/>
            <p:nvPr/>
          </p:nvSpPr>
          <p:spPr>
            <a:xfrm>
              <a:off x="3211137"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4" name="Oval 293">
              <a:extLst>
                <a:ext uri="{FF2B5EF4-FFF2-40B4-BE49-F238E27FC236}">
                  <a16:creationId xmlns:a16="http://schemas.microsoft.com/office/drawing/2014/main" id="{65D8A4EB-8FA7-72E0-3B1A-FC85BF4BBE74}"/>
                </a:ext>
              </a:extLst>
            </p:cNvPr>
            <p:cNvSpPr/>
            <p:nvPr/>
          </p:nvSpPr>
          <p:spPr>
            <a:xfrm>
              <a:off x="3758163"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5" name="Oval 294">
              <a:extLst>
                <a:ext uri="{FF2B5EF4-FFF2-40B4-BE49-F238E27FC236}">
                  <a16:creationId xmlns:a16="http://schemas.microsoft.com/office/drawing/2014/main" id="{EAE976D1-497A-4D4C-092C-1669307E9C1C}"/>
                </a:ext>
              </a:extLst>
            </p:cNvPr>
            <p:cNvSpPr/>
            <p:nvPr/>
          </p:nvSpPr>
          <p:spPr>
            <a:xfrm>
              <a:off x="4253093"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6" name="Oval 295">
              <a:extLst>
                <a:ext uri="{FF2B5EF4-FFF2-40B4-BE49-F238E27FC236}">
                  <a16:creationId xmlns:a16="http://schemas.microsoft.com/office/drawing/2014/main" id="{AB774E1F-A27C-6CA6-7005-55ACFD143369}"/>
                </a:ext>
              </a:extLst>
            </p:cNvPr>
            <p:cNvSpPr/>
            <p:nvPr/>
          </p:nvSpPr>
          <p:spPr>
            <a:xfrm>
              <a:off x="4829062"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7" name="Oval 296">
              <a:extLst>
                <a:ext uri="{FF2B5EF4-FFF2-40B4-BE49-F238E27FC236}">
                  <a16:creationId xmlns:a16="http://schemas.microsoft.com/office/drawing/2014/main" id="{5B8C099E-307B-4A4C-D047-4EF414EFE25F}"/>
                </a:ext>
              </a:extLst>
            </p:cNvPr>
            <p:cNvSpPr/>
            <p:nvPr/>
          </p:nvSpPr>
          <p:spPr>
            <a:xfrm>
              <a:off x="5375456"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8" name="Oval 297">
              <a:extLst>
                <a:ext uri="{FF2B5EF4-FFF2-40B4-BE49-F238E27FC236}">
                  <a16:creationId xmlns:a16="http://schemas.microsoft.com/office/drawing/2014/main" id="{35FA175C-CD81-6F4A-9DAF-CBC0B49DE7CA}"/>
                </a:ext>
              </a:extLst>
            </p:cNvPr>
            <p:cNvSpPr/>
            <p:nvPr/>
          </p:nvSpPr>
          <p:spPr>
            <a:xfrm>
              <a:off x="5903861" y="6382122"/>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9" name="Oval 298">
              <a:extLst>
                <a:ext uri="{FF2B5EF4-FFF2-40B4-BE49-F238E27FC236}">
                  <a16:creationId xmlns:a16="http://schemas.microsoft.com/office/drawing/2014/main" id="{6079AB83-B884-A7E4-1E67-6CF30AE1B4BB}"/>
                </a:ext>
              </a:extLst>
            </p:cNvPr>
            <p:cNvSpPr/>
            <p:nvPr/>
          </p:nvSpPr>
          <p:spPr>
            <a:xfrm>
              <a:off x="6427156" y="6377414"/>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0" name="Oval 299">
              <a:extLst>
                <a:ext uri="{FF2B5EF4-FFF2-40B4-BE49-F238E27FC236}">
                  <a16:creationId xmlns:a16="http://schemas.microsoft.com/office/drawing/2014/main" id="{289F62B4-CC84-ECA1-D150-5E195B30D363}"/>
                </a:ext>
              </a:extLst>
            </p:cNvPr>
            <p:cNvSpPr/>
            <p:nvPr/>
          </p:nvSpPr>
          <p:spPr>
            <a:xfrm>
              <a:off x="6992865"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1" name="Oval 300">
              <a:extLst>
                <a:ext uri="{FF2B5EF4-FFF2-40B4-BE49-F238E27FC236}">
                  <a16:creationId xmlns:a16="http://schemas.microsoft.com/office/drawing/2014/main" id="{B40F1B32-56DD-B3D0-7674-02B7C4A765BA}"/>
                </a:ext>
              </a:extLst>
            </p:cNvPr>
            <p:cNvSpPr/>
            <p:nvPr/>
          </p:nvSpPr>
          <p:spPr>
            <a:xfrm>
              <a:off x="7536345" y="6367901"/>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2" name="Oval 301">
              <a:extLst>
                <a:ext uri="{FF2B5EF4-FFF2-40B4-BE49-F238E27FC236}">
                  <a16:creationId xmlns:a16="http://schemas.microsoft.com/office/drawing/2014/main" id="{B1B3F83C-8F98-DC4C-CB37-7943A3FB4DE0}"/>
                </a:ext>
              </a:extLst>
            </p:cNvPr>
            <p:cNvSpPr/>
            <p:nvPr/>
          </p:nvSpPr>
          <p:spPr>
            <a:xfrm>
              <a:off x="8069860" y="6367901"/>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3" name="Oval 302">
              <a:extLst>
                <a:ext uri="{FF2B5EF4-FFF2-40B4-BE49-F238E27FC236}">
                  <a16:creationId xmlns:a16="http://schemas.microsoft.com/office/drawing/2014/main" id="{09FD583D-6457-A46A-4EC0-0BA9EACDDD83}"/>
                </a:ext>
              </a:extLst>
            </p:cNvPr>
            <p:cNvSpPr/>
            <p:nvPr/>
          </p:nvSpPr>
          <p:spPr>
            <a:xfrm>
              <a:off x="8593155" y="6363193"/>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4" name="Oval 303">
              <a:extLst>
                <a:ext uri="{FF2B5EF4-FFF2-40B4-BE49-F238E27FC236}">
                  <a16:creationId xmlns:a16="http://schemas.microsoft.com/office/drawing/2014/main" id="{D9D2EB2F-E4F3-2362-FC6D-08D8AE342A6D}"/>
                </a:ext>
              </a:extLst>
            </p:cNvPr>
            <p:cNvSpPr/>
            <p:nvPr/>
          </p:nvSpPr>
          <p:spPr>
            <a:xfrm>
              <a:off x="9140081" y="6362585"/>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5" name="Oval 304">
              <a:extLst>
                <a:ext uri="{FF2B5EF4-FFF2-40B4-BE49-F238E27FC236}">
                  <a16:creationId xmlns:a16="http://schemas.microsoft.com/office/drawing/2014/main" id="{E209552C-3EC5-94F4-AE5B-A26C5D5EB354}"/>
                </a:ext>
              </a:extLst>
            </p:cNvPr>
            <p:cNvSpPr/>
            <p:nvPr/>
          </p:nvSpPr>
          <p:spPr>
            <a:xfrm>
              <a:off x="9658415" y="6372800"/>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6" name="Oval 305">
              <a:extLst>
                <a:ext uri="{FF2B5EF4-FFF2-40B4-BE49-F238E27FC236}">
                  <a16:creationId xmlns:a16="http://schemas.microsoft.com/office/drawing/2014/main" id="{29F760A7-B824-1CD5-A0F7-8146081B2DD9}"/>
                </a:ext>
              </a:extLst>
            </p:cNvPr>
            <p:cNvSpPr/>
            <p:nvPr/>
          </p:nvSpPr>
          <p:spPr>
            <a:xfrm>
              <a:off x="10228655" y="6366236"/>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7" name="Oval 306">
              <a:extLst>
                <a:ext uri="{FF2B5EF4-FFF2-40B4-BE49-F238E27FC236}">
                  <a16:creationId xmlns:a16="http://schemas.microsoft.com/office/drawing/2014/main" id="{EF090368-2BBF-172B-4632-ABE00E3819B8}"/>
                </a:ext>
              </a:extLst>
            </p:cNvPr>
            <p:cNvSpPr/>
            <p:nvPr/>
          </p:nvSpPr>
          <p:spPr>
            <a:xfrm>
              <a:off x="10728712" y="636133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8" name="Oval 307">
              <a:extLst>
                <a:ext uri="{FF2B5EF4-FFF2-40B4-BE49-F238E27FC236}">
                  <a16:creationId xmlns:a16="http://schemas.microsoft.com/office/drawing/2014/main" id="{470E8510-5F13-ECE9-370C-A09B9297A64D}"/>
                </a:ext>
              </a:extLst>
            </p:cNvPr>
            <p:cNvSpPr/>
            <p:nvPr/>
          </p:nvSpPr>
          <p:spPr>
            <a:xfrm>
              <a:off x="11303413" y="6357686"/>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9" name="Oval 308">
              <a:extLst>
                <a:ext uri="{FF2B5EF4-FFF2-40B4-BE49-F238E27FC236}">
                  <a16:creationId xmlns:a16="http://schemas.microsoft.com/office/drawing/2014/main" id="{4276E06B-3455-B4CF-E93C-310BC4D73C03}"/>
                </a:ext>
              </a:extLst>
            </p:cNvPr>
            <p:cNvSpPr/>
            <p:nvPr/>
          </p:nvSpPr>
          <p:spPr>
            <a:xfrm>
              <a:off x="11803470" y="6367901"/>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5" name="TextBox 314">
              <a:extLst>
                <a:ext uri="{FF2B5EF4-FFF2-40B4-BE49-F238E27FC236}">
                  <a16:creationId xmlns:a16="http://schemas.microsoft.com/office/drawing/2014/main" id="{885DA908-102E-43DF-56ED-F794CD20245F}"/>
                </a:ext>
              </a:extLst>
            </p:cNvPr>
            <p:cNvSpPr txBox="1"/>
            <p:nvPr/>
          </p:nvSpPr>
          <p:spPr>
            <a:xfrm>
              <a:off x="662534" y="6237891"/>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April</a:t>
              </a:r>
            </a:p>
          </p:txBody>
        </p:sp>
        <p:sp>
          <p:nvSpPr>
            <p:cNvPr id="316" name="TextBox 315">
              <a:extLst>
                <a:ext uri="{FF2B5EF4-FFF2-40B4-BE49-F238E27FC236}">
                  <a16:creationId xmlns:a16="http://schemas.microsoft.com/office/drawing/2014/main" id="{8F642366-4360-EFFB-D8FB-72E100B5AE67}"/>
                </a:ext>
              </a:extLst>
            </p:cNvPr>
            <p:cNvSpPr txBox="1"/>
            <p:nvPr/>
          </p:nvSpPr>
          <p:spPr>
            <a:xfrm>
              <a:off x="1183098" y="6256292"/>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Maj</a:t>
              </a:r>
            </a:p>
          </p:txBody>
        </p:sp>
        <p:sp>
          <p:nvSpPr>
            <p:cNvPr id="317" name="TextBox 316">
              <a:extLst>
                <a:ext uri="{FF2B5EF4-FFF2-40B4-BE49-F238E27FC236}">
                  <a16:creationId xmlns:a16="http://schemas.microsoft.com/office/drawing/2014/main" id="{5773641D-77B0-3F7F-BB1B-F84BC69C9342}"/>
                </a:ext>
              </a:extLst>
            </p:cNvPr>
            <p:cNvSpPr txBox="1"/>
            <p:nvPr/>
          </p:nvSpPr>
          <p:spPr>
            <a:xfrm>
              <a:off x="1704170" y="6248739"/>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Juni</a:t>
              </a:r>
            </a:p>
          </p:txBody>
        </p:sp>
        <p:sp>
          <p:nvSpPr>
            <p:cNvPr id="320" name="TextBox 319">
              <a:extLst>
                <a:ext uri="{FF2B5EF4-FFF2-40B4-BE49-F238E27FC236}">
                  <a16:creationId xmlns:a16="http://schemas.microsoft.com/office/drawing/2014/main" id="{07F09E02-C8A4-3339-B210-482C501A4EFE}"/>
                </a:ext>
              </a:extLst>
            </p:cNvPr>
            <p:cNvSpPr txBox="1"/>
            <p:nvPr/>
          </p:nvSpPr>
          <p:spPr>
            <a:xfrm>
              <a:off x="2241592" y="624371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Juli</a:t>
              </a:r>
            </a:p>
          </p:txBody>
        </p:sp>
        <p:sp>
          <p:nvSpPr>
            <p:cNvPr id="321" name="TextBox 320">
              <a:extLst>
                <a:ext uri="{FF2B5EF4-FFF2-40B4-BE49-F238E27FC236}">
                  <a16:creationId xmlns:a16="http://schemas.microsoft.com/office/drawing/2014/main" id="{3A25B2E6-5512-7843-9906-42DD62809253}"/>
                </a:ext>
              </a:extLst>
            </p:cNvPr>
            <p:cNvSpPr txBox="1"/>
            <p:nvPr/>
          </p:nvSpPr>
          <p:spPr>
            <a:xfrm>
              <a:off x="2762664" y="623616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Aug.</a:t>
              </a:r>
            </a:p>
          </p:txBody>
        </p:sp>
        <p:sp>
          <p:nvSpPr>
            <p:cNvPr id="322" name="TextBox 321">
              <a:extLst>
                <a:ext uri="{FF2B5EF4-FFF2-40B4-BE49-F238E27FC236}">
                  <a16:creationId xmlns:a16="http://schemas.microsoft.com/office/drawing/2014/main" id="{97289EB0-3A8C-5B7F-C750-02AD2A6D848E}"/>
                </a:ext>
              </a:extLst>
            </p:cNvPr>
            <p:cNvSpPr txBox="1"/>
            <p:nvPr/>
          </p:nvSpPr>
          <p:spPr>
            <a:xfrm>
              <a:off x="3298567" y="6234079"/>
              <a:ext cx="37034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Sept.</a:t>
              </a:r>
            </a:p>
          </p:txBody>
        </p:sp>
        <p:sp>
          <p:nvSpPr>
            <p:cNvPr id="323" name="TextBox 322">
              <a:extLst>
                <a:ext uri="{FF2B5EF4-FFF2-40B4-BE49-F238E27FC236}">
                  <a16:creationId xmlns:a16="http://schemas.microsoft.com/office/drawing/2014/main" id="{13D5030C-62A2-B202-DEF8-F650E8CC6930}"/>
                </a:ext>
              </a:extLst>
            </p:cNvPr>
            <p:cNvSpPr txBox="1"/>
            <p:nvPr/>
          </p:nvSpPr>
          <p:spPr>
            <a:xfrm>
              <a:off x="3826112" y="624364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Okt.</a:t>
              </a:r>
            </a:p>
          </p:txBody>
        </p:sp>
        <p:sp>
          <p:nvSpPr>
            <p:cNvPr id="324" name="TextBox 323">
              <a:extLst>
                <a:ext uri="{FF2B5EF4-FFF2-40B4-BE49-F238E27FC236}">
                  <a16:creationId xmlns:a16="http://schemas.microsoft.com/office/drawing/2014/main" id="{0337864C-E489-8967-011C-792D07C556BA}"/>
                </a:ext>
              </a:extLst>
            </p:cNvPr>
            <p:cNvSpPr txBox="1"/>
            <p:nvPr/>
          </p:nvSpPr>
          <p:spPr>
            <a:xfrm>
              <a:off x="4390797" y="624364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Nov.</a:t>
              </a:r>
            </a:p>
          </p:txBody>
        </p:sp>
        <p:sp>
          <p:nvSpPr>
            <p:cNvPr id="325" name="TextBox 324">
              <a:extLst>
                <a:ext uri="{FF2B5EF4-FFF2-40B4-BE49-F238E27FC236}">
                  <a16:creationId xmlns:a16="http://schemas.microsoft.com/office/drawing/2014/main" id="{6B5650A8-148F-FA30-E448-BD72C3B1BDE8}"/>
                </a:ext>
              </a:extLst>
            </p:cNvPr>
            <p:cNvSpPr txBox="1"/>
            <p:nvPr/>
          </p:nvSpPr>
          <p:spPr>
            <a:xfrm>
              <a:off x="5474959" y="6238614"/>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Jan.</a:t>
              </a:r>
            </a:p>
          </p:txBody>
        </p:sp>
        <p:sp>
          <p:nvSpPr>
            <p:cNvPr id="326" name="TextBox 325">
              <a:extLst>
                <a:ext uri="{FF2B5EF4-FFF2-40B4-BE49-F238E27FC236}">
                  <a16:creationId xmlns:a16="http://schemas.microsoft.com/office/drawing/2014/main" id="{AB67936F-0873-7CEE-4812-6726C6B7A01B}"/>
                </a:ext>
              </a:extLst>
            </p:cNvPr>
            <p:cNvSpPr txBox="1"/>
            <p:nvPr/>
          </p:nvSpPr>
          <p:spPr>
            <a:xfrm>
              <a:off x="5996031" y="6254457"/>
              <a:ext cx="3473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Feb..</a:t>
              </a:r>
            </a:p>
          </p:txBody>
        </p:sp>
        <p:sp>
          <p:nvSpPr>
            <p:cNvPr id="327" name="TextBox 326">
              <a:extLst>
                <a:ext uri="{FF2B5EF4-FFF2-40B4-BE49-F238E27FC236}">
                  <a16:creationId xmlns:a16="http://schemas.microsoft.com/office/drawing/2014/main" id="{356AA2B2-AE25-3560-3E9A-EAE63DD58EAE}"/>
                </a:ext>
              </a:extLst>
            </p:cNvPr>
            <p:cNvSpPr txBox="1"/>
            <p:nvPr/>
          </p:nvSpPr>
          <p:spPr>
            <a:xfrm>
              <a:off x="6531934" y="6228980"/>
              <a:ext cx="37034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Mars</a:t>
              </a:r>
            </a:p>
          </p:txBody>
        </p:sp>
        <p:sp>
          <p:nvSpPr>
            <p:cNvPr id="329" name="TextBox 328">
              <a:extLst>
                <a:ext uri="{FF2B5EF4-FFF2-40B4-BE49-F238E27FC236}">
                  <a16:creationId xmlns:a16="http://schemas.microsoft.com/office/drawing/2014/main" id="{FFD8AB23-5B79-C98A-3E1A-C791FC47ECC9}"/>
                </a:ext>
              </a:extLst>
            </p:cNvPr>
            <p:cNvSpPr txBox="1"/>
            <p:nvPr/>
          </p:nvSpPr>
          <p:spPr>
            <a:xfrm>
              <a:off x="4939578" y="624364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Dec.</a:t>
              </a:r>
            </a:p>
          </p:txBody>
        </p:sp>
        <p:sp>
          <p:nvSpPr>
            <p:cNvPr id="330" name="TextBox 329">
              <a:extLst>
                <a:ext uri="{FF2B5EF4-FFF2-40B4-BE49-F238E27FC236}">
                  <a16:creationId xmlns:a16="http://schemas.microsoft.com/office/drawing/2014/main" id="{49BC53C8-D391-83D3-BD1E-265720A841AA}"/>
                </a:ext>
              </a:extLst>
            </p:cNvPr>
            <p:cNvSpPr txBox="1"/>
            <p:nvPr/>
          </p:nvSpPr>
          <p:spPr>
            <a:xfrm>
              <a:off x="7107612" y="6252635"/>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April</a:t>
              </a:r>
            </a:p>
          </p:txBody>
        </p:sp>
        <p:sp>
          <p:nvSpPr>
            <p:cNvPr id="331" name="TextBox 330">
              <a:extLst>
                <a:ext uri="{FF2B5EF4-FFF2-40B4-BE49-F238E27FC236}">
                  <a16:creationId xmlns:a16="http://schemas.microsoft.com/office/drawing/2014/main" id="{15166234-D58C-98CD-1190-EBD41BB0B897}"/>
                </a:ext>
              </a:extLst>
            </p:cNvPr>
            <p:cNvSpPr txBox="1"/>
            <p:nvPr/>
          </p:nvSpPr>
          <p:spPr>
            <a:xfrm>
              <a:off x="7643515" y="6250554"/>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Maj</a:t>
              </a:r>
            </a:p>
          </p:txBody>
        </p:sp>
        <p:sp>
          <p:nvSpPr>
            <p:cNvPr id="332" name="TextBox 331">
              <a:extLst>
                <a:ext uri="{FF2B5EF4-FFF2-40B4-BE49-F238E27FC236}">
                  <a16:creationId xmlns:a16="http://schemas.microsoft.com/office/drawing/2014/main" id="{708F8AB2-C1AD-73AA-C6BC-72F80D6F036A}"/>
                </a:ext>
              </a:extLst>
            </p:cNvPr>
            <p:cNvSpPr txBox="1"/>
            <p:nvPr/>
          </p:nvSpPr>
          <p:spPr>
            <a:xfrm>
              <a:off x="8164587" y="6250554"/>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Juni</a:t>
              </a:r>
            </a:p>
          </p:txBody>
        </p:sp>
        <p:sp>
          <p:nvSpPr>
            <p:cNvPr id="333" name="TextBox 332">
              <a:extLst>
                <a:ext uri="{FF2B5EF4-FFF2-40B4-BE49-F238E27FC236}">
                  <a16:creationId xmlns:a16="http://schemas.microsoft.com/office/drawing/2014/main" id="{54A92FC0-1E5F-178E-F7E4-5356DDC046BD}"/>
                </a:ext>
              </a:extLst>
            </p:cNvPr>
            <p:cNvSpPr txBox="1"/>
            <p:nvPr/>
          </p:nvSpPr>
          <p:spPr>
            <a:xfrm>
              <a:off x="8702009" y="6237975"/>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Juli</a:t>
              </a:r>
            </a:p>
          </p:txBody>
        </p:sp>
        <p:sp>
          <p:nvSpPr>
            <p:cNvPr id="334" name="TextBox 333">
              <a:extLst>
                <a:ext uri="{FF2B5EF4-FFF2-40B4-BE49-F238E27FC236}">
                  <a16:creationId xmlns:a16="http://schemas.microsoft.com/office/drawing/2014/main" id="{5331B920-FAF2-8502-534D-93BCE8B15B7F}"/>
                </a:ext>
              </a:extLst>
            </p:cNvPr>
            <p:cNvSpPr txBox="1"/>
            <p:nvPr/>
          </p:nvSpPr>
          <p:spPr>
            <a:xfrm>
              <a:off x="9223081" y="6230422"/>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Aug.</a:t>
              </a:r>
            </a:p>
          </p:txBody>
        </p:sp>
        <p:sp>
          <p:nvSpPr>
            <p:cNvPr id="335" name="TextBox 334">
              <a:extLst>
                <a:ext uri="{FF2B5EF4-FFF2-40B4-BE49-F238E27FC236}">
                  <a16:creationId xmlns:a16="http://schemas.microsoft.com/office/drawing/2014/main" id="{E88E8C5D-5A28-434A-6AC0-9B1CE817F3F9}"/>
                </a:ext>
              </a:extLst>
            </p:cNvPr>
            <p:cNvSpPr txBox="1"/>
            <p:nvPr/>
          </p:nvSpPr>
          <p:spPr>
            <a:xfrm>
              <a:off x="9758984" y="6238062"/>
              <a:ext cx="37034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Sept.</a:t>
              </a:r>
            </a:p>
          </p:txBody>
        </p:sp>
        <p:sp>
          <p:nvSpPr>
            <p:cNvPr id="336" name="TextBox 335">
              <a:extLst>
                <a:ext uri="{FF2B5EF4-FFF2-40B4-BE49-F238E27FC236}">
                  <a16:creationId xmlns:a16="http://schemas.microsoft.com/office/drawing/2014/main" id="{BD10C545-B7A6-E668-EF49-D78D11470C3E}"/>
                </a:ext>
              </a:extLst>
            </p:cNvPr>
            <p:cNvSpPr txBox="1"/>
            <p:nvPr/>
          </p:nvSpPr>
          <p:spPr>
            <a:xfrm>
              <a:off x="10323211" y="625837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Okt.</a:t>
              </a:r>
            </a:p>
          </p:txBody>
        </p:sp>
        <p:sp>
          <p:nvSpPr>
            <p:cNvPr id="337" name="TextBox 336">
              <a:extLst>
                <a:ext uri="{FF2B5EF4-FFF2-40B4-BE49-F238E27FC236}">
                  <a16:creationId xmlns:a16="http://schemas.microsoft.com/office/drawing/2014/main" id="{90325DB1-74D2-B903-5CDC-BA0C432ADEEC}"/>
                </a:ext>
              </a:extLst>
            </p:cNvPr>
            <p:cNvSpPr txBox="1"/>
            <p:nvPr/>
          </p:nvSpPr>
          <p:spPr>
            <a:xfrm>
              <a:off x="10887896" y="625837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Nov.</a:t>
              </a:r>
            </a:p>
          </p:txBody>
        </p:sp>
        <p:sp>
          <p:nvSpPr>
            <p:cNvPr id="338" name="TextBox 337">
              <a:extLst>
                <a:ext uri="{FF2B5EF4-FFF2-40B4-BE49-F238E27FC236}">
                  <a16:creationId xmlns:a16="http://schemas.microsoft.com/office/drawing/2014/main" id="{F5C1DB0B-E83B-4041-DBE3-E5B6598764E5}"/>
                </a:ext>
              </a:extLst>
            </p:cNvPr>
            <p:cNvSpPr txBox="1"/>
            <p:nvPr/>
          </p:nvSpPr>
          <p:spPr>
            <a:xfrm>
              <a:off x="11436677" y="625837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Dec.</a:t>
              </a:r>
            </a:p>
          </p:txBody>
        </p:sp>
      </p:grpSp>
      <p:sp>
        <p:nvSpPr>
          <p:cNvPr id="348" name="TextBox 347">
            <a:extLst>
              <a:ext uri="{FF2B5EF4-FFF2-40B4-BE49-F238E27FC236}">
                <a16:creationId xmlns:a16="http://schemas.microsoft.com/office/drawing/2014/main" id="{EA7152DC-7003-DF7D-ABD1-243CAB4EE087}"/>
              </a:ext>
            </a:extLst>
          </p:cNvPr>
          <p:cNvSpPr txBox="1"/>
          <p:nvPr/>
        </p:nvSpPr>
        <p:spPr>
          <a:xfrm rot="18405956">
            <a:off x="1785310" y="2016669"/>
            <a:ext cx="188802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30/6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Omläggningsplan</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Klar (SCA)</a:t>
            </a:r>
          </a:p>
        </p:txBody>
      </p:sp>
      <p:cxnSp>
        <p:nvCxnSpPr>
          <p:cNvPr id="350" name="Straight Connector 349" title="callout lines">
            <a:extLst>
              <a:ext uri="{FF2B5EF4-FFF2-40B4-BE49-F238E27FC236}">
                <a16:creationId xmlns:a16="http://schemas.microsoft.com/office/drawing/2014/main" id="{B4E4AA95-1AE4-C640-6E1C-1200B9E115B7}"/>
              </a:ext>
            </a:extLst>
          </p:cNvPr>
          <p:cNvCxnSpPr>
            <a:cxnSpLocks/>
            <a:stCxn id="351" idx="1"/>
            <a:endCxn id="322" idx="2"/>
          </p:cNvCxnSpPr>
          <p:nvPr/>
        </p:nvCxnSpPr>
        <p:spPr>
          <a:xfrm>
            <a:off x="3431566" y="2854696"/>
            <a:ext cx="52174" cy="3564049"/>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71A3140D-6732-DFF6-A4DB-439651DC8B7D}"/>
              </a:ext>
            </a:extLst>
          </p:cNvPr>
          <p:cNvSpPr txBox="1"/>
          <p:nvPr/>
        </p:nvSpPr>
        <p:spPr>
          <a:xfrm rot="18405956">
            <a:off x="3041715" y="1999815"/>
            <a:ext cx="1942202" cy="153888"/>
          </a:xfrm>
          <a:prstGeom prst="rect">
            <a:avLst/>
          </a:prstGeom>
          <a:solidFill>
            <a:schemeClr val="bg2"/>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15/9 Go/No go,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Skarp</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drift (SCA)</a:t>
            </a:r>
          </a:p>
        </p:txBody>
      </p:sp>
      <p:sp>
        <p:nvSpPr>
          <p:cNvPr id="358" name="Rectangle: Rounded Corners 357" title="Milestone Graphic">
            <a:extLst>
              <a:ext uri="{FF2B5EF4-FFF2-40B4-BE49-F238E27FC236}">
                <a16:creationId xmlns:a16="http://schemas.microsoft.com/office/drawing/2014/main" id="{6F87DD39-D9E0-9E51-9929-659F329D0C83}"/>
              </a:ext>
            </a:extLst>
          </p:cNvPr>
          <p:cNvSpPr/>
          <p:nvPr/>
        </p:nvSpPr>
        <p:spPr>
          <a:xfrm>
            <a:off x="2729320" y="5652276"/>
            <a:ext cx="959903" cy="17781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prstClr val="white"/>
                </a:solidFill>
                <a:effectLst/>
                <a:uLnTx/>
                <a:uFillTx/>
                <a:latin typeface="Trebuchet MS"/>
                <a:ea typeface="+mn-ea"/>
                <a:cs typeface="+mn-cs"/>
              </a:rPr>
              <a:t>Skarp</a:t>
            </a:r>
            <a:r>
              <a:rPr kumimoji="0" lang="en-US" sz="1050" b="0" i="0" u="none" strike="noStrike" kern="1200" cap="none" spc="0" normalizeH="0" baseline="0" noProof="0">
                <a:ln>
                  <a:noFill/>
                </a:ln>
                <a:solidFill>
                  <a:prstClr val="white"/>
                </a:solidFill>
                <a:effectLst/>
                <a:uLnTx/>
                <a:uFillTx/>
                <a:latin typeface="Trebuchet MS"/>
                <a:ea typeface="+mn-ea"/>
                <a:cs typeface="+mn-cs"/>
              </a:rPr>
              <a:t> drift</a:t>
            </a:r>
          </a:p>
        </p:txBody>
      </p:sp>
      <p:cxnSp>
        <p:nvCxnSpPr>
          <p:cNvPr id="359" name="Straight Connector 358" title="callout lines">
            <a:extLst>
              <a:ext uri="{FF2B5EF4-FFF2-40B4-BE49-F238E27FC236}">
                <a16:creationId xmlns:a16="http://schemas.microsoft.com/office/drawing/2014/main" id="{B29E1974-7798-30E0-7527-37A8FCCAB495}"/>
              </a:ext>
            </a:extLst>
          </p:cNvPr>
          <p:cNvCxnSpPr>
            <a:cxnSpLocks/>
            <a:stCxn id="360" idx="1"/>
            <a:endCxn id="358" idx="0"/>
          </p:cNvCxnSpPr>
          <p:nvPr/>
        </p:nvCxnSpPr>
        <p:spPr>
          <a:xfrm>
            <a:off x="3176912" y="2853205"/>
            <a:ext cx="32360" cy="2799071"/>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535E93E2-B1DB-AC0D-5C66-A77B98C60EC6}"/>
              </a:ext>
            </a:extLst>
          </p:cNvPr>
          <p:cNvSpPr txBox="1"/>
          <p:nvPr/>
        </p:nvSpPr>
        <p:spPr>
          <a:xfrm rot="18405956">
            <a:off x="2787061" y="1998324"/>
            <a:ext cx="194220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1/8 – 20/9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Registrera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affärsdata</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cxnSp>
        <p:nvCxnSpPr>
          <p:cNvPr id="364" name="Straight Connector 363" title="callout lines">
            <a:extLst>
              <a:ext uri="{FF2B5EF4-FFF2-40B4-BE49-F238E27FC236}">
                <a16:creationId xmlns:a16="http://schemas.microsoft.com/office/drawing/2014/main" id="{C76CAF4A-4851-83A4-ECC9-186BE4665B30}"/>
              </a:ext>
            </a:extLst>
          </p:cNvPr>
          <p:cNvCxnSpPr>
            <a:cxnSpLocks/>
            <a:stCxn id="365" idx="1"/>
            <a:endCxn id="331" idx="1"/>
          </p:cNvCxnSpPr>
          <p:nvPr/>
        </p:nvCxnSpPr>
        <p:spPr>
          <a:xfrm>
            <a:off x="7559102" y="2837370"/>
            <a:ext cx="84413" cy="3505517"/>
          </a:xfrm>
          <a:prstGeom prst="line">
            <a:avLst/>
          </a:prstGeom>
          <a:ln cmpd="sng">
            <a:solidFill>
              <a:srgbClr val="FF0000"/>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65" name="TextBox 364">
            <a:extLst>
              <a:ext uri="{FF2B5EF4-FFF2-40B4-BE49-F238E27FC236}">
                <a16:creationId xmlns:a16="http://schemas.microsoft.com/office/drawing/2014/main" id="{84673A00-E831-E777-C832-2BF503DD53D5}"/>
              </a:ext>
            </a:extLst>
          </p:cNvPr>
          <p:cNvSpPr txBox="1"/>
          <p:nvPr/>
        </p:nvSpPr>
        <p:spPr>
          <a:xfrm rot="18405956">
            <a:off x="7169251" y="1982489"/>
            <a:ext cx="194220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Trebuchet MS"/>
                <a:ea typeface="+mn-ea"/>
                <a:cs typeface="+mn-cs"/>
              </a:rPr>
              <a:t>2/5 Viol 3 </a:t>
            </a:r>
            <a:r>
              <a:rPr kumimoji="0" lang="en-US" sz="1000" b="1" i="0" u="none" strike="noStrike" kern="1200" cap="none" spc="0" normalizeH="0" baseline="0" noProof="0" err="1">
                <a:ln>
                  <a:noFill/>
                </a:ln>
                <a:solidFill>
                  <a:srgbClr val="FF0000"/>
                </a:solidFill>
                <a:effectLst/>
                <a:uLnTx/>
                <a:uFillTx/>
                <a:latin typeface="Trebuchet MS"/>
                <a:ea typeface="+mn-ea"/>
                <a:cs typeface="+mn-cs"/>
              </a:rPr>
              <a:t>Startar</a:t>
            </a:r>
            <a:endParaRPr kumimoji="0" lang="en-US" sz="1000" b="1" i="0" u="none" strike="noStrike" kern="1200" cap="none" spc="0" normalizeH="0" baseline="0" noProof="0">
              <a:ln>
                <a:noFill/>
              </a:ln>
              <a:solidFill>
                <a:srgbClr val="FF0000"/>
              </a:solidFill>
              <a:effectLst/>
              <a:uLnTx/>
              <a:uFillTx/>
              <a:latin typeface="Trebuchet MS"/>
              <a:ea typeface="+mn-ea"/>
              <a:cs typeface="+mn-cs"/>
            </a:endParaRPr>
          </a:p>
        </p:txBody>
      </p:sp>
      <p:sp>
        <p:nvSpPr>
          <p:cNvPr id="30" name="TextBox 29">
            <a:extLst>
              <a:ext uri="{FF2B5EF4-FFF2-40B4-BE49-F238E27FC236}">
                <a16:creationId xmlns:a16="http://schemas.microsoft.com/office/drawing/2014/main" id="{82DC6A79-F042-C292-C770-FC50EBDD6C06}"/>
              </a:ext>
            </a:extLst>
          </p:cNvPr>
          <p:cNvSpPr txBox="1"/>
          <p:nvPr/>
        </p:nvSpPr>
        <p:spPr>
          <a:xfrm rot="18405956">
            <a:off x="3219701" y="1824714"/>
            <a:ext cx="237036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30/9 Go/No go,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Skarp</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drift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Biometria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a:t>
            </a:r>
          </a:p>
        </p:txBody>
      </p:sp>
      <p:sp>
        <p:nvSpPr>
          <p:cNvPr id="35" name="TextBox 34">
            <a:extLst>
              <a:ext uri="{FF2B5EF4-FFF2-40B4-BE49-F238E27FC236}">
                <a16:creationId xmlns:a16="http://schemas.microsoft.com/office/drawing/2014/main" id="{E347BCC6-68ED-01EC-86BF-A48DB36E6E27}"/>
              </a:ext>
            </a:extLst>
          </p:cNvPr>
          <p:cNvSpPr txBox="1"/>
          <p:nvPr/>
        </p:nvSpPr>
        <p:spPr>
          <a:xfrm rot="18405956">
            <a:off x="3484872" y="1827495"/>
            <a:ext cx="2370365" cy="153888"/>
          </a:xfrm>
          <a:prstGeom prst="rect">
            <a:avLst/>
          </a:prstGeom>
          <a:solidFill>
            <a:schemeClr val="bg2"/>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30/9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Omläggningsplan</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Klar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Biometria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a:t>
            </a:r>
          </a:p>
        </p:txBody>
      </p:sp>
      <p:grpSp>
        <p:nvGrpSpPr>
          <p:cNvPr id="54" name="Group 53">
            <a:extLst>
              <a:ext uri="{FF2B5EF4-FFF2-40B4-BE49-F238E27FC236}">
                <a16:creationId xmlns:a16="http://schemas.microsoft.com/office/drawing/2014/main" id="{A96C3C71-DAF8-7783-6CB4-9036BD71F434}"/>
              </a:ext>
            </a:extLst>
          </p:cNvPr>
          <p:cNvGrpSpPr/>
          <p:nvPr/>
        </p:nvGrpSpPr>
        <p:grpSpPr>
          <a:xfrm>
            <a:off x="3695496" y="2851093"/>
            <a:ext cx="265172" cy="3535651"/>
            <a:chOff x="3695496" y="2851093"/>
            <a:chExt cx="265172" cy="3535651"/>
          </a:xfrm>
        </p:grpSpPr>
        <p:cxnSp>
          <p:nvCxnSpPr>
            <p:cNvPr id="29" name="Straight Connector 28" title="callout lines">
              <a:extLst>
                <a:ext uri="{FF2B5EF4-FFF2-40B4-BE49-F238E27FC236}">
                  <a16:creationId xmlns:a16="http://schemas.microsoft.com/office/drawing/2014/main" id="{21FE1096-E96E-D4AF-F144-AA1F1BDD2EA3}"/>
                </a:ext>
              </a:extLst>
            </p:cNvPr>
            <p:cNvCxnSpPr>
              <a:cxnSpLocks/>
              <a:stCxn id="30" idx="1"/>
              <a:endCxn id="294" idx="1"/>
            </p:cNvCxnSpPr>
            <p:nvPr/>
          </p:nvCxnSpPr>
          <p:spPr>
            <a:xfrm>
              <a:off x="3695496" y="2851093"/>
              <a:ext cx="73853" cy="3535651"/>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7" name="Straight Connector 46" title="callout lines">
              <a:extLst>
                <a:ext uri="{FF2B5EF4-FFF2-40B4-BE49-F238E27FC236}">
                  <a16:creationId xmlns:a16="http://schemas.microsoft.com/office/drawing/2014/main" id="{BE899B08-4A01-CA0C-D26A-D2D360ED2016}"/>
                </a:ext>
              </a:extLst>
            </p:cNvPr>
            <p:cNvCxnSpPr>
              <a:cxnSpLocks/>
              <a:stCxn id="35" idx="1"/>
            </p:cNvCxnSpPr>
            <p:nvPr/>
          </p:nvCxnSpPr>
          <p:spPr>
            <a:xfrm rot="5400000">
              <a:off x="3773185" y="2780528"/>
              <a:ext cx="114137" cy="260829"/>
            </a:xfrm>
            <a:prstGeom prst="bentConnector2">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55" name="Straight Connector 54" title="callout lines">
            <a:extLst>
              <a:ext uri="{FF2B5EF4-FFF2-40B4-BE49-F238E27FC236}">
                <a16:creationId xmlns:a16="http://schemas.microsoft.com/office/drawing/2014/main" id="{F520F822-C9C8-1307-67EC-EC27AB9B0965}"/>
              </a:ext>
            </a:extLst>
          </p:cNvPr>
          <p:cNvCxnSpPr>
            <a:cxnSpLocks/>
            <a:stCxn id="56" idx="1"/>
            <a:endCxn id="323" idx="1"/>
          </p:cNvCxnSpPr>
          <p:nvPr/>
        </p:nvCxnSpPr>
        <p:spPr>
          <a:xfrm rot="5400000">
            <a:off x="2283763" y="4402793"/>
            <a:ext cx="3475530" cy="390831"/>
          </a:xfrm>
          <a:prstGeom prst="bentConnector4">
            <a:avLst>
              <a:gd name="adj1" fmla="val 6778"/>
              <a:gd name="adj2" fmla="val 101426"/>
            </a:avLst>
          </a:prstGeom>
          <a:ln cmpd="sng">
            <a:solidFill>
              <a:srgbClr val="FF0000"/>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EA34B14-48EC-4F65-E150-89B28E5B04C3}"/>
              </a:ext>
            </a:extLst>
          </p:cNvPr>
          <p:cNvSpPr txBox="1"/>
          <p:nvPr/>
        </p:nvSpPr>
        <p:spPr>
          <a:xfrm rot="18405956">
            <a:off x="3827092" y="2005562"/>
            <a:ext cx="194220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Trebuchet MS"/>
                <a:ea typeface="+mn-ea"/>
                <a:cs typeface="+mn-cs"/>
              </a:rPr>
              <a:t>1/10 </a:t>
            </a:r>
            <a:r>
              <a:rPr kumimoji="0" lang="en-US" sz="1000" b="1" i="0" u="none" strike="noStrike" kern="1200" cap="none" spc="0" normalizeH="0" baseline="0" noProof="0" err="1">
                <a:ln>
                  <a:noFill/>
                </a:ln>
                <a:solidFill>
                  <a:srgbClr val="FF0000"/>
                </a:solidFill>
                <a:effectLst/>
                <a:uLnTx/>
                <a:uFillTx/>
                <a:latin typeface="Trebuchet MS"/>
                <a:ea typeface="+mn-ea"/>
                <a:cs typeface="+mn-cs"/>
              </a:rPr>
              <a:t>Skarp</a:t>
            </a:r>
            <a:r>
              <a:rPr kumimoji="0" lang="en-US" sz="1000" b="1" i="0" u="none" strike="noStrike" kern="1200" cap="none" spc="0" normalizeH="0" baseline="0" noProof="0">
                <a:ln>
                  <a:noFill/>
                </a:ln>
                <a:solidFill>
                  <a:srgbClr val="FF0000"/>
                </a:solidFill>
                <a:effectLst/>
                <a:uLnTx/>
                <a:uFillTx/>
                <a:latin typeface="Trebuchet MS"/>
                <a:ea typeface="+mn-ea"/>
                <a:cs typeface="+mn-cs"/>
              </a:rPr>
              <a:t> drift </a:t>
            </a:r>
            <a:r>
              <a:rPr kumimoji="0" lang="en-US" sz="1000" b="1" i="0" u="none" strike="noStrike" kern="1200" cap="none" spc="0" normalizeH="0" baseline="0" noProof="0" err="1">
                <a:ln>
                  <a:noFill/>
                </a:ln>
                <a:solidFill>
                  <a:srgbClr val="FF0000"/>
                </a:solidFill>
                <a:effectLst/>
                <a:uLnTx/>
                <a:uFillTx/>
                <a:latin typeface="Trebuchet MS"/>
                <a:ea typeface="+mn-ea"/>
                <a:cs typeface="+mn-cs"/>
              </a:rPr>
              <a:t>startar</a:t>
            </a:r>
            <a:endParaRPr kumimoji="0" lang="en-US" sz="1000" b="1" i="0" u="none" strike="noStrike" kern="1200" cap="none" spc="0" normalizeH="0" baseline="0" noProof="0">
              <a:ln>
                <a:noFill/>
              </a:ln>
              <a:solidFill>
                <a:srgbClr val="FF0000"/>
              </a:solidFill>
              <a:effectLst/>
              <a:uLnTx/>
              <a:uFillTx/>
              <a:latin typeface="Trebuchet MS"/>
              <a:ea typeface="+mn-ea"/>
              <a:cs typeface="+mn-cs"/>
            </a:endParaRPr>
          </a:p>
        </p:txBody>
      </p:sp>
      <p:grpSp>
        <p:nvGrpSpPr>
          <p:cNvPr id="65" name="Group 64" title="Milestone">
            <a:extLst>
              <a:ext uri="{FF2B5EF4-FFF2-40B4-BE49-F238E27FC236}">
                <a16:creationId xmlns:a16="http://schemas.microsoft.com/office/drawing/2014/main" id="{A73D2828-C4D8-A916-968D-DAFA9724F1CC}"/>
              </a:ext>
            </a:extLst>
          </p:cNvPr>
          <p:cNvGrpSpPr/>
          <p:nvPr/>
        </p:nvGrpSpPr>
        <p:grpSpPr>
          <a:xfrm>
            <a:off x="4959945" y="5479346"/>
            <a:ext cx="2078085" cy="306601"/>
            <a:chOff x="847294" y="4519762"/>
            <a:chExt cx="2078085" cy="306601"/>
          </a:xfrm>
        </p:grpSpPr>
        <p:sp>
          <p:nvSpPr>
            <p:cNvPr id="66" name="TextBox 65">
              <a:extLst>
                <a:ext uri="{FF2B5EF4-FFF2-40B4-BE49-F238E27FC236}">
                  <a16:creationId xmlns:a16="http://schemas.microsoft.com/office/drawing/2014/main" id="{9758F0EC-4B97-F851-1264-5D7CA84EC884}"/>
                </a:ext>
              </a:extLst>
            </p:cNvPr>
            <p:cNvSpPr txBox="1"/>
            <p:nvPr/>
          </p:nvSpPr>
          <p:spPr>
            <a:xfrm>
              <a:off x="1078800" y="4519762"/>
              <a:ext cx="1294781" cy="23573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Dec - April</a:t>
              </a:r>
            </a:p>
          </p:txBody>
        </p:sp>
        <p:sp>
          <p:nvSpPr>
            <p:cNvPr id="67" name="Rectangle: Rounded Corners 66" title="Milestone Graphic">
              <a:extLst>
                <a:ext uri="{FF2B5EF4-FFF2-40B4-BE49-F238E27FC236}">
                  <a16:creationId xmlns:a16="http://schemas.microsoft.com/office/drawing/2014/main" id="{CFFE93AC-6FF2-930B-F370-772A0B286A3C}"/>
                </a:ext>
              </a:extLst>
            </p:cNvPr>
            <p:cNvSpPr/>
            <p:nvPr/>
          </p:nvSpPr>
          <p:spPr>
            <a:xfrm>
              <a:off x="847294" y="4701065"/>
              <a:ext cx="2078085" cy="12529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white"/>
                  </a:solidFill>
                  <a:effectLst/>
                  <a:uLnTx/>
                  <a:uFillTx/>
                  <a:latin typeface="Trebuchet MS"/>
                  <a:ea typeface="+mn-ea"/>
                  <a:cs typeface="+mn-cs"/>
                </a:rPr>
                <a:t>Registrering</a:t>
              </a:r>
              <a:r>
                <a:rPr kumimoji="0" lang="en-US" sz="1000" b="0" i="0" u="none" strike="noStrike" kern="1200" cap="none" spc="0" normalizeH="0" baseline="0" noProof="0">
                  <a:ln>
                    <a:noFill/>
                  </a:ln>
                  <a:solidFill>
                    <a:prstClr val="white"/>
                  </a:solidFill>
                  <a:effectLst/>
                  <a:uLnTx/>
                  <a:uFillTx/>
                  <a:latin typeface="Trebuchet MS"/>
                  <a:ea typeface="+mn-ea"/>
                  <a:cs typeface="+mn-cs"/>
                </a:rPr>
                <a:t> </a:t>
              </a:r>
              <a:r>
                <a:rPr kumimoji="0" lang="en-US" sz="1000" b="0" i="0" u="none" strike="noStrike" kern="1200" cap="none" spc="0" normalizeH="0" baseline="0" noProof="0" err="1">
                  <a:ln>
                    <a:noFill/>
                  </a:ln>
                  <a:solidFill>
                    <a:prstClr val="white"/>
                  </a:solidFill>
                  <a:effectLst/>
                  <a:uLnTx/>
                  <a:uFillTx/>
                  <a:latin typeface="Trebuchet MS"/>
                  <a:ea typeface="+mn-ea"/>
                  <a:cs typeface="+mn-cs"/>
                </a:rPr>
                <a:t>affärsdata</a:t>
              </a:r>
              <a:r>
                <a:rPr kumimoji="0" lang="en-US" sz="1000" b="0" i="0" u="none" strike="noStrike" kern="1200" cap="none" spc="0" normalizeH="0" baseline="0" noProof="0">
                  <a:ln>
                    <a:noFill/>
                  </a:ln>
                  <a:solidFill>
                    <a:prstClr val="white"/>
                  </a:solidFill>
                  <a:effectLst/>
                  <a:uLnTx/>
                  <a:uFillTx/>
                  <a:latin typeface="Trebuchet MS"/>
                  <a:ea typeface="+mn-ea"/>
                  <a:cs typeface="+mn-cs"/>
                </a:rPr>
                <a:t>, Viol 3</a:t>
              </a:r>
            </a:p>
          </p:txBody>
        </p:sp>
      </p:grpSp>
      <p:cxnSp>
        <p:nvCxnSpPr>
          <p:cNvPr id="68" name="Straight Connector 67" title="callout lines">
            <a:extLst>
              <a:ext uri="{FF2B5EF4-FFF2-40B4-BE49-F238E27FC236}">
                <a16:creationId xmlns:a16="http://schemas.microsoft.com/office/drawing/2014/main" id="{B61C594E-680D-14F2-D97E-F5C23631C341}"/>
              </a:ext>
            </a:extLst>
          </p:cNvPr>
          <p:cNvCxnSpPr>
            <a:cxnSpLocks/>
            <a:stCxn id="69" idx="1"/>
            <a:endCxn id="67" idx="0"/>
          </p:cNvCxnSpPr>
          <p:nvPr/>
        </p:nvCxnSpPr>
        <p:spPr>
          <a:xfrm>
            <a:off x="5965499" y="2868351"/>
            <a:ext cx="33489" cy="2792298"/>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3C91EE4-7CAD-7E84-9625-9D71AA597FAD}"/>
              </a:ext>
            </a:extLst>
          </p:cNvPr>
          <p:cNvSpPr txBox="1"/>
          <p:nvPr/>
        </p:nvSpPr>
        <p:spPr>
          <a:xfrm rot="18405956">
            <a:off x="5280785" y="1425079"/>
            <a:ext cx="341118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2/12 – 1/4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Registrera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affärsdata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Viol 3,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produktionsmiljön</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cxnSp>
        <p:nvCxnSpPr>
          <p:cNvPr id="73" name="Straight Connector 72" title="callout lines">
            <a:extLst>
              <a:ext uri="{FF2B5EF4-FFF2-40B4-BE49-F238E27FC236}">
                <a16:creationId xmlns:a16="http://schemas.microsoft.com/office/drawing/2014/main" id="{26A36CB8-531E-2B3A-9A08-C2D6BD6C38D3}"/>
              </a:ext>
            </a:extLst>
          </p:cNvPr>
          <p:cNvCxnSpPr>
            <a:cxnSpLocks/>
            <a:stCxn id="75" idx="1"/>
            <a:endCxn id="330" idx="1"/>
          </p:cNvCxnSpPr>
          <p:nvPr/>
        </p:nvCxnSpPr>
        <p:spPr>
          <a:xfrm>
            <a:off x="7017391" y="2830662"/>
            <a:ext cx="90221" cy="3514306"/>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17B8D3E-4E3F-076B-946D-9553DFCC3605}"/>
              </a:ext>
            </a:extLst>
          </p:cNvPr>
          <p:cNvSpPr txBox="1"/>
          <p:nvPr/>
        </p:nvSpPr>
        <p:spPr>
          <a:xfrm rot="18405956">
            <a:off x="6451844" y="1625186"/>
            <a:ext cx="28175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2/4 Redo för go-live, all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affärsdata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registrerad</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sp>
        <p:nvSpPr>
          <p:cNvPr id="81" name="TextBox 80">
            <a:extLst>
              <a:ext uri="{FF2B5EF4-FFF2-40B4-BE49-F238E27FC236}">
                <a16:creationId xmlns:a16="http://schemas.microsoft.com/office/drawing/2014/main" id="{551FC39B-4BAF-ADA5-9CBB-9378EDC8AC9D}"/>
              </a:ext>
            </a:extLst>
          </p:cNvPr>
          <p:cNvSpPr txBox="1"/>
          <p:nvPr/>
        </p:nvSpPr>
        <p:spPr>
          <a:xfrm rot="18405956">
            <a:off x="8321518" y="1616821"/>
            <a:ext cx="28175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TBD Viol 2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stängs</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för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nya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affärer</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cxnSp>
        <p:nvCxnSpPr>
          <p:cNvPr id="82" name="Straight Connector 81" title="callout lines">
            <a:extLst>
              <a:ext uri="{FF2B5EF4-FFF2-40B4-BE49-F238E27FC236}">
                <a16:creationId xmlns:a16="http://schemas.microsoft.com/office/drawing/2014/main" id="{CE5CA788-0093-8B5E-666F-297AADF6FAF2}"/>
              </a:ext>
            </a:extLst>
          </p:cNvPr>
          <p:cNvCxnSpPr>
            <a:cxnSpLocks/>
            <a:stCxn id="83" idx="1"/>
            <a:endCxn id="336" idx="0"/>
          </p:cNvCxnSpPr>
          <p:nvPr/>
        </p:nvCxnSpPr>
        <p:spPr>
          <a:xfrm>
            <a:off x="10389465" y="2819801"/>
            <a:ext cx="107413" cy="3438572"/>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98B6172-073E-6B05-7A4C-A265A5A30C75}"/>
              </a:ext>
            </a:extLst>
          </p:cNvPr>
          <p:cNvSpPr txBox="1"/>
          <p:nvPr/>
        </p:nvSpPr>
        <p:spPr>
          <a:xfrm rot="18405956">
            <a:off x="9969157" y="1904143"/>
            <a:ext cx="2093938"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17/10 Sista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dag</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för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inkörning</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Viol 2</a:t>
            </a:r>
          </a:p>
        </p:txBody>
      </p:sp>
      <p:cxnSp>
        <p:nvCxnSpPr>
          <p:cNvPr id="86" name="Straight Connector 85" title="callout lines">
            <a:extLst>
              <a:ext uri="{FF2B5EF4-FFF2-40B4-BE49-F238E27FC236}">
                <a16:creationId xmlns:a16="http://schemas.microsoft.com/office/drawing/2014/main" id="{0D9C58E4-9E0C-F3DE-514C-B3828ADA3C40}"/>
              </a:ext>
            </a:extLst>
          </p:cNvPr>
          <p:cNvCxnSpPr>
            <a:cxnSpLocks/>
            <a:stCxn id="87" idx="1"/>
            <a:endCxn id="307" idx="0"/>
          </p:cNvCxnSpPr>
          <p:nvPr/>
        </p:nvCxnSpPr>
        <p:spPr>
          <a:xfrm>
            <a:off x="10676751" y="2840866"/>
            <a:ext cx="90153" cy="3520471"/>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1A5982B6-B184-6837-4091-8AD28A8971A0}"/>
              </a:ext>
            </a:extLst>
          </p:cNvPr>
          <p:cNvSpPr txBox="1"/>
          <p:nvPr/>
        </p:nvSpPr>
        <p:spPr>
          <a:xfrm rot="18405956">
            <a:off x="10256443" y="1925208"/>
            <a:ext cx="2093938"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31/10 Sista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mätdag</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Viol 2</a:t>
            </a:r>
          </a:p>
        </p:txBody>
      </p:sp>
      <p:cxnSp>
        <p:nvCxnSpPr>
          <p:cNvPr id="90" name="Straight Connector 89" title="callout lines">
            <a:extLst>
              <a:ext uri="{FF2B5EF4-FFF2-40B4-BE49-F238E27FC236}">
                <a16:creationId xmlns:a16="http://schemas.microsoft.com/office/drawing/2014/main" id="{D4012B6A-0D62-E307-D92E-7D9C5FC70473}"/>
              </a:ext>
            </a:extLst>
          </p:cNvPr>
          <p:cNvCxnSpPr>
            <a:cxnSpLocks/>
            <a:stCxn id="81" idx="1"/>
          </p:cNvCxnSpPr>
          <p:nvPr/>
        </p:nvCxnSpPr>
        <p:spPr>
          <a:xfrm>
            <a:off x="8887065" y="2822297"/>
            <a:ext cx="41807" cy="1430443"/>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5E3F3D8-8D8C-8CC6-1214-D9FDB38F7AAC}"/>
              </a:ext>
            </a:extLst>
          </p:cNvPr>
          <p:cNvSpPr/>
          <p:nvPr/>
        </p:nvSpPr>
        <p:spPr>
          <a:xfrm>
            <a:off x="48100" y="541506"/>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3" name="Oval 2">
            <a:extLst>
              <a:ext uri="{FF2B5EF4-FFF2-40B4-BE49-F238E27FC236}">
                <a16:creationId xmlns:a16="http://schemas.microsoft.com/office/drawing/2014/main" id="{D1FBE5F3-ED30-F435-F1A8-8792F6BE1E35}"/>
              </a:ext>
            </a:extLst>
          </p:cNvPr>
          <p:cNvSpPr/>
          <p:nvPr/>
        </p:nvSpPr>
        <p:spPr>
          <a:xfrm>
            <a:off x="302396" y="542531"/>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4" name="Oval 3">
            <a:extLst>
              <a:ext uri="{FF2B5EF4-FFF2-40B4-BE49-F238E27FC236}">
                <a16:creationId xmlns:a16="http://schemas.microsoft.com/office/drawing/2014/main" id="{B5361185-D542-EB9F-F53B-22D129E90971}"/>
              </a:ext>
            </a:extLst>
          </p:cNvPr>
          <p:cNvSpPr/>
          <p:nvPr/>
        </p:nvSpPr>
        <p:spPr>
          <a:xfrm>
            <a:off x="543366" y="551782"/>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5" name="Oval 4">
            <a:extLst>
              <a:ext uri="{FF2B5EF4-FFF2-40B4-BE49-F238E27FC236}">
                <a16:creationId xmlns:a16="http://schemas.microsoft.com/office/drawing/2014/main" id="{52B03CEB-8A0F-DC12-76F2-8054E9AA9983}"/>
              </a:ext>
            </a:extLst>
          </p:cNvPr>
          <p:cNvSpPr/>
          <p:nvPr/>
        </p:nvSpPr>
        <p:spPr>
          <a:xfrm>
            <a:off x="810544" y="556455"/>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6" name="Oval 5">
            <a:extLst>
              <a:ext uri="{FF2B5EF4-FFF2-40B4-BE49-F238E27FC236}">
                <a16:creationId xmlns:a16="http://schemas.microsoft.com/office/drawing/2014/main" id="{05979DCB-DF04-991E-A9C1-17DF84B460E5}"/>
              </a:ext>
            </a:extLst>
          </p:cNvPr>
          <p:cNvSpPr/>
          <p:nvPr/>
        </p:nvSpPr>
        <p:spPr>
          <a:xfrm>
            <a:off x="1078862" y="545928"/>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5</a:t>
            </a:r>
          </a:p>
        </p:txBody>
      </p:sp>
      <p:sp>
        <p:nvSpPr>
          <p:cNvPr id="7" name="Oval 6">
            <a:extLst>
              <a:ext uri="{FF2B5EF4-FFF2-40B4-BE49-F238E27FC236}">
                <a16:creationId xmlns:a16="http://schemas.microsoft.com/office/drawing/2014/main" id="{937ADD35-2DC0-8199-FBD6-8A30A6685C67}"/>
              </a:ext>
            </a:extLst>
          </p:cNvPr>
          <p:cNvSpPr/>
          <p:nvPr/>
        </p:nvSpPr>
        <p:spPr>
          <a:xfrm>
            <a:off x="1346040" y="533407"/>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6</a:t>
            </a:r>
          </a:p>
        </p:txBody>
      </p:sp>
      <p:sp>
        <p:nvSpPr>
          <p:cNvPr id="8" name="Oval 7">
            <a:extLst>
              <a:ext uri="{FF2B5EF4-FFF2-40B4-BE49-F238E27FC236}">
                <a16:creationId xmlns:a16="http://schemas.microsoft.com/office/drawing/2014/main" id="{B478A268-9FA6-E4E1-3F66-2825CE46048C}"/>
              </a:ext>
            </a:extLst>
          </p:cNvPr>
          <p:cNvSpPr/>
          <p:nvPr/>
        </p:nvSpPr>
        <p:spPr>
          <a:xfrm>
            <a:off x="1621792" y="532063"/>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7</a:t>
            </a:r>
          </a:p>
        </p:txBody>
      </p:sp>
      <p:sp>
        <p:nvSpPr>
          <p:cNvPr id="9" name="Oval 8">
            <a:extLst>
              <a:ext uri="{FF2B5EF4-FFF2-40B4-BE49-F238E27FC236}">
                <a16:creationId xmlns:a16="http://schemas.microsoft.com/office/drawing/2014/main" id="{4F4A8E90-0E62-6D3E-7DDF-BFB60AE59BF9}"/>
              </a:ext>
            </a:extLst>
          </p:cNvPr>
          <p:cNvSpPr/>
          <p:nvPr/>
        </p:nvSpPr>
        <p:spPr>
          <a:xfrm>
            <a:off x="1911972" y="541524"/>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8</a:t>
            </a:r>
          </a:p>
        </p:txBody>
      </p:sp>
      <p:sp>
        <p:nvSpPr>
          <p:cNvPr id="12" name="Oval 11">
            <a:extLst>
              <a:ext uri="{FF2B5EF4-FFF2-40B4-BE49-F238E27FC236}">
                <a16:creationId xmlns:a16="http://schemas.microsoft.com/office/drawing/2014/main" id="{4002AF6E-D8C2-D3BF-D3B8-69CD239AF17F}"/>
              </a:ext>
            </a:extLst>
          </p:cNvPr>
          <p:cNvSpPr/>
          <p:nvPr/>
        </p:nvSpPr>
        <p:spPr>
          <a:xfrm>
            <a:off x="2187724" y="539205"/>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9</a:t>
            </a:r>
          </a:p>
        </p:txBody>
      </p:sp>
      <p:sp>
        <p:nvSpPr>
          <p:cNvPr id="13" name="Oval 12">
            <a:extLst>
              <a:ext uri="{FF2B5EF4-FFF2-40B4-BE49-F238E27FC236}">
                <a16:creationId xmlns:a16="http://schemas.microsoft.com/office/drawing/2014/main" id="{0AAE8F13-7148-573A-D2DE-34809C0CBE6F}"/>
              </a:ext>
            </a:extLst>
          </p:cNvPr>
          <p:cNvSpPr/>
          <p:nvPr/>
        </p:nvSpPr>
        <p:spPr>
          <a:xfrm>
            <a:off x="2458227" y="528550"/>
            <a:ext cx="286855" cy="26881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white"/>
                </a:solidFill>
                <a:effectLst/>
                <a:uLnTx/>
                <a:uFillTx/>
                <a:latin typeface="Trebuchet MS"/>
                <a:ea typeface="+mn-ea"/>
                <a:cs typeface="+mn-cs"/>
              </a:rPr>
              <a:t>10</a:t>
            </a:r>
          </a:p>
        </p:txBody>
      </p:sp>
      <p:sp>
        <p:nvSpPr>
          <p:cNvPr id="14" name="Oval 13">
            <a:extLst>
              <a:ext uri="{FF2B5EF4-FFF2-40B4-BE49-F238E27FC236}">
                <a16:creationId xmlns:a16="http://schemas.microsoft.com/office/drawing/2014/main" id="{A92A3717-6695-9F5D-B10F-374227EB8C7B}"/>
              </a:ext>
            </a:extLst>
          </p:cNvPr>
          <p:cNvSpPr/>
          <p:nvPr/>
        </p:nvSpPr>
        <p:spPr>
          <a:xfrm>
            <a:off x="38216" y="836471"/>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15" name="Oval 14">
            <a:extLst>
              <a:ext uri="{FF2B5EF4-FFF2-40B4-BE49-F238E27FC236}">
                <a16:creationId xmlns:a16="http://schemas.microsoft.com/office/drawing/2014/main" id="{84EC9F45-97AF-CABF-E920-844F96D282AC}"/>
              </a:ext>
            </a:extLst>
          </p:cNvPr>
          <p:cNvSpPr/>
          <p:nvPr/>
        </p:nvSpPr>
        <p:spPr>
          <a:xfrm>
            <a:off x="292512" y="837496"/>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16" name="Oval 15">
            <a:extLst>
              <a:ext uri="{FF2B5EF4-FFF2-40B4-BE49-F238E27FC236}">
                <a16:creationId xmlns:a16="http://schemas.microsoft.com/office/drawing/2014/main" id="{4B973297-995D-0BD5-6054-CE5F536C65CB}"/>
              </a:ext>
            </a:extLst>
          </p:cNvPr>
          <p:cNvSpPr/>
          <p:nvPr/>
        </p:nvSpPr>
        <p:spPr>
          <a:xfrm>
            <a:off x="533482" y="846747"/>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26" name="Oval 25">
            <a:extLst>
              <a:ext uri="{FF2B5EF4-FFF2-40B4-BE49-F238E27FC236}">
                <a16:creationId xmlns:a16="http://schemas.microsoft.com/office/drawing/2014/main" id="{5EEFAA37-1418-5D0B-89A3-4FD369214AC8}"/>
              </a:ext>
            </a:extLst>
          </p:cNvPr>
          <p:cNvSpPr/>
          <p:nvPr/>
        </p:nvSpPr>
        <p:spPr>
          <a:xfrm>
            <a:off x="800660" y="851420"/>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28" name="Oval 27">
            <a:extLst>
              <a:ext uri="{FF2B5EF4-FFF2-40B4-BE49-F238E27FC236}">
                <a16:creationId xmlns:a16="http://schemas.microsoft.com/office/drawing/2014/main" id="{16CA8C5F-2B3A-12B4-9D25-02B46397F232}"/>
              </a:ext>
            </a:extLst>
          </p:cNvPr>
          <p:cNvSpPr/>
          <p:nvPr/>
        </p:nvSpPr>
        <p:spPr>
          <a:xfrm>
            <a:off x="1068978" y="840893"/>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5</a:t>
            </a:r>
          </a:p>
        </p:txBody>
      </p:sp>
      <p:sp>
        <p:nvSpPr>
          <p:cNvPr id="31" name="Oval 30">
            <a:extLst>
              <a:ext uri="{FF2B5EF4-FFF2-40B4-BE49-F238E27FC236}">
                <a16:creationId xmlns:a16="http://schemas.microsoft.com/office/drawing/2014/main" id="{324550DB-A975-8F98-0E9C-669FBFA3CDA7}"/>
              </a:ext>
            </a:extLst>
          </p:cNvPr>
          <p:cNvSpPr/>
          <p:nvPr/>
        </p:nvSpPr>
        <p:spPr>
          <a:xfrm>
            <a:off x="1336156" y="828372"/>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6</a:t>
            </a:r>
          </a:p>
        </p:txBody>
      </p:sp>
      <p:sp>
        <p:nvSpPr>
          <p:cNvPr id="32" name="Oval 31">
            <a:extLst>
              <a:ext uri="{FF2B5EF4-FFF2-40B4-BE49-F238E27FC236}">
                <a16:creationId xmlns:a16="http://schemas.microsoft.com/office/drawing/2014/main" id="{977CFC19-8DBD-DE9D-C39A-26F7E22EA828}"/>
              </a:ext>
            </a:extLst>
          </p:cNvPr>
          <p:cNvSpPr/>
          <p:nvPr/>
        </p:nvSpPr>
        <p:spPr>
          <a:xfrm>
            <a:off x="1611908" y="827028"/>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7</a:t>
            </a:r>
          </a:p>
        </p:txBody>
      </p:sp>
      <p:sp>
        <p:nvSpPr>
          <p:cNvPr id="33" name="Oval 32">
            <a:extLst>
              <a:ext uri="{FF2B5EF4-FFF2-40B4-BE49-F238E27FC236}">
                <a16:creationId xmlns:a16="http://schemas.microsoft.com/office/drawing/2014/main" id="{6BC98F63-F631-C80B-94A1-EFFF2F4F2D07}"/>
              </a:ext>
            </a:extLst>
          </p:cNvPr>
          <p:cNvSpPr/>
          <p:nvPr/>
        </p:nvSpPr>
        <p:spPr>
          <a:xfrm>
            <a:off x="1902088" y="836489"/>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8</a:t>
            </a:r>
          </a:p>
        </p:txBody>
      </p:sp>
      <p:sp>
        <p:nvSpPr>
          <p:cNvPr id="34" name="Oval 33">
            <a:extLst>
              <a:ext uri="{FF2B5EF4-FFF2-40B4-BE49-F238E27FC236}">
                <a16:creationId xmlns:a16="http://schemas.microsoft.com/office/drawing/2014/main" id="{D0215A29-BE0A-BBD2-7E0C-267F3CEF6477}"/>
              </a:ext>
            </a:extLst>
          </p:cNvPr>
          <p:cNvSpPr/>
          <p:nvPr/>
        </p:nvSpPr>
        <p:spPr>
          <a:xfrm>
            <a:off x="2177840" y="834170"/>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9</a:t>
            </a:r>
          </a:p>
        </p:txBody>
      </p:sp>
      <p:sp>
        <p:nvSpPr>
          <p:cNvPr id="36" name="Oval 35">
            <a:extLst>
              <a:ext uri="{FF2B5EF4-FFF2-40B4-BE49-F238E27FC236}">
                <a16:creationId xmlns:a16="http://schemas.microsoft.com/office/drawing/2014/main" id="{311FAAAB-8D0C-1CA1-12CD-37E00EA6DC56}"/>
              </a:ext>
            </a:extLst>
          </p:cNvPr>
          <p:cNvSpPr/>
          <p:nvPr/>
        </p:nvSpPr>
        <p:spPr>
          <a:xfrm>
            <a:off x="2448343" y="823515"/>
            <a:ext cx="286855" cy="268819"/>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white"/>
                </a:solidFill>
                <a:effectLst/>
                <a:uLnTx/>
                <a:uFillTx/>
                <a:latin typeface="Trebuchet MS"/>
                <a:ea typeface="+mn-ea"/>
                <a:cs typeface="+mn-cs"/>
              </a:rPr>
              <a:t>10</a:t>
            </a:r>
          </a:p>
        </p:txBody>
      </p:sp>
      <p:sp>
        <p:nvSpPr>
          <p:cNvPr id="37" name="Oval 36">
            <a:extLst>
              <a:ext uri="{FF2B5EF4-FFF2-40B4-BE49-F238E27FC236}">
                <a16:creationId xmlns:a16="http://schemas.microsoft.com/office/drawing/2014/main" id="{5A66E93F-DE65-6733-7599-26E34653DFE2}"/>
              </a:ext>
            </a:extLst>
          </p:cNvPr>
          <p:cNvSpPr/>
          <p:nvPr/>
        </p:nvSpPr>
        <p:spPr>
          <a:xfrm>
            <a:off x="48100" y="1133543"/>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38" name="Oval 37">
            <a:extLst>
              <a:ext uri="{FF2B5EF4-FFF2-40B4-BE49-F238E27FC236}">
                <a16:creationId xmlns:a16="http://schemas.microsoft.com/office/drawing/2014/main" id="{D89DCC78-F89D-D9B2-0B4C-ED87C484457C}"/>
              </a:ext>
            </a:extLst>
          </p:cNvPr>
          <p:cNvSpPr/>
          <p:nvPr/>
        </p:nvSpPr>
        <p:spPr>
          <a:xfrm>
            <a:off x="302396" y="1134568"/>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39" name="Oval 38">
            <a:extLst>
              <a:ext uri="{FF2B5EF4-FFF2-40B4-BE49-F238E27FC236}">
                <a16:creationId xmlns:a16="http://schemas.microsoft.com/office/drawing/2014/main" id="{431A9EB0-5355-666E-3889-45EC60315760}"/>
              </a:ext>
            </a:extLst>
          </p:cNvPr>
          <p:cNvSpPr/>
          <p:nvPr/>
        </p:nvSpPr>
        <p:spPr>
          <a:xfrm>
            <a:off x="543366" y="1143819"/>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40" name="Oval 39">
            <a:extLst>
              <a:ext uri="{FF2B5EF4-FFF2-40B4-BE49-F238E27FC236}">
                <a16:creationId xmlns:a16="http://schemas.microsoft.com/office/drawing/2014/main" id="{A4B20AB4-CFE9-65E7-F9AF-39881C8E7592}"/>
              </a:ext>
            </a:extLst>
          </p:cNvPr>
          <p:cNvSpPr/>
          <p:nvPr/>
        </p:nvSpPr>
        <p:spPr>
          <a:xfrm>
            <a:off x="810544" y="1148492"/>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41" name="Oval 40">
            <a:extLst>
              <a:ext uri="{FF2B5EF4-FFF2-40B4-BE49-F238E27FC236}">
                <a16:creationId xmlns:a16="http://schemas.microsoft.com/office/drawing/2014/main" id="{C0CD7F5B-9AEB-8E7F-8A79-D1C4497B8ED1}"/>
              </a:ext>
            </a:extLst>
          </p:cNvPr>
          <p:cNvSpPr/>
          <p:nvPr/>
        </p:nvSpPr>
        <p:spPr>
          <a:xfrm>
            <a:off x="1078862" y="1137965"/>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5</a:t>
            </a:r>
          </a:p>
        </p:txBody>
      </p:sp>
      <p:sp>
        <p:nvSpPr>
          <p:cNvPr id="42" name="Oval 41">
            <a:extLst>
              <a:ext uri="{FF2B5EF4-FFF2-40B4-BE49-F238E27FC236}">
                <a16:creationId xmlns:a16="http://schemas.microsoft.com/office/drawing/2014/main" id="{06E7F515-9706-88D0-1D89-06C59A497492}"/>
              </a:ext>
            </a:extLst>
          </p:cNvPr>
          <p:cNvSpPr/>
          <p:nvPr/>
        </p:nvSpPr>
        <p:spPr>
          <a:xfrm>
            <a:off x="1346040" y="1125444"/>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6</a:t>
            </a:r>
          </a:p>
        </p:txBody>
      </p:sp>
      <p:sp>
        <p:nvSpPr>
          <p:cNvPr id="43" name="Oval 42">
            <a:extLst>
              <a:ext uri="{FF2B5EF4-FFF2-40B4-BE49-F238E27FC236}">
                <a16:creationId xmlns:a16="http://schemas.microsoft.com/office/drawing/2014/main" id="{F1D4AD6E-D517-F039-173F-E23546094222}"/>
              </a:ext>
            </a:extLst>
          </p:cNvPr>
          <p:cNvSpPr/>
          <p:nvPr/>
        </p:nvSpPr>
        <p:spPr>
          <a:xfrm>
            <a:off x="1621792" y="1124100"/>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7</a:t>
            </a:r>
          </a:p>
        </p:txBody>
      </p:sp>
      <p:sp>
        <p:nvSpPr>
          <p:cNvPr id="44" name="Oval 43">
            <a:extLst>
              <a:ext uri="{FF2B5EF4-FFF2-40B4-BE49-F238E27FC236}">
                <a16:creationId xmlns:a16="http://schemas.microsoft.com/office/drawing/2014/main" id="{A9F9355D-FDDE-9A3B-E008-C9E2DC03F39E}"/>
              </a:ext>
            </a:extLst>
          </p:cNvPr>
          <p:cNvSpPr/>
          <p:nvPr/>
        </p:nvSpPr>
        <p:spPr>
          <a:xfrm>
            <a:off x="1911972" y="1133561"/>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8</a:t>
            </a:r>
          </a:p>
        </p:txBody>
      </p:sp>
      <p:sp>
        <p:nvSpPr>
          <p:cNvPr id="45" name="Oval 44">
            <a:extLst>
              <a:ext uri="{FF2B5EF4-FFF2-40B4-BE49-F238E27FC236}">
                <a16:creationId xmlns:a16="http://schemas.microsoft.com/office/drawing/2014/main" id="{EAB90786-BF1C-B73F-A3FF-AA227402AAA4}"/>
              </a:ext>
            </a:extLst>
          </p:cNvPr>
          <p:cNvSpPr/>
          <p:nvPr/>
        </p:nvSpPr>
        <p:spPr>
          <a:xfrm>
            <a:off x="2187724" y="1131242"/>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9</a:t>
            </a:r>
          </a:p>
        </p:txBody>
      </p:sp>
      <p:sp>
        <p:nvSpPr>
          <p:cNvPr id="46" name="Oval 45">
            <a:extLst>
              <a:ext uri="{FF2B5EF4-FFF2-40B4-BE49-F238E27FC236}">
                <a16:creationId xmlns:a16="http://schemas.microsoft.com/office/drawing/2014/main" id="{7A3C5D75-F181-5453-BB94-5FF6AA4FC396}"/>
              </a:ext>
            </a:extLst>
          </p:cNvPr>
          <p:cNvSpPr/>
          <p:nvPr/>
        </p:nvSpPr>
        <p:spPr>
          <a:xfrm>
            <a:off x="2458227" y="1120587"/>
            <a:ext cx="286855" cy="268819"/>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white"/>
                </a:solidFill>
                <a:effectLst/>
                <a:uLnTx/>
                <a:uFillTx/>
                <a:latin typeface="Trebuchet MS"/>
                <a:ea typeface="+mn-ea"/>
                <a:cs typeface="+mn-cs"/>
              </a:rPr>
              <a:t>10</a:t>
            </a:r>
          </a:p>
        </p:txBody>
      </p:sp>
      <p:sp>
        <p:nvSpPr>
          <p:cNvPr id="48" name="Oval 47">
            <a:extLst>
              <a:ext uri="{FF2B5EF4-FFF2-40B4-BE49-F238E27FC236}">
                <a16:creationId xmlns:a16="http://schemas.microsoft.com/office/drawing/2014/main" id="{E297C02A-2EE4-85B5-977E-1C15F82F8B37}"/>
              </a:ext>
            </a:extLst>
          </p:cNvPr>
          <p:cNvSpPr/>
          <p:nvPr/>
        </p:nvSpPr>
        <p:spPr>
          <a:xfrm>
            <a:off x="48100" y="1446434"/>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49" name="Oval 48">
            <a:extLst>
              <a:ext uri="{FF2B5EF4-FFF2-40B4-BE49-F238E27FC236}">
                <a16:creationId xmlns:a16="http://schemas.microsoft.com/office/drawing/2014/main" id="{AB7F19E8-3E48-F1B0-053F-78A73369DD13}"/>
              </a:ext>
            </a:extLst>
          </p:cNvPr>
          <p:cNvSpPr/>
          <p:nvPr/>
        </p:nvSpPr>
        <p:spPr>
          <a:xfrm>
            <a:off x="302396" y="1447459"/>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50" name="Oval 49">
            <a:extLst>
              <a:ext uri="{FF2B5EF4-FFF2-40B4-BE49-F238E27FC236}">
                <a16:creationId xmlns:a16="http://schemas.microsoft.com/office/drawing/2014/main" id="{CF1ABF78-30A6-D05E-FA1D-9CA8FE6EDD70}"/>
              </a:ext>
            </a:extLst>
          </p:cNvPr>
          <p:cNvSpPr/>
          <p:nvPr/>
        </p:nvSpPr>
        <p:spPr>
          <a:xfrm>
            <a:off x="543366" y="1456710"/>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51" name="Oval 50">
            <a:extLst>
              <a:ext uri="{FF2B5EF4-FFF2-40B4-BE49-F238E27FC236}">
                <a16:creationId xmlns:a16="http://schemas.microsoft.com/office/drawing/2014/main" id="{FF8FD09F-1E7D-463C-FB90-43B9F3EE917F}"/>
              </a:ext>
            </a:extLst>
          </p:cNvPr>
          <p:cNvSpPr/>
          <p:nvPr/>
        </p:nvSpPr>
        <p:spPr>
          <a:xfrm>
            <a:off x="810544" y="1461383"/>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52" name="Oval 51">
            <a:extLst>
              <a:ext uri="{FF2B5EF4-FFF2-40B4-BE49-F238E27FC236}">
                <a16:creationId xmlns:a16="http://schemas.microsoft.com/office/drawing/2014/main" id="{8AD9E682-C3AC-B93B-4ECE-5637FF0BF4C5}"/>
              </a:ext>
            </a:extLst>
          </p:cNvPr>
          <p:cNvSpPr/>
          <p:nvPr/>
        </p:nvSpPr>
        <p:spPr>
          <a:xfrm>
            <a:off x="1078862" y="1450856"/>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5</a:t>
            </a:r>
          </a:p>
        </p:txBody>
      </p:sp>
      <p:sp>
        <p:nvSpPr>
          <p:cNvPr id="53" name="Oval 52">
            <a:extLst>
              <a:ext uri="{FF2B5EF4-FFF2-40B4-BE49-F238E27FC236}">
                <a16:creationId xmlns:a16="http://schemas.microsoft.com/office/drawing/2014/main" id="{686D2858-2F01-79DD-F83F-654456062BC5}"/>
              </a:ext>
            </a:extLst>
          </p:cNvPr>
          <p:cNvSpPr/>
          <p:nvPr/>
        </p:nvSpPr>
        <p:spPr>
          <a:xfrm>
            <a:off x="1346040" y="1438335"/>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6</a:t>
            </a:r>
          </a:p>
        </p:txBody>
      </p:sp>
      <p:sp>
        <p:nvSpPr>
          <p:cNvPr id="57" name="Oval 56">
            <a:extLst>
              <a:ext uri="{FF2B5EF4-FFF2-40B4-BE49-F238E27FC236}">
                <a16:creationId xmlns:a16="http://schemas.microsoft.com/office/drawing/2014/main" id="{135B55A5-2C71-03A3-EBA2-5F9096FD4EF7}"/>
              </a:ext>
            </a:extLst>
          </p:cNvPr>
          <p:cNvSpPr/>
          <p:nvPr/>
        </p:nvSpPr>
        <p:spPr>
          <a:xfrm>
            <a:off x="1621792" y="1436991"/>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7</a:t>
            </a:r>
          </a:p>
        </p:txBody>
      </p:sp>
      <p:sp>
        <p:nvSpPr>
          <p:cNvPr id="58" name="Oval 57">
            <a:extLst>
              <a:ext uri="{FF2B5EF4-FFF2-40B4-BE49-F238E27FC236}">
                <a16:creationId xmlns:a16="http://schemas.microsoft.com/office/drawing/2014/main" id="{19C22C79-EEBF-501F-C3EB-1A4D39E6337D}"/>
              </a:ext>
            </a:extLst>
          </p:cNvPr>
          <p:cNvSpPr/>
          <p:nvPr/>
        </p:nvSpPr>
        <p:spPr>
          <a:xfrm>
            <a:off x="1911972" y="1446452"/>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8</a:t>
            </a:r>
          </a:p>
        </p:txBody>
      </p:sp>
      <p:sp>
        <p:nvSpPr>
          <p:cNvPr id="59" name="Oval 58">
            <a:extLst>
              <a:ext uri="{FF2B5EF4-FFF2-40B4-BE49-F238E27FC236}">
                <a16:creationId xmlns:a16="http://schemas.microsoft.com/office/drawing/2014/main" id="{FEC97C6C-5963-6D01-0452-734FD6EBD332}"/>
              </a:ext>
            </a:extLst>
          </p:cNvPr>
          <p:cNvSpPr/>
          <p:nvPr/>
        </p:nvSpPr>
        <p:spPr>
          <a:xfrm>
            <a:off x="2187724" y="1444133"/>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9</a:t>
            </a:r>
          </a:p>
        </p:txBody>
      </p:sp>
      <p:sp>
        <p:nvSpPr>
          <p:cNvPr id="60" name="Oval 59">
            <a:extLst>
              <a:ext uri="{FF2B5EF4-FFF2-40B4-BE49-F238E27FC236}">
                <a16:creationId xmlns:a16="http://schemas.microsoft.com/office/drawing/2014/main" id="{9DB91C36-8B84-95AE-1C1A-A58C3D75626C}"/>
              </a:ext>
            </a:extLst>
          </p:cNvPr>
          <p:cNvSpPr/>
          <p:nvPr/>
        </p:nvSpPr>
        <p:spPr>
          <a:xfrm>
            <a:off x="2458227" y="1433478"/>
            <a:ext cx="286855" cy="268819"/>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white"/>
                </a:solidFill>
                <a:effectLst/>
                <a:uLnTx/>
                <a:uFillTx/>
                <a:latin typeface="Trebuchet MS"/>
                <a:ea typeface="+mn-ea"/>
                <a:cs typeface="+mn-cs"/>
              </a:rPr>
              <a:t>10</a:t>
            </a:r>
          </a:p>
        </p:txBody>
      </p:sp>
      <p:sp>
        <p:nvSpPr>
          <p:cNvPr id="64" name="Oval 63">
            <a:extLst>
              <a:ext uri="{FF2B5EF4-FFF2-40B4-BE49-F238E27FC236}">
                <a16:creationId xmlns:a16="http://schemas.microsoft.com/office/drawing/2014/main" id="{C08AB495-1404-9BAC-1E72-08CF23347666}"/>
              </a:ext>
            </a:extLst>
          </p:cNvPr>
          <p:cNvSpPr/>
          <p:nvPr/>
        </p:nvSpPr>
        <p:spPr>
          <a:xfrm>
            <a:off x="48100" y="1733610"/>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70" name="Oval 69">
            <a:extLst>
              <a:ext uri="{FF2B5EF4-FFF2-40B4-BE49-F238E27FC236}">
                <a16:creationId xmlns:a16="http://schemas.microsoft.com/office/drawing/2014/main" id="{21855DA1-FF05-E3F3-350E-ABA9D780AE78}"/>
              </a:ext>
            </a:extLst>
          </p:cNvPr>
          <p:cNvSpPr/>
          <p:nvPr/>
        </p:nvSpPr>
        <p:spPr>
          <a:xfrm>
            <a:off x="302396" y="1734635"/>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71" name="Oval 70">
            <a:extLst>
              <a:ext uri="{FF2B5EF4-FFF2-40B4-BE49-F238E27FC236}">
                <a16:creationId xmlns:a16="http://schemas.microsoft.com/office/drawing/2014/main" id="{3F9DE399-404E-F372-D122-CF08664201B9}"/>
              </a:ext>
            </a:extLst>
          </p:cNvPr>
          <p:cNvSpPr/>
          <p:nvPr/>
        </p:nvSpPr>
        <p:spPr>
          <a:xfrm>
            <a:off x="543366" y="1743886"/>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72" name="Oval 71">
            <a:extLst>
              <a:ext uri="{FF2B5EF4-FFF2-40B4-BE49-F238E27FC236}">
                <a16:creationId xmlns:a16="http://schemas.microsoft.com/office/drawing/2014/main" id="{BDF84880-27A8-4D74-13BD-0FFC3202858D}"/>
              </a:ext>
            </a:extLst>
          </p:cNvPr>
          <p:cNvSpPr/>
          <p:nvPr/>
        </p:nvSpPr>
        <p:spPr>
          <a:xfrm>
            <a:off x="810544" y="1748559"/>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74" name="Oval 73">
            <a:extLst>
              <a:ext uri="{FF2B5EF4-FFF2-40B4-BE49-F238E27FC236}">
                <a16:creationId xmlns:a16="http://schemas.microsoft.com/office/drawing/2014/main" id="{DC9B3F2C-5E16-5FEC-0EBF-78451C6695F6}"/>
              </a:ext>
            </a:extLst>
          </p:cNvPr>
          <p:cNvSpPr/>
          <p:nvPr/>
        </p:nvSpPr>
        <p:spPr>
          <a:xfrm>
            <a:off x="1078862" y="1738032"/>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5</a:t>
            </a:r>
          </a:p>
        </p:txBody>
      </p:sp>
      <p:sp>
        <p:nvSpPr>
          <p:cNvPr id="76" name="Oval 75">
            <a:extLst>
              <a:ext uri="{FF2B5EF4-FFF2-40B4-BE49-F238E27FC236}">
                <a16:creationId xmlns:a16="http://schemas.microsoft.com/office/drawing/2014/main" id="{06983AFE-7476-1AA9-63AD-463472D99D2D}"/>
              </a:ext>
            </a:extLst>
          </p:cNvPr>
          <p:cNvSpPr/>
          <p:nvPr/>
        </p:nvSpPr>
        <p:spPr>
          <a:xfrm>
            <a:off x="1346040" y="1725511"/>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6</a:t>
            </a:r>
          </a:p>
        </p:txBody>
      </p:sp>
      <p:sp>
        <p:nvSpPr>
          <p:cNvPr id="77" name="Oval 76">
            <a:extLst>
              <a:ext uri="{FF2B5EF4-FFF2-40B4-BE49-F238E27FC236}">
                <a16:creationId xmlns:a16="http://schemas.microsoft.com/office/drawing/2014/main" id="{3EA440A8-E166-7AB0-4D5B-0E88D54D0412}"/>
              </a:ext>
            </a:extLst>
          </p:cNvPr>
          <p:cNvSpPr/>
          <p:nvPr/>
        </p:nvSpPr>
        <p:spPr>
          <a:xfrm>
            <a:off x="1621792" y="1724167"/>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7</a:t>
            </a:r>
          </a:p>
        </p:txBody>
      </p:sp>
      <p:sp>
        <p:nvSpPr>
          <p:cNvPr id="78" name="Oval 77">
            <a:extLst>
              <a:ext uri="{FF2B5EF4-FFF2-40B4-BE49-F238E27FC236}">
                <a16:creationId xmlns:a16="http://schemas.microsoft.com/office/drawing/2014/main" id="{FC9E46ED-7EB6-A139-A81E-231ABCBC31BA}"/>
              </a:ext>
            </a:extLst>
          </p:cNvPr>
          <p:cNvSpPr/>
          <p:nvPr/>
        </p:nvSpPr>
        <p:spPr>
          <a:xfrm>
            <a:off x="1911972" y="1733628"/>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8</a:t>
            </a:r>
          </a:p>
        </p:txBody>
      </p:sp>
      <p:sp>
        <p:nvSpPr>
          <p:cNvPr id="79" name="Oval 78">
            <a:extLst>
              <a:ext uri="{FF2B5EF4-FFF2-40B4-BE49-F238E27FC236}">
                <a16:creationId xmlns:a16="http://schemas.microsoft.com/office/drawing/2014/main" id="{58BBE4B4-4BB2-E34C-E13C-239030F66051}"/>
              </a:ext>
            </a:extLst>
          </p:cNvPr>
          <p:cNvSpPr/>
          <p:nvPr/>
        </p:nvSpPr>
        <p:spPr>
          <a:xfrm>
            <a:off x="2187724" y="1731309"/>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9</a:t>
            </a:r>
          </a:p>
        </p:txBody>
      </p:sp>
      <p:sp>
        <p:nvSpPr>
          <p:cNvPr id="80" name="Oval 79">
            <a:extLst>
              <a:ext uri="{FF2B5EF4-FFF2-40B4-BE49-F238E27FC236}">
                <a16:creationId xmlns:a16="http://schemas.microsoft.com/office/drawing/2014/main" id="{9D6E1C3E-47DF-8869-2460-3D9DF5C80289}"/>
              </a:ext>
            </a:extLst>
          </p:cNvPr>
          <p:cNvSpPr/>
          <p:nvPr/>
        </p:nvSpPr>
        <p:spPr>
          <a:xfrm>
            <a:off x="2458227" y="1720654"/>
            <a:ext cx="286855" cy="268819"/>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white"/>
                </a:solidFill>
                <a:effectLst/>
                <a:uLnTx/>
                <a:uFillTx/>
                <a:latin typeface="Trebuchet MS"/>
                <a:ea typeface="+mn-ea"/>
                <a:cs typeface="+mn-cs"/>
              </a:rPr>
              <a:t>10</a:t>
            </a:r>
          </a:p>
        </p:txBody>
      </p:sp>
      <p:sp>
        <p:nvSpPr>
          <p:cNvPr id="84" name="Rectangle: Rounded Corners 83" title="Milestone Graphic">
            <a:extLst>
              <a:ext uri="{FF2B5EF4-FFF2-40B4-BE49-F238E27FC236}">
                <a16:creationId xmlns:a16="http://schemas.microsoft.com/office/drawing/2014/main" id="{6CDA776A-4361-B09F-00C8-06C0D7BAAB6F}"/>
              </a:ext>
            </a:extLst>
          </p:cNvPr>
          <p:cNvSpPr/>
          <p:nvPr/>
        </p:nvSpPr>
        <p:spPr>
          <a:xfrm>
            <a:off x="511800" y="2958037"/>
            <a:ext cx="1646709" cy="19455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Ta </a:t>
            </a:r>
            <a:r>
              <a:rPr kumimoji="0" lang="en-US" sz="900" b="0" i="0" u="none" strike="noStrike" kern="1200" cap="none" spc="0" normalizeH="0" baseline="0" noProof="0" err="1">
                <a:ln>
                  <a:noFill/>
                </a:ln>
                <a:solidFill>
                  <a:prstClr val="white"/>
                </a:solidFill>
                <a:effectLst/>
                <a:uLnTx/>
                <a:uFillTx/>
                <a:latin typeface="Trebuchet MS"/>
                <a:ea typeface="+mn-ea"/>
                <a:cs typeface="+mn-cs"/>
              </a:rPr>
              <a:t>fram</a:t>
            </a:r>
            <a:r>
              <a:rPr kumimoji="0" lang="en-US" sz="900" b="0" i="0" u="none" strike="noStrike" kern="1200" cap="none" spc="0" normalizeH="0" baseline="0" noProof="0">
                <a:ln>
                  <a:noFill/>
                </a:ln>
                <a:solidFill>
                  <a:prstClr val="white"/>
                </a:solidFill>
                <a:effectLst/>
                <a:uLnTx/>
                <a:uFillTx/>
                <a:latin typeface="Trebuchet MS"/>
                <a:ea typeface="+mn-ea"/>
                <a:cs typeface="+mn-cs"/>
              </a:rPr>
              <a:t> </a:t>
            </a:r>
            <a:r>
              <a:rPr kumimoji="0" lang="en-US" sz="900" b="0" i="0" u="none" strike="noStrike" kern="1200" cap="none" spc="0" normalizeH="0" baseline="0" noProof="0" err="1">
                <a:ln>
                  <a:noFill/>
                </a:ln>
                <a:solidFill>
                  <a:prstClr val="white"/>
                </a:solidFill>
                <a:effectLst/>
                <a:uLnTx/>
                <a:uFillTx/>
                <a:latin typeface="Trebuchet MS"/>
                <a:ea typeface="+mn-ea"/>
                <a:cs typeface="+mn-cs"/>
              </a:rPr>
              <a:t>Omläggningsplan</a:t>
            </a:r>
            <a:endParaRPr kumimoji="0" lang="en-US" sz="900" b="0" i="0" u="none" strike="noStrike" kern="1200" cap="none" spc="0" normalizeH="0" baseline="0" noProof="0">
              <a:ln>
                <a:noFill/>
              </a:ln>
              <a:solidFill>
                <a:prstClr val="white"/>
              </a:solidFill>
              <a:effectLst/>
              <a:uLnTx/>
              <a:uFillTx/>
              <a:latin typeface="Trebuchet MS"/>
              <a:ea typeface="+mn-ea"/>
              <a:cs typeface="+mn-cs"/>
            </a:endParaRPr>
          </a:p>
        </p:txBody>
      </p:sp>
      <p:pic>
        <p:nvPicPr>
          <p:cNvPr id="18" name="Picture 17">
            <a:extLst>
              <a:ext uri="{FF2B5EF4-FFF2-40B4-BE49-F238E27FC236}">
                <a16:creationId xmlns:a16="http://schemas.microsoft.com/office/drawing/2014/main" id="{568ACF0A-A0E4-B139-E2E4-455A648E6FDF}"/>
              </a:ext>
            </a:extLst>
          </p:cNvPr>
          <p:cNvPicPr>
            <a:picLocks noChangeAspect="1"/>
          </p:cNvPicPr>
          <p:nvPr/>
        </p:nvPicPr>
        <p:blipFill>
          <a:blip r:embed="rId2"/>
          <a:stretch>
            <a:fillRect/>
          </a:stretch>
        </p:blipFill>
        <p:spPr>
          <a:xfrm>
            <a:off x="11297610" y="139014"/>
            <a:ext cx="723900" cy="847725"/>
          </a:xfrm>
          <a:prstGeom prst="rect">
            <a:avLst/>
          </a:prstGeom>
        </p:spPr>
      </p:pic>
      <p:grpSp>
        <p:nvGrpSpPr>
          <p:cNvPr id="19" name="Group 18">
            <a:extLst>
              <a:ext uri="{FF2B5EF4-FFF2-40B4-BE49-F238E27FC236}">
                <a16:creationId xmlns:a16="http://schemas.microsoft.com/office/drawing/2014/main" id="{0664AF1D-090A-BC91-0C80-2B7DD65542FA}"/>
              </a:ext>
            </a:extLst>
          </p:cNvPr>
          <p:cNvGrpSpPr/>
          <p:nvPr/>
        </p:nvGrpSpPr>
        <p:grpSpPr>
          <a:xfrm>
            <a:off x="626607" y="4029634"/>
            <a:ext cx="11395891" cy="1406296"/>
            <a:chOff x="626607" y="4029634"/>
            <a:chExt cx="11395891" cy="1406296"/>
          </a:xfrm>
        </p:grpSpPr>
        <p:cxnSp>
          <p:nvCxnSpPr>
            <p:cNvPr id="20" name="Straight Arrow Connector 19">
              <a:extLst>
                <a:ext uri="{FF2B5EF4-FFF2-40B4-BE49-F238E27FC236}">
                  <a16:creationId xmlns:a16="http://schemas.microsoft.com/office/drawing/2014/main" id="{DE3EFFDA-3E4E-4647-DD46-6C462403F0D7}"/>
                </a:ext>
              </a:extLst>
            </p:cNvPr>
            <p:cNvCxnSpPr>
              <a:cxnSpLocks/>
            </p:cNvCxnSpPr>
            <p:nvPr/>
          </p:nvCxnSpPr>
          <p:spPr>
            <a:xfrm>
              <a:off x="626607" y="4271682"/>
              <a:ext cx="64358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FC16195-06C4-77DC-A488-6610FE0A18CB}"/>
                </a:ext>
              </a:extLst>
            </p:cNvPr>
            <p:cNvCxnSpPr>
              <a:cxnSpLocks/>
            </p:cNvCxnSpPr>
            <p:nvPr/>
          </p:nvCxnSpPr>
          <p:spPr>
            <a:xfrm>
              <a:off x="7062501" y="4621306"/>
              <a:ext cx="33690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658F57A-50B2-CC07-F3DC-13AFEA048921}"/>
                </a:ext>
              </a:extLst>
            </p:cNvPr>
            <p:cNvCxnSpPr>
              <a:cxnSpLocks/>
            </p:cNvCxnSpPr>
            <p:nvPr/>
          </p:nvCxnSpPr>
          <p:spPr>
            <a:xfrm>
              <a:off x="7643515" y="5389531"/>
              <a:ext cx="43789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FF7B249-A461-85D1-3410-FD756C9E51CB}"/>
                </a:ext>
              </a:extLst>
            </p:cNvPr>
            <p:cNvSpPr txBox="1"/>
            <p:nvPr/>
          </p:nvSpPr>
          <p:spPr>
            <a:xfrm>
              <a:off x="4101460" y="4029634"/>
              <a:ext cx="16507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prstClr val="black"/>
                  </a:solidFill>
                  <a:effectLst/>
                  <a:uLnTx/>
                  <a:uFillTx/>
                  <a:latin typeface="Trebuchet MS"/>
                  <a:ea typeface="+mn-ea"/>
                  <a:cs typeface="+mn-cs"/>
                </a:rPr>
                <a:t>Förberedande arbete</a:t>
              </a:r>
            </a:p>
          </p:txBody>
        </p:sp>
        <p:sp>
          <p:nvSpPr>
            <p:cNvPr id="24" name="TextBox 23">
              <a:extLst>
                <a:ext uri="{FF2B5EF4-FFF2-40B4-BE49-F238E27FC236}">
                  <a16:creationId xmlns:a16="http://schemas.microsoft.com/office/drawing/2014/main" id="{9A7F7E43-BD40-4793-70CD-05D5FB99F3EE}"/>
                </a:ext>
              </a:extLst>
            </p:cNvPr>
            <p:cNvSpPr txBox="1"/>
            <p:nvPr/>
          </p:nvSpPr>
          <p:spPr>
            <a:xfrm>
              <a:off x="7899403" y="4374231"/>
              <a:ext cx="20086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prstClr val="black"/>
                  </a:solidFill>
                  <a:effectLst/>
                  <a:uLnTx/>
                  <a:uFillTx/>
                  <a:latin typeface="Trebuchet MS"/>
                  <a:ea typeface="+mn-ea"/>
                  <a:cs typeface="+mn-cs"/>
                </a:rPr>
                <a:t>Avslutande arbete, Viol 2</a:t>
              </a:r>
            </a:p>
          </p:txBody>
        </p:sp>
        <p:sp>
          <p:nvSpPr>
            <p:cNvPr id="25" name="TextBox 24">
              <a:extLst>
                <a:ext uri="{FF2B5EF4-FFF2-40B4-BE49-F238E27FC236}">
                  <a16:creationId xmlns:a16="http://schemas.microsoft.com/office/drawing/2014/main" id="{9C049B1C-91D5-EC2F-C54B-FE76E64A690F}"/>
                </a:ext>
              </a:extLst>
            </p:cNvPr>
            <p:cNvSpPr txBox="1"/>
            <p:nvPr/>
          </p:nvSpPr>
          <p:spPr>
            <a:xfrm>
              <a:off x="8488222" y="5158931"/>
              <a:ext cx="20086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prstClr val="black"/>
                  </a:solidFill>
                  <a:effectLst/>
                  <a:uLnTx/>
                  <a:uFillTx/>
                  <a:latin typeface="Trebuchet MS"/>
                  <a:ea typeface="+mn-ea"/>
                  <a:cs typeface="+mn-cs"/>
                </a:rPr>
                <a:t>Uppstart Viol 3</a:t>
              </a:r>
            </a:p>
          </p:txBody>
        </p:sp>
      </p:grpSp>
      <p:pic>
        <p:nvPicPr>
          <p:cNvPr id="17" name="Picture 16">
            <a:extLst>
              <a:ext uri="{FF2B5EF4-FFF2-40B4-BE49-F238E27FC236}">
                <a16:creationId xmlns:a16="http://schemas.microsoft.com/office/drawing/2014/main" id="{B21B711C-321F-4EC0-34FE-A337B051168A}"/>
              </a:ext>
            </a:extLst>
          </p:cNvPr>
          <p:cNvPicPr>
            <a:picLocks noChangeAspect="1"/>
          </p:cNvPicPr>
          <p:nvPr/>
        </p:nvPicPr>
        <p:blipFill>
          <a:blip r:embed="rId3"/>
          <a:stretch>
            <a:fillRect/>
          </a:stretch>
        </p:blipFill>
        <p:spPr>
          <a:xfrm rot="20874990">
            <a:off x="7939807" y="396451"/>
            <a:ext cx="3035456" cy="1886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08044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F7ACA4A8-CE37-EE30-BF05-DCE9FFE0DE30}"/>
              </a:ext>
            </a:extLst>
          </p:cNvPr>
          <p:cNvGrpSpPr/>
          <p:nvPr/>
        </p:nvGrpSpPr>
        <p:grpSpPr>
          <a:xfrm>
            <a:off x="511801" y="2922508"/>
            <a:ext cx="3448868" cy="3516196"/>
            <a:chOff x="511801" y="2922508"/>
            <a:chExt cx="3448868" cy="3516196"/>
          </a:xfrm>
        </p:grpSpPr>
        <p:sp>
          <p:nvSpPr>
            <p:cNvPr id="61" name="Rectangle 60">
              <a:extLst>
                <a:ext uri="{FF2B5EF4-FFF2-40B4-BE49-F238E27FC236}">
                  <a16:creationId xmlns:a16="http://schemas.microsoft.com/office/drawing/2014/main" id="{81CC4ACA-CD7B-EDF6-414E-31B0BAE6C3C3}"/>
                </a:ext>
              </a:extLst>
            </p:cNvPr>
            <p:cNvSpPr/>
            <p:nvPr/>
          </p:nvSpPr>
          <p:spPr>
            <a:xfrm>
              <a:off x="532440" y="2922508"/>
              <a:ext cx="3428229" cy="3516196"/>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950683B9-CFEB-06AB-0629-D87572C8115E}"/>
                </a:ext>
              </a:extLst>
            </p:cNvPr>
            <p:cNvSpPr txBox="1"/>
            <p:nvPr/>
          </p:nvSpPr>
          <p:spPr>
            <a:xfrm rot="16200000">
              <a:off x="-640693" y="4318294"/>
              <a:ext cx="2612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Trebuchet MS"/>
                  <a:ea typeface="+mn-ea"/>
                  <a:cs typeface="+mn-cs"/>
                </a:rPr>
                <a:t>Verifieringsperiod, t.o.m 7/10</a:t>
              </a:r>
            </a:p>
          </p:txBody>
        </p:sp>
      </p:grpSp>
      <p:cxnSp>
        <p:nvCxnSpPr>
          <p:cNvPr id="154" name="Straight Connector 153" title="callout lines">
            <a:extLst>
              <a:ext uri="{FF2B5EF4-FFF2-40B4-BE49-F238E27FC236}">
                <a16:creationId xmlns:a16="http://schemas.microsoft.com/office/drawing/2014/main" id="{BDE716C9-4F7D-4C14-9DD7-E104B8688070}"/>
              </a:ext>
            </a:extLst>
          </p:cNvPr>
          <p:cNvCxnSpPr>
            <a:cxnSpLocks/>
            <a:stCxn id="348" idx="1"/>
            <a:endCxn id="291" idx="0"/>
          </p:cNvCxnSpPr>
          <p:nvPr/>
        </p:nvCxnSpPr>
        <p:spPr>
          <a:xfrm>
            <a:off x="2164285" y="2849848"/>
            <a:ext cx="14661" cy="3532274"/>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1" name="Slide Title">
            <a:extLst>
              <a:ext uri="{FF2B5EF4-FFF2-40B4-BE49-F238E27FC236}">
                <a16:creationId xmlns:a16="http://schemas.microsoft.com/office/drawing/2014/main" id="{82336B3C-0982-49C2-85B3-D4D69E435900}"/>
              </a:ext>
            </a:extLst>
          </p:cNvPr>
          <p:cNvSpPr>
            <a:spLocks noGrp="1"/>
          </p:cNvSpPr>
          <p:nvPr>
            <p:ph type="title"/>
          </p:nvPr>
        </p:nvSpPr>
        <p:spPr>
          <a:xfrm>
            <a:off x="97910" y="46534"/>
            <a:ext cx="11340000" cy="540000"/>
          </a:xfrm>
        </p:spPr>
        <p:txBody>
          <a:bodyPr/>
          <a:lstStyle/>
          <a:p>
            <a:r>
              <a:rPr lang="en-US"/>
              <a:t>Omläggningen, Viol 2 </a:t>
            </a:r>
            <a:r>
              <a:rPr lang="en-US">
                <a:sym typeface="Wingdings" panose="05000000000000000000" pitchFamily="2" charset="2"/>
              </a:rPr>
              <a:t> Viol 3 </a:t>
            </a:r>
            <a:r>
              <a:rPr lang="en-US" i="1">
                <a:solidFill>
                  <a:srgbClr val="FF0000"/>
                </a:solidFill>
                <a:sym typeface="Wingdings" panose="05000000000000000000" pitchFamily="2" charset="2"/>
              </a:rPr>
              <a:t>(</a:t>
            </a:r>
            <a:r>
              <a:rPr lang="en-US" i="1" err="1">
                <a:solidFill>
                  <a:srgbClr val="FF0000"/>
                </a:solidFill>
                <a:sym typeface="Wingdings" panose="05000000000000000000" pitchFamily="2" charset="2"/>
              </a:rPr>
              <a:t>exempel</a:t>
            </a:r>
            <a:r>
              <a:rPr lang="en-US" i="1">
                <a:solidFill>
                  <a:srgbClr val="FF0000"/>
                </a:solidFill>
                <a:sym typeface="Wingdings" panose="05000000000000000000" pitchFamily="2" charset="2"/>
              </a:rPr>
              <a:t>)</a:t>
            </a:r>
            <a:endParaRPr lang="en-US" i="1">
              <a:solidFill>
                <a:srgbClr val="FF0000"/>
              </a:solidFill>
            </a:endParaRPr>
          </a:p>
        </p:txBody>
      </p:sp>
      <p:grpSp>
        <p:nvGrpSpPr>
          <p:cNvPr id="10" name="Group 9" title="Milestone">
            <a:extLst>
              <a:ext uri="{FF2B5EF4-FFF2-40B4-BE49-F238E27FC236}">
                <a16:creationId xmlns:a16="http://schemas.microsoft.com/office/drawing/2014/main" id="{6BE69F2F-25E5-4E14-9BE7-F81A1FB8E199}"/>
              </a:ext>
            </a:extLst>
          </p:cNvPr>
          <p:cNvGrpSpPr/>
          <p:nvPr/>
        </p:nvGrpSpPr>
        <p:grpSpPr>
          <a:xfrm>
            <a:off x="809194" y="5479346"/>
            <a:ext cx="1854847" cy="335007"/>
            <a:chOff x="847294" y="4519762"/>
            <a:chExt cx="1854847" cy="335007"/>
          </a:xfrm>
        </p:grpSpPr>
        <p:sp>
          <p:nvSpPr>
            <p:cNvPr id="63" name="TextBox 62">
              <a:extLst>
                <a:ext uri="{FF2B5EF4-FFF2-40B4-BE49-F238E27FC236}">
                  <a16:creationId xmlns:a16="http://schemas.microsoft.com/office/drawing/2014/main" id="{36E6E519-8D5B-4E7C-9E35-2BB710F5C3A8}"/>
                </a:ext>
              </a:extLst>
            </p:cNvPr>
            <p:cNvSpPr txBox="1"/>
            <p:nvPr/>
          </p:nvSpPr>
          <p:spPr>
            <a:xfrm>
              <a:off x="1078800" y="4519762"/>
              <a:ext cx="1294781" cy="23573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April - Juli</a:t>
              </a:r>
            </a:p>
          </p:txBody>
        </p:sp>
        <p:sp>
          <p:nvSpPr>
            <p:cNvPr id="113" name="Rectangle: Rounded Corners 112" title="Milestone Graphic">
              <a:extLst>
                <a:ext uri="{FF2B5EF4-FFF2-40B4-BE49-F238E27FC236}">
                  <a16:creationId xmlns:a16="http://schemas.microsoft.com/office/drawing/2014/main" id="{3BC77ADA-7AD2-4DFC-9408-57E93582FC52}"/>
                </a:ext>
              </a:extLst>
            </p:cNvPr>
            <p:cNvSpPr/>
            <p:nvPr/>
          </p:nvSpPr>
          <p:spPr>
            <a:xfrm>
              <a:off x="847294" y="4701064"/>
              <a:ext cx="1854847" cy="15370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white"/>
                  </a:solidFill>
                  <a:effectLst/>
                  <a:uLnTx/>
                  <a:uFillTx/>
                  <a:latin typeface="Trebuchet MS"/>
                  <a:ea typeface="+mn-ea"/>
                  <a:cs typeface="+mn-cs"/>
                </a:rPr>
                <a:t>Beställa</a:t>
              </a:r>
              <a:r>
                <a:rPr kumimoji="0" lang="en-US" sz="1000" b="0" i="0" u="none" strike="noStrike" kern="1200" cap="none" spc="0" normalizeH="0" baseline="0" noProof="0">
                  <a:ln>
                    <a:noFill/>
                  </a:ln>
                  <a:solidFill>
                    <a:prstClr val="white"/>
                  </a:solidFill>
                  <a:effectLst/>
                  <a:uLnTx/>
                  <a:uFillTx/>
                  <a:latin typeface="Trebuchet MS"/>
                  <a:ea typeface="+mn-ea"/>
                  <a:cs typeface="+mn-cs"/>
                </a:rPr>
                <a:t> </a:t>
              </a:r>
              <a:r>
                <a:rPr kumimoji="0" lang="en-US" sz="1000" b="0" i="0" u="none" strike="noStrike" kern="1200" cap="none" spc="0" normalizeH="0" baseline="0" noProof="0" err="1">
                  <a:ln>
                    <a:noFill/>
                  </a:ln>
                  <a:solidFill>
                    <a:prstClr val="white"/>
                  </a:solidFill>
                  <a:effectLst/>
                  <a:uLnTx/>
                  <a:uFillTx/>
                  <a:latin typeface="Trebuchet MS"/>
                  <a:ea typeface="+mn-ea"/>
                  <a:cs typeface="+mn-cs"/>
                </a:rPr>
                <a:t>grunduppsättning</a:t>
              </a: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grpSp>
      <p:cxnSp>
        <p:nvCxnSpPr>
          <p:cNvPr id="186" name="Straight Connector 185" title="callout lines">
            <a:extLst>
              <a:ext uri="{FF2B5EF4-FFF2-40B4-BE49-F238E27FC236}">
                <a16:creationId xmlns:a16="http://schemas.microsoft.com/office/drawing/2014/main" id="{58C06FCD-B8D5-441F-8E12-DDC26E69D281}"/>
              </a:ext>
            </a:extLst>
          </p:cNvPr>
          <p:cNvCxnSpPr>
            <a:cxnSpLocks/>
            <a:stCxn id="113" idx="1"/>
          </p:cNvCxnSpPr>
          <p:nvPr/>
        </p:nvCxnSpPr>
        <p:spPr>
          <a:xfrm>
            <a:off x="809194" y="5737501"/>
            <a:ext cx="0" cy="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2BD778E6-D334-4389-B4C0-6C793B6E1E82}"/>
              </a:ext>
            </a:extLst>
          </p:cNvPr>
          <p:cNvSpPr txBox="1"/>
          <p:nvPr/>
        </p:nvSpPr>
        <p:spPr>
          <a:xfrm>
            <a:off x="400078" y="6708630"/>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lumMod val="75000"/>
                    <a:lumOff val="25000"/>
                  </a:prstClr>
                </a:solidFill>
                <a:effectLst/>
                <a:uLnTx/>
                <a:uFillTx/>
                <a:latin typeface="Trebuchet MS"/>
                <a:ea typeface="+mn-ea"/>
                <a:cs typeface="+mn-cs"/>
              </a:rPr>
              <a:t>2024</a:t>
            </a:r>
          </a:p>
        </p:txBody>
      </p:sp>
      <p:sp>
        <p:nvSpPr>
          <p:cNvPr id="274" name="TextBox 273">
            <a:extLst>
              <a:ext uri="{FF2B5EF4-FFF2-40B4-BE49-F238E27FC236}">
                <a16:creationId xmlns:a16="http://schemas.microsoft.com/office/drawing/2014/main" id="{4FA99F98-F2AC-69C6-A8B2-C2467F889E2E}"/>
              </a:ext>
            </a:extLst>
          </p:cNvPr>
          <p:cNvSpPr txBox="1"/>
          <p:nvPr/>
        </p:nvSpPr>
        <p:spPr>
          <a:xfrm>
            <a:off x="5418706" y="6708629"/>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lumMod val="75000"/>
                    <a:lumOff val="25000"/>
                  </a:prstClr>
                </a:solidFill>
                <a:effectLst/>
                <a:uLnTx/>
                <a:uFillTx/>
                <a:latin typeface="Trebuchet MS"/>
                <a:ea typeface="+mn-ea"/>
                <a:cs typeface="+mn-cs"/>
              </a:rPr>
              <a:t>2025</a:t>
            </a:r>
          </a:p>
        </p:txBody>
      </p:sp>
      <p:grpSp>
        <p:nvGrpSpPr>
          <p:cNvPr id="355" name="Group 354">
            <a:extLst>
              <a:ext uri="{FF2B5EF4-FFF2-40B4-BE49-F238E27FC236}">
                <a16:creationId xmlns:a16="http://schemas.microsoft.com/office/drawing/2014/main" id="{2031765D-1A41-B0F3-0B7A-7A4599177664}"/>
              </a:ext>
            </a:extLst>
          </p:cNvPr>
          <p:cNvGrpSpPr/>
          <p:nvPr/>
        </p:nvGrpSpPr>
        <p:grpSpPr>
          <a:xfrm>
            <a:off x="532440" y="6228980"/>
            <a:ext cx="11597648" cy="461147"/>
            <a:chOff x="532440" y="6228980"/>
            <a:chExt cx="11597648" cy="461147"/>
          </a:xfrm>
        </p:grpSpPr>
        <p:cxnSp>
          <p:nvCxnSpPr>
            <p:cNvPr id="124" name="Straight Connector 123" descr="Time line">
              <a:extLst>
                <a:ext uri="{FF2B5EF4-FFF2-40B4-BE49-F238E27FC236}">
                  <a16:creationId xmlns:a16="http://schemas.microsoft.com/office/drawing/2014/main" id="{0ECD7D0F-80D1-4D75-A17F-3E2E46570DE4}"/>
                </a:ext>
              </a:extLst>
            </p:cNvPr>
            <p:cNvCxnSpPr>
              <a:cxnSpLocks/>
            </p:cNvCxnSpPr>
            <p:nvPr/>
          </p:nvCxnSpPr>
          <p:spPr>
            <a:xfrm flipH="1">
              <a:off x="561200" y="6413750"/>
              <a:ext cx="11568888" cy="0"/>
            </a:xfrm>
            <a:prstGeom prst="line">
              <a:avLst/>
            </a:prstGeom>
            <a:ln w="15875" cmpd="sng">
              <a:solidFill>
                <a:schemeClr val="tx1">
                  <a:lumMod val="75000"/>
                  <a:lumOff val="25000"/>
                </a:schemeClr>
              </a:solidFill>
              <a:prstDash val="solid"/>
              <a:headEnd type="triangle" w="sm" len="sm"/>
              <a:tailEnd type="none" w="lg" len="lg"/>
            </a:ln>
          </p:spPr>
          <p:style>
            <a:lnRef idx="1">
              <a:schemeClr val="accent1"/>
            </a:lnRef>
            <a:fillRef idx="0">
              <a:schemeClr val="accent1"/>
            </a:fillRef>
            <a:effectRef idx="0">
              <a:schemeClr val="accent1"/>
            </a:effectRef>
            <a:fontRef idx="minor">
              <a:schemeClr val="tx1"/>
            </a:fontRef>
          </p:style>
        </p:cxnSp>
        <p:sp>
          <p:nvSpPr>
            <p:cNvPr id="267" name="Rectangle: Rounded Corners 266" title="Year Bar">
              <a:extLst>
                <a:ext uri="{FF2B5EF4-FFF2-40B4-BE49-F238E27FC236}">
                  <a16:creationId xmlns:a16="http://schemas.microsoft.com/office/drawing/2014/main" id="{FFC89E03-F4A3-FE9D-F4DD-1E9953DF4565}"/>
                </a:ext>
              </a:extLst>
            </p:cNvPr>
            <p:cNvSpPr/>
            <p:nvPr/>
          </p:nvSpPr>
          <p:spPr>
            <a:xfrm>
              <a:off x="10267933" y="6449410"/>
              <a:ext cx="1622015" cy="21552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Q4</a:t>
              </a:r>
            </a:p>
          </p:txBody>
        </p:sp>
        <p:sp>
          <p:nvSpPr>
            <p:cNvPr id="261" name="Rectangle: Rounded Corners 260" title="Year Bar">
              <a:extLst>
                <a:ext uri="{FF2B5EF4-FFF2-40B4-BE49-F238E27FC236}">
                  <a16:creationId xmlns:a16="http://schemas.microsoft.com/office/drawing/2014/main" id="{692A265D-9BA6-374E-0E6A-7196D9CC1966}"/>
                </a:ext>
              </a:extLst>
            </p:cNvPr>
            <p:cNvSpPr/>
            <p:nvPr/>
          </p:nvSpPr>
          <p:spPr>
            <a:xfrm>
              <a:off x="8646528" y="6455878"/>
              <a:ext cx="1622015" cy="214938"/>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Q3</a:t>
              </a:r>
            </a:p>
          </p:txBody>
        </p:sp>
        <p:sp>
          <p:nvSpPr>
            <p:cNvPr id="268" name="Rectangle: Rounded Corners 267" title="Year Bar">
              <a:extLst>
                <a:ext uri="{FF2B5EF4-FFF2-40B4-BE49-F238E27FC236}">
                  <a16:creationId xmlns:a16="http://schemas.microsoft.com/office/drawing/2014/main" id="{F1AA89CA-C045-D4E0-682F-1EE4BFA4BB62}"/>
                </a:ext>
              </a:extLst>
            </p:cNvPr>
            <p:cNvSpPr/>
            <p:nvPr/>
          </p:nvSpPr>
          <p:spPr>
            <a:xfrm>
              <a:off x="7028509" y="6458889"/>
              <a:ext cx="1622015" cy="21552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Q2</a:t>
              </a:r>
            </a:p>
          </p:txBody>
        </p:sp>
        <p:sp>
          <p:nvSpPr>
            <p:cNvPr id="269" name="Rectangle: Rounded Corners 268" title="Year Bar">
              <a:extLst>
                <a:ext uri="{FF2B5EF4-FFF2-40B4-BE49-F238E27FC236}">
                  <a16:creationId xmlns:a16="http://schemas.microsoft.com/office/drawing/2014/main" id="{04AC97CC-7697-8DAB-86D8-260669828F9B}"/>
                </a:ext>
              </a:extLst>
            </p:cNvPr>
            <p:cNvSpPr/>
            <p:nvPr/>
          </p:nvSpPr>
          <p:spPr>
            <a:xfrm>
              <a:off x="5420162" y="6459184"/>
              <a:ext cx="1622015" cy="214938"/>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Q1</a:t>
              </a:r>
            </a:p>
          </p:txBody>
        </p:sp>
        <p:sp>
          <p:nvSpPr>
            <p:cNvPr id="271" name="Rectangle: Rounded Corners 270" title="Year Bar">
              <a:extLst>
                <a:ext uri="{FF2B5EF4-FFF2-40B4-BE49-F238E27FC236}">
                  <a16:creationId xmlns:a16="http://schemas.microsoft.com/office/drawing/2014/main" id="{FC5175A6-D70D-4A95-5C33-E26787A40F2E}"/>
                </a:ext>
              </a:extLst>
            </p:cNvPr>
            <p:cNvSpPr/>
            <p:nvPr/>
          </p:nvSpPr>
          <p:spPr>
            <a:xfrm>
              <a:off x="3811816" y="6465710"/>
              <a:ext cx="1622015" cy="21493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Q4</a:t>
              </a:r>
            </a:p>
          </p:txBody>
        </p:sp>
        <p:sp>
          <p:nvSpPr>
            <p:cNvPr id="272" name="Rectangle: Rounded Corners 271" title="Year Bar">
              <a:extLst>
                <a:ext uri="{FF2B5EF4-FFF2-40B4-BE49-F238E27FC236}">
                  <a16:creationId xmlns:a16="http://schemas.microsoft.com/office/drawing/2014/main" id="{29DA883E-E41B-065F-DBFF-8930544B08A2}"/>
                </a:ext>
              </a:extLst>
            </p:cNvPr>
            <p:cNvSpPr/>
            <p:nvPr/>
          </p:nvSpPr>
          <p:spPr>
            <a:xfrm>
              <a:off x="2193797" y="6468721"/>
              <a:ext cx="1622015" cy="21552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Q3</a:t>
              </a:r>
            </a:p>
          </p:txBody>
        </p:sp>
        <p:sp>
          <p:nvSpPr>
            <p:cNvPr id="273" name="Rectangle: Rounded Corners 272" title="Year Bar">
              <a:extLst>
                <a:ext uri="{FF2B5EF4-FFF2-40B4-BE49-F238E27FC236}">
                  <a16:creationId xmlns:a16="http://schemas.microsoft.com/office/drawing/2014/main" id="{6E159B26-0D9B-7AA2-E120-91B6B938B695}"/>
                </a:ext>
              </a:extLst>
            </p:cNvPr>
            <p:cNvSpPr/>
            <p:nvPr/>
          </p:nvSpPr>
          <p:spPr>
            <a:xfrm>
              <a:off x="572392" y="6475189"/>
              <a:ext cx="1622015" cy="21493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rebuchet MS"/>
                  <a:ea typeface="+mn-ea"/>
                  <a:cs typeface="+mn-cs"/>
                </a:rPr>
                <a:t>Q2</a:t>
              </a:r>
            </a:p>
          </p:txBody>
        </p:sp>
        <p:sp>
          <p:nvSpPr>
            <p:cNvPr id="288" name="Oval 287">
              <a:extLst>
                <a:ext uri="{FF2B5EF4-FFF2-40B4-BE49-F238E27FC236}">
                  <a16:creationId xmlns:a16="http://schemas.microsoft.com/office/drawing/2014/main" id="{DF78F332-AAB0-5F03-16D1-CF4DB4120E0E}"/>
                </a:ext>
              </a:extLst>
            </p:cNvPr>
            <p:cNvSpPr/>
            <p:nvPr/>
          </p:nvSpPr>
          <p:spPr>
            <a:xfrm>
              <a:off x="532440"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89" name="Oval 288">
              <a:extLst>
                <a:ext uri="{FF2B5EF4-FFF2-40B4-BE49-F238E27FC236}">
                  <a16:creationId xmlns:a16="http://schemas.microsoft.com/office/drawing/2014/main" id="{044C903E-E0B5-B514-1748-4AC405C11D0D}"/>
                </a:ext>
              </a:extLst>
            </p:cNvPr>
            <p:cNvSpPr/>
            <p:nvPr/>
          </p:nvSpPr>
          <p:spPr>
            <a:xfrm>
              <a:off x="1065955"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0" name="Oval 289">
              <a:extLst>
                <a:ext uri="{FF2B5EF4-FFF2-40B4-BE49-F238E27FC236}">
                  <a16:creationId xmlns:a16="http://schemas.microsoft.com/office/drawing/2014/main" id="{EF4938AA-CF03-6C2F-2D14-FDF593A8882C}"/>
                </a:ext>
              </a:extLst>
            </p:cNvPr>
            <p:cNvSpPr/>
            <p:nvPr/>
          </p:nvSpPr>
          <p:spPr>
            <a:xfrm>
              <a:off x="1583772"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1" name="Oval 290">
              <a:extLst>
                <a:ext uri="{FF2B5EF4-FFF2-40B4-BE49-F238E27FC236}">
                  <a16:creationId xmlns:a16="http://schemas.microsoft.com/office/drawing/2014/main" id="{C2FB320A-2A85-F084-CDAD-020D604AE2A0}"/>
                </a:ext>
              </a:extLst>
            </p:cNvPr>
            <p:cNvSpPr/>
            <p:nvPr/>
          </p:nvSpPr>
          <p:spPr>
            <a:xfrm>
              <a:off x="2140754" y="6382122"/>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2" name="Oval 291">
              <a:extLst>
                <a:ext uri="{FF2B5EF4-FFF2-40B4-BE49-F238E27FC236}">
                  <a16:creationId xmlns:a16="http://schemas.microsoft.com/office/drawing/2014/main" id="{4C8521DF-296B-494B-0D9D-750E6C2865D2}"/>
                </a:ext>
              </a:extLst>
            </p:cNvPr>
            <p:cNvSpPr/>
            <p:nvPr/>
          </p:nvSpPr>
          <p:spPr>
            <a:xfrm>
              <a:off x="2664049" y="6377414"/>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3" name="Oval 292">
              <a:extLst>
                <a:ext uri="{FF2B5EF4-FFF2-40B4-BE49-F238E27FC236}">
                  <a16:creationId xmlns:a16="http://schemas.microsoft.com/office/drawing/2014/main" id="{4A4EC422-E268-E4E7-2348-D8D4B4BCEE71}"/>
                </a:ext>
              </a:extLst>
            </p:cNvPr>
            <p:cNvSpPr/>
            <p:nvPr/>
          </p:nvSpPr>
          <p:spPr>
            <a:xfrm>
              <a:off x="3211137"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4" name="Oval 293">
              <a:extLst>
                <a:ext uri="{FF2B5EF4-FFF2-40B4-BE49-F238E27FC236}">
                  <a16:creationId xmlns:a16="http://schemas.microsoft.com/office/drawing/2014/main" id="{65D8A4EB-8FA7-72E0-3B1A-FC85BF4BBE74}"/>
                </a:ext>
              </a:extLst>
            </p:cNvPr>
            <p:cNvSpPr/>
            <p:nvPr/>
          </p:nvSpPr>
          <p:spPr>
            <a:xfrm>
              <a:off x="3758163"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5" name="Oval 294">
              <a:extLst>
                <a:ext uri="{FF2B5EF4-FFF2-40B4-BE49-F238E27FC236}">
                  <a16:creationId xmlns:a16="http://schemas.microsoft.com/office/drawing/2014/main" id="{EAE976D1-497A-4D4C-092C-1669307E9C1C}"/>
                </a:ext>
              </a:extLst>
            </p:cNvPr>
            <p:cNvSpPr/>
            <p:nvPr/>
          </p:nvSpPr>
          <p:spPr>
            <a:xfrm>
              <a:off x="4253093"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6" name="Oval 295">
              <a:extLst>
                <a:ext uri="{FF2B5EF4-FFF2-40B4-BE49-F238E27FC236}">
                  <a16:creationId xmlns:a16="http://schemas.microsoft.com/office/drawing/2014/main" id="{AB774E1F-A27C-6CA6-7005-55ACFD143369}"/>
                </a:ext>
              </a:extLst>
            </p:cNvPr>
            <p:cNvSpPr/>
            <p:nvPr/>
          </p:nvSpPr>
          <p:spPr>
            <a:xfrm>
              <a:off x="4829062" y="6375558"/>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7" name="Oval 296">
              <a:extLst>
                <a:ext uri="{FF2B5EF4-FFF2-40B4-BE49-F238E27FC236}">
                  <a16:creationId xmlns:a16="http://schemas.microsoft.com/office/drawing/2014/main" id="{5B8C099E-307B-4A4C-D047-4EF414EFE25F}"/>
                </a:ext>
              </a:extLst>
            </p:cNvPr>
            <p:cNvSpPr/>
            <p:nvPr/>
          </p:nvSpPr>
          <p:spPr>
            <a:xfrm>
              <a:off x="5375456"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8" name="Oval 297">
              <a:extLst>
                <a:ext uri="{FF2B5EF4-FFF2-40B4-BE49-F238E27FC236}">
                  <a16:creationId xmlns:a16="http://schemas.microsoft.com/office/drawing/2014/main" id="{35FA175C-CD81-6F4A-9DAF-CBC0B49DE7CA}"/>
                </a:ext>
              </a:extLst>
            </p:cNvPr>
            <p:cNvSpPr/>
            <p:nvPr/>
          </p:nvSpPr>
          <p:spPr>
            <a:xfrm>
              <a:off x="5903861" y="6382122"/>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9" name="Oval 298">
              <a:extLst>
                <a:ext uri="{FF2B5EF4-FFF2-40B4-BE49-F238E27FC236}">
                  <a16:creationId xmlns:a16="http://schemas.microsoft.com/office/drawing/2014/main" id="{6079AB83-B884-A7E4-1E67-6CF30AE1B4BB}"/>
                </a:ext>
              </a:extLst>
            </p:cNvPr>
            <p:cNvSpPr/>
            <p:nvPr/>
          </p:nvSpPr>
          <p:spPr>
            <a:xfrm>
              <a:off x="6427156" y="6377414"/>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0" name="Oval 299">
              <a:extLst>
                <a:ext uri="{FF2B5EF4-FFF2-40B4-BE49-F238E27FC236}">
                  <a16:creationId xmlns:a16="http://schemas.microsoft.com/office/drawing/2014/main" id="{289F62B4-CC84-ECA1-D150-5E195B30D363}"/>
                </a:ext>
              </a:extLst>
            </p:cNvPr>
            <p:cNvSpPr/>
            <p:nvPr/>
          </p:nvSpPr>
          <p:spPr>
            <a:xfrm>
              <a:off x="6992865" y="637190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1" name="Oval 300">
              <a:extLst>
                <a:ext uri="{FF2B5EF4-FFF2-40B4-BE49-F238E27FC236}">
                  <a16:creationId xmlns:a16="http://schemas.microsoft.com/office/drawing/2014/main" id="{B40F1B32-56DD-B3D0-7674-02B7C4A765BA}"/>
                </a:ext>
              </a:extLst>
            </p:cNvPr>
            <p:cNvSpPr/>
            <p:nvPr/>
          </p:nvSpPr>
          <p:spPr>
            <a:xfrm>
              <a:off x="7536345" y="6367901"/>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2" name="Oval 301">
              <a:extLst>
                <a:ext uri="{FF2B5EF4-FFF2-40B4-BE49-F238E27FC236}">
                  <a16:creationId xmlns:a16="http://schemas.microsoft.com/office/drawing/2014/main" id="{B1B3F83C-8F98-DC4C-CB37-7943A3FB4DE0}"/>
                </a:ext>
              </a:extLst>
            </p:cNvPr>
            <p:cNvSpPr/>
            <p:nvPr/>
          </p:nvSpPr>
          <p:spPr>
            <a:xfrm>
              <a:off x="8069860" y="6367901"/>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3" name="Oval 302">
              <a:extLst>
                <a:ext uri="{FF2B5EF4-FFF2-40B4-BE49-F238E27FC236}">
                  <a16:creationId xmlns:a16="http://schemas.microsoft.com/office/drawing/2014/main" id="{09FD583D-6457-A46A-4EC0-0BA9EACDDD83}"/>
                </a:ext>
              </a:extLst>
            </p:cNvPr>
            <p:cNvSpPr/>
            <p:nvPr/>
          </p:nvSpPr>
          <p:spPr>
            <a:xfrm>
              <a:off x="8593155" y="6363193"/>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4" name="Oval 303">
              <a:extLst>
                <a:ext uri="{FF2B5EF4-FFF2-40B4-BE49-F238E27FC236}">
                  <a16:creationId xmlns:a16="http://schemas.microsoft.com/office/drawing/2014/main" id="{D9D2EB2F-E4F3-2362-FC6D-08D8AE342A6D}"/>
                </a:ext>
              </a:extLst>
            </p:cNvPr>
            <p:cNvSpPr/>
            <p:nvPr/>
          </p:nvSpPr>
          <p:spPr>
            <a:xfrm>
              <a:off x="9140081" y="6362585"/>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5" name="Oval 304">
              <a:extLst>
                <a:ext uri="{FF2B5EF4-FFF2-40B4-BE49-F238E27FC236}">
                  <a16:creationId xmlns:a16="http://schemas.microsoft.com/office/drawing/2014/main" id="{E209552C-3EC5-94F4-AE5B-A26C5D5EB354}"/>
                </a:ext>
              </a:extLst>
            </p:cNvPr>
            <p:cNvSpPr/>
            <p:nvPr/>
          </p:nvSpPr>
          <p:spPr>
            <a:xfrm>
              <a:off x="9658415" y="6372800"/>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6" name="Oval 305">
              <a:extLst>
                <a:ext uri="{FF2B5EF4-FFF2-40B4-BE49-F238E27FC236}">
                  <a16:creationId xmlns:a16="http://schemas.microsoft.com/office/drawing/2014/main" id="{29F760A7-B824-1CD5-A0F7-8146081B2DD9}"/>
                </a:ext>
              </a:extLst>
            </p:cNvPr>
            <p:cNvSpPr/>
            <p:nvPr/>
          </p:nvSpPr>
          <p:spPr>
            <a:xfrm>
              <a:off x="10228655" y="6366236"/>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7" name="Oval 306">
              <a:extLst>
                <a:ext uri="{FF2B5EF4-FFF2-40B4-BE49-F238E27FC236}">
                  <a16:creationId xmlns:a16="http://schemas.microsoft.com/office/drawing/2014/main" id="{EF090368-2BBF-172B-4632-ABE00E3819B8}"/>
                </a:ext>
              </a:extLst>
            </p:cNvPr>
            <p:cNvSpPr/>
            <p:nvPr/>
          </p:nvSpPr>
          <p:spPr>
            <a:xfrm>
              <a:off x="10728712" y="6361337"/>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8" name="Oval 307">
              <a:extLst>
                <a:ext uri="{FF2B5EF4-FFF2-40B4-BE49-F238E27FC236}">
                  <a16:creationId xmlns:a16="http://schemas.microsoft.com/office/drawing/2014/main" id="{470E8510-5F13-ECE9-370C-A09B9297A64D}"/>
                </a:ext>
              </a:extLst>
            </p:cNvPr>
            <p:cNvSpPr/>
            <p:nvPr/>
          </p:nvSpPr>
          <p:spPr>
            <a:xfrm>
              <a:off x="11303413" y="6357686"/>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9" name="Oval 308">
              <a:extLst>
                <a:ext uri="{FF2B5EF4-FFF2-40B4-BE49-F238E27FC236}">
                  <a16:creationId xmlns:a16="http://schemas.microsoft.com/office/drawing/2014/main" id="{4276E06B-3455-B4CF-E93C-310BC4D73C03}"/>
                </a:ext>
              </a:extLst>
            </p:cNvPr>
            <p:cNvSpPr/>
            <p:nvPr/>
          </p:nvSpPr>
          <p:spPr>
            <a:xfrm>
              <a:off x="11803470" y="6367901"/>
              <a:ext cx="76384" cy="763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5" name="TextBox 314">
              <a:extLst>
                <a:ext uri="{FF2B5EF4-FFF2-40B4-BE49-F238E27FC236}">
                  <a16:creationId xmlns:a16="http://schemas.microsoft.com/office/drawing/2014/main" id="{885DA908-102E-43DF-56ED-F794CD20245F}"/>
                </a:ext>
              </a:extLst>
            </p:cNvPr>
            <p:cNvSpPr txBox="1"/>
            <p:nvPr/>
          </p:nvSpPr>
          <p:spPr>
            <a:xfrm>
              <a:off x="662534" y="6237891"/>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April</a:t>
              </a:r>
            </a:p>
          </p:txBody>
        </p:sp>
        <p:sp>
          <p:nvSpPr>
            <p:cNvPr id="316" name="TextBox 315">
              <a:extLst>
                <a:ext uri="{FF2B5EF4-FFF2-40B4-BE49-F238E27FC236}">
                  <a16:creationId xmlns:a16="http://schemas.microsoft.com/office/drawing/2014/main" id="{8F642366-4360-EFFB-D8FB-72E100B5AE67}"/>
                </a:ext>
              </a:extLst>
            </p:cNvPr>
            <p:cNvSpPr txBox="1"/>
            <p:nvPr/>
          </p:nvSpPr>
          <p:spPr>
            <a:xfrm>
              <a:off x="1183098" y="6256292"/>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Maj</a:t>
              </a:r>
            </a:p>
          </p:txBody>
        </p:sp>
        <p:sp>
          <p:nvSpPr>
            <p:cNvPr id="317" name="TextBox 316">
              <a:extLst>
                <a:ext uri="{FF2B5EF4-FFF2-40B4-BE49-F238E27FC236}">
                  <a16:creationId xmlns:a16="http://schemas.microsoft.com/office/drawing/2014/main" id="{5773641D-77B0-3F7F-BB1B-F84BC69C9342}"/>
                </a:ext>
              </a:extLst>
            </p:cNvPr>
            <p:cNvSpPr txBox="1"/>
            <p:nvPr/>
          </p:nvSpPr>
          <p:spPr>
            <a:xfrm>
              <a:off x="1704170" y="6248739"/>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Juni</a:t>
              </a:r>
            </a:p>
          </p:txBody>
        </p:sp>
        <p:sp>
          <p:nvSpPr>
            <p:cNvPr id="320" name="TextBox 319">
              <a:extLst>
                <a:ext uri="{FF2B5EF4-FFF2-40B4-BE49-F238E27FC236}">
                  <a16:creationId xmlns:a16="http://schemas.microsoft.com/office/drawing/2014/main" id="{07F09E02-C8A4-3339-B210-482C501A4EFE}"/>
                </a:ext>
              </a:extLst>
            </p:cNvPr>
            <p:cNvSpPr txBox="1"/>
            <p:nvPr/>
          </p:nvSpPr>
          <p:spPr>
            <a:xfrm>
              <a:off x="2241592" y="624371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Juli</a:t>
              </a:r>
            </a:p>
          </p:txBody>
        </p:sp>
        <p:sp>
          <p:nvSpPr>
            <p:cNvPr id="321" name="TextBox 320">
              <a:extLst>
                <a:ext uri="{FF2B5EF4-FFF2-40B4-BE49-F238E27FC236}">
                  <a16:creationId xmlns:a16="http://schemas.microsoft.com/office/drawing/2014/main" id="{3A25B2E6-5512-7843-9906-42DD62809253}"/>
                </a:ext>
              </a:extLst>
            </p:cNvPr>
            <p:cNvSpPr txBox="1"/>
            <p:nvPr/>
          </p:nvSpPr>
          <p:spPr>
            <a:xfrm>
              <a:off x="2762664" y="623616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Aug.</a:t>
              </a:r>
            </a:p>
          </p:txBody>
        </p:sp>
        <p:sp>
          <p:nvSpPr>
            <p:cNvPr id="322" name="TextBox 321">
              <a:extLst>
                <a:ext uri="{FF2B5EF4-FFF2-40B4-BE49-F238E27FC236}">
                  <a16:creationId xmlns:a16="http://schemas.microsoft.com/office/drawing/2014/main" id="{97289EB0-3A8C-5B7F-C750-02AD2A6D848E}"/>
                </a:ext>
              </a:extLst>
            </p:cNvPr>
            <p:cNvSpPr txBox="1"/>
            <p:nvPr/>
          </p:nvSpPr>
          <p:spPr>
            <a:xfrm>
              <a:off x="3298567" y="6234079"/>
              <a:ext cx="37034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Sept.</a:t>
              </a:r>
            </a:p>
          </p:txBody>
        </p:sp>
        <p:sp>
          <p:nvSpPr>
            <p:cNvPr id="323" name="TextBox 322">
              <a:extLst>
                <a:ext uri="{FF2B5EF4-FFF2-40B4-BE49-F238E27FC236}">
                  <a16:creationId xmlns:a16="http://schemas.microsoft.com/office/drawing/2014/main" id="{13D5030C-62A2-B202-DEF8-F650E8CC6930}"/>
                </a:ext>
              </a:extLst>
            </p:cNvPr>
            <p:cNvSpPr txBox="1"/>
            <p:nvPr/>
          </p:nvSpPr>
          <p:spPr>
            <a:xfrm>
              <a:off x="3826112" y="624364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Okt.</a:t>
              </a:r>
            </a:p>
          </p:txBody>
        </p:sp>
        <p:sp>
          <p:nvSpPr>
            <p:cNvPr id="324" name="TextBox 323">
              <a:extLst>
                <a:ext uri="{FF2B5EF4-FFF2-40B4-BE49-F238E27FC236}">
                  <a16:creationId xmlns:a16="http://schemas.microsoft.com/office/drawing/2014/main" id="{0337864C-E489-8967-011C-792D07C556BA}"/>
                </a:ext>
              </a:extLst>
            </p:cNvPr>
            <p:cNvSpPr txBox="1"/>
            <p:nvPr/>
          </p:nvSpPr>
          <p:spPr>
            <a:xfrm>
              <a:off x="4390797" y="624364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Nov.</a:t>
              </a:r>
            </a:p>
          </p:txBody>
        </p:sp>
        <p:sp>
          <p:nvSpPr>
            <p:cNvPr id="325" name="TextBox 324">
              <a:extLst>
                <a:ext uri="{FF2B5EF4-FFF2-40B4-BE49-F238E27FC236}">
                  <a16:creationId xmlns:a16="http://schemas.microsoft.com/office/drawing/2014/main" id="{6B5650A8-148F-FA30-E448-BD72C3B1BDE8}"/>
                </a:ext>
              </a:extLst>
            </p:cNvPr>
            <p:cNvSpPr txBox="1"/>
            <p:nvPr/>
          </p:nvSpPr>
          <p:spPr>
            <a:xfrm>
              <a:off x="5474959" y="6238614"/>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Jan.</a:t>
              </a:r>
            </a:p>
          </p:txBody>
        </p:sp>
        <p:sp>
          <p:nvSpPr>
            <p:cNvPr id="326" name="TextBox 325">
              <a:extLst>
                <a:ext uri="{FF2B5EF4-FFF2-40B4-BE49-F238E27FC236}">
                  <a16:creationId xmlns:a16="http://schemas.microsoft.com/office/drawing/2014/main" id="{AB67936F-0873-7CEE-4812-6726C6B7A01B}"/>
                </a:ext>
              </a:extLst>
            </p:cNvPr>
            <p:cNvSpPr txBox="1"/>
            <p:nvPr/>
          </p:nvSpPr>
          <p:spPr>
            <a:xfrm>
              <a:off x="5996031" y="6254457"/>
              <a:ext cx="3473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Feb..</a:t>
              </a:r>
            </a:p>
          </p:txBody>
        </p:sp>
        <p:sp>
          <p:nvSpPr>
            <p:cNvPr id="327" name="TextBox 326">
              <a:extLst>
                <a:ext uri="{FF2B5EF4-FFF2-40B4-BE49-F238E27FC236}">
                  <a16:creationId xmlns:a16="http://schemas.microsoft.com/office/drawing/2014/main" id="{356AA2B2-AE25-3560-3E9A-EAE63DD58EAE}"/>
                </a:ext>
              </a:extLst>
            </p:cNvPr>
            <p:cNvSpPr txBox="1"/>
            <p:nvPr/>
          </p:nvSpPr>
          <p:spPr>
            <a:xfrm>
              <a:off x="6531934" y="6228980"/>
              <a:ext cx="37034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Mars</a:t>
              </a:r>
            </a:p>
          </p:txBody>
        </p:sp>
        <p:sp>
          <p:nvSpPr>
            <p:cNvPr id="329" name="TextBox 328">
              <a:extLst>
                <a:ext uri="{FF2B5EF4-FFF2-40B4-BE49-F238E27FC236}">
                  <a16:creationId xmlns:a16="http://schemas.microsoft.com/office/drawing/2014/main" id="{FFD8AB23-5B79-C98A-3E1A-C791FC47ECC9}"/>
                </a:ext>
              </a:extLst>
            </p:cNvPr>
            <p:cNvSpPr txBox="1"/>
            <p:nvPr/>
          </p:nvSpPr>
          <p:spPr>
            <a:xfrm>
              <a:off x="4939578" y="6243640"/>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Dec.</a:t>
              </a:r>
            </a:p>
          </p:txBody>
        </p:sp>
        <p:sp>
          <p:nvSpPr>
            <p:cNvPr id="330" name="TextBox 329">
              <a:extLst>
                <a:ext uri="{FF2B5EF4-FFF2-40B4-BE49-F238E27FC236}">
                  <a16:creationId xmlns:a16="http://schemas.microsoft.com/office/drawing/2014/main" id="{49BC53C8-D391-83D3-BD1E-265720A841AA}"/>
                </a:ext>
              </a:extLst>
            </p:cNvPr>
            <p:cNvSpPr txBox="1"/>
            <p:nvPr/>
          </p:nvSpPr>
          <p:spPr>
            <a:xfrm>
              <a:off x="7107612" y="6252635"/>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April</a:t>
              </a:r>
            </a:p>
          </p:txBody>
        </p:sp>
        <p:sp>
          <p:nvSpPr>
            <p:cNvPr id="331" name="TextBox 330">
              <a:extLst>
                <a:ext uri="{FF2B5EF4-FFF2-40B4-BE49-F238E27FC236}">
                  <a16:creationId xmlns:a16="http://schemas.microsoft.com/office/drawing/2014/main" id="{15166234-D58C-98CD-1190-EBD41BB0B897}"/>
                </a:ext>
              </a:extLst>
            </p:cNvPr>
            <p:cNvSpPr txBox="1"/>
            <p:nvPr/>
          </p:nvSpPr>
          <p:spPr>
            <a:xfrm>
              <a:off x="7643515" y="6250554"/>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Maj</a:t>
              </a:r>
            </a:p>
          </p:txBody>
        </p:sp>
        <p:sp>
          <p:nvSpPr>
            <p:cNvPr id="332" name="TextBox 331">
              <a:extLst>
                <a:ext uri="{FF2B5EF4-FFF2-40B4-BE49-F238E27FC236}">
                  <a16:creationId xmlns:a16="http://schemas.microsoft.com/office/drawing/2014/main" id="{708F8AB2-C1AD-73AA-C6BC-72F80D6F036A}"/>
                </a:ext>
              </a:extLst>
            </p:cNvPr>
            <p:cNvSpPr txBox="1"/>
            <p:nvPr/>
          </p:nvSpPr>
          <p:spPr>
            <a:xfrm>
              <a:off x="8164587" y="6250554"/>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Juni</a:t>
              </a:r>
            </a:p>
          </p:txBody>
        </p:sp>
        <p:sp>
          <p:nvSpPr>
            <p:cNvPr id="333" name="TextBox 332">
              <a:extLst>
                <a:ext uri="{FF2B5EF4-FFF2-40B4-BE49-F238E27FC236}">
                  <a16:creationId xmlns:a16="http://schemas.microsoft.com/office/drawing/2014/main" id="{54A92FC0-1E5F-178E-F7E4-5356DDC046BD}"/>
                </a:ext>
              </a:extLst>
            </p:cNvPr>
            <p:cNvSpPr txBox="1"/>
            <p:nvPr/>
          </p:nvSpPr>
          <p:spPr>
            <a:xfrm>
              <a:off x="8702009" y="6237975"/>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Juli</a:t>
              </a:r>
            </a:p>
          </p:txBody>
        </p:sp>
        <p:sp>
          <p:nvSpPr>
            <p:cNvPr id="334" name="TextBox 333">
              <a:extLst>
                <a:ext uri="{FF2B5EF4-FFF2-40B4-BE49-F238E27FC236}">
                  <a16:creationId xmlns:a16="http://schemas.microsoft.com/office/drawing/2014/main" id="{5331B920-FAF2-8502-534D-93BCE8B15B7F}"/>
                </a:ext>
              </a:extLst>
            </p:cNvPr>
            <p:cNvSpPr txBox="1"/>
            <p:nvPr/>
          </p:nvSpPr>
          <p:spPr>
            <a:xfrm>
              <a:off x="9223081" y="6230422"/>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Aug.</a:t>
              </a:r>
            </a:p>
          </p:txBody>
        </p:sp>
        <p:sp>
          <p:nvSpPr>
            <p:cNvPr id="335" name="TextBox 334">
              <a:extLst>
                <a:ext uri="{FF2B5EF4-FFF2-40B4-BE49-F238E27FC236}">
                  <a16:creationId xmlns:a16="http://schemas.microsoft.com/office/drawing/2014/main" id="{E88E8C5D-5A28-434A-6AC0-9B1CE817F3F9}"/>
                </a:ext>
              </a:extLst>
            </p:cNvPr>
            <p:cNvSpPr txBox="1"/>
            <p:nvPr/>
          </p:nvSpPr>
          <p:spPr>
            <a:xfrm>
              <a:off x="9758984" y="6238062"/>
              <a:ext cx="37034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Sept.</a:t>
              </a:r>
            </a:p>
          </p:txBody>
        </p:sp>
        <p:sp>
          <p:nvSpPr>
            <p:cNvPr id="336" name="TextBox 335">
              <a:extLst>
                <a:ext uri="{FF2B5EF4-FFF2-40B4-BE49-F238E27FC236}">
                  <a16:creationId xmlns:a16="http://schemas.microsoft.com/office/drawing/2014/main" id="{BD10C545-B7A6-E668-EF49-D78D11470C3E}"/>
                </a:ext>
              </a:extLst>
            </p:cNvPr>
            <p:cNvSpPr txBox="1"/>
            <p:nvPr/>
          </p:nvSpPr>
          <p:spPr>
            <a:xfrm>
              <a:off x="10323211" y="625837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Okt.</a:t>
              </a:r>
            </a:p>
          </p:txBody>
        </p:sp>
        <p:sp>
          <p:nvSpPr>
            <p:cNvPr id="337" name="TextBox 336">
              <a:extLst>
                <a:ext uri="{FF2B5EF4-FFF2-40B4-BE49-F238E27FC236}">
                  <a16:creationId xmlns:a16="http://schemas.microsoft.com/office/drawing/2014/main" id="{90325DB1-74D2-B903-5CDC-BA0C432ADEEC}"/>
                </a:ext>
              </a:extLst>
            </p:cNvPr>
            <p:cNvSpPr txBox="1"/>
            <p:nvPr/>
          </p:nvSpPr>
          <p:spPr>
            <a:xfrm>
              <a:off x="10887896" y="625837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Nov.</a:t>
              </a:r>
            </a:p>
          </p:txBody>
        </p:sp>
        <p:sp>
          <p:nvSpPr>
            <p:cNvPr id="338" name="TextBox 337">
              <a:extLst>
                <a:ext uri="{FF2B5EF4-FFF2-40B4-BE49-F238E27FC236}">
                  <a16:creationId xmlns:a16="http://schemas.microsoft.com/office/drawing/2014/main" id="{F5C1DB0B-E83B-4041-DBE3-E5B6598764E5}"/>
                </a:ext>
              </a:extLst>
            </p:cNvPr>
            <p:cNvSpPr txBox="1"/>
            <p:nvPr/>
          </p:nvSpPr>
          <p:spPr>
            <a:xfrm>
              <a:off x="11436677" y="6258373"/>
              <a:ext cx="34733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Trebuchet MS"/>
                  <a:ea typeface="+mn-ea"/>
                  <a:cs typeface="+mn-cs"/>
                </a:rPr>
                <a:t>Dec.</a:t>
              </a:r>
            </a:p>
          </p:txBody>
        </p:sp>
      </p:grpSp>
      <p:sp>
        <p:nvSpPr>
          <p:cNvPr id="348" name="TextBox 347">
            <a:extLst>
              <a:ext uri="{FF2B5EF4-FFF2-40B4-BE49-F238E27FC236}">
                <a16:creationId xmlns:a16="http://schemas.microsoft.com/office/drawing/2014/main" id="{EA7152DC-7003-DF7D-ABD1-243CAB4EE087}"/>
              </a:ext>
            </a:extLst>
          </p:cNvPr>
          <p:cNvSpPr txBox="1"/>
          <p:nvPr/>
        </p:nvSpPr>
        <p:spPr>
          <a:xfrm rot="18405956">
            <a:off x="1785310" y="2016669"/>
            <a:ext cx="188802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30/6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Omläggningsplan</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Klar (SCA)</a:t>
            </a:r>
          </a:p>
        </p:txBody>
      </p:sp>
      <p:cxnSp>
        <p:nvCxnSpPr>
          <p:cNvPr id="350" name="Straight Connector 349" title="callout lines">
            <a:extLst>
              <a:ext uri="{FF2B5EF4-FFF2-40B4-BE49-F238E27FC236}">
                <a16:creationId xmlns:a16="http://schemas.microsoft.com/office/drawing/2014/main" id="{B4E4AA95-1AE4-C640-6E1C-1200B9E115B7}"/>
              </a:ext>
            </a:extLst>
          </p:cNvPr>
          <p:cNvCxnSpPr>
            <a:cxnSpLocks/>
            <a:stCxn id="351" idx="1"/>
            <a:endCxn id="322" idx="2"/>
          </p:cNvCxnSpPr>
          <p:nvPr/>
        </p:nvCxnSpPr>
        <p:spPr>
          <a:xfrm>
            <a:off x="3431566" y="2854696"/>
            <a:ext cx="52174" cy="3564049"/>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71A3140D-6732-DFF6-A4DB-439651DC8B7D}"/>
              </a:ext>
            </a:extLst>
          </p:cNvPr>
          <p:cNvSpPr txBox="1"/>
          <p:nvPr/>
        </p:nvSpPr>
        <p:spPr>
          <a:xfrm rot="18405956">
            <a:off x="3041715" y="1999815"/>
            <a:ext cx="1942202" cy="153888"/>
          </a:xfrm>
          <a:prstGeom prst="rect">
            <a:avLst/>
          </a:prstGeom>
          <a:solidFill>
            <a:schemeClr val="bg2"/>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15/9 Go/No go,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Skarp</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drift (SCA)</a:t>
            </a:r>
          </a:p>
        </p:txBody>
      </p:sp>
      <p:sp>
        <p:nvSpPr>
          <p:cNvPr id="358" name="Rectangle: Rounded Corners 357" title="Milestone Graphic">
            <a:extLst>
              <a:ext uri="{FF2B5EF4-FFF2-40B4-BE49-F238E27FC236}">
                <a16:creationId xmlns:a16="http://schemas.microsoft.com/office/drawing/2014/main" id="{6F87DD39-D9E0-9E51-9929-659F329D0C83}"/>
              </a:ext>
            </a:extLst>
          </p:cNvPr>
          <p:cNvSpPr/>
          <p:nvPr/>
        </p:nvSpPr>
        <p:spPr>
          <a:xfrm>
            <a:off x="2729320" y="5652276"/>
            <a:ext cx="959903" cy="17781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prstClr val="white"/>
                </a:solidFill>
                <a:effectLst/>
                <a:uLnTx/>
                <a:uFillTx/>
                <a:latin typeface="Trebuchet MS"/>
                <a:ea typeface="+mn-ea"/>
                <a:cs typeface="+mn-cs"/>
              </a:rPr>
              <a:t>Skarp</a:t>
            </a:r>
            <a:r>
              <a:rPr kumimoji="0" lang="en-US" sz="1050" b="0" i="0" u="none" strike="noStrike" kern="1200" cap="none" spc="0" normalizeH="0" baseline="0" noProof="0">
                <a:ln>
                  <a:noFill/>
                </a:ln>
                <a:solidFill>
                  <a:prstClr val="white"/>
                </a:solidFill>
                <a:effectLst/>
                <a:uLnTx/>
                <a:uFillTx/>
                <a:latin typeface="Trebuchet MS"/>
                <a:ea typeface="+mn-ea"/>
                <a:cs typeface="+mn-cs"/>
              </a:rPr>
              <a:t> drift</a:t>
            </a:r>
          </a:p>
        </p:txBody>
      </p:sp>
      <p:cxnSp>
        <p:nvCxnSpPr>
          <p:cNvPr id="359" name="Straight Connector 358" title="callout lines">
            <a:extLst>
              <a:ext uri="{FF2B5EF4-FFF2-40B4-BE49-F238E27FC236}">
                <a16:creationId xmlns:a16="http://schemas.microsoft.com/office/drawing/2014/main" id="{B29E1974-7798-30E0-7527-37A8FCCAB495}"/>
              </a:ext>
            </a:extLst>
          </p:cNvPr>
          <p:cNvCxnSpPr>
            <a:cxnSpLocks/>
            <a:stCxn id="360" idx="1"/>
            <a:endCxn id="358" idx="0"/>
          </p:cNvCxnSpPr>
          <p:nvPr/>
        </p:nvCxnSpPr>
        <p:spPr>
          <a:xfrm>
            <a:off x="3176912" y="2853205"/>
            <a:ext cx="32360" cy="2799071"/>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535E93E2-B1DB-AC0D-5C66-A77B98C60EC6}"/>
              </a:ext>
            </a:extLst>
          </p:cNvPr>
          <p:cNvSpPr txBox="1"/>
          <p:nvPr/>
        </p:nvSpPr>
        <p:spPr>
          <a:xfrm rot="18405956">
            <a:off x="2787061" y="1998324"/>
            <a:ext cx="194220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1/8 – 20/9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Registrera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affärsdata</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cxnSp>
        <p:nvCxnSpPr>
          <p:cNvPr id="364" name="Straight Connector 363" title="callout lines">
            <a:extLst>
              <a:ext uri="{FF2B5EF4-FFF2-40B4-BE49-F238E27FC236}">
                <a16:creationId xmlns:a16="http://schemas.microsoft.com/office/drawing/2014/main" id="{C76CAF4A-4851-83A4-ECC9-186BE4665B30}"/>
              </a:ext>
            </a:extLst>
          </p:cNvPr>
          <p:cNvCxnSpPr>
            <a:cxnSpLocks/>
            <a:stCxn id="365" idx="1"/>
            <a:endCxn id="331" idx="1"/>
          </p:cNvCxnSpPr>
          <p:nvPr/>
        </p:nvCxnSpPr>
        <p:spPr>
          <a:xfrm>
            <a:off x="7559102" y="2837370"/>
            <a:ext cx="84413" cy="3505517"/>
          </a:xfrm>
          <a:prstGeom prst="line">
            <a:avLst/>
          </a:prstGeom>
          <a:ln cmpd="sng">
            <a:solidFill>
              <a:srgbClr val="FF0000"/>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65" name="TextBox 364">
            <a:extLst>
              <a:ext uri="{FF2B5EF4-FFF2-40B4-BE49-F238E27FC236}">
                <a16:creationId xmlns:a16="http://schemas.microsoft.com/office/drawing/2014/main" id="{84673A00-E831-E777-C832-2BF503DD53D5}"/>
              </a:ext>
            </a:extLst>
          </p:cNvPr>
          <p:cNvSpPr txBox="1"/>
          <p:nvPr/>
        </p:nvSpPr>
        <p:spPr>
          <a:xfrm rot="18405956">
            <a:off x="7169251" y="1982489"/>
            <a:ext cx="194220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Trebuchet MS"/>
                <a:ea typeface="+mn-ea"/>
                <a:cs typeface="+mn-cs"/>
              </a:rPr>
              <a:t>2/5 Viol 3 </a:t>
            </a:r>
            <a:r>
              <a:rPr kumimoji="0" lang="en-US" sz="1000" b="1" i="0" u="none" strike="noStrike" kern="1200" cap="none" spc="0" normalizeH="0" baseline="0" noProof="0" err="1">
                <a:ln>
                  <a:noFill/>
                </a:ln>
                <a:solidFill>
                  <a:srgbClr val="FF0000"/>
                </a:solidFill>
                <a:effectLst/>
                <a:uLnTx/>
                <a:uFillTx/>
                <a:latin typeface="Trebuchet MS"/>
                <a:ea typeface="+mn-ea"/>
                <a:cs typeface="+mn-cs"/>
              </a:rPr>
              <a:t>Startar</a:t>
            </a:r>
            <a:endParaRPr kumimoji="0" lang="en-US" sz="1000" b="1" i="0" u="none" strike="noStrike" kern="1200" cap="none" spc="0" normalizeH="0" baseline="0" noProof="0">
              <a:ln>
                <a:noFill/>
              </a:ln>
              <a:solidFill>
                <a:srgbClr val="FF0000"/>
              </a:solidFill>
              <a:effectLst/>
              <a:uLnTx/>
              <a:uFillTx/>
              <a:latin typeface="Trebuchet MS"/>
              <a:ea typeface="+mn-ea"/>
              <a:cs typeface="+mn-cs"/>
            </a:endParaRPr>
          </a:p>
        </p:txBody>
      </p:sp>
      <p:sp>
        <p:nvSpPr>
          <p:cNvPr id="17" name="Oval 16">
            <a:extLst>
              <a:ext uri="{FF2B5EF4-FFF2-40B4-BE49-F238E27FC236}">
                <a16:creationId xmlns:a16="http://schemas.microsoft.com/office/drawing/2014/main" id="{875C6522-34CB-194F-5EB7-3E6CDD2EA030}"/>
              </a:ext>
            </a:extLst>
          </p:cNvPr>
          <p:cNvSpPr/>
          <p:nvPr/>
        </p:nvSpPr>
        <p:spPr>
          <a:xfrm>
            <a:off x="735407" y="5997746"/>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18" name="Oval 17">
            <a:extLst>
              <a:ext uri="{FF2B5EF4-FFF2-40B4-BE49-F238E27FC236}">
                <a16:creationId xmlns:a16="http://schemas.microsoft.com/office/drawing/2014/main" id="{B8AB85C7-8808-ACC8-FF0D-9F28D4CBBA46}"/>
              </a:ext>
            </a:extLst>
          </p:cNvPr>
          <p:cNvSpPr/>
          <p:nvPr/>
        </p:nvSpPr>
        <p:spPr>
          <a:xfrm>
            <a:off x="721034" y="5360220"/>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19" name="Oval 18">
            <a:extLst>
              <a:ext uri="{FF2B5EF4-FFF2-40B4-BE49-F238E27FC236}">
                <a16:creationId xmlns:a16="http://schemas.microsoft.com/office/drawing/2014/main" id="{9F0D85EC-4D05-3148-C81B-A2A68EEFEF85}"/>
              </a:ext>
            </a:extLst>
          </p:cNvPr>
          <p:cNvSpPr/>
          <p:nvPr/>
        </p:nvSpPr>
        <p:spPr>
          <a:xfrm>
            <a:off x="1744650" y="6000000"/>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20" name="Oval 19">
            <a:extLst>
              <a:ext uri="{FF2B5EF4-FFF2-40B4-BE49-F238E27FC236}">
                <a16:creationId xmlns:a16="http://schemas.microsoft.com/office/drawing/2014/main" id="{FAFB6918-7800-9704-D329-B9A124B700EE}"/>
              </a:ext>
            </a:extLst>
          </p:cNvPr>
          <p:cNvSpPr/>
          <p:nvPr/>
        </p:nvSpPr>
        <p:spPr>
          <a:xfrm>
            <a:off x="4438529" y="5672262"/>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30" name="TextBox 29">
            <a:extLst>
              <a:ext uri="{FF2B5EF4-FFF2-40B4-BE49-F238E27FC236}">
                <a16:creationId xmlns:a16="http://schemas.microsoft.com/office/drawing/2014/main" id="{82DC6A79-F042-C292-C770-FC50EBDD6C06}"/>
              </a:ext>
            </a:extLst>
          </p:cNvPr>
          <p:cNvSpPr txBox="1"/>
          <p:nvPr/>
        </p:nvSpPr>
        <p:spPr>
          <a:xfrm rot="18405956">
            <a:off x="3219701" y="1824714"/>
            <a:ext cx="237036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30/9 Go/No go,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Skarp</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drift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Biometria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a:t>
            </a:r>
          </a:p>
        </p:txBody>
      </p:sp>
      <p:sp>
        <p:nvSpPr>
          <p:cNvPr id="35" name="TextBox 34">
            <a:extLst>
              <a:ext uri="{FF2B5EF4-FFF2-40B4-BE49-F238E27FC236}">
                <a16:creationId xmlns:a16="http://schemas.microsoft.com/office/drawing/2014/main" id="{E347BCC6-68ED-01EC-86BF-A48DB36E6E27}"/>
              </a:ext>
            </a:extLst>
          </p:cNvPr>
          <p:cNvSpPr txBox="1"/>
          <p:nvPr/>
        </p:nvSpPr>
        <p:spPr>
          <a:xfrm rot="18405956">
            <a:off x="3484872" y="1827495"/>
            <a:ext cx="2370365" cy="153888"/>
          </a:xfrm>
          <a:prstGeom prst="rect">
            <a:avLst/>
          </a:prstGeom>
          <a:solidFill>
            <a:schemeClr val="bg2"/>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30/9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Omläggningsplan</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Klar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Biometria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a:t>
            </a:r>
          </a:p>
        </p:txBody>
      </p:sp>
      <p:grpSp>
        <p:nvGrpSpPr>
          <p:cNvPr id="54" name="Group 53">
            <a:extLst>
              <a:ext uri="{FF2B5EF4-FFF2-40B4-BE49-F238E27FC236}">
                <a16:creationId xmlns:a16="http://schemas.microsoft.com/office/drawing/2014/main" id="{A96C3C71-DAF8-7783-6CB4-9036BD71F434}"/>
              </a:ext>
            </a:extLst>
          </p:cNvPr>
          <p:cNvGrpSpPr/>
          <p:nvPr/>
        </p:nvGrpSpPr>
        <p:grpSpPr>
          <a:xfrm>
            <a:off x="3695496" y="2851093"/>
            <a:ext cx="265172" cy="3535651"/>
            <a:chOff x="3695496" y="2851093"/>
            <a:chExt cx="265172" cy="3535651"/>
          </a:xfrm>
        </p:grpSpPr>
        <p:cxnSp>
          <p:nvCxnSpPr>
            <p:cNvPr id="29" name="Straight Connector 28" title="callout lines">
              <a:extLst>
                <a:ext uri="{FF2B5EF4-FFF2-40B4-BE49-F238E27FC236}">
                  <a16:creationId xmlns:a16="http://schemas.microsoft.com/office/drawing/2014/main" id="{21FE1096-E96E-D4AF-F144-AA1F1BDD2EA3}"/>
                </a:ext>
              </a:extLst>
            </p:cNvPr>
            <p:cNvCxnSpPr>
              <a:cxnSpLocks/>
              <a:stCxn id="30" idx="1"/>
              <a:endCxn id="294" idx="1"/>
            </p:cNvCxnSpPr>
            <p:nvPr/>
          </p:nvCxnSpPr>
          <p:spPr>
            <a:xfrm>
              <a:off x="3695496" y="2851093"/>
              <a:ext cx="73853" cy="3535651"/>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7" name="Straight Connector 46" title="callout lines">
              <a:extLst>
                <a:ext uri="{FF2B5EF4-FFF2-40B4-BE49-F238E27FC236}">
                  <a16:creationId xmlns:a16="http://schemas.microsoft.com/office/drawing/2014/main" id="{BE899B08-4A01-CA0C-D26A-D2D360ED2016}"/>
                </a:ext>
              </a:extLst>
            </p:cNvPr>
            <p:cNvCxnSpPr>
              <a:cxnSpLocks/>
              <a:stCxn id="35" idx="1"/>
            </p:cNvCxnSpPr>
            <p:nvPr/>
          </p:nvCxnSpPr>
          <p:spPr>
            <a:xfrm rot="5400000">
              <a:off x="3773185" y="2780528"/>
              <a:ext cx="114137" cy="260829"/>
            </a:xfrm>
            <a:prstGeom prst="bentConnector2">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55" name="Straight Connector 54" title="callout lines">
            <a:extLst>
              <a:ext uri="{FF2B5EF4-FFF2-40B4-BE49-F238E27FC236}">
                <a16:creationId xmlns:a16="http://schemas.microsoft.com/office/drawing/2014/main" id="{F520F822-C9C8-1307-67EC-EC27AB9B0965}"/>
              </a:ext>
            </a:extLst>
          </p:cNvPr>
          <p:cNvCxnSpPr>
            <a:cxnSpLocks/>
            <a:stCxn id="56" idx="1"/>
            <a:endCxn id="323" idx="1"/>
          </p:cNvCxnSpPr>
          <p:nvPr/>
        </p:nvCxnSpPr>
        <p:spPr>
          <a:xfrm rot="5400000">
            <a:off x="2283763" y="4402793"/>
            <a:ext cx="3475530" cy="390831"/>
          </a:xfrm>
          <a:prstGeom prst="bentConnector4">
            <a:avLst>
              <a:gd name="adj1" fmla="val 6778"/>
              <a:gd name="adj2" fmla="val 101426"/>
            </a:avLst>
          </a:prstGeom>
          <a:ln cmpd="sng">
            <a:solidFill>
              <a:srgbClr val="FF0000"/>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EA34B14-48EC-4F65-E150-89B28E5B04C3}"/>
              </a:ext>
            </a:extLst>
          </p:cNvPr>
          <p:cNvSpPr txBox="1"/>
          <p:nvPr/>
        </p:nvSpPr>
        <p:spPr>
          <a:xfrm rot="18405956">
            <a:off x="3827092" y="2005562"/>
            <a:ext cx="194220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Trebuchet MS"/>
                <a:ea typeface="+mn-ea"/>
                <a:cs typeface="+mn-cs"/>
              </a:rPr>
              <a:t>1/10 </a:t>
            </a:r>
            <a:r>
              <a:rPr kumimoji="0" lang="en-US" sz="1000" b="1" i="0" u="none" strike="noStrike" kern="1200" cap="none" spc="0" normalizeH="0" baseline="0" noProof="0" err="1">
                <a:ln>
                  <a:noFill/>
                </a:ln>
                <a:solidFill>
                  <a:srgbClr val="FF0000"/>
                </a:solidFill>
                <a:effectLst/>
                <a:uLnTx/>
                <a:uFillTx/>
                <a:latin typeface="Trebuchet MS"/>
                <a:ea typeface="+mn-ea"/>
                <a:cs typeface="+mn-cs"/>
              </a:rPr>
              <a:t>Skarp</a:t>
            </a:r>
            <a:r>
              <a:rPr kumimoji="0" lang="en-US" sz="1000" b="1" i="0" u="none" strike="noStrike" kern="1200" cap="none" spc="0" normalizeH="0" baseline="0" noProof="0">
                <a:ln>
                  <a:noFill/>
                </a:ln>
                <a:solidFill>
                  <a:srgbClr val="FF0000"/>
                </a:solidFill>
                <a:effectLst/>
                <a:uLnTx/>
                <a:uFillTx/>
                <a:latin typeface="Trebuchet MS"/>
                <a:ea typeface="+mn-ea"/>
                <a:cs typeface="+mn-cs"/>
              </a:rPr>
              <a:t> drift </a:t>
            </a:r>
            <a:r>
              <a:rPr kumimoji="0" lang="en-US" sz="1000" b="1" i="0" u="none" strike="noStrike" kern="1200" cap="none" spc="0" normalizeH="0" baseline="0" noProof="0" err="1">
                <a:ln>
                  <a:noFill/>
                </a:ln>
                <a:solidFill>
                  <a:srgbClr val="FF0000"/>
                </a:solidFill>
                <a:effectLst/>
                <a:uLnTx/>
                <a:uFillTx/>
                <a:latin typeface="Trebuchet MS"/>
                <a:ea typeface="+mn-ea"/>
                <a:cs typeface="+mn-cs"/>
              </a:rPr>
              <a:t>startar</a:t>
            </a:r>
            <a:endParaRPr kumimoji="0" lang="en-US" sz="1000" b="1" i="0" u="none" strike="noStrike" kern="1200" cap="none" spc="0" normalizeH="0" baseline="0" noProof="0">
              <a:ln>
                <a:noFill/>
              </a:ln>
              <a:solidFill>
                <a:srgbClr val="FF0000"/>
              </a:solidFill>
              <a:effectLst/>
              <a:uLnTx/>
              <a:uFillTx/>
              <a:latin typeface="Trebuchet MS"/>
              <a:ea typeface="+mn-ea"/>
              <a:cs typeface="+mn-cs"/>
            </a:endParaRPr>
          </a:p>
        </p:txBody>
      </p:sp>
      <p:grpSp>
        <p:nvGrpSpPr>
          <p:cNvPr id="65" name="Group 64" title="Milestone">
            <a:extLst>
              <a:ext uri="{FF2B5EF4-FFF2-40B4-BE49-F238E27FC236}">
                <a16:creationId xmlns:a16="http://schemas.microsoft.com/office/drawing/2014/main" id="{A73D2828-C4D8-A916-968D-DAFA9724F1CC}"/>
              </a:ext>
            </a:extLst>
          </p:cNvPr>
          <p:cNvGrpSpPr/>
          <p:nvPr/>
        </p:nvGrpSpPr>
        <p:grpSpPr>
          <a:xfrm>
            <a:off x="4959945" y="5479346"/>
            <a:ext cx="2078085" cy="306601"/>
            <a:chOff x="847294" y="4519762"/>
            <a:chExt cx="2078085" cy="306601"/>
          </a:xfrm>
        </p:grpSpPr>
        <p:sp>
          <p:nvSpPr>
            <p:cNvPr id="66" name="TextBox 65">
              <a:extLst>
                <a:ext uri="{FF2B5EF4-FFF2-40B4-BE49-F238E27FC236}">
                  <a16:creationId xmlns:a16="http://schemas.microsoft.com/office/drawing/2014/main" id="{9758F0EC-4B97-F851-1264-5D7CA84EC884}"/>
                </a:ext>
              </a:extLst>
            </p:cNvPr>
            <p:cNvSpPr txBox="1"/>
            <p:nvPr/>
          </p:nvSpPr>
          <p:spPr>
            <a:xfrm>
              <a:off x="1078800" y="4519762"/>
              <a:ext cx="1294781" cy="23573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Dec - April</a:t>
              </a:r>
            </a:p>
          </p:txBody>
        </p:sp>
        <p:sp>
          <p:nvSpPr>
            <p:cNvPr id="67" name="Rectangle: Rounded Corners 66" title="Milestone Graphic">
              <a:extLst>
                <a:ext uri="{FF2B5EF4-FFF2-40B4-BE49-F238E27FC236}">
                  <a16:creationId xmlns:a16="http://schemas.microsoft.com/office/drawing/2014/main" id="{CFFE93AC-6FF2-930B-F370-772A0B286A3C}"/>
                </a:ext>
              </a:extLst>
            </p:cNvPr>
            <p:cNvSpPr/>
            <p:nvPr/>
          </p:nvSpPr>
          <p:spPr>
            <a:xfrm>
              <a:off x="847294" y="4701065"/>
              <a:ext cx="2078085" cy="12529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white"/>
                  </a:solidFill>
                  <a:effectLst/>
                  <a:uLnTx/>
                  <a:uFillTx/>
                  <a:latin typeface="Trebuchet MS"/>
                  <a:ea typeface="+mn-ea"/>
                  <a:cs typeface="+mn-cs"/>
                </a:rPr>
                <a:t>Registrering</a:t>
              </a:r>
              <a:r>
                <a:rPr kumimoji="0" lang="en-US" sz="1000" b="0" i="0" u="none" strike="noStrike" kern="1200" cap="none" spc="0" normalizeH="0" baseline="0" noProof="0">
                  <a:ln>
                    <a:noFill/>
                  </a:ln>
                  <a:solidFill>
                    <a:prstClr val="white"/>
                  </a:solidFill>
                  <a:effectLst/>
                  <a:uLnTx/>
                  <a:uFillTx/>
                  <a:latin typeface="Trebuchet MS"/>
                  <a:ea typeface="+mn-ea"/>
                  <a:cs typeface="+mn-cs"/>
                </a:rPr>
                <a:t> </a:t>
              </a:r>
              <a:r>
                <a:rPr kumimoji="0" lang="en-US" sz="1000" b="0" i="0" u="none" strike="noStrike" kern="1200" cap="none" spc="0" normalizeH="0" baseline="0" noProof="0" err="1">
                  <a:ln>
                    <a:noFill/>
                  </a:ln>
                  <a:solidFill>
                    <a:prstClr val="white"/>
                  </a:solidFill>
                  <a:effectLst/>
                  <a:uLnTx/>
                  <a:uFillTx/>
                  <a:latin typeface="Trebuchet MS"/>
                  <a:ea typeface="+mn-ea"/>
                  <a:cs typeface="+mn-cs"/>
                </a:rPr>
                <a:t>affärsdata</a:t>
              </a:r>
              <a:r>
                <a:rPr kumimoji="0" lang="en-US" sz="1000" b="0" i="0" u="none" strike="noStrike" kern="1200" cap="none" spc="0" normalizeH="0" baseline="0" noProof="0">
                  <a:ln>
                    <a:noFill/>
                  </a:ln>
                  <a:solidFill>
                    <a:prstClr val="white"/>
                  </a:solidFill>
                  <a:effectLst/>
                  <a:uLnTx/>
                  <a:uFillTx/>
                  <a:latin typeface="Trebuchet MS"/>
                  <a:ea typeface="+mn-ea"/>
                  <a:cs typeface="+mn-cs"/>
                </a:rPr>
                <a:t>, Viol 3</a:t>
              </a:r>
            </a:p>
          </p:txBody>
        </p:sp>
      </p:grpSp>
      <p:cxnSp>
        <p:nvCxnSpPr>
          <p:cNvPr id="68" name="Straight Connector 67" title="callout lines">
            <a:extLst>
              <a:ext uri="{FF2B5EF4-FFF2-40B4-BE49-F238E27FC236}">
                <a16:creationId xmlns:a16="http://schemas.microsoft.com/office/drawing/2014/main" id="{B61C594E-680D-14F2-D97E-F5C23631C341}"/>
              </a:ext>
            </a:extLst>
          </p:cNvPr>
          <p:cNvCxnSpPr>
            <a:cxnSpLocks/>
            <a:stCxn id="69" idx="1"/>
            <a:endCxn id="67" idx="0"/>
          </p:cNvCxnSpPr>
          <p:nvPr/>
        </p:nvCxnSpPr>
        <p:spPr>
          <a:xfrm>
            <a:off x="5965499" y="2868351"/>
            <a:ext cx="33489" cy="2792298"/>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3C91EE4-7CAD-7E84-9625-9D71AA597FAD}"/>
              </a:ext>
            </a:extLst>
          </p:cNvPr>
          <p:cNvSpPr txBox="1"/>
          <p:nvPr/>
        </p:nvSpPr>
        <p:spPr>
          <a:xfrm rot="18405956">
            <a:off x="5280785" y="1425079"/>
            <a:ext cx="341118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2/12 – 1/4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Registrera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affärsdata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Viol 3,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produktionsmiljön</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cxnSp>
        <p:nvCxnSpPr>
          <p:cNvPr id="73" name="Straight Connector 72" title="callout lines">
            <a:extLst>
              <a:ext uri="{FF2B5EF4-FFF2-40B4-BE49-F238E27FC236}">
                <a16:creationId xmlns:a16="http://schemas.microsoft.com/office/drawing/2014/main" id="{26A36CB8-531E-2B3A-9A08-C2D6BD6C38D3}"/>
              </a:ext>
            </a:extLst>
          </p:cNvPr>
          <p:cNvCxnSpPr>
            <a:cxnSpLocks/>
            <a:stCxn id="75" idx="1"/>
            <a:endCxn id="330" idx="1"/>
          </p:cNvCxnSpPr>
          <p:nvPr/>
        </p:nvCxnSpPr>
        <p:spPr>
          <a:xfrm>
            <a:off x="7017391" y="2830662"/>
            <a:ext cx="90221" cy="3514306"/>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17B8D3E-4E3F-076B-946D-9553DFCC3605}"/>
              </a:ext>
            </a:extLst>
          </p:cNvPr>
          <p:cNvSpPr txBox="1"/>
          <p:nvPr/>
        </p:nvSpPr>
        <p:spPr>
          <a:xfrm rot="18405956">
            <a:off x="6451844" y="1625186"/>
            <a:ext cx="28175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2/4 Redo för go-live, all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affärsdata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registrerad</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sp>
        <p:nvSpPr>
          <p:cNvPr id="81" name="TextBox 80">
            <a:extLst>
              <a:ext uri="{FF2B5EF4-FFF2-40B4-BE49-F238E27FC236}">
                <a16:creationId xmlns:a16="http://schemas.microsoft.com/office/drawing/2014/main" id="{551FC39B-4BAF-ADA5-9CBB-9378EDC8AC9D}"/>
              </a:ext>
            </a:extLst>
          </p:cNvPr>
          <p:cNvSpPr txBox="1"/>
          <p:nvPr/>
        </p:nvSpPr>
        <p:spPr>
          <a:xfrm rot="18405956">
            <a:off x="8321518" y="1616821"/>
            <a:ext cx="28175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TBD Viol 2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stängs</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för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nya</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affärer</a:t>
            </a:r>
            <a:endPar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endParaRPr>
          </a:p>
        </p:txBody>
      </p:sp>
      <p:cxnSp>
        <p:nvCxnSpPr>
          <p:cNvPr id="82" name="Straight Connector 81" title="callout lines">
            <a:extLst>
              <a:ext uri="{FF2B5EF4-FFF2-40B4-BE49-F238E27FC236}">
                <a16:creationId xmlns:a16="http://schemas.microsoft.com/office/drawing/2014/main" id="{CE5CA788-0093-8B5E-666F-297AADF6FAF2}"/>
              </a:ext>
            </a:extLst>
          </p:cNvPr>
          <p:cNvCxnSpPr>
            <a:cxnSpLocks/>
            <a:stCxn id="83" idx="1"/>
            <a:endCxn id="336" idx="0"/>
          </p:cNvCxnSpPr>
          <p:nvPr/>
        </p:nvCxnSpPr>
        <p:spPr>
          <a:xfrm>
            <a:off x="10389465" y="2819801"/>
            <a:ext cx="107413" cy="3438572"/>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98B6172-073E-6B05-7A4C-A265A5A30C75}"/>
              </a:ext>
            </a:extLst>
          </p:cNvPr>
          <p:cNvSpPr txBox="1"/>
          <p:nvPr/>
        </p:nvSpPr>
        <p:spPr>
          <a:xfrm rot="18405956">
            <a:off x="9969157" y="1904143"/>
            <a:ext cx="2093938"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17/10 Sista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dag</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för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inkörning</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Viol 2</a:t>
            </a:r>
          </a:p>
        </p:txBody>
      </p:sp>
      <p:cxnSp>
        <p:nvCxnSpPr>
          <p:cNvPr id="86" name="Straight Connector 85" title="callout lines">
            <a:extLst>
              <a:ext uri="{FF2B5EF4-FFF2-40B4-BE49-F238E27FC236}">
                <a16:creationId xmlns:a16="http://schemas.microsoft.com/office/drawing/2014/main" id="{0D9C58E4-9E0C-F3DE-514C-B3828ADA3C40}"/>
              </a:ext>
            </a:extLst>
          </p:cNvPr>
          <p:cNvCxnSpPr>
            <a:cxnSpLocks/>
            <a:stCxn id="87" idx="1"/>
            <a:endCxn id="307" idx="0"/>
          </p:cNvCxnSpPr>
          <p:nvPr/>
        </p:nvCxnSpPr>
        <p:spPr>
          <a:xfrm>
            <a:off x="10676751" y="2827472"/>
            <a:ext cx="90153" cy="3533865"/>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1A5982B6-B184-6837-4091-8AD28A8971A0}"/>
              </a:ext>
            </a:extLst>
          </p:cNvPr>
          <p:cNvSpPr txBox="1"/>
          <p:nvPr/>
        </p:nvSpPr>
        <p:spPr>
          <a:xfrm rot="18405956">
            <a:off x="10256443" y="1911814"/>
            <a:ext cx="2093938"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31/10 Sista </a:t>
            </a:r>
            <a:r>
              <a:rPr kumimoji="0" lang="en-US" sz="1000" b="0" i="0" u="none" strike="noStrike" kern="1200" cap="none" spc="0" normalizeH="0" baseline="0" noProof="0" err="1">
                <a:ln>
                  <a:noFill/>
                </a:ln>
                <a:solidFill>
                  <a:prstClr val="black">
                    <a:lumMod val="75000"/>
                    <a:lumOff val="25000"/>
                  </a:prstClr>
                </a:solidFill>
                <a:effectLst/>
                <a:uLnTx/>
                <a:uFillTx/>
                <a:latin typeface="Trebuchet MS"/>
                <a:ea typeface="+mn-ea"/>
                <a:cs typeface="+mn-cs"/>
              </a:rPr>
              <a:t>mätdag</a:t>
            </a:r>
            <a:r>
              <a:rPr kumimoji="0" lang="en-US" sz="1000" b="0" i="0" u="none" strike="noStrike" kern="1200" cap="none" spc="0" normalizeH="0" baseline="0" noProof="0">
                <a:ln>
                  <a:noFill/>
                </a:ln>
                <a:solidFill>
                  <a:prstClr val="black">
                    <a:lumMod val="75000"/>
                    <a:lumOff val="25000"/>
                  </a:prstClr>
                </a:solidFill>
                <a:effectLst/>
                <a:uLnTx/>
                <a:uFillTx/>
                <a:latin typeface="Trebuchet MS"/>
                <a:ea typeface="+mn-ea"/>
                <a:cs typeface="+mn-cs"/>
              </a:rPr>
              <a:t> Viol 2</a:t>
            </a:r>
          </a:p>
        </p:txBody>
      </p:sp>
      <p:cxnSp>
        <p:nvCxnSpPr>
          <p:cNvPr id="90" name="Straight Connector 89" title="callout lines">
            <a:extLst>
              <a:ext uri="{FF2B5EF4-FFF2-40B4-BE49-F238E27FC236}">
                <a16:creationId xmlns:a16="http://schemas.microsoft.com/office/drawing/2014/main" id="{D4012B6A-0D62-E307-D92E-7D9C5FC70473}"/>
              </a:ext>
            </a:extLst>
          </p:cNvPr>
          <p:cNvCxnSpPr>
            <a:cxnSpLocks/>
            <a:stCxn id="81" idx="1"/>
          </p:cNvCxnSpPr>
          <p:nvPr/>
        </p:nvCxnSpPr>
        <p:spPr>
          <a:xfrm>
            <a:off x="8887065" y="2822297"/>
            <a:ext cx="41807" cy="1430443"/>
          </a:xfrm>
          <a:prstGeom prst="line">
            <a:avLst/>
          </a:prstGeom>
          <a:ln cmpd="sng">
            <a:solidFill>
              <a:schemeClr val="bg2">
                <a:lumMod val="50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3498037A-DB1D-615B-6091-1C62AC584A4B}"/>
              </a:ext>
            </a:extLst>
          </p:cNvPr>
          <p:cNvSpPr/>
          <p:nvPr/>
        </p:nvSpPr>
        <p:spPr>
          <a:xfrm>
            <a:off x="1206770" y="5987842"/>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3" name="Oval 2">
            <a:extLst>
              <a:ext uri="{FF2B5EF4-FFF2-40B4-BE49-F238E27FC236}">
                <a16:creationId xmlns:a16="http://schemas.microsoft.com/office/drawing/2014/main" id="{F2093CE4-F062-B6FD-6059-BD46EE33C0A6}"/>
              </a:ext>
            </a:extLst>
          </p:cNvPr>
          <p:cNvSpPr/>
          <p:nvPr/>
        </p:nvSpPr>
        <p:spPr>
          <a:xfrm>
            <a:off x="3332737" y="5009220"/>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4" name="Oval 3">
            <a:extLst>
              <a:ext uri="{FF2B5EF4-FFF2-40B4-BE49-F238E27FC236}">
                <a16:creationId xmlns:a16="http://schemas.microsoft.com/office/drawing/2014/main" id="{A727EF34-17AC-838A-4FBF-191BCB05E488}"/>
              </a:ext>
            </a:extLst>
          </p:cNvPr>
          <p:cNvSpPr/>
          <p:nvPr/>
        </p:nvSpPr>
        <p:spPr>
          <a:xfrm>
            <a:off x="3934711" y="5998865"/>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5" name="Oval 4">
            <a:extLst>
              <a:ext uri="{FF2B5EF4-FFF2-40B4-BE49-F238E27FC236}">
                <a16:creationId xmlns:a16="http://schemas.microsoft.com/office/drawing/2014/main" id="{3BC64F66-1A17-8A0D-73DE-8AE8F90ED68C}"/>
              </a:ext>
            </a:extLst>
          </p:cNvPr>
          <p:cNvSpPr/>
          <p:nvPr/>
        </p:nvSpPr>
        <p:spPr>
          <a:xfrm>
            <a:off x="3923778" y="5385593"/>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14" name="Oval 13">
            <a:extLst>
              <a:ext uri="{FF2B5EF4-FFF2-40B4-BE49-F238E27FC236}">
                <a16:creationId xmlns:a16="http://schemas.microsoft.com/office/drawing/2014/main" id="{B3A1C58F-7FAF-E711-765E-81C3F21F43FA}"/>
              </a:ext>
            </a:extLst>
          </p:cNvPr>
          <p:cNvSpPr/>
          <p:nvPr/>
        </p:nvSpPr>
        <p:spPr>
          <a:xfrm>
            <a:off x="2855032" y="5988047"/>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15" name="Oval 14">
            <a:extLst>
              <a:ext uri="{FF2B5EF4-FFF2-40B4-BE49-F238E27FC236}">
                <a16:creationId xmlns:a16="http://schemas.microsoft.com/office/drawing/2014/main" id="{FC48CA82-C74E-B9C3-B65B-316C44A5B5D1}"/>
              </a:ext>
            </a:extLst>
          </p:cNvPr>
          <p:cNvSpPr/>
          <p:nvPr/>
        </p:nvSpPr>
        <p:spPr>
          <a:xfrm>
            <a:off x="1731429" y="4756145"/>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16" name="Oval 15">
            <a:extLst>
              <a:ext uri="{FF2B5EF4-FFF2-40B4-BE49-F238E27FC236}">
                <a16:creationId xmlns:a16="http://schemas.microsoft.com/office/drawing/2014/main" id="{AE3EFAFA-9152-B389-0424-15E3EF06B3AB}"/>
              </a:ext>
            </a:extLst>
          </p:cNvPr>
          <p:cNvSpPr/>
          <p:nvPr/>
        </p:nvSpPr>
        <p:spPr>
          <a:xfrm>
            <a:off x="3918400" y="5096525"/>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26" name="Oval 25">
            <a:extLst>
              <a:ext uri="{FF2B5EF4-FFF2-40B4-BE49-F238E27FC236}">
                <a16:creationId xmlns:a16="http://schemas.microsoft.com/office/drawing/2014/main" id="{B09E65FB-16E8-E5B3-1B17-035F613D4401}"/>
              </a:ext>
            </a:extLst>
          </p:cNvPr>
          <p:cNvSpPr/>
          <p:nvPr/>
        </p:nvSpPr>
        <p:spPr>
          <a:xfrm>
            <a:off x="4442575" y="5987842"/>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37" name="Oval 36">
            <a:extLst>
              <a:ext uri="{FF2B5EF4-FFF2-40B4-BE49-F238E27FC236}">
                <a16:creationId xmlns:a16="http://schemas.microsoft.com/office/drawing/2014/main" id="{0EEB4C00-C87B-72F2-879E-5357C05C762C}"/>
              </a:ext>
            </a:extLst>
          </p:cNvPr>
          <p:cNvSpPr/>
          <p:nvPr/>
        </p:nvSpPr>
        <p:spPr>
          <a:xfrm>
            <a:off x="1724318" y="5093306"/>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38" name="Oval 37">
            <a:extLst>
              <a:ext uri="{FF2B5EF4-FFF2-40B4-BE49-F238E27FC236}">
                <a16:creationId xmlns:a16="http://schemas.microsoft.com/office/drawing/2014/main" id="{B0CBD2C6-4364-C9AF-B6F9-EB77CB3A5E9E}"/>
              </a:ext>
            </a:extLst>
          </p:cNvPr>
          <p:cNvSpPr/>
          <p:nvPr/>
        </p:nvSpPr>
        <p:spPr>
          <a:xfrm>
            <a:off x="1721922" y="4426590"/>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39" name="Oval 38">
            <a:extLst>
              <a:ext uri="{FF2B5EF4-FFF2-40B4-BE49-F238E27FC236}">
                <a16:creationId xmlns:a16="http://schemas.microsoft.com/office/drawing/2014/main" id="{A84586C1-ABCF-C3A9-B17E-74BC225FCBD7}"/>
              </a:ext>
            </a:extLst>
          </p:cNvPr>
          <p:cNvSpPr/>
          <p:nvPr/>
        </p:nvSpPr>
        <p:spPr>
          <a:xfrm>
            <a:off x="3341538" y="5971859"/>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40" name="Oval 39">
            <a:extLst>
              <a:ext uri="{FF2B5EF4-FFF2-40B4-BE49-F238E27FC236}">
                <a16:creationId xmlns:a16="http://schemas.microsoft.com/office/drawing/2014/main" id="{65446785-002B-2AA5-199F-982B6102C485}"/>
              </a:ext>
            </a:extLst>
          </p:cNvPr>
          <p:cNvSpPr/>
          <p:nvPr/>
        </p:nvSpPr>
        <p:spPr>
          <a:xfrm>
            <a:off x="3934711" y="5680416"/>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48" name="Oval 47">
            <a:extLst>
              <a:ext uri="{FF2B5EF4-FFF2-40B4-BE49-F238E27FC236}">
                <a16:creationId xmlns:a16="http://schemas.microsoft.com/office/drawing/2014/main" id="{E06703F6-BF07-B453-4435-A55E6513B795}"/>
              </a:ext>
            </a:extLst>
          </p:cNvPr>
          <p:cNvSpPr/>
          <p:nvPr/>
        </p:nvSpPr>
        <p:spPr>
          <a:xfrm>
            <a:off x="1226763" y="5172334"/>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49" name="Oval 48">
            <a:extLst>
              <a:ext uri="{FF2B5EF4-FFF2-40B4-BE49-F238E27FC236}">
                <a16:creationId xmlns:a16="http://schemas.microsoft.com/office/drawing/2014/main" id="{055BC1EE-BE6C-AAEE-616A-D7102ED74CFA}"/>
              </a:ext>
            </a:extLst>
          </p:cNvPr>
          <p:cNvSpPr/>
          <p:nvPr/>
        </p:nvSpPr>
        <p:spPr>
          <a:xfrm>
            <a:off x="1748865" y="5383610"/>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50" name="Oval 49">
            <a:extLst>
              <a:ext uri="{FF2B5EF4-FFF2-40B4-BE49-F238E27FC236}">
                <a16:creationId xmlns:a16="http://schemas.microsoft.com/office/drawing/2014/main" id="{47F18E17-74A8-61DE-3CB6-06306DC97988}"/>
              </a:ext>
            </a:extLst>
          </p:cNvPr>
          <p:cNvSpPr/>
          <p:nvPr/>
        </p:nvSpPr>
        <p:spPr>
          <a:xfrm>
            <a:off x="2807307" y="5312098"/>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51" name="Oval 50">
            <a:extLst>
              <a:ext uri="{FF2B5EF4-FFF2-40B4-BE49-F238E27FC236}">
                <a16:creationId xmlns:a16="http://schemas.microsoft.com/office/drawing/2014/main" id="{AB6122A1-5674-0523-BFA7-63CBCC3B8381}"/>
              </a:ext>
            </a:extLst>
          </p:cNvPr>
          <p:cNvSpPr/>
          <p:nvPr/>
        </p:nvSpPr>
        <p:spPr>
          <a:xfrm>
            <a:off x="3313093" y="5298255"/>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64" name="Rectangle: Rounded Corners 63" title="Milestone Graphic">
            <a:extLst>
              <a:ext uri="{FF2B5EF4-FFF2-40B4-BE49-F238E27FC236}">
                <a16:creationId xmlns:a16="http://schemas.microsoft.com/office/drawing/2014/main" id="{848752F3-B583-C9BA-8E62-281FFED9601E}"/>
              </a:ext>
            </a:extLst>
          </p:cNvPr>
          <p:cNvSpPr/>
          <p:nvPr/>
        </p:nvSpPr>
        <p:spPr>
          <a:xfrm>
            <a:off x="511800" y="2958037"/>
            <a:ext cx="1646709" cy="19455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a:ea typeface="+mn-ea"/>
                <a:cs typeface="+mn-cs"/>
              </a:rPr>
              <a:t>Ta </a:t>
            </a:r>
            <a:r>
              <a:rPr kumimoji="0" lang="en-US" sz="900" b="0" i="0" u="none" strike="noStrike" kern="1200" cap="none" spc="0" normalizeH="0" baseline="0" noProof="0" err="1">
                <a:ln>
                  <a:noFill/>
                </a:ln>
                <a:solidFill>
                  <a:prstClr val="white"/>
                </a:solidFill>
                <a:effectLst/>
                <a:uLnTx/>
                <a:uFillTx/>
                <a:latin typeface="Trebuchet MS"/>
                <a:ea typeface="+mn-ea"/>
                <a:cs typeface="+mn-cs"/>
              </a:rPr>
              <a:t>fram</a:t>
            </a:r>
            <a:r>
              <a:rPr kumimoji="0" lang="en-US" sz="900" b="0" i="0" u="none" strike="noStrike" kern="1200" cap="none" spc="0" normalizeH="0" baseline="0" noProof="0">
                <a:ln>
                  <a:noFill/>
                </a:ln>
                <a:solidFill>
                  <a:prstClr val="white"/>
                </a:solidFill>
                <a:effectLst/>
                <a:uLnTx/>
                <a:uFillTx/>
                <a:latin typeface="Trebuchet MS"/>
                <a:ea typeface="+mn-ea"/>
                <a:cs typeface="+mn-cs"/>
              </a:rPr>
              <a:t> </a:t>
            </a:r>
            <a:r>
              <a:rPr kumimoji="0" lang="en-US" sz="900" b="0" i="0" u="none" strike="noStrike" kern="1200" cap="none" spc="0" normalizeH="0" baseline="0" noProof="0" err="1">
                <a:ln>
                  <a:noFill/>
                </a:ln>
                <a:solidFill>
                  <a:prstClr val="white"/>
                </a:solidFill>
                <a:effectLst/>
                <a:uLnTx/>
                <a:uFillTx/>
                <a:latin typeface="Trebuchet MS"/>
                <a:ea typeface="+mn-ea"/>
                <a:cs typeface="+mn-cs"/>
              </a:rPr>
              <a:t>Omläggningsplan</a:t>
            </a:r>
            <a:endParaRPr kumimoji="0" lang="en-US" sz="900" b="0" i="0" u="none" strike="noStrike" kern="1200" cap="none" spc="0" normalizeH="0" baseline="0" noProof="0">
              <a:ln>
                <a:noFill/>
              </a:ln>
              <a:solidFill>
                <a:prstClr val="white"/>
              </a:solidFill>
              <a:effectLst/>
              <a:uLnTx/>
              <a:uFillTx/>
              <a:latin typeface="Trebuchet MS"/>
              <a:ea typeface="+mn-ea"/>
              <a:cs typeface="+mn-cs"/>
            </a:endParaRPr>
          </a:p>
        </p:txBody>
      </p:sp>
      <p:pic>
        <p:nvPicPr>
          <p:cNvPr id="71" name="Picture 70">
            <a:extLst>
              <a:ext uri="{FF2B5EF4-FFF2-40B4-BE49-F238E27FC236}">
                <a16:creationId xmlns:a16="http://schemas.microsoft.com/office/drawing/2014/main" id="{C8E9EA08-D84D-55A6-4809-70F0975CC833}"/>
              </a:ext>
            </a:extLst>
          </p:cNvPr>
          <p:cNvPicPr>
            <a:picLocks noChangeAspect="1"/>
          </p:cNvPicPr>
          <p:nvPr/>
        </p:nvPicPr>
        <p:blipFill>
          <a:blip r:embed="rId3"/>
          <a:stretch>
            <a:fillRect/>
          </a:stretch>
        </p:blipFill>
        <p:spPr>
          <a:xfrm>
            <a:off x="11297610" y="156929"/>
            <a:ext cx="723900" cy="847725"/>
          </a:xfrm>
          <a:prstGeom prst="rect">
            <a:avLst/>
          </a:prstGeom>
        </p:spPr>
      </p:pic>
      <p:grpSp>
        <p:nvGrpSpPr>
          <p:cNvPr id="72" name="Group 71">
            <a:extLst>
              <a:ext uri="{FF2B5EF4-FFF2-40B4-BE49-F238E27FC236}">
                <a16:creationId xmlns:a16="http://schemas.microsoft.com/office/drawing/2014/main" id="{94977CF6-C777-F74A-9301-E1F97612745B}"/>
              </a:ext>
            </a:extLst>
          </p:cNvPr>
          <p:cNvGrpSpPr/>
          <p:nvPr/>
        </p:nvGrpSpPr>
        <p:grpSpPr>
          <a:xfrm>
            <a:off x="626607" y="4029634"/>
            <a:ext cx="11395891" cy="1406296"/>
            <a:chOff x="626607" y="4029634"/>
            <a:chExt cx="11395891" cy="1406296"/>
          </a:xfrm>
        </p:grpSpPr>
        <p:cxnSp>
          <p:nvCxnSpPr>
            <p:cNvPr id="74" name="Straight Arrow Connector 73">
              <a:extLst>
                <a:ext uri="{FF2B5EF4-FFF2-40B4-BE49-F238E27FC236}">
                  <a16:creationId xmlns:a16="http://schemas.microsoft.com/office/drawing/2014/main" id="{6ED817A4-EC48-0932-C72A-4156D4E81486}"/>
                </a:ext>
              </a:extLst>
            </p:cNvPr>
            <p:cNvCxnSpPr>
              <a:cxnSpLocks/>
            </p:cNvCxnSpPr>
            <p:nvPr/>
          </p:nvCxnSpPr>
          <p:spPr>
            <a:xfrm>
              <a:off x="626607" y="4271682"/>
              <a:ext cx="64358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DDFDD54-B4E0-ADC6-36B2-F7E9FC0087CD}"/>
                </a:ext>
              </a:extLst>
            </p:cNvPr>
            <p:cNvCxnSpPr>
              <a:cxnSpLocks/>
            </p:cNvCxnSpPr>
            <p:nvPr/>
          </p:nvCxnSpPr>
          <p:spPr>
            <a:xfrm>
              <a:off x="7062501" y="4621306"/>
              <a:ext cx="33690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7D4B055-5EFC-47A3-9836-15BF3A55CB98}"/>
                </a:ext>
              </a:extLst>
            </p:cNvPr>
            <p:cNvCxnSpPr>
              <a:cxnSpLocks/>
            </p:cNvCxnSpPr>
            <p:nvPr/>
          </p:nvCxnSpPr>
          <p:spPr>
            <a:xfrm>
              <a:off x="7643515" y="5389531"/>
              <a:ext cx="43789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3E3EDE7-AC3D-8630-C239-87D863D67B71}"/>
                </a:ext>
              </a:extLst>
            </p:cNvPr>
            <p:cNvSpPr txBox="1"/>
            <p:nvPr/>
          </p:nvSpPr>
          <p:spPr>
            <a:xfrm>
              <a:off x="4101460" y="4029634"/>
              <a:ext cx="16507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prstClr val="black"/>
                  </a:solidFill>
                  <a:effectLst/>
                  <a:uLnTx/>
                  <a:uFillTx/>
                  <a:latin typeface="Trebuchet MS"/>
                  <a:ea typeface="+mn-ea"/>
                  <a:cs typeface="+mn-cs"/>
                </a:rPr>
                <a:t>Förberedande arbete</a:t>
              </a:r>
            </a:p>
          </p:txBody>
        </p:sp>
        <p:sp>
          <p:nvSpPr>
            <p:cNvPr id="79" name="TextBox 78">
              <a:extLst>
                <a:ext uri="{FF2B5EF4-FFF2-40B4-BE49-F238E27FC236}">
                  <a16:creationId xmlns:a16="http://schemas.microsoft.com/office/drawing/2014/main" id="{5B294E92-96AE-3AC2-EC31-DA087231C855}"/>
                </a:ext>
              </a:extLst>
            </p:cNvPr>
            <p:cNvSpPr txBox="1"/>
            <p:nvPr/>
          </p:nvSpPr>
          <p:spPr>
            <a:xfrm>
              <a:off x="7899403" y="4374231"/>
              <a:ext cx="20086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prstClr val="black"/>
                  </a:solidFill>
                  <a:effectLst/>
                  <a:uLnTx/>
                  <a:uFillTx/>
                  <a:latin typeface="Trebuchet MS"/>
                  <a:ea typeface="+mn-ea"/>
                  <a:cs typeface="+mn-cs"/>
                </a:rPr>
                <a:t>Avslutande arbete, Viol 2</a:t>
              </a:r>
            </a:p>
          </p:txBody>
        </p:sp>
        <p:sp>
          <p:nvSpPr>
            <p:cNvPr id="80" name="TextBox 79">
              <a:extLst>
                <a:ext uri="{FF2B5EF4-FFF2-40B4-BE49-F238E27FC236}">
                  <a16:creationId xmlns:a16="http://schemas.microsoft.com/office/drawing/2014/main" id="{91AC3D3E-DD9B-2118-38A2-BEDF0CCB187C}"/>
                </a:ext>
              </a:extLst>
            </p:cNvPr>
            <p:cNvSpPr txBox="1"/>
            <p:nvPr/>
          </p:nvSpPr>
          <p:spPr>
            <a:xfrm>
              <a:off x="8488222" y="5158931"/>
              <a:ext cx="20086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prstClr val="black"/>
                  </a:solidFill>
                  <a:effectLst/>
                  <a:uLnTx/>
                  <a:uFillTx/>
                  <a:latin typeface="Trebuchet MS"/>
                  <a:ea typeface="+mn-ea"/>
                  <a:cs typeface="+mn-cs"/>
                </a:rPr>
                <a:t>Uppstart Viol 3</a:t>
              </a:r>
            </a:p>
          </p:txBody>
        </p:sp>
      </p:grpSp>
      <p:pic>
        <p:nvPicPr>
          <p:cNvPr id="84" name="Picture 83">
            <a:extLst>
              <a:ext uri="{FF2B5EF4-FFF2-40B4-BE49-F238E27FC236}">
                <a16:creationId xmlns:a16="http://schemas.microsoft.com/office/drawing/2014/main" id="{BF883B73-A2B8-6529-CF8F-97838707BD44}"/>
              </a:ext>
            </a:extLst>
          </p:cNvPr>
          <p:cNvPicPr>
            <a:picLocks noChangeAspect="1"/>
          </p:cNvPicPr>
          <p:nvPr/>
        </p:nvPicPr>
        <p:blipFill>
          <a:blip r:embed="rId4"/>
          <a:stretch>
            <a:fillRect/>
          </a:stretch>
        </p:blipFill>
        <p:spPr>
          <a:xfrm rot="20874990">
            <a:off x="7939807" y="396451"/>
            <a:ext cx="3035456" cy="1886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5" name="Oval 84">
            <a:extLst>
              <a:ext uri="{FF2B5EF4-FFF2-40B4-BE49-F238E27FC236}">
                <a16:creationId xmlns:a16="http://schemas.microsoft.com/office/drawing/2014/main" id="{9EE1524B-4EAD-6559-A3D4-23A3DF448287}"/>
              </a:ext>
            </a:extLst>
          </p:cNvPr>
          <p:cNvSpPr/>
          <p:nvPr/>
        </p:nvSpPr>
        <p:spPr>
          <a:xfrm>
            <a:off x="48100" y="541506"/>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88" name="Oval 87">
            <a:extLst>
              <a:ext uri="{FF2B5EF4-FFF2-40B4-BE49-F238E27FC236}">
                <a16:creationId xmlns:a16="http://schemas.microsoft.com/office/drawing/2014/main" id="{CD8B2D11-E1E1-CB14-4612-DF8452EE77EE}"/>
              </a:ext>
            </a:extLst>
          </p:cNvPr>
          <p:cNvSpPr/>
          <p:nvPr/>
        </p:nvSpPr>
        <p:spPr>
          <a:xfrm>
            <a:off x="302396" y="542531"/>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89" name="Oval 88">
            <a:extLst>
              <a:ext uri="{FF2B5EF4-FFF2-40B4-BE49-F238E27FC236}">
                <a16:creationId xmlns:a16="http://schemas.microsoft.com/office/drawing/2014/main" id="{4B869161-53C2-D53C-6AD6-BC2F940595C3}"/>
              </a:ext>
            </a:extLst>
          </p:cNvPr>
          <p:cNvSpPr/>
          <p:nvPr/>
        </p:nvSpPr>
        <p:spPr>
          <a:xfrm>
            <a:off x="543366" y="551782"/>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91" name="Oval 90">
            <a:extLst>
              <a:ext uri="{FF2B5EF4-FFF2-40B4-BE49-F238E27FC236}">
                <a16:creationId xmlns:a16="http://schemas.microsoft.com/office/drawing/2014/main" id="{04B2DC87-79B0-0EBA-F7A9-6F69757AD4C9}"/>
              </a:ext>
            </a:extLst>
          </p:cNvPr>
          <p:cNvSpPr/>
          <p:nvPr/>
        </p:nvSpPr>
        <p:spPr>
          <a:xfrm>
            <a:off x="810544" y="556455"/>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92" name="Oval 91">
            <a:extLst>
              <a:ext uri="{FF2B5EF4-FFF2-40B4-BE49-F238E27FC236}">
                <a16:creationId xmlns:a16="http://schemas.microsoft.com/office/drawing/2014/main" id="{FFD1FA2A-61CB-4C28-EB6F-8FC28BF25DFF}"/>
              </a:ext>
            </a:extLst>
          </p:cNvPr>
          <p:cNvSpPr/>
          <p:nvPr/>
        </p:nvSpPr>
        <p:spPr>
          <a:xfrm>
            <a:off x="1078862" y="545928"/>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5</a:t>
            </a:r>
          </a:p>
        </p:txBody>
      </p:sp>
      <p:sp>
        <p:nvSpPr>
          <p:cNvPr id="94" name="Oval 93">
            <a:extLst>
              <a:ext uri="{FF2B5EF4-FFF2-40B4-BE49-F238E27FC236}">
                <a16:creationId xmlns:a16="http://schemas.microsoft.com/office/drawing/2014/main" id="{0C3C19FD-7CFB-B757-8897-BDEB6232BFE4}"/>
              </a:ext>
            </a:extLst>
          </p:cNvPr>
          <p:cNvSpPr/>
          <p:nvPr/>
        </p:nvSpPr>
        <p:spPr>
          <a:xfrm>
            <a:off x="1346040" y="533407"/>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6</a:t>
            </a:r>
          </a:p>
        </p:txBody>
      </p:sp>
      <p:sp>
        <p:nvSpPr>
          <p:cNvPr id="95" name="Oval 94">
            <a:extLst>
              <a:ext uri="{FF2B5EF4-FFF2-40B4-BE49-F238E27FC236}">
                <a16:creationId xmlns:a16="http://schemas.microsoft.com/office/drawing/2014/main" id="{DCD78C09-88DE-28CA-3398-FBE5DA58A471}"/>
              </a:ext>
            </a:extLst>
          </p:cNvPr>
          <p:cNvSpPr/>
          <p:nvPr/>
        </p:nvSpPr>
        <p:spPr>
          <a:xfrm>
            <a:off x="1621792" y="532063"/>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7</a:t>
            </a:r>
          </a:p>
        </p:txBody>
      </p:sp>
      <p:sp>
        <p:nvSpPr>
          <p:cNvPr id="96" name="Oval 95">
            <a:extLst>
              <a:ext uri="{FF2B5EF4-FFF2-40B4-BE49-F238E27FC236}">
                <a16:creationId xmlns:a16="http://schemas.microsoft.com/office/drawing/2014/main" id="{7644A67F-54F7-1007-1BB8-6668C2653B29}"/>
              </a:ext>
            </a:extLst>
          </p:cNvPr>
          <p:cNvSpPr/>
          <p:nvPr/>
        </p:nvSpPr>
        <p:spPr>
          <a:xfrm>
            <a:off x="1911972" y="541524"/>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8</a:t>
            </a:r>
          </a:p>
        </p:txBody>
      </p:sp>
      <p:sp>
        <p:nvSpPr>
          <p:cNvPr id="97" name="Oval 96">
            <a:extLst>
              <a:ext uri="{FF2B5EF4-FFF2-40B4-BE49-F238E27FC236}">
                <a16:creationId xmlns:a16="http://schemas.microsoft.com/office/drawing/2014/main" id="{FFAAC091-E4DA-654E-C19B-6FB15AD05233}"/>
              </a:ext>
            </a:extLst>
          </p:cNvPr>
          <p:cNvSpPr/>
          <p:nvPr/>
        </p:nvSpPr>
        <p:spPr>
          <a:xfrm>
            <a:off x="2187724" y="539205"/>
            <a:ext cx="253852" cy="23789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9</a:t>
            </a:r>
          </a:p>
        </p:txBody>
      </p:sp>
      <p:sp>
        <p:nvSpPr>
          <p:cNvPr id="98" name="Oval 97">
            <a:extLst>
              <a:ext uri="{FF2B5EF4-FFF2-40B4-BE49-F238E27FC236}">
                <a16:creationId xmlns:a16="http://schemas.microsoft.com/office/drawing/2014/main" id="{381FC42C-9F14-D29F-378C-EC8A5BD9ADCF}"/>
              </a:ext>
            </a:extLst>
          </p:cNvPr>
          <p:cNvSpPr/>
          <p:nvPr/>
        </p:nvSpPr>
        <p:spPr>
          <a:xfrm>
            <a:off x="2458227" y="528550"/>
            <a:ext cx="286855" cy="26881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white"/>
                </a:solidFill>
                <a:effectLst/>
                <a:uLnTx/>
                <a:uFillTx/>
                <a:latin typeface="Trebuchet MS"/>
                <a:ea typeface="+mn-ea"/>
                <a:cs typeface="+mn-cs"/>
              </a:rPr>
              <a:t>10</a:t>
            </a:r>
          </a:p>
        </p:txBody>
      </p:sp>
      <p:sp>
        <p:nvSpPr>
          <p:cNvPr id="99" name="Oval 98">
            <a:extLst>
              <a:ext uri="{FF2B5EF4-FFF2-40B4-BE49-F238E27FC236}">
                <a16:creationId xmlns:a16="http://schemas.microsoft.com/office/drawing/2014/main" id="{C6C25C96-D204-A76E-C413-B7A9195D38D9}"/>
              </a:ext>
            </a:extLst>
          </p:cNvPr>
          <p:cNvSpPr/>
          <p:nvPr/>
        </p:nvSpPr>
        <p:spPr>
          <a:xfrm>
            <a:off x="38216" y="836471"/>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100" name="Oval 99">
            <a:extLst>
              <a:ext uri="{FF2B5EF4-FFF2-40B4-BE49-F238E27FC236}">
                <a16:creationId xmlns:a16="http://schemas.microsoft.com/office/drawing/2014/main" id="{D1403770-7A4A-1F41-6C63-E920F2DC546F}"/>
              </a:ext>
            </a:extLst>
          </p:cNvPr>
          <p:cNvSpPr/>
          <p:nvPr/>
        </p:nvSpPr>
        <p:spPr>
          <a:xfrm>
            <a:off x="292512" y="837496"/>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101" name="Oval 100">
            <a:extLst>
              <a:ext uri="{FF2B5EF4-FFF2-40B4-BE49-F238E27FC236}">
                <a16:creationId xmlns:a16="http://schemas.microsoft.com/office/drawing/2014/main" id="{C4F2E37F-3F82-8F77-941A-D4A265FED188}"/>
              </a:ext>
            </a:extLst>
          </p:cNvPr>
          <p:cNvSpPr/>
          <p:nvPr/>
        </p:nvSpPr>
        <p:spPr>
          <a:xfrm>
            <a:off x="533482" y="846747"/>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102" name="Oval 101">
            <a:extLst>
              <a:ext uri="{FF2B5EF4-FFF2-40B4-BE49-F238E27FC236}">
                <a16:creationId xmlns:a16="http://schemas.microsoft.com/office/drawing/2014/main" id="{A50C02D8-3F29-8D6F-0E6F-2B17D43BA5C9}"/>
              </a:ext>
            </a:extLst>
          </p:cNvPr>
          <p:cNvSpPr/>
          <p:nvPr/>
        </p:nvSpPr>
        <p:spPr>
          <a:xfrm>
            <a:off x="800660" y="851420"/>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103" name="Oval 102">
            <a:extLst>
              <a:ext uri="{FF2B5EF4-FFF2-40B4-BE49-F238E27FC236}">
                <a16:creationId xmlns:a16="http://schemas.microsoft.com/office/drawing/2014/main" id="{4C10CEF9-B9B0-0035-2483-68AC9A3ACFBC}"/>
              </a:ext>
            </a:extLst>
          </p:cNvPr>
          <p:cNvSpPr/>
          <p:nvPr/>
        </p:nvSpPr>
        <p:spPr>
          <a:xfrm>
            <a:off x="1068978" y="840893"/>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5</a:t>
            </a:r>
          </a:p>
        </p:txBody>
      </p:sp>
      <p:sp>
        <p:nvSpPr>
          <p:cNvPr id="104" name="Oval 103">
            <a:extLst>
              <a:ext uri="{FF2B5EF4-FFF2-40B4-BE49-F238E27FC236}">
                <a16:creationId xmlns:a16="http://schemas.microsoft.com/office/drawing/2014/main" id="{65D02052-F18F-BAD1-5497-BEF6E1A9B171}"/>
              </a:ext>
            </a:extLst>
          </p:cNvPr>
          <p:cNvSpPr/>
          <p:nvPr/>
        </p:nvSpPr>
        <p:spPr>
          <a:xfrm>
            <a:off x="1336156" y="828372"/>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6</a:t>
            </a:r>
          </a:p>
        </p:txBody>
      </p:sp>
      <p:sp>
        <p:nvSpPr>
          <p:cNvPr id="105" name="Oval 104">
            <a:extLst>
              <a:ext uri="{FF2B5EF4-FFF2-40B4-BE49-F238E27FC236}">
                <a16:creationId xmlns:a16="http://schemas.microsoft.com/office/drawing/2014/main" id="{EC34AC59-F1FF-2869-A69F-CB4E718D8A3B}"/>
              </a:ext>
            </a:extLst>
          </p:cNvPr>
          <p:cNvSpPr/>
          <p:nvPr/>
        </p:nvSpPr>
        <p:spPr>
          <a:xfrm>
            <a:off x="1611908" y="827028"/>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7</a:t>
            </a:r>
          </a:p>
        </p:txBody>
      </p:sp>
      <p:sp>
        <p:nvSpPr>
          <p:cNvPr id="106" name="Oval 105">
            <a:extLst>
              <a:ext uri="{FF2B5EF4-FFF2-40B4-BE49-F238E27FC236}">
                <a16:creationId xmlns:a16="http://schemas.microsoft.com/office/drawing/2014/main" id="{B5A7EB4B-E664-0512-09F0-12E73DEE1289}"/>
              </a:ext>
            </a:extLst>
          </p:cNvPr>
          <p:cNvSpPr/>
          <p:nvPr/>
        </p:nvSpPr>
        <p:spPr>
          <a:xfrm>
            <a:off x="1902088" y="836489"/>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8</a:t>
            </a:r>
          </a:p>
        </p:txBody>
      </p:sp>
      <p:sp>
        <p:nvSpPr>
          <p:cNvPr id="107" name="Oval 106">
            <a:extLst>
              <a:ext uri="{FF2B5EF4-FFF2-40B4-BE49-F238E27FC236}">
                <a16:creationId xmlns:a16="http://schemas.microsoft.com/office/drawing/2014/main" id="{65CE9C82-B84B-CDF4-DDC7-90EDB925C5D4}"/>
              </a:ext>
            </a:extLst>
          </p:cNvPr>
          <p:cNvSpPr/>
          <p:nvPr/>
        </p:nvSpPr>
        <p:spPr>
          <a:xfrm>
            <a:off x="2177840" y="834170"/>
            <a:ext cx="253852" cy="237891"/>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9</a:t>
            </a:r>
          </a:p>
        </p:txBody>
      </p:sp>
      <p:sp>
        <p:nvSpPr>
          <p:cNvPr id="108" name="Oval 107">
            <a:extLst>
              <a:ext uri="{FF2B5EF4-FFF2-40B4-BE49-F238E27FC236}">
                <a16:creationId xmlns:a16="http://schemas.microsoft.com/office/drawing/2014/main" id="{7EF63D8E-BE73-F9DA-5089-57D40C89A252}"/>
              </a:ext>
            </a:extLst>
          </p:cNvPr>
          <p:cNvSpPr/>
          <p:nvPr/>
        </p:nvSpPr>
        <p:spPr>
          <a:xfrm>
            <a:off x="2448343" y="823515"/>
            <a:ext cx="286855" cy="268819"/>
          </a:xfrm>
          <a:prstGeom prst="ellipse">
            <a:avLst/>
          </a:prstGeom>
          <a:solidFill>
            <a:schemeClr val="accent1">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white"/>
                </a:solidFill>
                <a:effectLst/>
                <a:uLnTx/>
                <a:uFillTx/>
                <a:latin typeface="Trebuchet MS"/>
                <a:ea typeface="+mn-ea"/>
                <a:cs typeface="+mn-cs"/>
              </a:rPr>
              <a:t>10</a:t>
            </a:r>
          </a:p>
        </p:txBody>
      </p:sp>
      <p:sp>
        <p:nvSpPr>
          <p:cNvPr id="109" name="Oval 108">
            <a:extLst>
              <a:ext uri="{FF2B5EF4-FFF2-40B4-BE49-F238E27FC236}">
                <a16:creationId xmlns:a16="http://schemas.microsoft.com/office/drawing/2014/main" id="{B66376A2-B24F-F06B-5C66-BE090B87D2B8}"/>
              </a:ext>
            </a:extLst>
          </p:cNvPr>
          <p:cNvSpPr/>
          <p:nvPr/>
        </p:nvSpPr>
        <p:spPr>
          <a:xfrm>
            <a:off x="48100" y="1133543"/>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110" name="Oval 109">
            <a:extLst>
              <a:ext uri="{FF2B5EF4-FFF2-40B4-BE49-F238E27FC236}">
                <a16:creationId xmlns:a16="http://schemas.microsoft.com/office/drawing/2014/main" id="{584BD296-81B8-B5E9-27D6-A149EBAA20AA}"/>
              </a:ext>
            </a:extLst>
          </p:cNvPr>
          <p:cNvSpPr/>
          <p:nvPr/>
        </p:nvSpPr>
        <p:spPr>
          <a:xfrm>
            <a:off x="302396" y="1134568"/>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111" name="Oval 110">
            <a:extLst>
              <a:ext uri="{FF2B5EF4-FFF2-40B4-BE49-F238E27FC236}">
                <a16:creationId xmlns:a16="http://schemas.microsoft.com/office/drawing/2014/main" id="{B1AAC2ED-DF94-7710-BCD0-A9B513FD10F9}"/>
              </a:ext>
            </a:extLst>
          </p:cNvPr>
          <p:cNvSpPr/>
          <p:nvPr/>
        </p:nvSpPr>
        <p:spPr>
          <a:xfrm>
            <a:off x="543366" y="1143819"/>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112" name="Oval 111">
            <a:extLst>
              <a:ext uri="{FF2B5EF4-FFF2-40B4-BE49-F238E27FC236}">
                <a16:creationId xmlns:a16="http://schemas.microsoft.com/office/drawing/2014/main" id="{8E73C7DF-163D-455A-881B-2A2802EDCDF3}"/>
              </a:ext>
            </a:extLst>
          </p:cNvPr>
          <p:cNvSpPr/>
          <p:nvPr/>
        </p:nvSpPr>
        <p:spPr>
          <a:xfrm>
            <a:off x="810544" y="1148492"/>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114" name="Oval 113">
            <a:extLst>
              <a:ext uri="{FF2B5EF4-FFF2-40B4-BE49-F238E27FC236}">
                <a16:creationId xmlns:a16="http://schemas.microsoft.com/office/drawing/2014/main" id="{3B383B1C-535C-0A27-30D0-CB6147DFA208}"/>
              </a:ext>
            </a:extLst>
          </p:cNvPr>
          <p:cNvSpPr/>
          <p:nvPr/>
        </p:nvSpPr>
        <p:spPr>
          <a:xfrm>
            <a:off x="1078862" y="1137965"/>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5</a:t>
            </a:r>
          </a:p>
        </p:txBody>
      </p:sp>
      <p:sp>
        <p:nvSpPr>
          <p:cNvPr id="115" name="Oval 114">
            <a:extLst>
              <a:ext uri="{FF2B5EF4-FFF2-40B4-BE49-F238E27FC236}">
                <a16:creationId xmlns:a16="http://schemas.microsoft.com/office/drawing/2014/main" id="{D7BA8784-CF49-C859-DA1E-2926A73CA114}"/>
              </a:ext>
            </a:extLst>
          </p:cNvPr>
          <p:cNvSpPr/>
          <p:nvPr/>
        </p:nvSpPr>
        <p:spPr>
          <a:xfrm>
            <a:off x="1346040" y="1125444"/>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6</a:t>
            </a:r>
          </a:p>
        </p:txBody>
      </p:sp>
      <p:sp>
        <p:nvSpPr>
          <p:cNvPr id="116" name="Oval 115">
            <a:extLst>
              <a:ext uri="{FF2B5EF4-FFF2-40B4-BE49-F238E27FC236}">
                <a16:creationId xmlns:a16="http://schemas.microsoft.com/office/drawing/2014/main" id="{C56BDA27-7AFA-B8DA-FC8C-C491844E9469}"/>
              </a:ext>
            </a:extLst>
          </p:cNvPr>
          <p:cNvSpPr/>
          <p:nvPr/>
        </p:nvSpPr>
        <p:spPr>
          <a:xfrm>
            <a:off x="1621792" y="1124100"/>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7</a:t>
            </a:r>
          </a:p>
        </p:txBody>
      </p:sp>
      <p:sp>
        <p:nvSpPr>
          <p:cNvPr id="117" name="Oval 116">
            <a:extLst>
              <a:ext uri="{FF2B5EF4-FFF2-40B4-BE49-F238E27FC236}">
                <a16:creationId xmlns:a16="http://schemas.microsoft.com/office/drawing/2014/main" id="{415EE2E2-7936-14DE-3F52-AE7B35F5CF9A}"/>
              </a:ext>
            </a:extLst>
          </p:cNvPr>
          <p:cNvSpPr/>
          <p:nvPr/>
        </p:nvSpPr>
        <p:spPr>
          <a:xfrm>
            <a:off x="1911972" y="1133561"/>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8</a:t>
            </a:r>
          </a:p>
        </p:txBody>
      </p:sp>
      <p:sp>
        <p:nvSpPr>
          <p:cNvPr id="118" name="Oval 117">
            <a:extLst>
              <a:ext uri="{FF2B5EF4-FFF2-40B4-BE49-F238E27FC236}">
                <a16:creationId xmlns:a16="http://schemas.microsoft.com/office/drawing/2014/main" id="{D263D0FC-D9B0-8A6F-D383-B8CB02D64FBA}"/>
              </a:ext>
            </a:extLst>
          </p:cNvPr>
          <p:cNvSpPr/>
          <p:nvPr/>
        </p:nvSpPr>
        <p:spPr>
          <a:xfrm>
            <a:off x="2187724" y="1131242"/>
            <a:ext cx="253852" cy="237891"/>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9</a:t>
            </a:r>
          </a:p>
        </p:txBody>
      </p:sp>
      <p:sp>
        <p:nvSpPr>
          <p:cNvPr id="119" name="Oval 118">
            <a:extLst>
              <a:ext uri="{FF2B5EF4-FFF2-40B4-BE49-F238E27FC236}">
                <a16:creationId xmlns:a16="http://schemas.microsoft.com/office/drawing/2014/main" id="{621D470B-5DEE-E4CF-F119-FB55FFCA3CD8}"/>
              </a:ext>
            </a:extLst>
          </p:cNvPr>
          <p:cNvSpPr/>
          <p:nvPr/>
        </p:nvSpPr>
        <p:spPr>
          <a:xfrm>
            <a:off x="2458227" y="1120587"/>
            <a:ext cx="286855" cy="268819"/>
          </a:xfrm>
          <a:prstGeom prst="ellipse">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white"/>
                </a:solidFill>
                <a:effectLst/>
                <a:uLnTx/>
                <a:uFillTx/>
                <a:latin typeface="Trebuchet MS"/>
                <a:ea typeface="+mn-ea"/>
                <a:cs typeface="+mn-cs"/>
              </a:rPr>
              <a:t>10</a:t>
            </a:r>
          </a:p>
        </p:txBody>
      </p:sp>
      <p:sp>
        <p:nvSpPr>
          <p:cNvPr id="120" name="Oval 119">
            <a:extLst>
              <a:ext uri="{FF2B5EF4-FFF2-40B4-BE49-F238E27FC236}">
                <a16:creationId xmlns:a16="http://schemas.microsoft.com/office/drawing/2014/main" id="{1FF394FF-D29C-EC6B-B854-A7D001A68D1C}"/>
              </a:ext>
            </a:extLst>
          </p:cNvPr>
          <p:cNvSpPr/>
          <p:nvPr/>
        </p:nvSpPr>
        <p:spPr>
          <a:xfrm>
            <a:off x="48100" y="1446434"/>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121" name="Oval 120">
            <a:extLst>
              <a:ext uri="{FF2B5EF4-FFF2-40B4-BE49-F238E27FC236}">
                <a16:creationId xmlns:a16="http://schemas.microsoft.com/office/drawing/2014/main" id="{41C098F8-F9CF-AED6-C832-B55E95B91F05}"/>
              </a:ext>
            </a:extLst>
          </p:cNvPr>
          <p:cNvSpPr/>
          <p:nvPr/>
        </p:nvSpPr>
        <p:spPr>
          <a:xfrm>
            <a:off x="302396" y="1447459"/>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122" name="Oval 121">
            <a:extLst>
              <a:ext uri="{FF2B5EF4-FFF2-40B4-BE49-F238E27FC236}">
                <a16:creationId xmlns:a16="http://schemas.microsoft.com/office/drawing/2014/main" id="{CEED06FB-701A-75A0-7F6B-4EA3D5C6AA48}"/>
              </a:ext>
            </a:extLst>
          </p:cNvPr>
          <p:cNvSpPr/>
          <p:nvPr/>
        </p:nvSpPr>
        <p:spPr>
          <a:xfrm>
            <a:off x="543366" y="1456710"/>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123" name="Oval 122">
            <a:extLst>
              <a:ext uri="{FF2B5EF4-FFF2-40B4-BE49-F238E27FC236}">
                <a16:creationId xmlns:a16="http://schemas.microsoft.com/office/drawing/2014/main" id="{BB00A0E3-9B37-FCD7-FCBF-9DFC153787A1}"/>
              </a:ext>
            </a:extLst>
          </p:cNvPr>
          <p:cNvSpPr/>
          <p:nvPr/>
        </p:nvSpPr>
        <p:spPr>
          <a:xfrm>
            <a:off x="810544" y="1461383"/>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125" name="Oval 124">
            <a:extLst>
              <a:ext uri="{FF2B5EF4-FFF2-40B4-BE49-F238E27FC236}">
                <a16:creationId xmlns:a16="http://schemas.microsoft.com/office/drawing/2014/main" id="{99432E0F-1A58-C740-CA28-7AEA337F2DCC}"/>
              </a:ext>
            </a:extLst>
          </p:cNvPr>
          <p:cNvSpPr/>
          <p:nvPr/>
        </p:nvSpPr>
        <p:spPr>
          <a:xfrm>
            <a:off x="1078862" y="1450856"/>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5</a:t>
            </a:r>
          </a:p>
        </p:txBody>
      </p:sp>
      <p:sp>
        <p:nvSpPr>
          <p:cNvPr id="126" name="Oval 125">
            <a:extLst>
              <a:ext uri="{FF2B5EF4-FFF2-40B4-BE49-F238E27FC236}">
                <a16:creationId xmlns:a16="http://schemas.microsoft.com/office/drawing/2014/main" id="{E04CC9A2-68FD-58CD-3547-90F4D0A4AA95}"/>
              </a:ext>
            </a:extLst>
          </p:cNvPr>
          <p:cNvSpPr/>
          <p:nvPr/>
        </p:nvSpPr>
        <p:spPr>
          <a:xfrm>
            <a:off x="1346040" y="1438335"/>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6</a:t>
            </a:r>
          </a:p>
        </p:txBody>
      </p:sp>
      <p:sp>
        <p:nvSpPr>
          <p:cNvPr id="127" name="Oval 126">
            <a:extLst>
              <a:ext uri="{FF2B5EF4-FFF2-40B4-BE49-F238E27FC236}">
                <a16:creationId xmlns:a16="http://schemas.microsoft.com/office/drawing/2014/main" id="{007EC776-6501-A434-FE8C-6E0D9CE11B3A}"/>
              </a:ext>
            </a:extLst>
          </p:cNvPr>
          <p:cNvSpPr/>
          <p:nvPr/>
        </p:nvSpPr>
        <p:spPr>
          <a:xfrm>
            <a:off x="1621792" y="1436991"/>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7</a:t>
            </a:r>
          </a:p>
        </p:txBody>
      </p:sp>
      <p:sp>
        <p:nvSpPr>
          <p:cNvPr id="128" name="Oval 127">
            <a:extLst>
              <a:ext uri="{FF2B5EF4-FFF2-40B4-BE49-F238E27FC236}">
                <a16:creationId xmlns:a16="http://schemas.microsoft.com/office/drawing/2014/main" id="{FE6B900C-6E70-1DD5-3699-9BDF20BB6F25}"/>
              </a:ext>
            </a:extLst>
          </p:cNvPr>
          <p:cNvSpPr/>
          <p:nvPr/>
        </p:nvSpPr>
        <p:spPr>
          <a:xfrm>
            <a:off x="1911972" y="1446452"/>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8</a:t>
            </a:r>
          </a:p>
        </p:txBody>
      </p:sp>
      <p:sp>
        <p:nvSpPr>
          <p:cNvPr id="129" name="Oval 128">
            <a:extLst>
              <a:ext uri="{FF2B5EF4-FFF2-40B4-BE49-F238E27FC236}">
                <a16:creationId xmlns:a16="http://schemas.microsoft.com/office/drawing/2014/main" id="{84CD43B8-820C-E879-7EAF-4C6E248A984A}"/>
              </a:ext>
            </a:extLst>
          </p:cNvPr>
          <p:cNvSpPr/>
          <p:nvPr/>
        </p:nvSpPr>
        <p:spPr>
          <a:xfrm>
            <a:off x="2187724" y="1444133"/>
            <a:ext cx="253852" cy="237891"/>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9</a:t>
            </a:r>
          </a:p>
        </p:txBody>
      </p:sp>
      <p:sp>
        <p:nvSpPr>
          <p:cNvPr id="130" name="Oval 129">
            <a:extLst>
              <a:ext uri="{FF2B5EF4-FFF2-40B4-BE49-F238E27FC236}">
                <a16:creationId xmlns:a16="http://schemas.microsoft.com/office/drawing/2014/main" id="{5B119844-C364-E0CC-A9C8-1123C25F732C}"/>
              </a:ext>
            </a:extLst>
          </p:cNvPr>
          <p:cNvSpPr/>
          <p:nvPr/>
        </p:nvSpPr>
        <p:spPr>
          <a:xfrm>
            <a:off x="2458227" y="1433478"/>
            <a:ext cx="286855" cy="268819"/>
          </a:xfrm>
          <a:prstGeom prst="ellipse">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white"/>
                </a:solidFill>
                <a:effectLst/>
                <a:uLnTx/>
                <a:uFillTx/>
                <a:latin typeface="Trebuchet MS"/>
                <a:ea typeface="+mn-ea"/>
                <a:cs typeface="+mn-cs"/>
              </a:rPr>
              <a:t>10</a:t>
            </a:r>
          </a:p>
        </p:txBody>
      </p:sp>
      <p:sp>
        <p:nvSpPr>
          <p:cNvPr id="131" name="Oval 130">
            <a:extLst>
              <a:ext uri="{FF2B5EF4-FFF2-40B4-BE49-F238E27FC236}">
                <a16:creationId xmlns:a16="http://schemas.microsoft.com/office/drawing/2014/main" id="{0ECBD68C-EA7F-0D42-E0F1-7BFD7595F771}"/>
              </a:ext>
            </a:extLst>
          </p:cNvPr>
          <p:cNvSpPr/>
          <p:nvPr/>
        </p:nvSpPr>
        <p:spPr>
          <a:xfrm>
            <a:off x="48100" y="1733610"/>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1</a:t>
            </a:r>
          </a:p>
        </p:txBody>
      </p:sp>
      <p:sp>
        <p:nvSpPr>
          <p:cNvPr id="132" name="Oval 131">
            <a:extLst>
              <a:ext uri="{FF2B5EF4-FFF2-40B4-BE49-F238E27FC236}">
                <a16:creationId xmlns:a16="http://schemas.microsoft.com/office/drawing/2014/main" id="{AC90C3FB-E610-3DDB-C510-52E98D7C99CE}"/>
              </a:ext>
            </a:extLst>
          </p:cNvPr>
          <p:cNvSpPr/>
          <p:nvPr/>
        </p:nvSpPr>
        <p:spPr>
          <a:xfrm>
            <a:off x="302396" y="1734635"/>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2</a:t>
            </a:r>
          </a:p>
        </p:txBody>
      </p:sp>
      <p:sp>
        <p:nvSpPr>
          <p:cNvPr id="133" name="Oval 132">
            <a:extLst>
              <a:ext uri="{FF2B5EF4-FFF2-40B4-BE49-F238E27FC236}">
                <a16:creationId xmlns:a16="http://schemas.microsoft.com/office/drawing/2014/main" id="{FF178524-61E1-C0AB-4192-2D5A9862FACC}"/>
              </a:ext>
            </a:extLst>
          </p:cNvPr>
          <p:cNvSpPr/>
          <p:nvPr/>
        </p:nvSpPr>
        <p:spPr>
          <a:xfrm>
            <a:off x="543366" y="1743886"/>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3</a:t>
            </a:r>
          </a:p>
        </p:txBody>
      </p:sp>
      <p:sp>
        <p:nvSpPr>
          <p:cNvPr id="134" name="Oval 133">
            <a:extLst>
              <a:ext uri="{FF2B5EF4-FFF2-40B4-BE49-F238E27FC236}">
                <a16:creationId xmlns:a16="http://schemas.microsoft.com/office/drawing/2014/main" id="{F12F6A6B-EA39-B277-3EEC-8ED2BDA715F6}"/>
              </a:ext>
            </a:extLst>
          </p:cNvPr>
          <p:cNvSpPr/>
          <p:nvPr/>
        </p:nvSpPr>
        <p:spPr>
          <a:xfrm>
            <a:off x="810544" y="1748559"/>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4</a:t>
            </a:r>
          </a:p>
        </p:txBody>
      </p:sp>
      <p:sp>
        <p:nvSpPr>
          <p:cNvPr id="135" name="Oval 134">
            <a:extLst>
              <a:ext uri="{FF2B5EF4-FFF2-40B4-BE49-F238E27FC236}">
                <a16:creationId xmlns:a16="http://schemas.microsoft.com/office/drawing/2014/main" id="{532CF392-A24A-7D30-3F1F-4922A805FD91}"/>
              </a:ext>
            </a:extLst>
          </p:cNvPr>
          <p:cNvSpPr/>
          <p:nvPr/>
        </p:nvSpPr>
        <p:spPr>
          <a:xfrm>
            <a:off x="1078862" y="1738032"/>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5</a:t>
            </a:r>
          </a:p>
        </p:txBody>
      </p:sp>
      <p:sp>
        <p:nvSpPr>
          <p:cNvPr id="136" name="Oval 135">
            <a:extLst>
              <a:ext uri="{FF2B5EF4-FFF2-40B4-BE49-F238E27FC236}">
                <a16:creationId xmlns:a16="http://schemas.microsoft.com/office/drawing/2014/main" id="{A551BDF3-8443-BABB-8E04-391B5A62F903}"/>
              </a:ext>
            </a:extLst>
          </p:cNvPr>
          <p:cNvSpPr/>
          <p:nvPr/>
        </p:nvSpPr>
        <p:spPr>
          <a:xfrm>
            <a:off x="1346040" y="1725511"/>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6</a:t>
            </a:r>
          </a:p>
        </p:txBody>
      </p:sp>
      <p:sp>
        <p:nvSpPr>
          <p:cNvPr id="137" name="Oval 136">
            <a:extLst>
              <a:ext uri="{FF2B5EF4-FFF2-40B4-BE49-F238E27FC236}">
                <a16:creationId xmlns:a16="http://schemas.microsoft.com/office/drawing/2014/main" id="{84E583DE-737F-98E1-E526-A1501FF6FBB1}"/>
              </a:ext>
            </a:extLst>
          </p:cNvPr>
          <p:cNvSpPr/>
          <p:nvPr/>
        </p:nvSpPr>
        <p:spPr>
          <a:xfrm>
            <a:off x="1621792" y="1724167"/>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7</a:t>
            </a:r>
          </a:p>
        </p:txBody>
      </p:sp>
      <p:sp>
        <p:nvSpPr>
          <p:cNvPr id="138" name="Oval 137">
            <a:extLst>
              <a:ext uri="{FF2B5EF4-FFF2-40B4-BE49-F238E27FC236}">
                <a16:creationId xmlns:a16="http://schemas.microsoft.com/office/drawing/2014/main" id="{F3D97948-C0F4-13DA-E0CE-34CA64902BA7}"/>
              </a:ext>
            </a:extLst>
          </p:cNvPr>
          <p:cNvSpPr/>
          <p:nvPr/>
        </p:nvSpPr>
        <p:spPr>
          <a:xfrm>
            <a:off x="1911972" y="1733628"/>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8</a:t>
            </a:r>
          </a:p>
        </p:txBody>
      </p:sp>
      <p:sp>
        <p:nvSpPr>
          <p:cNvPr id="139" name="Oval 138">
            <a:extLst>
              <a:ext uri="{FF2B5EF4-FFF2-40B4-BE49-F238E27FC236}">
                <a16:creationId xmlns:a16="http://schemas.microsoft.com/office/drawing/2014/main" id="{517F77EB-AFE6-222C-CC9D-1623F4F39635}"/>
              </a:ext>
            </a:extLst>
          </p:cNvPr>
          <p:cNvSpPr/>
          <p:nvPr/>
        </p:nvSpPr>
        <p:spPr>
          <a:xfrm>
            <a:off x="2187724" y="1731309"/>
            <a:ext cx="253852" cy="237891"/>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Trebuchet MS"/>
                <a:ea typeface="+mn-ea"/>
                <a:cs typeface="+mn-cs"/>
              </a:rPr>
              <a:t>9</a:t>
            </a:r>
          </a:p>
        </p:txBody>
      </p:sp>
      <p:sp>
        <p:nvSpPr>
          <p:cNvPr id="140" name="Oval 139">
            <a:extLst>
              <a:ext uri="{FF2B5EF4-FFF2-40B4-BE49-F238E27FC236}">
                <a16:creationId xmlns:a16="http://schemas.microsoft.com/office/drawing/2014/main" id="{60400CB6-48B7-1A31-9A03-4185146B9F03}"/>
              </a:ext>
            </a:extLst>
          </p:cNvPr>
          <p:cNvSpPr/>
          <p:nvPr/>
        </p:nvSpPr>
        <p:spPr>
          <a:xfrm>
            <a:off x="2458227" y="1720654"/>
            <a:ext cx="286855" cy="268819"/>
          </a:xfrm>
          <a:prstGeom prst="ellipse">
            <a:avLst/>
          </a:prstGeom>
          <a:solidFill>
            <a:srgbClr val="7030A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white"/>
                </a:solidFill>
                <a:effectLst/>
                <a:uLnTx/>
                <a:uFillTx/>
                <a:latin typeface="Trebuchet MS"/>
                <a:ea typeface="+mn-ea"/>
                <a:cs typeface="+mn-cs"/>
              </a:rPr>
              <a:t>10</a:t>
            </a:r>
          </a:p>
        </p:txBody>
      </p:sp>
    </p:spTree>
    <p:extLst>
      <p:ext uri="{BB962C8B-B14F-4D97-AF65-F5344CB8AC3E}">
        <p14:creationId xmlns:p14="http://schemas.microsoft.com/office/powerpoint/2010/main" val="23407712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DE7D9817-BDB5-4A26-9706-0672128140AE}"/>
              </a:ext>
            </a:extLst>
          </p:cNvPr>
          <p:cNvSpPr txBox="1">
            <a:spLocks/>
          </p:cNvSpPr>
          <p:nvPr/>
        </p:nvSpPr>
        <p:spPr>
          <a:xfrm>
            <a:off x="47328" y="114332"/>
            <a:ext cx="9705009"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Utifrån genomförd övning...</a:t>
            </a:r>
            <a:endParaRPr kumimoji="0" lang="sv-SE" sz="3200" b="1" i="1" u="none" strike="noStrike" kern="1200" cap="none" spc="0" normalizeH="0" baseline="0" noProof="0">
              <a:ln>
                <a:noFill/>
              </a:ln>
              <a:solidFill>
                <a:srgbClr val="000000"/>
              </a:solidFill>
              <a:effectLst/>
              <a:uLnTx/>
              <a:uFillTx/>
              <a:latin typeface="Arial"/>
              <a:ea typeface="+mj-ea"/>
              <a:cs typeface="+mj-cs"/>
            </a:endParaRPr>
          </a:p>
        </p:txBody>
      </p:sp>
      <p:sp>
        <p:nvSpPr>
          <p:cNvPr id="7" name="Rectangle 2">
            <a:extLst>
              <a:ext uri="{FF2B5EF4-FFF2-40B4-BE49-F238E27FC236}">
                <a16:creationId xmlns:a16="http://schemas.microsoft.com/office/drawing/2014/main" id="{3E492159-ED3E-7843-7C4C-6B7BFF42B002}"/>
              </a:ext>
            </a:extLst>
          </p:cNvPr>
          <p:cNvSpPr txBox="1">
            <a:spLocks noChangeArrowheads="1"/>
          </p:cNvSpPr>
          <p:nvPr/>
        </p:nvSpPr>
        <p:spPr bwMode="auto">
          <a:xfrm>
            <a:off x="752319" y="1052736"/>
            <a:ext cx="6279786" cy="331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sv-SE" altLang="sv-SE" sz="2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Wingdings" panose="05000000000000000000" pitchFamily="2" charset="2"/>
              </a:rPr>
              <a:t>Vilka områden kan urskiljas?!</a:t>
            </a:r>
          </a:p>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sv-SE" altLang="sv-SE" sz="2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Wingdings" panose="05000000000000000000" pitchFamily="2" charset="2"/>
              </a:rPr>
              <a:t>Vilka faser kan urskiljas!?</a:t>
            </a:r>
          </a:p>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sv-SE" altLang="sv-SE" sz="2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Wingdings" panose="05000000000000000000" pitchFamily="2" charset="2"/>
              </a:rPr>
              <a:t>Organisationsfrågor</a:t>
            </a:r>
          </a:p>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sv-SE" altLang="sv-SE" sz="2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Wingdings" panose="05000000000000000000" pitchFamily="2" charset="2"/>
              </a:rPr>
              <a:t>Ansvar!</a:t>
            </a:r>
          </a:p>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sv-SE" altLang="sv-SE" sz="2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Wingdings" panose="05000000000000000000" pitchFamily="2" charset="2"/>
              </a:rPr>
              <a:t>Tider &amp; deadlines!</a:t>
            </a:r>
          </a:p>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sv-SE" altLang="sv-SE" sz="2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Wingdings" panose="05000000000000000000" pitchFamily="2" charset="2"/>
              </a:rPr>
              <a:t>Genomförandet – hur säkerställs det!?</a:t>
            </a:r>
          </a:p>
          <a:p>
            <a:pPr marL="342900" marR="0" lvl="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sv-SE" altLang="sv-SE" sz="2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Wingdings" panose="05000000000000000000" pitchFamily="2" charset="2"/>
              </a:rPr>
              <a:t>Konsekvenser om vi missar utsatt deadlines?!</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endParaRPr kumimoji="0" lang="sv-SE" altLang="sv-SE" sz="16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p:txBody>
      </p:sp>
      <p:pic>
        <p:nvPicPr>
          <p:cNvPr id="9" name="Picture 8">
            <a:extLst>
              <a:ext uri="{FF2B5EF4-FFF2-40B4-BE49-F238E27FC236}">
                <a16:creationId xmlns:a16="http://schemas.microsoft.com/office/drawing/2014/main" id="{D5E6C65E-8305-F490-51AF-A57053EEFBA7}"/>
              </a:ext>
            </a:extLst>
          </p:cNvPr>
          <p:cNvPicPr>
            <a:picLocks noChangeAspect="1"/>
          </p:cNvPicPr>
          <p:nvPr/>
        </p:nvPicPr>
        <p:blipFill>
          <a:blip r:embed="rId2"/>
          <a:stretch>
            <a:fillRect/>
          </a:stretch>
        </p:blipFill>
        <p:spPr>
          <a:xfrm rot="191935">
            <a:off x="6384032" y="1052736"/>
            <a:ext cx="5179496" cy="2918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3987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rundade hörn 3">
            <a:extLst>
              <a:ext uri="{FF2B5EF4-FFF2-40B4-BE49-F238E27FC236}">
                <a16:creationId xmlns:a16="http://schemas.microsoft.com/office/drawing/2014/main" id="{BBE4DE8D-5F90-EB39-F1F8-6AC42B03B864}"/>
              </a:ext>
            </a:extLst>
          </p:cNvPr>
          <p:cNvSpPr/>
          <p:nvPr/>
        </p:nvSpPr>
        <p:spPr>
          <a:xfrm>
            <a:off x="1311132" y="2059619"/>
            <a:ext cx="2484000" cy="334150"/>
          </a:xfrm>
          <a:prstGeom prst="roundRect">
            <a:avLst/>
          </a:prstGeom>
          <a:ln>
            <a:noFill/>
            <a:extLst>
              <a:ext uri="{C807C97D-BFC1-408E-A445-0C87EB9F89A2}">
                <ask:lineSketchStyleProps xmlns:ask="http://schemas.microsoft.com/office/drawing/2018/sketchyshapes" sd="3580577813">
                  <a:custGeom>
                    <a:avLst/>
                    <a:gdLst>
                      <a:gd name="connsiteX0" fmla="*/ 0 w 1186576"/>
                      <a:gd name="connsiteY0" fmla="*/ 95314 h 571873"/>
                      <a:gd name="connsiteX1" fmla="*/ 95314 w 1186576"/>
                      <a:gd name="connsiteY1" fmla="*/ 0 h 571873"/>
                      <a:gd name="connsiteX2" fmla="*/ 603247 w 1186576"/>
                      <a:gd name="connsiteY2" fmla="*/ 0 h 571873"/>
                      <a:gd name="connsiteX3" fmla="*/ 1091262 w 1186576"/>
                      <a:gd name="connsiteY3" fmla="*/ 0 h 571873"/>
                      <a:gd name="connsiteX4" fmla="*/ 1186576 w 1186576"/>
                      <a:gd name="connsiteY4" fmla="*/ 95314 h 571873"/>
                      <a:gd name="connsiteX5" fmla="*/ 1186576 w 1186576"/>
                      <a:gd name="connsiteY5" fmla="*/ 476559 h 571873"/>
                      <a:gd name="connsiteX6" fmla="*/ 1091262 w 1186576"/>
                      <a:gd name="connsiteY6" fmla="*/ 571873 h 571873"/>
                      <a:gd name="connsiteX7" fmla="*/ 623166 w 1186576"/>
                      <a:gd name="connsiteY7" fmla="*/ 571873 h 571873"/>
                      <a:gd name="connsiteX8" fmla="*/ 95314 w 1186576"/>
                      <a:gd name="connsiteY8" fmla="*/ 571873 h 571873"/>
                      <a:gd name="connsiteX9" fmla="*/ 0 w 1186576"/>
                      <a:gd name="connsiteY9" fmla="*/ 476559 h 571873"/>
                      <a:gd name="connsiteX10" fmla="*/ 0 w 1186576"/>
                      <a:gd name="connsiteY10" fmla="*/ 95314 h 57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576" h="571873" fill="none" extrusionOk="0">
                        <a:moveTo>
                          <a:pt x="0" y="95314"/>
                        </a:moveTo>
                        <a:cubicBezTo>
                          <a:pt x="1359" y="50504"/>
                          <a:pt x="41409" y="346"/>
                          <a:pt x="95314" y="0"/>
                        </a:cubicBezTo>
                        <a:cubicBezTo>
                          <a:pt x="199876" y="-59219"/>
                          <a:pt x="395056" y="38536"/>
                          <a:pt x="603247" y="0"/>
                        </a:cubicBezTo>
                        <a:cubicBezTo>
                          <a:pt x="811438" y="-38536"/>
                          <a:pt x="917957" y="55959"/>
                          <a:pt x="1091262" y="0"/>
                        </a:cubicBezTo>
                        <a:cubicBezTo>
                          <a:pt x="1134464" y="2430"/>
                          <a:pt x="1175446" y="42427"/>
                          <a:pt x="1186576" y="95314"/>
                        </a:cubicBezTo>
                        <a:cubicBezTo>
                          <a:pt x="1231805" y="172841"/>
                          <a:pt x="1144547" y="341189"/>
                          <a:pt x="1186576" y="476559"/>
                        </a:cubicBezTo>
                        <a:cubicBezTo>
                          <a:pt x="1191329" y="535678"/>
                          <a:pt x="1139656" y="572646"/>
                          <a:pt x="1091262" y="571873"/>
                        </a:cubicBezTo>
                        <a:cubicBezTo>
                          <a:pt x="953123" y="604355"/>
                          <a:pt x="740989" y="546385"/>
                          <a:pt x="623166" y="571873"/>
                        </a:cubicBezTo>
                        <a:cubicBezTo>
                          <a:pt x="505343" y="597361"/>
                          <a:pt x="209651" y="511334"/>
                          <a:pt x="95314" y="571873"/>
                        </a:cubicBezTo>
                        <a:cubicBezTo>
                          <a:pt x="36962" y="573806"/>
                          <a:pt x="-4956" y="531783"/>
                          <a:pt x="0" y="476559"/>
                        </a:cubicBezTo>
                        <a:cubicBezTo>
                          <a:pt x="-5319" y="396403"/>
                          <a:pt x="37364" y="193981"/>
                          <a:pt x="0" y="95314"/>
                        </a:cubicBezTo>
                        <a:close/>
                      </a:path>
                      <a:path w="1186576" h="571873" stroke="0" extrusionOk="0">
                        <a:moveTo>
                          <a:pt x="0" y="95314"/>
                        </a:moveTo>
                        <a:cubicBezTo>
                          <a:pt x="-3100" y="53330"/>
                          <a:pt x="48206" y="6079"/>
                          <a:pt x="95314" y="0"/>
                        </a:cubicBezTo>
                        <a:cubicBezTo>
                          <a:pt x="284546" y="-27276"/>
                          <a:pt x="471766" y="51519"/>
                          <a:pt x="613207" y="0"/>
                        </a:cubicBezTo>
                        <a:cubicBezTo>
                          <a:pt x="754648" y="-51519"/>
                          <a:pt x="929955" y="49054"/>
                          <a:pt x="1091262" y="0"/>
                        </a:cubicBezTo>
                        <a:cubicBezTo>
                          <a:pt x="1141185" y="-12579"/>
                          <a:pt x="1188728" y="48957"/>
                          <a:pt x="1186576" y="95314"/>
                        </a:cubicBezTo>
                        <a:cubicBezTo>
                          <a:pt x="1193684" y="237773"/>
                          <a:pt x="1156851" y="369680"/>
                          <a:pt x="1186576" y="476559"/>
                        </a:cubicBezTo>
                        <a:cubicBezTo>
                          <a:pt x="1180689" y="523026"/>
                          <a:pt x="1140072" y="569106"/>
                          <a:pt x="1091262" y="571873"/>
                        </a:cubicBezTo>
                        <a:cubicBezTo>
                          <a:pt x="872280" y="594296"/>
                          <a:pt x="755672" y="558076"/>
                          <a:pt x="613207" y="571873"/>
                        </a:cubicBezTo>
                        <a:cubicBezTo>
                          <a:pt x="470742" y="585670"/>
                          <a:pt x="264689" y="510720"/>
                          <a:pt x="95314" y="571873"/>
                        </a:cubicBezTo>
                        <a:cubicBezTo>
                          <a:pt x="43130" y="574094"/>
                          <a:pt x="-239" y="541782"/>
                          <a:pt x="0" y="476559"/>
                        </a:cubicBezTo>
                        <a:cubicBezTo>
                          <a:pt x="-20550" y="372076"/>
                          <a:pt x="9898" y="250780"/>
                          <a:pt x="0" y="95314"/>
                        </a:cubicBezTo>
                        <a:close/>
                      </a:path>
                    </a:pathLst>
                  </a:custGeom>
                  <ask:type>
                    <ask:lineSketchNone/>
                  </ask:type>
                </ask:lineSketchStyleProps>
              </a:ext>
            </a:extLst>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sv-SE" sz="1600" b="1">
                <a:latin typeface="+mj-lt"/>
              </a:rPr>
              <a:t>Svart</a:t>
            </a:r>
            <a:endParaRPr lang="sv-SE" b="1">
              <a:latin typeface="+mj-lt"/>
            </a:endParaRPr>
          </a:p>
        </p:txBody>
      </p:sp>
      <p:sp>
        <p:nvSpPr>
          <p:cNvPr id="5" name="Rektangel: rundade hörn 4">
            <a:extLst>
              <a:ext uri="{FF2B5EF4-FFF2-40B4-BE49-F238E27FC236}">
                <a16:creationId xmlns:a16="http://schemas.microsoft.com/office/drawing/2014/main" id="{1A6B83D6-C5C0-AE8F-EBEB-73B5D94B56D3}"/>
              </a:ext>
            </a:extLst>
          </p:cNvPr>
          <p:cNvSpPr/>
          <p:nvPr/>
        </p:nvSpPr>
        <p:spPr>
          <a:xfrm>
            <a:off x="1311132" y="4068016"/>
            <a:ext cx="2484000" cy="334150"/>
          </a:xfrm>
          <a:prstGeom prst="roundRect">
            <a:avLst/>
          </a:prstGeom>
          <a:ln>
            <a:noFill/>
            <a:extLst>
              <a:ext uri="{C807C97D-BFC1-408E-A445-0C87EB9F89A2}">
                <ask:lineSketchStyleProps xmlns:ask="http://schemas.microsoft.com/office/drawing/2018/sketchyshapes" sd="3886132841">
                  <a:custGeom>
                    <a:avLst/>
                    <a:gdLst>
                      <a:gd name="connsiteX0" fmla="*/ 0 w 1186576"/>
                      <a:gd name="connsiteY0" fmla="*/ 95314 h 571873"/>
                      <a:gd name="connsiteX1" fmla="*/ 95314 w 1186576"/>
                      <a:gd name="connsiteY1" fmla="*/ 0 h 571873"/>
                      <a:gd name="connsiteX2" fmla="*/ 593288 w 1186576"/>
                      <a:gd name="connsiteY2" fmla="*/ 0 h 571873"/>
                      <a:gd name="connsiteX3" fmla="*/ 1091262 w 1186576"/>
                      <a:gd name="connsiteY3" fmla="*/ 0 h 571873"/>
                      <a:gd name="connsiteX4" fmla="*/ 1186576 w 1186576"/>
                      <a:gd name="connsiteY4" fmla="*/ 95314 h 571873"/>
                      <a:gd name="connsiteX5" fmla="*/ 1186576 w 1186576"/>
                      <a:gd name="connsiteY5" fmla="*/ 476559 h 571873"/>
                      <a:gd name="connsiteX6" fmla="*/ 1091262 w 1186576"/>
                      <a:gd name="connsiteY6" fmla="*/ 571873 h 571873"/>
                      <a:gd name="connsiteX7" fmla="*/ 593288 w 1186576"/>
                      <a:gd name="connsiteY7" fmla="*/ 571873 h 571873"/>
                      <a:gd name="connsiteX8" fmla="*/ 95314 w 1186576"/>
                      <a:gd name="connsiteY8" fmla="*/ 571873 h 571873"/>
                      <a:gd name="connsiteX9" fmla="*/ 0 w 1186576"/>
                      <a:gd name="connsiteY9" fmla="*/ 476559 h 571873"/>
                      <a:gd name="connsiteX10" fmla="*/ 0 w 1186576"/>
                      <a:gd name="connsiteY10" fmla="*/ 95314 h 57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576" h="571873" fill="none" extrusionOk="0">
                        <a:moveTo>
                          <a:pt x="0" y="95314"/>
                        </a:moveTo>
                        <a:cubicBezTo>
                          <a:pt x="-895" y="53543"/>
                          <a:pt x="51202" y="-13002"/>
                          <a:pt x="95314" y="0"/>
                        </a:cubicBezTo>
                        <a:cubicBezTo>
                          <a:pt x="332698" y="-37866"/>
                          <a:pt x="356978" y="6885"/>
                          <a:pt x="593288" y="0"/>
                        </a:cubicBezTo>
                        <a:cubicBezTo>
                          <a:pt x="829598" y="-6885"/>
                          <a:pt x="847522" y="5320"/>
                          <a:pt x="1091262" y="0"/>
                        </a:cubicBezTo>
                        <a:cubicBezTo>
                          <a:pt x="1147820" y="6969"/>
                          <a:pt x="1197650" y="31769"/>
                          <a:pt x="1186576" y="95314"/>
                        </a:cubicBezTo>
                        <a:cubicBezTo>
                          <a:pt x="1198512" y="262012"/>
                          <a:pt x="1142022" y="336612"/>
                          <a:pt x="1186576" y="476559"/>
                        </a:cubicBezTo>
                        <a:cubicBezTo>
                          <a:pt x="1196884" y="539518"/>
                          <a:pt x="1139385" y="570314"/>
                          <a:pt x="1091262" y="571873"/>
                        </a:cubicBezTo>
                        <a:cubicBezTo>
                          <a:pt x="855600" y="586602"/>
                          <a:pt x="811512" y="549352"/>
                          <a:pt x="593288" y="571873"/>
                        </a:cubicBezTo>
                        <a:cubicBezTo>
                          <a:pt x="375064" y="594394"/>
                          <a:pt x="238620" y="538544"/>
                          <a:pt x="95314" y="571873"/>
                        </a:cubicBezTo>
                        <a:cubicBezTo>
                          <a:pt x="30711" y="574632"/>
                          <a:pt x="6464" y="529776"/>
                          <a:pt x="0" y="476559"/>
                        </a:cubicBezTo>
                        <a:cubicBezTo>
                          <a:pt x="-2328" y="307856"/>
                          <a:pt x="15616" y="259586"/>
                          <a:pt x="0" y="95314"/>
                        </a:cubicBezTo>
                        <a:close/>
                      </a:path>
                      <a:path w="1186576" h="571873" stroke="0" extrusionOk="0">
                        <a:moveTo>
                          <a:pt x="0" y="95314"/>
                        </a:moveTo>
                        <a:cubicBezTo>
                          <a:pt x="7405" y="44800"/>
                          <a:pt x="31489" y="6675"/>
                          <a:pt x="95314" y="0"/>
                        </a:cubicBezTo>
                        <a:cubicBezTo>
                          <a:pt x="201111" y="-53289"/>
                          <a:pt x="398141" y="48906"/>
                          <a:pt x="603247" y="0"/>
                        </a:cubicBezTo>
                        <a:cubicBezTo>
                          <a:pt x="808353" y="-48906"/>
                          <a:pt x="909672" y="21331"/>
                          <a:pt x="1091262" y="0"/>
                        </a:cubicBezTo>
                        <a:cubicBezTo>
                          <a:pt x="1134973" y="-6164"/>
                          <a:pt x="1190471" y="32187"/>
                          <a:pt x="1186576" y="95314"/>
                        </a:cubicBezTo>
                        <a:cubicBezTo>
                          <a:pt x="1225710" y="229398"/>
                          <a:pt x="1156195" y="382913"/>
                          <a:pt x="1186576" y="476559"/>
                        </a:cubicBezTo>
                        <a:cubicBezTo>
                          <a:pt x="1172315" y="533495"/>
                          <a:pt x="1132466" y="580560"/>
                          <a:pt x="1091262" y="571873"/>
                        </a:cubicBezTo>
                        <a:cubicBezTo>
                          <a:pt x="864567" y="591263"/>
                          <a:pt x="814119" y="526294"/>
                          <a:pt x="573369" y="571873"/>
                        </a:cubicBezTo>
                        <a:cubicBezTo>
                          <a:pt x="332619" y="617452"/>
                          <a:pt x="330221" y="546036"/>
                          <a:pt x="95314" y="571873"/>
                        </a:cubicBezTo>
                        <a:cubicBezTo>
                          <a:pt x="44215" y="571960"/>
                          <a:pt x="2444" y="531861"/>
                          <a:pt x="0" y="476559"/>
                        </a:cubicBezTo>
                        <a:cubicBezTo>
                          <a:pt x="-44391" y="315633"/>
                          <a:pt x="19126" y="236670"/>
                          <a:pt x="0" y="95314"/>
                        </a:cubicBezTo>
                        <a:close/>
                      </a:path>
                    </a:pathLst>
                  </a:custGeom>
                  <ask:type>
                    <ask:lineSketchNone/>
                  </ask:type>
                </ask:lineSketchStyleProps>
              </a:ext>
            </a:extLst>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sv-SE" sz="1600" b="1">
                <a:latin typeface="+mj-lt"/>
              </a:rPr>
              <a:t>Gul</a:t>
            </a:r>
            <a:endParaRPr lang="sv-SE" b="1">
              <a:latin typeface="+mj-lt"/>
            </a:endParaRPr>
          </a:p>
        </p:txBody>
      </p:sp>
      <p:sp>
        <p:nvSpPr>
          <p:cNvPr id="6" name="Rektangel: rundade hörn 5">
            <a:extLst>
              <a:ext uri="{FF2B5EF4-FFF2-40B4-BE49-F238E27FC236}">
                <a16:creationId xmlns:a16="http://schemas.microsoft.com/office/drawing/2014/main" id="{C935072C-4C84-2EBD-EA56-21933A93970C}"/>
              </a:ext>
            </a:extLst>
          </p:cNvPr>
          <p:cNvSpPr/>
          <p:nvPr/>
        </p:nvSpPr>
        <p:spPr>
          <a:xfrm>
            <a:off x="1301300" y="2915870"/>
            <a:ext cx="2484000" cy="334150"/>
          </a:xfrm>
          <a:prstGeom prst="roundRect">
            <a:avLst/>
          </a:prstGeom>
          <a:ln>
            <a:noFill/>
            <a:extLst>
              <a:ext uri="{C807C97D-BFC1-408E-A445-0C87EB9F89A2}">
                <ask:lineSketchStyleProps xmlns:ask="http://schemas.microsoft.com/office/drawing/2018/sketchyshapes" sd="1370028212">
                  <a:custGeom>
                    <a:avLst/>
                    <a:gdLst>
                      <a:gd name="connsiteX0" fmla="*/ 0 w 1186576"/>
                      <a:gd name="connsiteY0" fmla="*/ 95314 h 571873"/>
                      <a:gd name="connsiteX1" fmla="*/ 95314 w 1186576"/>
                      <a:gd name="connsiteY1" fmla="*/ 0 h 571873"/>
                      <a:gd name="connsiteX2" fmla="*/ 593288 w 1186576"/>
                      <a:gd name="connsiteY2" fmla="*/ 0 h 571873"/>
                      <a:gd name="connsiteX3" fmla="*/ 1091262 w 1186576"/>
                      <a:gd name="connsiteY3" fmla="*/ 0 h 571873"/>
                      <a:gd name="connsiteX4" fmla="*/ 1186576 w 1186576"/>
                      <a:gd name="connsiteY4" fmla="*/ 95314 h 571873"/>
                      <a:gd name="connsiteX5" fmla="*/ 1186576 w 1186576"/>
                      <a:gd name="connsiteY5" fmla="*/ 476559 h 571873"/>
                      <a:gd name="connsiteX6" fmla="*/ 1091262 w 1186576"/>
                      <a:gd name="connsiteY6" fmla="*/ 571873 h 571873"/>
                      <a:gd name="connsiteX7" fmla="*/ 613207 w 1186576"/>
                      <a:gd name="connsiteY7" fmla="*/ 571873 h 571873"/>
                      <a:gd name="connsiteX8" fmla="*/ 95314 w 1186576"/>
                      <a:gd name="connsiteY8" fmla="*/ 571873 h 571873"/>
                      <a:gd name="connsiteX9" fmla="*/ 0 w 1186576"/>
                      <a:gd name="connsiteY9" fmla="*/ 476559 h 571873"/>
                      <a:gd name="connsiteX10" fmla="*/ 0 w 1186576"/>
                      <a:gd name="connsiteY10" fmla="*/ 95314 h 57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576" h="571873" fill="none" extrusionOk="0">
                        <a:moveTo>
                          <a:pt x="0" y="95314"/>
                        </a:moveTo>
                        <a:cubicBezTo>
                          <a:pt x="-1742" y="40593"/>
                          <a:pt x="55168" y="-2184"/>
                          <a:pt x="95314" y="0"/>
                        </a:cubicBezTo>
                        <a:cubicBezTo>
                          <a:pt x="260250" y="-29381"/>
                          <a:pt x="446588" y="37265"/>
                          <a:pt x="593288" y="0"/>
                        </a:cubicBezTo>
                        <a:cubicBezTo>
                          <a:pt x="739988" y="-37265"/>
                          <a:pt x="914397" y="15203"/>
                          <a:pt x="1091262" y="0"/>
                        </a:cubicBezTo>
                        <a:cubicBezTo>
                          <a:pt x="1140053" y="708"/>
                          <a:pt x="1190834" y="44884"/>
                          <a:pt x="1186576" y="95314"/>
                        </a:cubicBezTo>
                        <a:cubicBezTo>
                          <a:pt x="1214362" y="196884"/>
                          <a:pt x="1164005" y="334162"/>
                          <a:pt x="1186576" y="476559"/>
                        </a:cubicBezTo>
                        <a:cubicBezTo>
                          <a:pt x="1182116" y="540854"/>
                          <a:pt x="1145894" y="563353"/>
                          <a:pt x="1091262" y="571873"/>
                        </a:cubicBezTo>
                        <a:cubicBezTo>
                          <a:pt x="972392" y="593366"/>
                          <a:pt x="850819" y="523141"/>
                          <a:pt x="613207" y="571873"/>
                        </a:cubicBezTo>
                        <a:cubicBezTo>
                          <a:pt x="375596" y="620605"/>
                          <a:pt x="288809" y="552164"/>
                          <a:pt x="95314" y="571873"/>
                        </a:cubicBezTo>
                        <a:cubicBezTo>
                          <a:pt x="43440" y="570021"/>
                          <a:pt x="6995" y="535420"/>
                          <a:pt x="0" y="476559"/>
                        </a:cubicBezTo>
                        <a:cubicBezTo>
                          <a:pt x="-4340" y="359834"/>
                          <a:pt x="43693" y="229749"/>
                          <a:pt x="0" y="95314"/>
                        </a:cubicBezTo>
                        <a:close/>
                      </a:path>
                      <a:path w="1186576" h="571873" stroke="0" extrusionOk="0">
                        <a:moveTo>
                          <a:pt x="0" y="95314"/>
                        </a:moveTo>
                        <a:cubicBezTo>
                          <a:pt x="-4237" y="35146"/>
                          <a:pt x="46263" y="-1078"/>
                          <a:pt x="95314" y="0"/>
                        </a:cubicBezTo>
                        <a:cubicBezTo>
                          <a:pt x="296823" y="-42460"/>
                          <a:pt x="428915" y="19025"/>
                          <a:pt x="573369" y="0"/>
                        </a:cubicBezTo>
                        <a:cubicBezTo>
                          <a:pt x="717823" y="-19025"/>
                          <a:pt x="894808" y="23542"/>
                          <a:pt x="1091262" y="0"/>
                        </a:cubicBezTo>
                        <a:cubicBezTo>
                          <a:pt x="1137223" y="-7530"/>
                          <a:pt x="1186062" y="40763"/>
                          <a:pt x="1186576" y="95314"/>
                        </a:cubicBezTo>
                        <a:cubicBezTo>
                          <a:pt x="1194245" y="217149"/>
                          <a:pt x="1162920" y="359359"/>
                          <a:pt x="1186576" y="476559"/>
                        </a:cubicBezTo>
                        <a:cubicBezTo>
                          <a:pt x="1178471" y="527739"/>
                          <a:pt x="1142757" y="571363"/>
                          <a:pt x="1091262" y="571873"/>
                        </a:cubicBezTo>
                        <a:cubicBezTo>
                          <a:pt x="937757" y="595992"/>
                          <a:pt x="852645" y="538166"/>
                          <a:pt x="623166" y="571873"/>
                        </a:cubicBezTo>
                        <a:cubicBezTo>
                          <a:pt x="393687" y="605580"/>
                          <a:pt x="308434" y="548967"/>
                          <a:pt x="95314" y="571873"/>
                        </a:cubicBezTo>
                        <a:cubicBezTo>
                          <a:pt x="37450" y="586042"/>
                          <a:pt x="675" y="533178"/>
                          <a:pt x="0" y="476559"/>
                        </a:cubicBezTo>
                        <a:cubicBezTo>
                          <a:pt x="-23499" y="380730"/>
                          <a:pt x="28143" y="220587"/>
                          <a:pt x="0" y="95314"/>
                        </a:cubicBezTo>
                        <a:close/>
                      </a:path>
                    </a:pathLst>
                  </a:custGeom>
                  <ask:type>
                    <ask:lineSketchNone/>
                  </ask:type>
                </ask:lineSketchStyleProps>
              </a:ext>
            </a:extLst>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v-SE" sz="1600" b="1">
                <a:latin typeface="+mj-lt"/>
              </a:rPr>
              <a:t>Grön</a:t>
            </a:r>
            <a:endParaRPr lang="sv-SE" b="1">
              <a:latin typeface="+mj-lt"/>
            </a:endParaRPr>
          </a:p>
        </p:txBody>
      </p:sp>
      <p:sp>
        <p:nvSpPr>
          <p:cNvPr id="7" name="Rektangel: rundade hörn 6">
            <a:extLst>
              <a:ext uri="{FF2B5EF4-FFF2-40B4-BE49-F238E27FC236}">
                <a16:creationId xmlns:a16="http://schemas.microsoft.com/office/drawing/2014/main" id="{5D9AEDCE-7B3F-C2CA-51DF-7A7AD04A44F2}"/>
              </a:ext>
            </a:extLst>
          </p:cNvPr>
          <p:cNvSpPr/>
          <p:nvPr/>
        </p:nvSpPr>
        <p:spPr>
          <a:xfrm>
            <a:off x="4878665" y="2059619"/>
            <a:ext cx="2484000" cy="334150"/>
          </a:xfrm>
          <a:prstGeom prst="roundRect">
            <a:avLst/>
          </a:prstGeom>
          <a:solidFill>
            <a:srgbClr val="49757F"/>
          </a:solidFill>
          <a:ln>
            <a:noFill/>
            <a:extLst>
              <a:ext uri="{C807C97D-BFC1-408E-A445-0C87EB9F89A2}">
                <ask:lineSketchStyleProps xmlns:ask="http://schemas.microsoft.com/office/drawing/2018/sketchyshapes" sd="1720088725">
                  <a:custGeom>
                    <a:avLst/>
                    <a:gdLst>
                      <a:gd name="connsiteX0" fmla="*/ 0 w 1186576"/>
                      <a:gd name="connsiteY0" fmla="*/ 95314 h 571873"/>
                      <a:gd name="connsiteX1" fmla="*/ 95314 w 1186576"/>
                      <a:gd name="connsiteY1" fmla="*/ 0 h 571873"/>
                      <a:gd name="connsiteX2" fmla="*/ 593288 w 1186576"/>
                      <a:gd name="connsiteY2" fmla="*/ 0 h 571873"/>
                      <a:gd name="connsiteX3" fmla="*/ 1091262 w 1186576"/>
                      <a:gd name="connsiteY3" fmla="*/ 0 h 571873"/>
                      <a:gd name="connsiteX4" fmla="*/ 1186576 w 1186576"/>
                      <a:gd name="connsiteY4" fmla="*/ 95314 h 571873"/>
                      <a:gd name="connsiteX5" fmla="*/ 1186576 w 1186576"/>
                      <a:gd name="connsiteY5" fmla="*/ 476559 h 571873"/>
                      <a:gd name="connsiteX6" fmla="*/ 1091262 w 1186576"/>
                      <a:gd name="connsiteY6" fmla="*/ 571873 h 571873"/>
                      <a:gd name="connsiteX7" fmla="*/ 623166 w 1186576"/>
                      <a:gd name="connsiteY7" fmla="*/ 571873 h 571873"/>
                      <a:gd name="connsiteX8" fmla="*/ 95314 w 1186576"/>
                      <a:gd name="connsiteY8" fmla="*/ 571873 h 571873"/>
                      <a:gd name="connsiteX9" fmla="*/ 0 w 1186576"/>
                      <a:gd name="connsiteY9" fmla="*/ 476559 h 571873"/>
                      <a:gd name="connsiteX10" fmla="*/ 0 w 1186576"/>
                      <a:gd name="connsiteY10" fmla="*/ 95314 h 57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576" h="571873" fill="none" extrusionOk="0">
                        <a:moveTo>
                          <a:pt x="0" y="95314"/>
                        </a:moveTo>
                        <a:cubicBezTo>
                          <a:pt x="1898" y="42827"/>
                          <a:pt x="44298" y="-682"/>
                          <a:pt x="95314" y="0"/>
                        </a:cubicBezTo>
                        <a:cubicBezTo>
                          <a:pt x="334351" y="-37643"/>
                          <a:pt x="352897" y="3802"/>
                          <a:pt x="593288" y="0"/>
                        </a:cubicBezTo>
                        <a:cubicBezTo>
                          <a:pt x="833679" y="-3802"/>
                          <a:pt x="961516" y="29556"/>
                          <a:pt x="1091262" y="0"/>
                        </a:cubicBezTo>
                        <a:cubicBezTo>
                          <a:pt x="1147523" y="4638"/>
                          <a:pt x="1195137" y="51342"/>
                          <a:pt x="1186576" y="95314"/>
                        </a:cubicBezTo>
                        <a:cubicBezTo>
                          <a:pt x="1207540" y="283788"/>
                          <a:pt x="1147258" y="352245"/>
                          <a:pt x="1186576" y="476559"/>
                        </a:cubicBezTo>
                        <a:cubicBezTo>
                          <a:pt x="1196098" y="539401"/>
                          <a:pt x="1153397" y="570417"/>
                          <a:pt x="1091262" y="571873"/>
                        </a:cubicBezTo>
                        <a:cubicBezTo>
                          <a:pt x="942667" y="586706"/>
                          <a:pt x="750136" y="518663"/>
                          <a:pt x="623166" y="571873"/>
                        </a:cubicBezTo>
                        <a:cubicBezTo>
                          <a:pt x="496196" y="625083"/>
                          <a:pt x="217183" y="529062"/>
                          <a:pt x="95314" y="571873"/>
                        </a:cubicBezTo>
                        <a:cubicBezTo>
                          <a:pt x="50690" y="578663"/>
                          <a:pt x="1129" y="528763"/>
                          <a:pt x="0" y="476559"/>
                        </a:cubicBezTo>
                        <a:cubicBezTo>
                          <a:pt x="-3130" y="304406"/>
                          <a:pt x="35590" y="178121"/>
                          <a:pt x="0" y="95314"/>
                        </a:cubicBezTo>
                        <a:close/>
                      </a:path>
                      <a:path w="1186576" h="571873" stroke="0" extrusionOk="0">
                        <a:moveTo>
                          <a:pt x="0" y="95314"/>
                        </a:moveTo>
                        <a:cubicBezTo>
                          <a:pt x="13377" y="41654"/>
                          <a:pt x="35723" y="6086"/>
                          <a:pt x="95314" y="0"/>
                        </a:cubicBezTo>
                        <a:cubicBezTo>
                          <a:pt x="283698" y="-38124"/>
                          <a:pt x="409328" y="27464"/>
                          <a:pt x="573369" y="0"/>
                        </a:cubicBezTo>
                        <a:cubicBezTo>
                          <a:pt x="737411" y="-27464"/>
                          <a:pt x="940488" y="60571"/>
                          <a:pt x="1091262" y="0"/>
                        </a:cubicBezTo>
                        <a:cubicBezTo>
                          <a:pt x="1146932" y="-12257"/>
                          <a:pt x="1191687" y="42661"/>
                          <a:pt x="1186576" y="95314"/>
                        </a:cubicBezTo>
                        <a:cubicBezTo>
                          <a:pt x="1210260" y="257252"/>
                          <a:pt x="1143040" y="356937"/>
                          <a:pt x="1186576" y="476559"/>
                        </a:cubicBezTo>
                        <a:cubicBezTo>
                          <a:pt x="1185742" y="543098"/>
                          <a:pt x="1148746" y="577274"/>
                          <a:pt x="1091262" y="571873"/>
                        </a:cubicBezTo>
                        <a:cubicBezTo>
                          <a:pt x="934136" y="620510"/>
                          <a:pt x="818751" y="563797"/>
                          <a:pt x="573369" y="571873"/>
                        </a:cubicBezTo>
                        <a:cubicBezTo>
                          <a:pt x="327987" y="579949"/>
                          <a:pt x="236069" y="563468"/>
                          <a:pt x="95314" y="571873"/>
                        </a:cubicBezTo>
                        <a:cubicBezTo>
                          <a:pt x="46602" y="574472"/>
                          <a:pt x="-4408" y="522253"/>
                          <a:pt x="0" y="476559"/>
                        </a:cubicBezTo>
                        <a:cubicBezTo>
                          <a:pt x="-19138" y="341454"/>
                          <a:pt x="28604" y="279361"/>
                          <a:pt x="0" y="95314"/>
                        </a:cubicBezTo>
                        <a:close/>
                      </a:path>
                    </a:pathLst>
                  </a:custGeom>
                  <ask:type>
                    <ask:lineSketchNone/>
                  </ask:type>
                </ask:lineSketchStyleProps>
              </a:ext>
            </a:extLst>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sv-SE" sz="1600" b="1">
                <a:latin typeface="+mj-lt"/>
              </a:rPr>
              <a:t>Blå Projekt</a:t>
            </a:r>
          </a:p>
        </p:txBody>
      </p:sp>
      <p:sp>
        <p:nvSpPr>
          <p:cNvPr id="8" name="Rektangel: rundade hörn 7">
            <a:extLst>
              <a:ext uri="{FF2B5EF4-FFF2-40B4-BE49-F238E27FC236}">
                <a16:creationId xmlns:a16="http://schemas.microsoft.com/office/drawing/2014/main" id="{021B41CB-37A8-A081-B02B-EEF17E7CB06B}"/>
              </a:ext>
            </a:extLst>
          </p:cNvPr>
          <p:cNvSpPr/>
          <p:nvPr/>
        </p:nvSpPr>
        <p:spPr>
          <a:xfrm>
            <a:off x="4878665" y="4068016"/>
            <a:ext cx="2484000" cy="334150"/>
          </a:xfrm>
          <a:prstGeom prst="roundRect">
            <a:avLst/>
          </a:prstGeom>
          <a:solidFill>
            <a:srgbClr val="578C98"/>
          </a:solidFill>
          <a:ln>
            <a:noFill/>
            <a:extLst>
              <a:ext uri="{C807C97D-BFC1-408E-A445-0C87EB9F89A2}">
                <ask:lineSketchStyleProps xmlns:ask="http://schemas.microsoft.com/office/drawing/2018/sketchyshapes" sd="374468733">
                  <a:custGeom>
                    <a:avLst/>
                    <a:gdLst>
                      <a:gd name="connsiteX0" fmla="*/ 0 w 1186576"/>
                      <a:gd name="connsiteY0" fmla="*/ 95314 h 571873"/>
                      <a:gd name="connsiteX1" fmla="*/ 95314 w 1186576"/>
                      <a:gd name="connsiteY1" fmla="*/ 0 h 571873"/>
                      <a:gd name="connsiteX2" fmla="*/ 573369 w 1186576"/>
                      <a:gd name="connsiteY2" fmla="*/ 0 h 571873"/>
                      <a:gd name="connsiteX3" fmla="*/ 1091262 w 1186576"/>
                      <a:gd name="connsiteY3" fmla="*/ 0 h 571873"/>
                      <a:gd name="connsiteX4" fmla="*/ 1186576 w 1186576"/>
                      <a:gd name="connsiteY4" fmla="*/ 95314 h 571873"/>
                      <a:gd name="connsiteX5" fmla="*/ 1186576 w 1186576"/>
                      <a:gd name="connsiteY5" fmla="*/ 476559 h 571873"/>
                      <a:gd name="connsiteX6" fmla="*/ 1091262 w 1186576"/>
                      <a:gd name="connsiteY6" fmla="*/ 571873 h 571873"/>
                      <a:gd name="connsiteX7" fmla="*/ 593288 w 1186576"/>
                      <a:gd name="connsiteY7" fmla="*/ 571873 h 571873"/>
                      <a:gd name="connsiteX8" fmla="*/ 95314 w 1186576"/>
                      <a:gd name="connsiteY8" fmla="*/ 571873 h 571873"/>
                      <a:gd name="connsiteX9" fmla="*/ 0 w 1186576"/>
                      <a:gd name="connsiteY9" fmla="*/ 476559 h 571873"/>
                      <a:gd name="connsiteX10" fmla="*/ 0 w 1186576"/>
                      <a:gd name="connsiteY10" fmla="*/ 95314 h 57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576" h="571873" fill="none" extrusionOk="0">
                        <a:moveTo>
                          <a:pt x="0" y="95314"/>
                        </a:moveTo>
                        <a:cubicBezTo>
                          <a:pt x="-4826" y="36402"/>
                          <a:pt x="38256" y="5292"/>
                          <a:pt x="95314" y="0"/>
                        </a:cubicBezTo>
                        <a:cubicBezTo>
                          <a:pt x="296276" y="-43673"/>
                          <a:pt x="388662" y="35329"/>
                          <a:pt x="573369" y="0"/>
                        </a:cubicBezTo>
                        <a:cubicBezTo>
                          <a:pt x="758076" y="-35329"/>
                          <a:pt x="933873" y="49311"/>
                          <a:pt x="1091262" y="0"/>
                        </a:cubicBezTo>
                        <a:cubicBezTo>
                          <a:pt x="1155937" y="6886"/>
                          <a:pt x="1181180" y="45780"/>
                          <a:pt x="1186576" y="95314"/>
                        </a:cubicBezTo>
                        <a:cubicBezTo>
                          <a:pt x="1231311" y="189865"/>
                          <a:pt x="1167862" y="388638"/>
                          <a:pt x="1186576" y="476559"/>
                        </a:cubicBezTo>
                        <a:cubicBezTo>
                          <a:pt x="1188997" y="532316"/>
                          <a:pt x="1142108" y="572311"/>
                          <a:pt x="1091262" y="571873"/>
                        </a:cubicBezTo>
                        <a:cubicBezTo>
                          <a:pt x="848569" y="627597"/>
                          <a:pt x="833550" y="570568"/>
                          <a:pt x="593288" y="571873"/>
                        </a:cubicBezTo>
                        <a:cubicBezTo>
                          <a:pt x="353026" y="573178"/>
                          <a:pt x="232384" y="536620"/>
                          <a:pt x="95314" y="571873"/>
                        </a:cubicBezTo>
                        <a:cubicBezTo>
                          <a:pt x="49083" y="576809"/>
                          <a:pt x="-971" y="540917"/>
                          <a:pt x="0" y="476559"/>
                        </a:cubicBezTo>
                        <a:cubicBezTo>
                          <a:pt x="-25202" y="303026"/>
                          <a:pt x="44362" y="266897"/>
                          <a:pt x="0" y="95314"/>
                        </a:cubicBezTo>
                        <a:close/>
                      </a:path>
                      <a:path w="1186576" h="571873" stroke="0" extrusionOk="0">
                        <a:moveTo>
                          <a:pt x="0" y="95314"/>
                        </a:moveTo>
                        <a:cubicBezTo>
                          <a:pt x="-7886" y="35082"/>
                          <a:pt x="41849" y="809"/>
                          <a:pt x="95314" y="0"/>
                        </a:cubicBezTo>
                        <a:cubicBezTo>
                          <a:pt x="325934" y="-49477"/>
                          <a:pt x="480187" y="23323"/>
                          <a:pt x="603247" y="0"/>
                        </a:cubicBezTo>
                        <a:cubicBezTo>
                          <a:pt x="726307" y="-23323"/>
                          <a:pt x="986079" y="15534"/>
                          <a:pt x="1091262" y="0"/>
                        </a:cubicBezTo>
                        <a:cubicBezTo>
                          <a:pt x="1140915" y="-401"/>
                          <a:pt x="1190739" y="27679"/>
                          <a:pt x="1186576" y="95314"/>
                        </a:cubicBezTo>
                        <a:cubicBezTo>
                          <a:pt x="1231412" y="206371"/>
                          <a:pt x="1171383" y="295618"/>
                          <a:pt x="1186576" y="476559"/>
                        </a:cubicBezTo>
                        <a:cubicBezTo>
                          <a:pt x="1191782" y="529609"/>
                          <a:pt x="1152370" y="575474"/>
                          <a:pt x="1091262" y="571873"/>
                        </a:cubicBezTo>
                        <a:cubicBezTo>
                          <a:pt x="929155" y="614889"/>
                          <a:pt x="781153" y="556542"/>
                          <a:pt x="573369" y="571873"/>
                        </a:cubicBezTo>
                        <a:cubicBezTo>
                          <a:pt x="365585" y="587204"/>
                          <a:pt x="330694" y="526538"/>
                          <a:pt x="95314" y="571873"/>
                        </a:cubicBezTo>
                        <a:cubicBezTo>
                          <a:pt x="57019" y="573699"/>
                          <a:pt x="-1208" y="529259"/>
                          <a:pt x="0" y="476559"/>
                        </a:cubicBezTo>
                        <a:cubicBezTo>
                          <a:pt x="-12380" y="379663"/>
                          <a:pt x="990" y="284132"/>
                          <a:pt x="0" y="95314"/>
                        </a:cubicBezTo>
                        <a:close/>
                      </a:path>
                    </a:pathLst>
                  </a:custGeom>
                  <ask:type>
                    <ask:lineSketchNone/>
                  </ask:type>
                </ask:lineSketchStyleProps>
              </a:ext>
            </a:extLst>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sv-SE" sz="1600" b="1">
                <a:latin typeface="+mj-lt"/>
              </a:rPr>
              <a:t>Blå Digital</a:t>
            </a:r>
          </a:p>
        </p:txBody>
      </p:sp>
      <p:sp>
        <p:nvSpPr>
          <p:cNvPr id="9" name="Rektangel: rundade hörn 8">
            <a:extLst>
              <a:ext uri="{FF2B5EF4-FFF2-40B4-BE49-F238E27FC236}">
                <a16:creationId xmlns:a16="http://schemas.microsoft.com/office/drawing/2014/main" id="{D948E9F4-2F85-5B42-DD96-6CD83C4EA227}"/>
              </a:ext>
            </a:extLst>
          </p:cNvPr>
          <p:cNvSpPr/>
          <p:nvPr/>
        </p:nvSpPr>
        <p:spPr>
          <a:xfrm>
            <a:off x="8629963" y="2059619"/>
            <a:ext cx="2484000" cy="334150"/>
          </a:xfrm>
          <a:prstGeom prst="roundRect">
            <a:avLst/>
          </a:prstGeom>
          <a:solidFill>
            <a:srgbClr val="7E2656"/>
          </a:solidFill>
          <a:ln>
            <a:noFill/>
            <a:extLst>
              <a:ext uri="{C807C97D-BFC1-408E-A445-0C87EB9F89A2}">
                <ask:lineSketchStyleProps xmlns:ask="http://schemas.microsoft.com/office/drawing/2018/sketchyshapes" sd="1375281330">
                  <a:custGeom>
                    <a:avLst/>
                    <a:gdLst>
                      <a:gd name="connsiteX0" fmla="*/ 0 w 1186576"/>
                      <a:gd name="connsiteY0" fmla="*/ 95314 h 571873"/>
                      <a:gd name="connsiteX1" fmla="*/ 95314 w 1186576"/>
                      <a:gd name="connsiteY1" fmla="*/ 0 h 571873"/>
                      <a:gd name="connsiteX2" fmla="*/ 613207 w 1186576"/>
                      <a:gd name="connsiteY2" fmla="*/ 0 h 571873"/>
                      <a:gd name="connsiteX3" fmla="*/ 1091262 w 1186576"/>
                      <a:gd name="connsiteY3" fmla="*/ 0 h 571873"/>
                      <a:gd name="connsiteX4" fmla="*/ 1186576 w 1186576"/>
                      <a:gd name="connsiteY4" fmla="*/ 95314 h 571873"/>
                      <a:gd name="connsiteX5" fmla="*/ 1186576 w 1186576"/>
                      <a:gd name="connsiteY5" fmla="*/ 476559 h 571873"/>
                      <a:gd name="connsiteX6" fmla="*/ 1091262 w 1186576"/>
                      <a:gd name="connsiteY6" fmla="*/ 571873 h 571873"/>
                      <a:gd name="connsiteX7" fmla="*/ 573369 w 1186576"/>
                      <a:gd name="connsiteY7" fmla="*/ 571873 h 571873"/>
                      <a:gd name="connsiteX8" fmla="*/ 95314 w 1186576"/>
                      <a:gd name="connsiteY8" fmla="*/ 571873 h 571873"/>
                      <a:gd name="connsiteX9" fmla="*/ 0 w 1186576"/>
                      <a:gd name="connsiteY9" fmla="*/ 476559 h 571873"/>
                      <a:gd name="connsiteX10" fmla="*/ 0 w 1186576"/>
                      <a:gd name="connsiteY10" fmla="*/ 95314 h 57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576" h="571873" fill="none" extrusionOk="0">
                        <a:moveTo>
                          <a:pt x="0" y="95314"/>
                        </a:moveTo>
                        <a:cubicBezTo>
                          <a:pt x="-1177" y="37441"/>
                          <a:pt x="43696" y="9194"/>
                          <a:pt x="95314" y="0"/>
                        </a:cubicBezTo>
                        <a:cubicBezTo>
                          <a:pt x="349031" y="-52692"/>
                          <a:pt x="413301" y="17690"/>
                          <a:pt x="613207" y="0"/>
                        </a:cubicBezTo>
                        <a:cubicBezTo>
                          <a:pt x="813113" y="-17690"/>
                          <a:pt x="854729" y="20547"/>
                          <a:pt x="1091262" y="0"/>
                        </a:cubicBezTo>
                        <a:cubicBezTo>
                          <a:pt x="1144468" y="1300"/>
                          <a:pt x="1184794" y="30021"/>
                          <a:pt x="1186576" y="95314"/>
                        </a:cubicBezTo>
                        <a:cubicBezTo>
                          <a:pt x="1196941" y="238663"/>
                          <a:pt x="1141089" y="373378"/>
                          <a:pt x="1186576" y="476559"/>
                        </a:cubicBezTo>
                        <a:cubicBezTo>
                          <a:pt x="1200331" y="522135"/>
                          <a:pt x="1140811" y="567533"/>
                          <a:pt x="1091262" y="571873"/>
                        </a:cubicBezTo>
                        <a:cubicBezTo>
                          <a:pt x="878235" y="594577"/>
                          <a:pt x="758207" y="549230"/>
                          <a:pt x="573369" y="571873"/>
                        </a:cubicBezTo>
                        <a:cubicBezTo>
                          <a:pt x="388531" y="594516"/>
                          <a:pt x="226589" y="566593"/>
                          <a:pt x="95314" y="571873"/>
                        </a:cubicBezTo>
                        <a:cubicBezTo>
                          <a:pt x="41222" y="573982"/>
                          <a:pt x="7767" y="531198"/>
                          <a:pt x="0" y="476559"/>
                        </a:cubicBezTo>
                        <a:cubicBezTo>
                          <a:pt x="-44829" y="332863"/>
                          <a:pt x="39537" y="212291"/>
                          <a:pt x="0" y="95314"/>
                        </a:cubicBezTo>
                        <a:close/>
                      </a:path>
                      <a:path w="1186576" h="571873" stroke="0" extrusionOk="0">
                        <a:moveTo>
                          <a:pt x="0" y="95314"/>
                        </a:moveTo>
                        <a:cubicBezTo>
                          <a:pt x="-11742" y="43952"/>
                          <a:pt x="50215" y="-7647"/>
                          <a:pt x="95314" y="0"/>
                        </a:cubicBezTo>
                        <a:cubicBezTo>
                          <a:pt x="329924" y="-16206"/>
                          <a:pt x="352103" y="55282"/>
                          <a:pt x="593288" y="0"/>
                        </a:cubicBezTo>
                        <a:cubicBezTo>
                          <a:pt x="834473" y="-55282"/>
                          <a:pt x="963177" y="9425"/>
                          <a:pt x="1091262" y="0"/>
                        </a:cubicBezTo>
                        <a:cubicBezTo>
                          <a:pt x="1138348" y="-12577"/>
                          <a:pt x="1183053" y="38566"/>
                          <a:pt x="1186576" y="95314"/>
                        </a:cubicBezTo>
                        <a:cubicBezTo>
                          <a:pt x="1210651" y="282273"/>
                          <a:pt x="1174247" y="354935"/>
                          <a:pt x="1186576" y="476559"/>
                        </a:cubicBezTo>
                        <a:cubicBezTo>
                          <a:pt x="1187222" y="517409"/>
                          <a:pt x="1152414" y="574669"/>
                          <a:pt x="1091262" y="571873"/>
                        </a:cubicBezTo>
                        <a:cubicBezTo>
                          <a:pt x="918747" y="599016"/>
                          <a:pt x="825203" y="555386"/>
                          <a:pt x="603247" y="571873"/>
                        </a:cubicBezTo>
                        <a:cubicBezTo>
                          <a:pt x="381292" y="588360"/>
                          <a:pt x="330847" y="519254"/>
                          <a:pt x="95314" y="571873"/>
                        </a:cubicBezTo>
                        <a:cubicBezTo>
                          <a:pt x="40752" y="570967"/>
                          <a:pt x="-14633" y="534295"/>
                          <a:pt x="0" y="476559"/>
                        </a:cubicBezTo>
                        <a:cubicBezTo>
                          <a:pt x="-34869" y="388287"/>
                          <a:pt x="11897" y="258974"/>
                          <a:pt x="0" y="95314"/>
                        </a:cubicBezTo>
                        <a:close/>
                      </a:path>
                    </a:pathLst>
                  </a:custGeom>
                  <ask:type>
                    <ask:lineSketchNone/>
                  </ask:type>
                </ask:lineSketchStyleProps>
              </a:ext>
            </a:extLst>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sv-SE" sz="1600" b="1">
                <a:latin typeface="+mj-lt"/>
              </a:rPr>
              <a:t>Lila</a:t>
            </a:r>
          </a:p>
        </p:txBody>
      </p:sp>
      <p:sp>
        <p:nvSpPr>
          <p:cNvPr id="11" name="textruta 10">
            <a:extLst>
              <a:ext uri="{FF2B5EF4-FFF2-40B4-BE49-F238E27FC236}">
                <a16:creationId xmlns:a16="http://schemas.microsoft.com/office/drawing/2014/main" id="{C72C7869-3978-8220-AD58-414507832309}"/>
              </a:ext>
            </a:extLst>
          </p:cNvPr>
          <p:cNvSpPr txBox="1"/>
          <p:nvPr/>
        </p:nvSpPr>
        <p:spPr>
          <a:xfrm>
            <a:off x="1311132" y="2431969"/>
            <a:ext cx="849913" cy="338554"/>
          </a:xfrm>
          <a:prstGeom prst="rect">
            <a:avLst/>
          </a:prstGeom>
          <a:noFill/>
        </p:spPr>
        <p:txBody>
          <a:bodyPr wrap="none" rtlCol="0">
            <a:spAutoFit/>
          </a:bodyPr>
          <a:lstStyle/>
          <a:p>
            <a:pPr marL="285750" indent="-285750">
              <a:buBlip>
                <a:blip r:embed="rId3"/>
              </a:buBlip>
            </a:pPr>
            <a:r>
              <a:rPr lang="sv-SE" sz="1600"/>
              <a:t>Pilot</a:t>
            </a:r>
          </a:p>
        </p:txBody>
      </p:sp>
      <p:sp>
        <p:nvSpPr>
          <p:cNvPr id="12" name="textruta 11">
            <a:extLst>
              <a:ext uri="{FF2B5EF4-FFF2-40B4-BE49-F238E27FC236}">
                <a16:creationId xmlns:a16="http://schemas.microsoft.com/office/drawing/2014/main" id="{C60D2500-3ED6-B4EE-F3B9-00099BD35196}"/>
              </a:ext>
            </a:extLst>
          </p:cNvPr>
          <p:cNvSpPr txBox="1"/>
          <p:nvPr/>
        </p:nvSpPr>
        <p:spPr>
          <a:xfrm>
            <a:off x="1296979" y="3293875"/>
            <a:ext cx="2749970" cy="584775"/>
          </a:xfrm>
          <a:prstGeom prst="rect">
            <a:avLst/>
          </a:prstGeom>
          <a:noFill/>
        </p:spPr>
        <p:txBody>
          <a:bodyPr wrap="square" rtlCol="0">
            <a:spAutoFit/>
          </a:bodyPr>
          <a:lstStyle/>
          <a:p>
            <a:pPr marL="285750" indent="-285750">
              <a:buBlip>
                <a:blip r:embed="rId3"/>
              </a:buBlip>
            </a:pPr>
            <a:r>
              <a:rPr lang="sv-SE" sz="1600"/>
              <a:t>Omfattande projektkund</a:t>
            </a:r>
          </a:p>
          <a:p>
            <a:pPr marL="285750" indent="-285750">
              <a:buBlip>
                <a:blip r:embed="rId3"/>
              </a:buBlip>
            </a:pPr>
            <a:r>
              <a:rPr lang="sv-SE" sz="1600"/>
              <a:t>Transportorganisationer</a:t>
            </a:r>
          </a:p>
        </p:txBody>
      </p:sp>
      <p:sp>
        <p:nvSpPr>
          <p:cNvPr id="13" name="textruta 12">
            <a:extLst>
              <a:ext uri="{FF2B5EF4-FFF2-40B4-BE49-F238E27FC236}">
                <a16:creationId xmlns:a16="http://schemas.microsoft.com/office/drawing/2014/main" id="{BE0BE65A-28A1-7AFF-B2EF-BDC0FC566BE3}"/>
              </a:ext>
            </a:extLst>
          </p:cNvPr>
          <p:cNvSpPr txBox="1"/>
          <p:nvPr/>
        </p:nvSpPr>
        <p:spPr>
          <a:xfrm>
            <a:off x="1301300" y="4480865"/>
            <a:ext cx="2479525" cy="1569660"/>
          </a:xfrm>
          <a:prstGeom prst="rect">
            <a:avLst/>
          </a:prstGeom>
          <a:noFill/>
        </p:spPr>
        <p:txBody>
          <a:bodyPr wrap="square" rtlCol="0">
            <a:spAutoFit/>
          </a:bodyPr>
          <a:lstStyle/>
          <a:p>
            <a:pPr marL="285750" indent="-285750">
              <a:buBlip>
                <a:blip r:embed="rId3"/>
              </a:buBlip>
            </a:pPr>
            <a:r>
              <a:rPr lang="sv-SE" sz="1600"/>
              <a:t>Tidig projektkund</a:t>
            </a:r>
          </a:p>
          <a:p>
            <a:pPr marL="285750" indent="-285750">
              <a:buBlip>
                <a:blip r:embed="rId3"/>
              </a:buBlip>
            </a:pPr>
            <a:r>
              <a:rPr lang="sv-SE" sz="1600"/>
              <a:t>Omfattande mottagande industrier</a:t>
            </a:r>
          </a:p>
          <a:p>
            <a:pPr marL="285750" indent="-285750">
              <a:buBlip>
                <a:blip r:embed="rId3"/>
              </a:buBlip>
            </a:pPr>
            <a:r>
              <a:rPr lang="sv-SE" sz="1600"/>
              <a:t>Omfattande virkeshandlare</a:t>
            </a:r>
          </a:p>
          <a:p>
            <a:pPr marL="285750" indent="-285750">
              <a:buBlip>
                <a:blip r:embed="rId3"/>
              </a:buBlip>
            </a:pPr>
            <a:r>
              <a:rPr lang="sv-SE" sz="1600"/>
              <a:t>Energibolag</a:t>
            </a:r>
          </a:p>
        </p:txBody>
      </p:sp>
      <p:sp>
        <p:nvSpPr>
          <p:cNvPr id="14" name="textruta 13">
            <a:extLst>
              <a:ext uri="{FF2B5EF4-FFF2-40B4-BE49-F238E27FC236}">
                <a16:creationId xmlns:a16="http://schemas.microsoft.com/office/drawing/2014/main" id="{3B357E91-1E42-41C9-71D4-2136E771172A}"/>
              </a:ext>
            </a:extLst>
          </p:cNvPr>
          <p:cNvSpPr txBox="1"/>
          <p:nvPr/>
        </p:nvSpPr>
        <p:spPr>
          <a:xfrm>
            <a:off x="4878667" y="2438389"/>
            <a:ext cx="2479525" cy="1569660"/>
          </a:xfrm>
          <a:prstGeom prst="rect">
            <a:avLst/>
          </a:prstGeom>
          <a:noFill/>
        </p:spPr>
        <p:txBody>
          <a:bodyPr wrap="square" rtlCol="0">
            <a:spAutoFit/>
          </a:bodyPr>
          <a:lstStyle/>
          <a:p>
            <a:pPr marL="285750" indent="-285750">
              <a:buBlip>
                <a:blip r:embed="rId3"/>
              </a:buBlip>
            </a:pPr>
            <a:r>
              <a:rPr lang="sv-SE" sz="1600"/>
              <a:t>Projektkund</a:t>
            </a:r>
          </a:p>
          <a:p>
            <a:pPr marL="285750" indent="-285750">
              <a:buBlip>
                <a:blip r:embed="rId3"/>
              </a:buBlip>
            </a:pPr>
            <a:r>
              <a:rPr lang="sv-SE" sz="1600"/>
              <a:t>Mottagande industrier</a:t>
            </a:r>
          </a:p>
          <a:p>
            <a:pPr marL="285750" indent="-285750">
              <a:buBlip>
                <a:blip r:embed="rId3"/>
              </a:buBlip>
            </a:pPr>
            <a:r>
              <a:rPr lang="sv-SE" sz="1600"/>
              <a:t>Virkeshandlare</a:t>
            </a:r>
          </a:p>
          <a:p>
            <a:pPr marL="285750" indent="-285750">
              <a:buBlip>
                <a:blip r:embed="rId3"/>
              </a:buBlip>
            </a:pPr>
            <a:r>
              <a:rPr lang="sv-SE" sz="1600"/>
              <a:t>Transportföretag </a:t>
            </a:r>
          </a:p>
          <a:p>
            <a:pPr marL="285750" indent="-285750">
              <a:buBlip>
                <a:blip r:embed="rId3"/>
              </a:buBlip>
            </a:pPr>
            <a:r>
              <a:rPr lang="sv-SE" sz="1600"/>
              <a:t>Stor skogsägare</a:t>
            </a:r>
          </a:p>
          <a:p>
            <a:pPr marL="285750" indent="-285750">
              <a:buBlip>
                <a:blip r:embed="rId3"/>
              </a:buBlip>
            </a:pPr>
            <a:r>
              <a:rPr lang="sv-SE" sz="1600"/>
              <a:t>Energibolag</a:t>
            </a:r>
          </a:p>
        </p:txBody>
      </p:sp>
      <p:sp>
        <p:nvSpPr>
          <p:cNvPr id="15" name="textruta 14">
            <a:extLst>
              <a:ext uri="{FF2B5EF4-FFF2-40B4-BE49-F238E27FC236}">
                <a16:creationId xmlns:a16="http://schemas.microsoft.com/office/drawing/2014/main" id="{5B8784C5-0EF9-C305-1F2A-78FEB8CEB404}"/>
              </a:ext>
            </a:extLst>
          </p:cNvPr>
          <p:cNvSpPr txBox="1"/>
          <p:nvPr/>
        </p:nvSpPr>
        <p:spPr>
          <a:xfrm>
            <a:off x="4878667" y="4450043"/>
            <a:ext cx="2479525" cy="1323439"/>
          </a:xfrm>
          <a:prstGeom prst="rect">
            <a:avLst/>
          </a:prstGeom>
          <a:noFill/>
        </p:spPr>
        <p:txBody>
          <a:bodyPr wrap="square" rtlCol="0">
            <a:spAutoFit/>
          </a:bodyPr>
          <a:lstStyle/>
          <a:p>
            <a:pPr marL="285750" indent="-285750">
              <a:buBlip>
                <a:blip r:embed="rId3"/>
              </a:buBlip>
            </a:pPr>
            <a:r>
              <a:rPr lang="sv-SE" sz="1600"/>
              <a:t>Mottagande industrier</a:t>
            </a:r>
          </a:p>
          <a:p>
            <a:pPr marL="285750" indent="-285750">
              <a:buBlip>
                <a:blip r:embed="rId3"/>
              </a:buBlip>
            </a:pPr>
            <a:r>
              <a:rPr lang="sv-SE" sz="1600"/>
              <a:t>Virkeshandlare</a:t>
            </a:r>
          </a:p>
          <a:p>
            <a:pPr marL="285750" indent="-285750">
              <a:buBlip>
                <a:blip r:embed="rId3"/>
              </a:buBlip>
            </a:pPr>
            <a:r>
              <a:rPr lang="sv-SE" sz="1600"/>
              <a:t>Transportföretag </a:t>
            </a:r>
          </a:p>
          <a:p>
            <a:pPr marL="285750" indent="-285750">
              <a:buBlip>
                <a:blip r:embed="rId3"/>
              </a:buBlip>
            </a:pPr>
            <a:r>
              <a:rPr lang="sv-SE" sz="1600"/>
              <a:t>Stor skogsägare</a:t>
            </a:r>
          </a:p>
          <a:p>
            <a:pPr marL="285750" indent="-285750">
              <a:buBlip>
                <a:blip r:embed="rId3"/>
              </a:buBlip>
            </a:pPr>
            <a:r>
              <a:rPr lang="sv-SE" sz="1600"/>
              <a:t>Biobränsle/energi</a:t>
            </a:r>
          </a:p>
        </p:txBody>
      </p:sp>
      <p:sp>
        <p:nvSpPr>
          <p:cNvPr id="16" name="textruta 15">
            <a:extLst>
              <a:ext uri="{FF2B5EF4-FFF2-40B4-BE49-F238E27FC236}">
                <a16:creationId xmlns:a16="http://schemas.microsoft.com/office/drawing/2014/main" id="{87F217DB-483C-F0DE-CD96-C0C76040024A}"/>
              </a:ext>
            </a:extLst>
          </p:cNvPr>
          <p:cNvSpPr txBox="1"/>
          <p:nvPr/>
        </p:nvSpPr>
        <p:spPr>
          <a:xfrm>
            <a:off x="8629965" y="2437421"/>
            <a:ext cx="2965569" cy="2062103"/>
          </a:xfrm>
          <a:prstGeom prst="rect">
            <a:avLst/>
          </a:prstGeom>
          <a:noFill/>
        </p:spPr>
        <p:txBody>
          <a:bodyPr wrap="square" rtlCol="0">
            <a:spAutoFit/>
          </a:bodyPr>
          <a:lstStyle/>
          <a:p>
            <a:pPr marL="285750" indent="-285750">
              <a:buBlip>
                <a:blip r:embed="rId3"/>
              </a:buBlip>
            </a:pPr>
            <a:r>
              <a:rPr lang="sv-SE" sz="1600"/>
              <a:t>Transportföretag </a:t>
            </a:r>
          </a:p>
          <a:p>
            <a:pPr marL="285750" indent="-285750">
              <a:buBlip>
                <a:blip r:embed="rId3"/>
              </a:buBlip>
            </a:pPr>
            <a:r>
              <a:rPr lang="sv-SE" sz="1600"/>
              <a:t>Avverkningsföretag</a:t>
            </a:r>
          </a:p>
          <a:p>
            <a:pPr marL="285750" indent="-285750">
              <a:buBlip>
                <a:blip r:embed="rId3"/>
              </a:buBlip>
            </a:pPr>
            <a:r>
              <a:rPr lang="sv-SE" sz="1600"/>
              <a:t>Mottagande industrier &amp; Virkeshandlare </a:t>
            </a:r>
          </a:p>
          <a:p>
            <a:pPr marL="285750" indent="-285750">
              <a:buBlip>
                <a:blip r:embed="rId3"/>
              </a:buBlip>
            </a:pPr>
            <a:r>
              <a:rPr lang="sv-SE" sz="1600"/>
              <a:t>Stor skogsägare</a:t>
            </a:r>
          </a:p>
          <a:p>
            <a:pPr marL="285750" indent="-285750">
              <a:buBlip>
                <a:blip r:embed="rId3"/>
              </a:buBlip>
            </a:pPr>
            <a:r>
              <a:rPr lang="sv-SE" sz="1600"/>
              <a:t>Biobränsle/energi</a:t>
            </a:r>
          </a:p>
          <a:p>
            <a:pPr marL="285750" indent="-285750">
              <a:buBlip>
                <a:blip r:embed="rId3"/>
              </a:buBlip>
            </a:pPr>
            <a:r>
              <a:rPr lang="sv-SE" sz="1600"/>
              <a:t>Informationskunder</a:t>
            </a:r>
          </a:p>
          <a:p>
            <a:pPr marL="285750" indent="-285750">
              <a:buFont typeface="Arial" panose="020B0604020202020204" pitchFamily="34" charset="0"/>
              <a:buChar char="•"/>
            </a:pPr>
            <a:endParaRPr lang="sv-SE" sz="1600"/>
          </a:p>
        </p:txBody>
      </p:sp>
      <p:cxnSp>
        <p:nvCxnSpPr>
          <p:cNvPr id="18" name="Rak koppling 17">
            <a:extLst>
              <a:ext uri="{FF2B5EF4-FFF2-40B4-BE49-F238E27FC236}">
                <a16:creationId xmlns:a16="http://schemas.microsoft.com/office/drawing/2014/main" id="{93754DCD-3FC1-06FE-77B4-0D03797DECB4}"/>
              </a:ext>
            </a:extLst>
          </p:cNvPr>
          <p:cNvCxnSpPr>
            <a:cxnSpLocks/>
          </p:cNvCxnSpPr>
          <p:nvPr/>
        </p:nvCxnSpPr>
        <p:spPr>
          <a:xfrm>
            <a:off x="4233970" y="1893053"/>
            <a:ext cx="0" cy="4459056"/>
          </a:xfrm>
          <a:prstGeom prst="line">
            <a:avLst/>
          </a:prstGeom>
          <a:ln w="19050">
            <a:solidFill>
              <a:srgbClr val="7F7F7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BE90E35B-8703-B73D-3C96-C29F872D21A7}"/>
              </a:ext>
            </a:extLst>
          </p:cNvPr>
          <p:cNvCxnSpPr>
            <a:cxnSpLocks/>
          </p:cNvCxnSpPr>
          <p:nvPr/>
        </p:nvCxnSpPr>
        <p:spPr>
          <a:xfrm>
            <a:off x="7847856" y="1826594"/>
            <a:ext cx="0" cy="4466331"/>
          </a:xfrm>
          <a:prstGeom prst="line">
            <a:avLst/>
          </a:prstGeom>
          <a:ln w="19050">
            <a:solidFill>
              <a:srgbClr val="7F7F7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AEDE6B9D-921B-DB45-DBCE-7E6EC9E0FB49}"/>
              </a:ext>
            </a:extLst>
          </p:cNvPr>
          <p:cNvSpPr>
            <a:spLocks noGrp="1"/>
          </p:cNvSpPr>
          <p:nvPr>
            <p:ph type="title"/>
          </p:nvPr>
        </p:nvSpPr>
        <p:spPr/>
        <p:txBody>
          <a:bodyPr/>
          <a:lstStyle/>
          <a:p>
            <a:r>
              <a:rPr lang="sv-SE" b="1"/>
              <a:t>FOREST Storm </a:t>
            </a:r>
            <a:r>
              <a:rPr lang="sv-SE"/>
              <a:t>| Kundgrupper och segmentering</a:t>
            </a:r>
          </a:p>
        </p:txBody>
      </p:sp>
    </p:spTree>
    <p:extLst>
      <p:ext uri="{BB962C8B-B14F-4D97-AF65-F5344CB8AC3E}">
        <p14:creationId xmlns:p14="http://schemas.microsoft.com/office/powerpoint/2010/main" val="12707910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9AD0-39F9-7C37-781E-7C243B4F1B46}"/>
              </a:ext>
            </a:extLst>
          </p:cNvPr>
          <p:cNvSpPr>
            <a:spLocks noGrp="1"/>
          </p:cNvSpPr>
          <p:nvPr>
            <p:ph type="title"/>
          </p:nvPr>
        </p:nvSpPr>
        <p:spPr>
          <a:xfrm>
            <a:off x="432000" y="246147"/>
            <a:ext cx="11340000" cy="540000"/>
          </a:xfrm>
        </p:spPr>
        <p:txBody>
          <a:bodyPr/>
          <a:lstStyle/>
          <a:p>
            <a:r>
              <a:rPr lang="sv-SE"/>
              <a:t>Aktiviteter noteras, inledningsvis på en hög nivå</a:t>
            </a:r>
          </a:p>
        </p:txBody>
      </p:sp>
      <p:pic>
        <p:nvPicPr>
          <p:cNvPr id="9" name="Picture 8">
            <a:extLst>
              <a:ext uri="{FF2B5EF4-FFF2-40B4-BE49-F238E27FC236}">
                <a16:creationId xmlns:a16="http://schemas.microsoft.com/office/drawing/2014/main" id="{7C781F0D-4433-66F4-327A-47E805C34869}"/>
              </a:ext>
            </a:extLst>
          </p:cNvPr>
          <p:cNvPicPr>
            <a:picLocks noChangeAspect="1"/>
          </p:cNvPicPr>
          <p:nvPr/>
        </p:nvPicPr>
        <p:blipFill>
          <a:blip r:embed="rId2"/>
          <a:stretch>
            <a:fillRect/>
          </a:stretch>
        </p:blipFill>
        <p:spPr>
          <a:xfrm>
            <a:off x="4275878" y="4428582"/>
            <a:ext cx="3229426" cy="743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CAB54A00-E938-9B3C-BBEE-48225A2D6D4D}"/>
              </a:ext>
            </a:extLst>
          </p:cNvPr>
          <p:cNvPicPr>
            <a:picLocks noChangeAspect="1"/>
          </p:cNvPicPr>
          <p:nvPr/>
        </p:nvPicPr>
        <p:blipFill>
          <a:blip r:embed="rId3"/>
          <a:stretch>
            <a:fillRect/>
          </a:stretch>
        </p:blipFill>
        <p:spPr>
          <a:xfrm>
            <a:off x="0" y="983999"/>
            <a:ext cx="12192000" cy="3013686"/>
          </a:xfrm>
          <a:prstGeom prst="rect">
            <a:avLst/>
          </a:prstGeom>
        </p:spPr>
      </p:pic>
    </p:spTree>
    <p:extLst>
      <p:ext uri="{BB962C8B-B14F-4D97-AF65-F5344CB8AC3E}">
        <p14:creationId xmlns:p14="http://schemas.microsoft.com/office/powerpoint/2010/main" val="4107368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75F9DF-EAAC-410D-43BB-CD7119468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sv-SE"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sv-SE" sz="800" b="0" i="0" u="none" strike="noStrike" kern="1200" cap="none" spc="0" normalizeH="0" baseline="0" noProof="0">
              <a:ln>
                <a:noFill/>
              </a:ln>
              <a:solidFill>
                <a:srgbClr val="00205B"/>
              </a:solidFill>
              <a:effectLst/>
              <a:uLnTx/>
              <a:uFillTx/>
              <a:latin typeface="Arial"/>
              <a:ea typeface="+mn-ea"/>
              <a:cs typeface="+mn-cs"/>
            </a:endParaRPr>
          </a:p>
        </p:txBody>
      </p:sp>
      <p:pic>
        <p:nvPicPr>
          <p:cNvPr id="4" name="Picture 3">
            <a:extLst>
              <a:ext uri="{FF2B5EF4-FFF2-40B4-BE49-F238E27FC236}">
                <a16:creationId xmlns:a16="http://schemas.microsoft.com/office/drawing/2014/main" id="{C901B083-2813-1EE7-B10F-2C7CBEC88FD8}"/>
              </a:ext>
            </a:extLst>
          </p:cNvPr>
          <p:cNvPicPr>
            <a:picLocks noChangeAspect="1"/>
          </p:cNvPicPr>
          <p:nvPr/>
        </p:nvPicPr>
        <p:blipFill>
          <a:blip r:embed="rId2"/>
          <a:stretch>
            <a:fillRect/>
          </a:stretch>
        </p:blipFill>
        <p:spPr>
          <a:xfrm>
            <a:off x="234649" y="1673135"/>
            <a:ext cx="11722702" cy="3511730"/>
          </a:xfrm>
          <a:prstGeom prst="rect">
            <a:avLst/>
          </a:prstGeom>
          <a:ln>
            <a:noFill/>
          </a:ln>
          <a:effectLst>
            <a:outerShdw blurRad="292100" dist="139700" dir="2700000" algn="tl" rotWithShape="0">
              <a:srgbClr val="333333">
                <a:alpha val="65000"/>
              </a:srgbClr>
            </a:outerShdw>
          </a:effectLst>
        </p:spPr>
      </p:pic>
      <p:sp>
        <p:nvSpPr>
          <p:cNvPr id="5" name="Rubrik 1">
            <a:extLst>
              <a:ext uri="{FF2B5EF4-FFF2-40B4-BE49-F238E27FC236}">
                <a16:creationId xmlns:a16="http://schemas.microsoft.com/office/drawing/2014/main" id="{14B579CB-4D30-1292-D794-89B308586607}"/>
              </a:ext>
            </a:extLst>
          </p:cNvPr>
          <p:cNvSpPr txBox="1">
            <a:spLocks/>
          </p:cNvSpPr>
          <p:nvPr/>
        </p:nvSpPr>
        <p:spPr>
          <a:xfrm>
            <a:off x="234649" y="572655"/>
            <a:ext cx="9705009"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Nästa steg – mer detaljerad upplösning för ett kontrollerat genomförande</a:t>
            </a:r>
            <a:endParaRPr kumimoji="0" lang="sv-SE" sz="3200" b="1" i="1" u="none" strike="noStrike" kern="1200" cap="none" spc="0" normalizeH="0" baseline="0" noProof="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20306722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75F9DF-EAAC-410D-43BB-CD7119468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sv-SE"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sv-SE" sz="800" b="0" i="0" u="none" strike="noStrike" kern="1200" cap="none" spc="0" normalizeH="0" baseline="0" noProof="0">
              <a:ln>
                <a:noFill/>
              </a:ln>
              <a:solidFill>
                <a:srgbClr val="00205B"/>
              </a:solidFill>
              <a:effectLst/>
              <a:uLnTx/>
              <a:uFillTx/>
              <a:latin typeface="Arial"/>
              <a:ea typeface="+mn-ea"/>
              <a:cs typeface="+mn-cs"/>
            </a:endParaRPr>
          </a:p>
        </p:txBody>
      </p:sp>
      <p:sp>
        <p:nvSpPr>
          <p:cNvPr id="5" name="Rubrik 1">
            <a:extLst>
              <a:ext uri="{FF2B5EF4-FFF2-40B4-BE49-F238E27FC236}">
                <a16:creationId xmlns:a16="http://schemas.microsoft.com/office/drawing/2014/main" id="{14B579CB-4D30-1292-D794-89B308586607}"/>
              </a:ext>
            </a:extLst>
          </p:cNvPr>
          <p:cNvSpPr txBox="1">
            <a:spLocks/>
          </p:cNvSpPr>
          <p:nvPr/>
        </p:nvSpPr>
        <p:spPr>
          <a:xfrm>
            <a:off x="119336" y="116632"/>
            <a:ext cx="10757895"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Exmepel på aktivitet för hantering - omläggningen</a:t>
            </a:r>
            <a:endParaRPr kumimoji="0" lang="sv-SE" sz="3200" b="1" i="1" u="none" strike="noStrike" kern="1200" cap="none" spc="0" normalizeH="0" baseline="0" noProof="0">
              <a:ln>
                <a:noFill/>
              </a:ln>
              <a:solidFill>
                <a:srgbClr val="000000"/>
              </a:solidFill>
              <a:effectLst/>
              <a:uLnTx/>
              <a:uFillTx/>
              <a:latin typeface="Arial"/>
              <a:ea typeface="+mj-ea"/>
              <a:cs typeface="+mj-cs"/>
            </a:endParaRPr>
          </a:p>
        </p:txBody>
      </p:sp>
      <p:pic>
        <p:nvPicPr>
          <p:cNvPr id="6" name="Picture 5">
            <a:extLst>
              <a:ext uri="{FF2B5EF4-FFF2-40B4-BE49-F238E27FC236}">
                <a16:creationId xmlns:a16="http://schemas.microsoft.com/office/drawing/2014/main" id="{A6853968-6F27-FD1F-CA44-D7C4717B9FB2}"/>
              </a:ext>
            </a:extLst>
          </p:cNvPr>
          <p:cNvPicPr>
            <a:picLocks noChangeAspect="1"/>
          </p:cNvPicPr>
          <p:nvPr/>
        </p:nvPicPr>
        <p:blipFill>
          <a:blip r:embed="rId2"/>
          <a:stretch>
            <a:fillRect/>
          </a:stretch>
        </p:blipFill>
        <p:spPr>
          <a:xfrm>
            <a:off x="2244526" y="587091"/>
            <a:ext cx="8296927" cy="5506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87963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47CAB7-643A-AC83-8FEE-79D174E1995A}"/>
              </a:ext>
            </a:extLst>
          </p:cNvPr>
          <p:cNvPicPr>
            <a:picLocks noChangeAspect="1"/>
          </p:cNvPicPr>
          <p:nvPr/>
        </p:nvPicPr>
        <p:blipFill>
          <a:blip r:embed="rId2"/>
          <a:stretch>
            <a:fillRect/>
          </a:stretch>
        </p:blipFill>
        <p:spPr>
          <a:xfrm>
            <a:off x="-19311" y="1079518"/>
            <a:ext cx="12198713" cy="4591233"/>
          </a:xfrm>
          <a:prstGeom prst="rect">
            <a:avLst/>
          </a:prstGeom>
        </p:spPr>
      </p:pic>
      <p:sp>
        <p:nvSpPr>
          <p:cNvPr id="6" name="Rubrik 1">
            <a:extLst>
              <a:ext uri="{FF2B5EF4-FFF2-40B4-BE49-F238E27FC236}">
                <a16:creationId xmlns:a16="http://schemas.microsoft.com/office/drawing/2014/main" id="{DE7D9817-BDB5-4A26-9706-0672128140AE}"/>
              </a:ext>
            </a:extLst>
          </p:cNvPr>
          <p:cNvSpPr txBox="1">
            <a:spLocks/>
          </p:cNvSpPr>
          <p:nvPr/>
        </p:nvSpPr>
        <p:spPr>
          <a:xfrm>
            <a:off x="47328" y="114332"/>
            <a:ext cx="9705009"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Omläggningen – det operativa arbetet, </a:t>
            </a:r>
            <a:r>
              <a:rPr kumimoji="0" lang="sv-SE" sz="3200" b="1" i="1" u="none" strike="noStrike" kern="1200" cap="none" spc="0" normalizeH="0" baseline="0" noProof="0">
                <a:ln>
                  <a:noFill/>
                </a:ln>
                <a:solidFill>
                  <a:srgbClr val="000000"/>
                </a:solidFill>
                <a:effectLst/>
                <a:uLnTx/>
                <a:uFillTx/>
                <a:latin typeface="Arial"/>
                <a:ea typeface="+mj-ea"/>
                <a:cs typeface="+mj-cs"/>
              </a:rPr>
              <a:t>faserna</a:t>
            </a:r>
          </a:p>
        </p:txBody>
      </p:sp>
      <p:grpSp>
        <p:nvGrpSpPr>
          <p:cNvPr id="7" name="Group 6">
            <a:extLst>
              <a:ext uri="{FF2B5EF4-FFF2-40B4-BE49-F238E27FC236}">
                <a16:creationId xmlns:a16="http://schemas.microsoft.com/office/drawing/2014/main" id="{874F7DAF-AF20-3ED1-178F-FDCBE56CFD70}"/>
              </a:ext>
            </a:extLst>
          </p:cNvPr>
          <p:cNvGrpSpPr/>
          <p:nvPr/>
        </p:nvGrpSpPr>
        <p:grpSpPr>
          <a:xfrm>
            <a:off x="191344" y="5517232"/>
            <a:ext cx="6275400" cy="1120190"/>
            <a:chOff x="-7722" y="5013176"/>
            <a:chExt cx="6275400" cy="1120190"/>
          </a:xfrm>
        </p:grpSpPr>
        <p:pic>
          <p:nvPicPr>
            <p:cNvPr id="4" name="Picture 3">
              <a:extLst>
                <a:ext uri="{FF2B5EF4-FFF2-40B4-BE49-F238E27FC236}">
                  <a16:creationId xmlns:a16="http://schemas.microsoft.com/office/drawing/2014/main" id="{0BAF6E8B-ED39-FA41-E048-C890B8D5709B}"/>
                </a:ext>
              </a:extLst>
            </p:cNvPr>
            <p:cNvPicPr>
              <a:picLocks noChangeAspect="1"/>
            </p:cNvPicPr>
            <p:nvPr/>
          </p:nvPicPr>
          <p:blipFill>
            <a:blip r:embed="rId3"/>
            <a:stretch>
              <a:fillRect/>
            </a:stretch>
          </p:blipFill>
          <p:spPr>
            <a:xfrm>
              <a:off x="-7722" y="5013176"/>
              <a:ext cx="6275400" cy="61607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64499F0-C90A-5548-59A8-0A6F3DC27A1A}"/>
                </a:ext>
              </a:extLst>
            </p:cNvPr>
            <p:cNvSpPr txBox="1"/>
            <p:nvPr/>
          </p:nvSpPr>
          <p:spPr>
            <a:xfrm>
              <a:off x="213654" y="5733256"/>
              <a:ext cx="58326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204440"/>
                  </a:solidFill>
                  <a:effectLst/>
                  <a:uLnTx/>
                  <a:uFillTx/>
                  <a:latin typeface="Arial"/>
                  <a:ea typeface="+mn-ea"/>
                  <a:cs typeface="+mn-cs"/>
                </a:rPr>
                <a:t>Period för genomförande, rullande 3 månader</a:t>
              </a:r>
            </a:p>
          </p:txBody>
        </p:sp>
      </p:grpSp>
    </p:spTree>
    <p:extLst>
      <p:ext uri="{BB962C8B-B14F-4D97-AF65-F5344CB8AC3E}">
        <p14:creationId xmlns:p14="http://schemas.microsoft.com/office/powerpoint/2010/main" val="22669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47CAB7-643A-AC83-8FEE-79D174E1995A}"/>
              </a:ext>
            </a:extLst>
          </p:cNvPr>
          <p:cNvPicPr>
            <a:picLocks noChangeAspect="1"/>
          </p:cNvPicPr>
          <p:nvPr/>
        </p:nvPicPr>
        <p:blipFill>
          <a:blip r:embed="rId2"/>
          <a:stretch>
            <a:fillRect/>
          </a:stretch>
        </p:blipFill>
        <p:spPr>
          <a:xfrm>
            <a:off x="-19311" y="1079518"/>
            <a:ext cx="12198713" cy="4591233"/>
          </a:xfrm>
          <a:prstGeom prst="rect">
            <a:avLst/>
          </a:prstGeom>
        </p:spPr>
      </p:pic>
      <p:sp>
        <p:nvSpPr>
          <p:cNvPr id="6" name="Rubrik 1">
            <a:extLst>
              <a:ext uri="{FF2B5EF4-FFF2-40B4-BE49-F238E27FC236}">
                <a16:creationId xmlns:a16="http://schemas.microsoft.com/office/drawing/2014/main" id="{DE7D9817-BDB5-4A26-9706-0672128140AE}"/>
              </a:ext>
            </a:extLst>
          </p:cNvPr>
          <p:cNvSpPr txBox="1">
            <a:spLocks/>
          </p:cNvSpPr>
          <p:nvPr/>
        </p:nvSpPr>
        <p:spPr>
          <a:xfrm>
            <a:off x="47328" y="114332"/>
            <a:ext cx="9705009"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Omläggningen – det operativa arbetet, </a:t>
            </a:r>
            <a:r>
              <a:rPr kumimoji="0" lang="sv-SE" sz="3200" b="1" i="1" u="none" strike="noStrike" kern="1200" cap="none" spc="0" normalizeH="0" baseline="0" noProof="0">
                <a:ln>
                  <a:noFill/>
                </a:ln>
                <a:solidFill>
                  <a:srgbClr val="000000"/>
                </a:solidFill>
                <a:effectLst/>
                <a:uLnTx/>
                <a:uFillTx/>
                <a:latin typeface="Arial"/>
                <a:ea typeface="+mj-ea"/>
                <a:cs typeface="+mj-cs"/>
              </a:rPr>
              <a:t>faserna</a:t>
            </a:r>
          </a:p>
        </p:txBody>
      </p:sp>
      <p:grpSp>
        <p:nvGrpSpPr>
          <p:cNvPr id="11" name="Group 10">
            <a:extLst>
              <a:ext uri="{FF2B5EF4-FFF2-40B4-BE49-F238E27FC236}">
                <a16:creationId xmlns:a16="http://schemas.microsoft.com/office/drawing/2014/main" id="{F5ED55C4-F242-85B8-1CD2-26F1AC9252BC}"/>
              </a:ext>
            </a:extLst>
          </p:cNvPr>
          <p:cNvGrpSpPr/>
          <p:nvPr/>
        </p:nvGrpSpPr>
        <p:grpSpPr>
          <a:xfrm>
            <a:off x="3287688" y="5373216"/>
            <a:ext cx="5096497" cy="947439"/>
            <a:chOff x="4389608" y="4881870"/>
            <a:chExt cx="5096497" cy="947439"/>
          </a:xfrm>
        </p:grpSpPr>
        <p:pic>
          <p:nvPicPr>
            <p:cNvPr id="9" name="Picture 8">
              <a:extLst>
                <a:ext uri="{FF2B5EF4-FFF2-40B4-BE49-F238E27FC236}">
                  <a16:creationId xmlns:a16="http://schemas.microsoft.com/office/drawing/2014/main" id="{505C9251-CDBB-3516-7597-AE728D2FE02B}"/>
                </a:ext>
              </a:extLst>
            </p:cNvPr>
            <p:cNvPicPr>
              <a:picLocks noChangeAspect="1"/>
            </p:cNvPicPr>
            <p:nvPr/>
          </p:nvPicPr>
          <p:blipFill>
            <a:blip r:embed="rId3"/>
            <a:stretch>
              <a:fillRect/>
            </a:stretch>
          </p:blipFill>
          <p:spPr>
            <a:xfrm>
              <a:off x="4754403" y="4881870"/>
              <a:ext cx="4366909" cy="616078"/>
            </a:xfrm>
            <a:prstGeom prst="rect">
              <a:avLst/>
            </a:prstGeom>
          </p:spPr>
        </p:pic>
        <p:sp>
          <p:nvSpPr>
            <p:cNvPr id="10" name="TextBox 9">
              <a:extLst>
                <a:ext uri="{FF2B5EF4-FFF2-40B4-BE49-F238E27FC236}">
                  <a16:creationId xmlns:a16="http://schemas.microsoft.com/office/drawing/2014/main" id="{5C3EA075-FEA9-35BE-CAEB-0E745CC9253C}"/>
                </a:ext>
              </a:extLst>
            </p:cNvPr>
            <p:cNvSpPr txBox="1"/>
            <p:nvPr/>
          </p:nvSpPr>
          <p:spPr>
            <a:xfrm>
              <a:off x="4389608" y="5429199"/>
              <a:ext cx="5096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204440"/>
                  </a:solidFill>
                  <a:effectLst/>
                  <a:uLnTx/>
                  <a:uFillTx/>
                  <a:latin typeface="Arial"/>
                  <a:ea typeface="+mn-ea"/>
                  <a:cs typeface="+mn-cs"/>
                </a:rPr>
                <a:t>Period för planering, rullande 2 månader</a:t>
              </a:r>
            </a:p>
          </p:txBody>
        </p:sp>
      </p:grpSp>
    </p:spTree>
    <p:extLst>
      <p:ext uri="{BB962C8B-B14F-4D97-AF65-F5344CB8AC3E}">
        <p14:creationId xmlns:p14="http://schemas.microsoft.com/office/powerpoint/2010/main" val="363031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47CAB7-643A-AC83-8FEE-79D174E1995A}"/>
              </a:ext>
            </a:extLst>
          </p:cNvPr>
          <p:cNvPicPr>
            <a:picLocks noChangeAspect="1"/>
          </p:cNvPicPr>
          <p:nvPr/>
        </p:nvPicPr>
        <p:blipFill>
          <a:blip r:embed="rId2"/>
          <a:stretch>
            <a:fillRect/>
          </a:stretch>
        </p:blipFill>
        <p:spPr>
          <a:xfrm>
            <a:off x="-19311" y="1079518"/>
            <a:ext cx="12198713" cy="4591233"/>
          </a:xfrm>
          <a:prstGeom prst="rect">
            <a:avLst/>
          </a:prstGeom>
        </p:spPr>
      </p:pic>
      <p:sp>
        <p:nvSpPr>
          <p:cNvPr id="6" name="Rubrik 1">
            <a:extLst>
              <a:ext uri="{FF2B5EF4-FFF2-40B4-BE49-F238E27FC236}">
                <a16:creationId xmlns:a16="http://schemas.microsoft.com/office/drawing/2014/main" id="{DE7D9817-BDB5-4A26-9706-0672128140AE}"/>
              </a:ext>
            </a:extLst>
          </p:cNvPr>
          <p:cNvSpPr txBox="1">
            <a:spLocks/>
          </p:cNvSpPr>
          <p:nvPr/>
        </p:nvSpPr>
        <p:spPr>
          <a:xfrm>
            <a:off x="47328" y="114332"/>
            <a:ext cx="9705009"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Omläggningen – det operativa arbetet, </a:t>
            </a:r>
            <a:r>
              <a:rPr kumimoji="0" lang="sv-SE" sz="3200" b="1" i="1" u="none" strike="noStrike" kern="1200" cap="none" spc="0" normalizeH="0" baseline="0" noProof="0">
                <a:ln>
                  <a:noFill/>
                </a:ln>
                <a:solidFill>
                  <a:srgbClr val="000000"/>
                </a:solidFill>
                <a:effectLst/>
                <a:uLnTx/>
                <a:uFillTx/>
                <a:latin typeface="Arial"/>
                <a:ea typeface="+mj-ea"/>
                <a:cs typeface="+mj-cs"/>
              </a:rPr>
              <a:t>faserna</a:t>
            </a:r>
          </a:p>
        </p:txBody>
      </p:sp>
      <p:grpSp>
        <p:nvGrpSpPr>
          <p:cNvPr id="15" name="Group 14">
            <a:extLst>
              <a:ext uri="{FF2B5EF4-FFF2-40B4-BE49-F238E27FC236}">
                <a16:creationId xmlns:a16="http://schemas.microsoft.com/office/drawing/2014/main" id="{73BD7CAA-77E4-FAB3-231E-F297A0E2DB36}"/>
              </a:ext>
            </a:extLst>
          </p:cNvPr>
          <p:cNvGrpSpPr/>
          <p:nvPr/>
        </p:nvGrpSpPr>
        <p:grpSpPr>
          <a:xfrm>
            <a:off x="5146532" y="5373216"/>
            <a:ext cx="7032870" cy="1145362"/>
            <a:chOff x="4223792" y="3223517"/>
            <a:chExt cx="7032870" cy="1145362"/>
          </a:xfrm>
        </p:grpSpPr>
        <p:pic>
          <p:nvPicPr>
            <p:cNvPr id="13" name="Picture 12">
              <a:extLst>
                <a:ext uri="{FF2B5EF4-FFF2-40B4-BE49-F238E27FC236}">
                  <a16:creationId xmlns:a16="http://schemas.microsoft.com/office/drawing/2014/main" id="{945EFF25-BEF7-BE2A-87A8-6DA1CE7AF4C2}"/>
                </a:ext>
              </a:extLst>
            </p:cNvPr>
            <p:cNvPicPr>
              <a:picLocks noChangeAspect="1"/>
            </p:cNvPicPr>
            <p:nvPr/>
          </p:nvPicPr>
          <p:blipFill>
            <a:blip r:embed="rId3"/>
            <a:stretch>
              <a:fillRect/>
            </a:stretch>
          </p:blipFill>
          <p:spPr>
            <a:xfrm>
              <a:off x="4223792" y="3223517"/>
              <a:ext cx="7032870" cy="520953"/>
            </a:xfrm>
            <a:prstGeom prst="rect">
              <a:avLst/>
            </a:prstGeom>
          </p:spPr>
        </p:pic>
        <p:sp>
          <p:nvSpPr>
            <p:cNvPr id="14" name="TextBox 13">
              <a:extLst>
                <a:ext uri="{FF2B5EF4-FFF2-40B4-BE49-F238E27FC236}">
                  <a16:creationId xmlns:a16="http://schemas.microsoft.com/office/drawing/2014/main" id="{E110E883-861D-4103-BB21-034EE4494D4F}"/>
                </a:ext>
              </a:extLst>
            </p:cNvPr>
            <p:cNvSpPr txBox="1"/>
            <p:nvPr/>
          </p:nvSpPr>
          <p:spPr>
            <a:xfrm>
              <a:off x="5399297" y="3660993"/>
              <a:ext cx="50964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204440"/>
                  </a:solidFill>
                  <a:effectLst/>
                  <a:uLnTx/>
                  <a:uFillTx/>
                  <a:latin typeface="Arial"/>
                  <a:ea typeface="+mn-ea"/>
                  <a:cs typeface="+mn-cs"/>
                </a:rPr>
                <a:t>Period för strategisk plan, vilande – resterande tid kvar till go-live</a:t>
              </a:r>
            </a:p>
          </p:txBody>
        </p:sp>
      </p:grpSp>
    </p:spTree>
    <p:extLst>
      <p:ext uri="{BB962C8B-B14F-4D97-AF65-F5344CB8AC3E}">
        <p14:creationId xmlns:p14="http://schemas.microsoft.com/office/powerpoint/2010/main" val="307695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5"/>
                                        </p:tgtEl>
                                        <p:attrNameLst>
                                          <p:attrName>ppt_w</p:attrName>
                                        </p:attrNameLst>
                                      </p:cBhvr>
                                      <p:tavLst>
                                        <p:tav tm="0">
                                          <p:val>
                                            <p:strVal val="ppt_w"/>
                                          </p:val>
                                        </p:tav>
                                        <p:tav tm="100000">
                                          <p:val>
                                            <p:fltVal val="0"/>
                                          </p:val>
                                        </p:tav>
                                      </p:tavLst>
                                    </p:anim>
                                    <p:anim calcmode="lin" valueType="num">
                                      <p:cBhvr>
                                        <p:cTn id="14" dur="500"/>
                                        <p:tgtEl>
                                          <p:spTgt spid="15"/>
                                        </p:tgtEl>
                                        <p:attrNameLst>
                                          <p:attrName>ppt_h</p:attrName>
                                        </p:attrNameLst>
                                      </p:cBhvr>
                                      <p:tavLst>
                                        <p:tav tm="0">
                                          <p:val>
                                            <p:strVal val="ppt_h"/>
                                          </p:val>
                                        </p:tav>
                                        <p:tav tm="100000">
                                          <p:val>
                                            <p:fltVal val="0"/>
                                          </p:val>
                                        </p:tav>
                                      </p:tavLst>
                                    </p:anim>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1C63A6-7B23-5496-6E93-4B202FEB20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sv-SE"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sv-SE" sz="800" b="0" i="0" u="none" strike="noStrike" kern="1200" cap="none" spc="0" normalizeH="0" baseline="0" noProof="0">
              <a:ln>
                <a:noFill/>
              </a:ln>
              <a:solidFill>
                <a:srgbClr val="00205B"/>
              </a:solidFill>
              <a:effectLst/>
              <a:uLnTx/>
              <a:uFillTx/>
              <a:latin typeface="Arial"/>
              <a:ea typeface="+mn-ea"/>
              <a:cs typeface="+mn-cs"/>
            </a:endParaRPr>
          </a:p>
        </p:txBody>
      </p:sp>
      <p:sp>
        <p:nvSpPr>
          <p:cNvPr id="3" name="Rubrik 1">
            <a:extLst>
              <a:ext uri="{FF2B5EF4-FFF2-40B4-BE49-F238E27FC236}">
                <a16:creationId xmlns:a16="http://schemas.microsoft.com/office/drawing/2014/main" id="{396C57A8-F4DD-77F4-94B5-5456C7C6CF3C}"/>
              </a:ext>
            </a:extLst>
          </p:cNvPr>
          <p:cNvSpPr txBox="1">
            <a:spLocks/>
          </p:cNvSpPr>
          <p:nvPr/>
        </p:nvSpPr>
        <p:spPr>
          <a:xfrm>
            <a:off x="47328" y="114332"/>
            <a:ext cx="9705009" cy="470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a:ln>
                  <a:noFill/>
                </a:ln>
                <a:solidFill>
                  <a:srgbClr val="000000"/>
                </a:solidFill>
                <a:effectLst/>
                <a:uLnTx/>
                <a:uFillTx/>
                <a:latin typeface="Arial"/>
                <a:ea typeface="+mj-ea"/>
                <a:cs typeface="+mj-cs"/>
              </a:rPr>
              <a:t>Sammanfattning – budskapet för dagen!</a:t>
            </a:r>
            <a:endParaRPr kumimoji="0" lang="sv-SE" sz="3200" b="1" i="1" u="none" strike="noStrike" kern="1200" cap="none" spc="0" normalizeH="0" baseline="0" noProof="0">
              <a:ln>
                <a:noFill/>
              </a:ln>
              <a:solidFill>
                <a:srgbClr val="000000"/>
              </a:solidFill>
              <a:effectLst/>
              <a:uLnTx/>
              <a:uFillTx/>
              <a:latin typeface="Arial"/>
              <a:ea typeface="+mj-ea"/>
              <a:cs typeface="+mj-cs"/>
            </a:endParaRPr>
          </a:p>
        </p:txBody>
      </p:sp>
      <p:sp>
        <p:nvSpPr>
          <p:cNvPr id="4" name="TextBox 3">
            <a:extLst>
              <a:ext uri="{FF2B5EF4-FFF2-40B4-BE49-F238E27FC236}">
                <a16:creationId xmlns:a16="http://schemas.microsoft.com/office/drawing/2014/main" id="{FCC49B02-156D-FC28-3D3B-A1161D2E5406}"/>
              </a:ext>
            </a:extLst>
          </p:cNvPr>
          <p:cNvSpPr txBox="1"/>
          <p:nvPr/>
        </p:nvSpPr>
        <p:spPr>
          <a:xfrm>
            <a:off x="1363076" y="1196752"/>
            <a:ext cx="648072"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rgbClr val="204440"/>
                </a:solidFill>
                <a:effectLst/>
                <a:uLnTx/>
                <a:uFillTx/>
                <a:latin typeface="Arial"/>
                <a:ea typeface="+mn-ea"/>
                <a:cs typeface="+mn-cs"/>
              </a:rPr>
              <a: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a:ln>
                <a:noFill/>
              </a:ln>
              <a:solidFill>
                <a:srgbClr val="20444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rgbClr val="204440"/>
                </a:solidFill>
                <a:effectLst/>
                <a:uLnTx/>
                <a:uFillTx/>
                <a:latin typeface="Arial"/>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a:ln>
                <a:noFill/>
              </a:ln>
              <a:solidFill>
                <a:srgbClr val="20444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rgbClr val="204440"/>
                </a:solidFill>
                <a:effectLst/>
                <a:uLnTx/>
                <a:uFillTx/>
                <a:latin typeface="Arial"/>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a:ln>
                <a:noFill/>
              </a:ln>
              <a:solidFill>
                <a:srgbClr val="20444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rgbClr val="204440"/>
                </a:solidFill>
                <a:effectLst/>
                <a:uLnTx/>
                <a:uFillTx/>
                <a:latin typeface="Arial"/>
                <a:ea typeface="+mn-ea"/>
                <a:cs typeface="+mn-cs"/>
              </a:rPr>
              <a:t>P</a:t>
            </a:r>
          </a:p>
        </p:txBody>
      </p:sp>
      <p:sp>
        <p:nvSpPr>
          <p:cNvPr id="5" name="TextBox 4">
            <a:extLst>
              <a:ext uri="{FF2B5EF4-FFF2-40B4-BE49-F238E27FC236}">
                <a16:creationId xmlns:a16="http://schemas.microsoft.com/office/drawing/2014/main" id="{B3D4CB82-E78A-E354-6F8D-137069F86933}"/>
              </a:ext>
            </a:extLst>
          </p:cNvPr>
          <p:cNvSpPr txBox="1"/>
          <p:nvPr/>
        </p:nvSpPr>
        <p:spPr>
          <a:xfrm>
            <a:off x="1346145" y="4437112"/>
            <a:ext cx="648072"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1" u="none" strike="noStrike" kern="1200" cap="none" spc="0" normalizeH="0" baseline="0" noProof="0">
                <a:ln>
                  <a:noFill/>
                </a:ln>
                <a:solidFill>
                  <a:srgbClr val="FF0000"/>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a:ln>
                <a:noFill/>
              </a:ln>
              <a:solidFill>
                <a:srgbClr val="20444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rgbClr val="204440"/>
                </a:solidFill>
                <a:effectLst/>
                <a:uLnTx/>
                <a:uFillTx/>
                <a:latin typeface="Arial"/>
                <a:ea typeface="+mn-ea"/>
                <a:cs typeface="+mn-cs"/>
              </a:rPr>
              <a:t>I</a:t>
            </a:r>
          </a:p>
        </p:txBody>
      </p:sp>
      <p:sp>
        <p:nvSpPr>
          <p:cNvPr id="6" name="TextBox 5">
            <a:extLst>
              <a:ext uri="{FF2B5EF4-FFF2-40B4-BE49-F238E27FC236}">
                <a16:creationId xmlns:a16="http://schemas.microsoft.com/office/drawing/2014/main" id="{52F971C4-3A19-F23B-6B02-30AEF62ACEB1}"/>
              </a:ext>
            </a:extLst>
          </p:cNvPr>
          <p:cNvSpPr txBox="1"/>
          <p:nvPr/>
        </p:nvSpPr>
        <p:spPr>
          <a:xfrm>
            <a:off x="2515204" y="1225108"/>
            <a:ext cx="31683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204440"/>
                </a:solidFill>
                <a:effectLst/>
                <a:uLnTx/>
                <a:uFillTx/>
                <a:latin typeface="Arial"/>
                <a:ea typeface="+mn-ea"/>
                <a:cs typeface="+mn-cs"/>
              </a:rPr>
              <a:t>Stanna upp !</a:t>
            </a:r>
          </a:p>
        </p:txBody>
      </p:sp>
      <p:sp>
        <p:nvSpPr>
          <p:cNvPr id="7" name="TextBox 6">
            <a:extLst>
              <a:ext uri="{FF2B5EF4-FFF2-40B4-BE49-F238E27FC236}">
                <a16:creationId xmlns:a16="http://schemas.microsoft.com/office/drawing/2014/main" id="{902ED8C6-DA48-0255-58D5-F0A0D6415B56}"/>
              </a:ext>
            </a:extLst>
          </p:cNvPr>
          <p:cNvSpPr txBox="1"/>
          <p:nvPr/>
        </p:nvSpPr>
        <p:spPr>
          <a:xfrm>
            <a:off x="2515204" y="2110841"/>
            <a:ext cx="31683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204440"/>
                </a:solidFill>
                <a:effectLst/>
                <a:uLnTx/>
                <a:uFillTx/>
                <a:latin typeface="Arial"/>
                <a:ea typeface="+mn-ea"/>
                <a:cs typeface="+mn-cs"/>
              </a:rPr>
              <a:t>Tänk efter !</a:t>
            </a:r>
          </a:p>
        </p:txBody>
      </p:sp>
      <p:sp>
        <p:nvSpPr>
          <p:cNvPr id="8" name="TextBox 7">
            <a:extLst>
              <a:ext uri="{FF2B5EF4-FFF2-40B4-BE49-F238E27FC236}">
                <a16:creationId xmlns:a16="http://schemas.microsoft.com/office/drawing/2014/main" id="{1BB6B45A-C018-4F8D-3C53-505A1493A671}"/>
              </a:ext>
            </a:extLst>
          </p:cNvPr>
          <p:cNvSpPr txBox="1"/>
          <p:nvPr/>
        </p:nvSpPr>
        <p:spPr>
          <a:xfrm>
            <a:off x="2509267" y="2924944"/>
            <a:ext cx="31683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204440"/>
                </a:solidFill>
                <a:effectLst/>
                <a:uLnTx/>
                <a:uFillTx/>
                <a:latin typeface="Arial"/>
                <a:ea typeface="+mn-ea"/>
                <a:cs typeface="+mn-cs"/>
              </a:rPr>
              <a:t>Orientera !</a:t>
            </a:r>
          </a:p>
        </p:txBody>
      </p:sp>
      <p:sp>
        <p:nvSpPr>
          <p:cNvPr id="9" name="TextBox 8">
            <a:extLst>
              <a:ext uri="{FF2B5EF4-FFF2-40B4-BE49-F238E27FC236}">
                <a16:creationId xmlns:a16="http://schemas.microsoft.com/office/drawing/2014/main" id="{CB78E554-FFB7-B4A5-D71B-F1584C63AB75}"/>
              </a:ext>
            </a:extLst>
          </p:cNvPr>
          <p:cNvSpPr txBox="1"/>
          <p:nvPr/>
        </p:nvSpPr>
        <p:spPr>
          <a:xfrm>
            <a:off x="2473756" y="3810677"/>
            <a:ext cx="31683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204440"/>
                </a:solidFill>
                <a:effectLst/>
                <a:uLnTx/>
                <a:uFillTx/>
                <a:latin typeface="Arial"/>
                <a:ea typeface="+mn-ea"/>
                <a:cs typeface="+mn-cs"/>
              </a:rPr>
              <a:t>Planera framåt !</a:t>
            </a:r>
          </a:p>
        </p:txBody>
      </p:sp>
      <p:sp>
        <p:nvSpPr>
          <p:cNvPr id="10" name="TextBox 9">
            <a:extLst>
              <a:ext uri="{FF2B5EF4-FFF2-40B4-BE49-F238E27FC236}">
                <a16:creationId xmlns:a16="http://schemas.microsoft.com/office/drawing/2014/main" id="{E8CE0F81-D351-5797-26D0-465F5B209B55}"/>
              </a:ext>
            </a:extLst>
          </p:cNvPr>
          <p:cNvSpPr txBox="1"/>
          <p:nvPr/>
        </p:nvSpPr>
        <p:spPr>
          <a:xfrm>
            <a:off x="2495600" y="5265097"/>
            <a:ext cx="31683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204440"/>
                </a:solidFill>
                <a:effectLst/>
                <a:uLnTx/>
                <a:uFillTx/>
                <a:latin typeface="Arial"/>
                <a:ea typeface="+mn-ea"/>
                <a:cs typeface="+mn-cs"/>
              </a:rPr>
              <a:t>Involvera !</a:t>
            </a:r>
          </a:p>
        </p:txBody>
      </p:sp>
      <p:pic>
        <p:nvPicPr>
          <p:cNvPr id="12" name="Picture 11">
            <a:extLst>
              <a:ext uri="{FF2B5EF4-FFF2-40B4-BE49-F238E27FC236}">
                <a16:creationId xmlns:a16="http://schemas.microsoft.com/office/drawing/2014/main" id="{BE6C45CB-8343-188B-226C-78DC8FE48011}"/>
              </a:ext>
            </a:extLst>
          </p:cNvPr>
          <p:cNvPicPr>
            <a:picLocks noChangeAspect="1"/>
          </p:cNvPicPr>
          <p:nvPr/>
        </p:nvPicPr>
        <p:blipFill>
          <a:blip r:embed="rId2"/>
          <a:stretch>
            <a:fillRect/>
          </a:stretch>
        </p:blipFill>
        <p:spPr>
          <a:xfrm>
            <a:off x="5087888" y="1046584"/>
            <a:ext cx="5913916" cy="4590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Arrow: Curved Left 12">
            <a:extLst>
              <a:ext uri="{FF2B5EF4-FFF2-40B4-BE49-F238E27FC236}">
                <a16:creationId xmlns:a16="http://schemas.microsoft.com/office/drawing/2014/main" id="{D91A20FD-A5EB-5A61-9059-918186B7A89D}"/>
              </a:ext>
            </a:extLst>
          </p:cNvPr>
          <p:cNvSpPr/>
          <p:nvPr/>
        </p:nvSpPr>
        <p:spPr>
          <a:xfrm rot="10800000">
            <a:off x="282956" y="1107569"/>
            <a:ext cx="1080120" cy="4468078"/>
          </a:xfrm>
          <a:prstGeom prst="curved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1102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FF480C-28F5-8321-C40E-80DF2B49D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45303-2AAE-45D1-913A-B06AE6474513}" type="slidenum">
              <a:rPr kumimoji="0" lang="sv-SE" sz="800" b="0" i="0" u="none" strike="noStrike" kern="1200" cap="none" spc="0" normalizeH="0" baseline="0" noProof="0" smtClean="0">
                <a:ln>
                  <a:noFill/>
                </a:ln>
                <a:solidFill>
                  <a:srgbClr val="00205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sv-SE" sz="800" b="0" i="0" u="none" strike="noStrike" kern="1200" cap="none" spc="0" normalizeH="0" baseline="0" noProof="0">
              <a:ln>
                <a:noFill/>
              </a:ln>
              <a:solidFill>
                <a:srgbClr val="00205B"/>
              </a:solidFill>
              <a:effectLst/>
              <a:uLnTx/>
              <a:uFillTx/>
              <a:latin typeface="Arial"/>
              <a:ea typeface="+mn-ea"/>
              <a:cs typeface="+mn-cs"/>
            </a:endParaRPr>
          </a:p>
        </p:txBody>
      </p:sp>
      <p:pic>
        <p:nvPicPr>
          <p:cNvPr id="4" name="Picture 3">
            <a:extLst>
              <a:ext uri="{FF2B5EF4-FFF2-40B4-BE49-F238E27FC236}">
                <a16:creationId xmlns:a16="http://schemas.microsoft.com/office/drawing/2014/main" id="{9377E7A8-011D-1AA2-B82F-1EB83CF85C90}"/>
              </a:ext>
            </a:extLst>
          </p:cNvPr>
          <p:cNvPicPr>
            <a:picLocks noChangeAspect="1"/>
          </p:cNvPicPr>
          <p:nvPr/>
        </p:nvPicPr>
        <p:blipFill>
          <a:blip r:embed="rId2"/>
          <a:stretch>
            <a:fillRect/>
          </a:stretch>
        </p:blipFill>
        <p:spPr>
          <a:xfrm>
            <a:off x="1343472" y="792746"/>
            <a:ext cx="8568952" cy="6030850"/>
          </a:xfrm>
          <a:prstGeom prst="rect">
            <a:avLst/>
          </a:prstGeom>
        </p:spPr>
      </p:pic>
      <p:sp>
        <p:nvSpPr>
          <p:cNvPr id="5" name="Title 1">
            <a:extLst>
              <a:ext uri="{FF2B5EF4-FFF2-40B4-BE49-F238E27FC236}">
                <a16:creationId xmlns:a16="http://schemas.microsoft.com/office/drawing/2014/main" id="{EF821708-C7AF-EC71-60EF-B3025891B1BC}"/>
              </a:ext>
            </a:extLst>
          </p:cNvPr>
          <p:cNvSpPr txBox="1">
            <a:spLocks/>
          </p:cNvSpPr>
          <p:nvPr/>
        </p:nvSpPr>
        <p:spPr>
          <a:xfrm>
            <a:off x="623392" y="188640"/>
            <a:ext cx="11233248" cy="724052"/>
          </a:xfrm>
          <a:prstGeom prst="rect">
            <a:avLst/>
          </a:prstGeom>
        </p:spPr>
        <p:txBody>
          <a:bodyPr/>
          <a:lstStyle>
            <a:lvl1pPr algn="ctr"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04440"/>
                </a:solidFill>
                <a:effectLst/>
                <a:uLnTx/>
                <a:uFillTx/>
                <a:latin typeface="Arial"/>
                <a:ea typeface="+mj-ea"/>
                <a:cs typeface="+mj-cs"/>
              </a:rPr>
              <a:t>Varför vi måste göra det här tillsammans…</a:t>
            </a:r>
          </a:p>
        </p:txBody>
      </p:sp>
      <p:sp>
        <p:nvSpPr>
          <p:cNvPr id="6" name="Rectangle: Rounded Corners 5">
            <a:extLst>
              <a:ext uri="{FF2B5EF4-FFF2-40B4-BE49-F238E27FC236}">
                <a16:creationId xmlns:a16="http://schemas.microsoft.com/office/drawing/2014/main" id="{47BFF14A-3376-D1FA-051D-3CDD8F24C18A}"/>
              </a:ext>
            </a:extLst>
          </p:cNvPr>
          <p:cNvSpPr/>
          <p:nvPr/>
        </p:nvSpPr>
        <p:spPr>
          <a:xfrm>
            <a:off x="4943872" y="2996952"/>
            <a:ext cx="1207546" cy="126101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631926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5">
            <a:extLst>
              <a:ext uri="{FF2B5EF4-FFF2-40B4-BE49-F238E27FC236}">
                <a16:creationId xmlns:a16="http://schemas.microsoft.com/office/drawing/2014/main" id="{09B5B09C-CD19-A9C0-37FA-4389B2F50F83}"/>
              </a:ext>
            </a:extLst>
          </p:cNvPr>
          <p:cNvSpPr>
            <a:spLocks noGrp="1"/>
          </p:cNvSpPr>
          <p:nvPr>
            <p:ph type="ctrTitle"/>
          </p:nvPr>
        </p:nvSpPr>
        <p:spPr>
          <a:xfrm>
            <a:off x="1416050" y="1543711"/>
            <a:ext cx="9359900" cy="2157779"/>
          </a:xfrm>
        </p:spPr>
        <p:txBody>
          <a:bodyPr anchor="b">
            <a:normAutofit/>
          </a:bodyPr>
          <a:lstStyle/>
          <a:p>
            <a:r>
              <a:rPr lang="sv-SE" sz="5100"/>
              <a:t>Slut – frågor!?</a:t>
            </a:r>
          </a:p>
        </p:txBody>
      </p:sp>
    </p:spTree>
    <p:extLst>
      <p:ext uri="{BB962C8B-B14F-4D97-AF65-F5344CB8AC3E}">
        <p14:creationId xmlns:p14="http://schemas.microsoft.com/office/powerpoint/2010/main" val="23912549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731520" y="2897390"/>
            <a:ext cx="10363200" cy="576000"/>
          </a:xfrm>
        </p:spPr>
        <p:txBody>
          <a:bodyPr/>
          <a:lstStyle/>
          <a:p>
            <a:r>
              <a:rPr lang="sv-SE"/>
              <a:t>Sveaskog förberedelser inför övergången till VIOL 3</a:t>
            </a:r>
          </a:p>
        </p:txBody>
      </p:sp>
      <p:sp>
        <p:nvSpPr>
          <p:cNvPr id="3" name="Underrubrik 2">
            <a:extLst>
              <a:ext uri="{FF2B5EF4-FFF2-40B4-BE49-F238E27FC236}">
                <a16:creationId xmlns:a16="http://schemas.microsoft.com/office/drawing/2014/main" id="{5ACFA989-D4A0-4A6C-BF4B-D67C69DDAB39}"/>
              </a:ext>
            </a:extLst>
          </p:cNvPr>
          <p:cNvSpPr>
            <a:spLocks noGrp="1"/>
          </p:cNvSpPr>
          <p:nvPr>
            <p:ph type="subTitle" idx="1"/>
          </p:nvPr>
        </p:nvSpPr>
        <p:spPr>
          <a:xfrm>
            <a:off x="3461218" y="3903433"/>
            <a:ext cx="7750122" cy="1431975"/>
          </a:xfrm>
        </p:spPr>
        <p:txBody>
          <a:bodyPr/>
          <a:lstStyle/>
          <a:p>
            <a:pPr algn="l">
              <a:spcBef>
                <a:spcPts val="600"/>
              </a:spcBef>
            </a:pPr>
            <a:r>
              <a:rPr lang="sv-SE"/>
              <a:t>Olov Mattsson - Testledare</a:t>
            </a:r>
          </a:p>
        </p:txBody>
      </p:sp>
      <p:pic>
        <p:nvPicPr>
          <p:cNvPr id="4" name="Bildobjekt 3">
            <a:extLst>
              <a:ext uri="{FF2B5EF4-FFF2-40B4-BE49-F238E27FC236}">
                <a16:creationId xmlns:a16="http://schemas.microsoft.com/office/drawing/2014/main" id="{51E1BE24-93FA-4C64-9D79-9B0C7ED1ECFC}"/>
              </a:ext>
            </a:extLst>
          </p:cNvPr>
          <p:cNvPicPr>
            <a:picLocks noChangeAspect="1"/>
          </p:cNvPicPr>
          <p:nvPr/>
        </p:nvPicPr>
        <p:blipFill>
          <a:blip r:embed="rId2"/>
          <a:stretch>
            <a:fillRect/>
          </a:stretch>
        </p:blipFill>
        <p:spPr>
          <a:xfrm>
            <a:off x="9377267" y="4912163"/>
            <a:ext cx="2506824" cy="1780866"/>
          </a:xfrm>
          <a:prstGeom prst="rect">
            <a:avLst/>
          </a:prstGeom>
        </p:spPr>
      </p:pic>
    </p:spTree>
    <p:extLst>
      <p:ext uri="{BB962C8B-B14F-4D97-AF65-F5344CB8AC3E}">
        <p14:creationId xmlns:p14="http://schemas.microsoft.com/office/powerpoint/2010/main" val="7113707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EE4P_SLIDEID" val="b2d17ec1-b9f3-4dd2-889a-6c45193543ef"/>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4.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oktober 2022" id="{25D3BB66-EB4A-43AD-94DE-B3A6CE25BE07}" vid="{6EA05DEA-5033-4964-A6CA-F55F0AAB5E7C}"/>
    </a:ext>
  </a:extLst>
</a:theme>
</file>

<file path=ppt/theme/theme2.xml><?xml version="1.0" encoding="utf-8"?>
<a:theme xmlns:a="http://schemas.openxmlformats.org/drawingml/2006/main" name="1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oktober 2022" id="{25D3BB66-EB4A-43AD-94DE-B3A6CE25BE07}" vid="{6EA05DEA-5033-4964-A6CA-F55F0AAB5E7C}"/>
    </a:ext>
  </a:extLst>
</a:theme>
</file>

<file path=ppt/theme/theme3.xml><?xml version="1.0" encoding="utf-8"?>
<a:theme xmlns:a="http://schemas.openxmlformats.org/drawingml/2006/main" name="2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oktober 2022" id="{25D3BB66-EB4A-43AD-94DE-B3A6CE25BE07}" vid="{6EA05DEA-5033-4964-A6CA-F55F0AAB5E7C}"/>
    </a:ext>
  </a:extLst>
</a:theme>
</file>

<file path=ppt/theme/theme4.xml><?xml version="1.0" encoding="utf-8"?>
<a:theme xmlns:a="http://schemas.openxmlformats.org/drawingml/2006/main" name="Sveaskog">
  <a:themeElements>
    <a:clrScheme name="Svea skogs färger">
      <a:dk1>
        <a:sysClr val="windowText" lastClr="000000"/>
      </a:dk1>
      <a:lt1>
        <a:sysClr val="window" lastClr="FFFFFF"/>
      </a:lt1>
      <a:dk2>
        <a:srgbClr val="000000"/>
      </a:dk2>
      <a:lt2>
        <a:srgbClr val="FFFFFF"/>
      </a:lt2>
      <a:accent1>
        <a:srgbClr val="004655"/>
      </a:accent1>
      <a:accent2>
        <a:srgbClr val="A5C83D"/>
      </a:accent2>
      <a:accent3>
        <a:srgbClr val="698E14"/>
      </a:accent3>
      <a:accent4>
        <a:srgbClr val="88D7F0"/>
      </a:accent4>
      <a:accent5>
        <a:srgbClr val="58BCD9"/>
      </a:accent5>
      <a:accent6>
        <a:srgbClr val="FF5722"/>
      </a:accent6>
      <a:hlink>
        <a:srgbClr val="0000FF"/>
      </a:hlink>
      <a:folHlink>
        <a:srgbClr val="800080"/>
      </a:folHlink>
    </a:clrScheme>
    <a:fontScheme name="Svea Sko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otx" id="{3516373D-1060-44E0-A955-2EFB6CF11490}" vid="{9EB7F609-80C9-497C-8219-70EFF10E1874}"/>
    </a:ext>
  </a:extLst>
</a:theme>
</file>

<file path=ppt/theme/theme5.xml><?xml version="1.0" encoding="utf-8"?>
<a:theme xmlns:a="http://schemas.openxmlformats.org/drawingml/2006/main" name="2. Södra - Standardbilder">
  <a:themeElements>
    <a:clrScheme name="Södra färger 2022">
      <a:dk1>
        <a:srgbClr val="000000"/>
      </a:dk1>
      <a:lt1>
        <a:srgbClr val="FFFFFF"/>
      </a:lt1>
      <a:dk2>
        <a:srgbClr val="000000"/>
      </a:dk2>
      <a:lt2>
        <a:srgbClr val="FFFFFF"/>
      </a:lt2>
      <a:accent1>
        <a:srgbClr val="A3D8E5"/>
      </a:accent1>
      <a:accent2>
        <a:srgbClr val="9FD0B1"/>
      </a:accent2>
      <a:accent3>
        <a:srgbClr val="F8DF51"/>
      </a:accent3>
      <a:accent4>
        <a:srgbClr val="EDF1F2"/>
      </a:accent4>
      <a:accent5>
        <a:srgbClr val="008549"/>
      </a:accent5>
      <a:accent6>
        <a:srgbClr val="E36149"/>
      </a:accent6>
      <a:hlink>
        <a:srgbClr val="007993"/>
      </a:hlink>
      <a:folHlink>
        <a:srgbClr val="005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Bef>
            <a:spcPts val="600"/>
          </a:spcBef>
          <a:defRPr sz="1100" dirty="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spcBef>
            <a:spcPts val="600"/>
          </a:spcBef>
          <a:defRPr sz="2000" dirty="0" err="1" smtClean="0"/>
        </a:defPPr>
      </a:lstStyle>
    </a:txDef>
  </a:objectDefaults>
  <a:extraClrSchemeLst/>
  <a:custClrLst>
    <a:custClr name="Södra highlight color">
      <a:srgbClr val="F9423A"/>
    </a:custClr>
  </a:custClrLst>
  <a:extLst>
    <a:ext uri="{05A4C25C-085E-4340-85A3-A5531E510DB2}">
      <thm15:themeFamily xmlns:thm15="http://schemas.microsoft.com/office/thememl/2012/main" name="Sodra-mall-2022" id="{BFAC0A15-8806-B647-8FC2-2D4D28E8AA12}" vid="{F3676FA2-20AF-5D4D-9F37-5B672B0ED254}"/>
    </a:ext>
  </a:extLst>
</a:theme>
</file>

<file path=ppt/theme/theme6.xml><?xml version="1.0" encoding="utf-8"?>
<a:theme xmlns:a="http://schemas.openxmlformats.org/drawingml/2006/main" name="SCA">
  <a:themeElements>
    <a:clrScheme name="SCA">
      <a:dk1>
        <a:sysClr val="windowText" lastClr="000000"/>
      </a:dk1>
      <a:lt1>
        <a:sysClr val="window" lastClr="FFFFFF"/>
      </a:lt1>
      <a:dk2>
        <a:srgbClr val="00205B"/>
      </a:dk2>
      <a:lt2>
        <a:srgbClr val="F9F0E4"/>
      </a:lt2>
      <a:accent1>
        <a:srgbClr val="44986B"/>
      </a:accent1>
      <a:accent2>
        <a:srgbClr val="204440"/>
      </a:accent2>
      <a:accent3>
        <a:srgbClr val="587370"/>
      </a:accent3>
      <a:accent4>
        <a:srgbClr val="8FC1A6"/>
      </a:accent4>
      <a:accent5>
        <a:srgbClr val="AA6543"/>
      </a:accent5>
      <a:accent6>
        <a:srgbClr val="CCA38E"/>
      </a:accent6>
      <a:hlink>
        <a:srgbClr val="00205B"/>
      </a:hlink>
      <a:folHlink>
        <a:srgbClr val="204440"/>
      </a:folHlink>
    </a:clrScheme>
    <a:fontScheme name="SC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dirty="0" err="1" smtClean="0">
            <a:solidFill>
              <a:schemeClr val="accent2"/>
            </a:solidFill>
          </a:defRPr>
        </a:defPPr>
      </a:lstStyle>
    </a:txDef>
  </a:objectDefaults>
  <a:extraClrSchemeLst/>
  <a:extLst>
    <a:ext uri="{05A4C25C-085E-4340-85A3-A5531E510DB2}">
      <thm15:themeFamily xmlns:thm15="http://schemas.microsoft.com/office/thememl/2012/main" name="SCA mall 16x9 SE.pptx" id="{91734E51-B06F-4197-B8A8-809866E5E14F}" vid="{D67192CA-5FCD-4A8E-A218-46D673D7A2D1}"/>
    </a:ext>
  </a:extLst>
</a:theme>
</file>

<file path=ppt/theme/theme7.xml><?xml version="1.0" encoding="utf-8"?>
<a:theme xmlns:a="http://schemas.openxmlformats.org/drawingml/2006/main" name="Office Theme">
  <a:themeElements>
    <a:clrScheme name="Custom 15">
      <a:dk1>
        <a:sysClr val="windowText" lastClr="000000"/>
      </a:dk1>
      <a:lt1>
        <a:sysClr val="window" lastClr="FFFFFF"/>
      </a:lt1>
      <a:dk2>
        <a:srgbClr val="12121E"/>
      </a:dk2>
      <a:lt2>
        <a:srgbClr val="F2F2F2"/>
      </a:lt2>
      <a:accent1>
        <a:srgbClr val="12A0B2"/>
      </a:accent1>
      <a:accent2>
        <a:srgbClr val="CF2D86"/>
      </a:accent2>
      <a:accent3>
        <a:srgbClr val="2B5181"/>
      </a:accent3>
      <a:accent4>
        <a:srgbClr val="CF2D86"/>
      </a:accent4>
      <a:accent5>
        <a:srgbClr val="48106A"/>
      </a:accent5>
      <a:accent6>
        <a:srgbClr val="12A0B2"/>
      </a:accent6>
      <a:hlink>
        <a:srgbClr val="CF2D86"/>
      </a:hlink>
      <a:folHlink>
        <a:srgbClr val="7F7F7F"/>
      </a:folHlink>
    </a:clrScheme>
    <a:fontScheme name="Custom 14">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6411196_Roadmap timeline light_AAS_v4" id="{33FC5EA5-FE77-46E7-BA31-ED409B7B02DD}" vid="{AD8A9DCF-59B2-4155-8D14-12E15B67169E}"/>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FA43716AADED64A9B36A5ABA83975D6" ma:contentTypeVersion="10" ma:contentTypeDescription="Skapa ett nytt dokument." ma:contentTypeScope="" ma:versionID="537e181f698d670cd3c84a07136394fb">
  <xsd:schema xmlns:xsd="http://www.w3.org/2001/XMLSchema" xmlns:xs="http://www.w3.org/2001/XMLSchema" xmlns:p="http://schemas.microsoft.com/office/2006/metadata/properties" xmlns:ns2="851b9d64-29d1-4c32-b6bc-d94d6c9c2da6" xmlns:ns3="f314094a-a6e6-4b38-95cf-160d2c3454fe" targetNamespace="http://schemas.microsoft.com/office/2006/metadata/properties" ma:root="true" ma:fieldsID="1e277196b8dfd7a60fbf81659c12f957" ns2:_="" ns3:_="">
    <xsd:import namespace="851b9d64-29d1-4c32-b6bc-d94d6c9c2da6"/>
    <xsd:import namespace="f314094a-a6e6-4b38-95cf-160d2c3454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b9d64-29d1-4c32-b6bc-d94d6c9c2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4094a-a6e6-4b38-95cf-160d2c3454f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314094a-a6e6-4b38-95cf-160d2c3454fe">
      <UserInfo>
        <DisplayName>Ann-Sofie Torgnysdotter</DisplayName>
        <AccountId>52</AccountId>
        <AccountType/>
      </UserInfo>
      <UserInfo>
        <DisplayName>Madeleine Forsman</DisplayName>
        <AccountId>53</AccountId>
        <AccountType/>
      </UserInfo>
      <UserInfo>
        <DisplayName>Lars Persson</DisplayName>
        <AccountId>54</AccountId>
        <AccountType/>
      </UserInfo>
      <UserInfo>
        <DisplayName>Karin Hjern</DisplayName>
        <AccountId>23</AccountId>
        <AccountType/>
      </UserInfo>
      <UserInfo>
        <DisplayName>Olle Åström</DisplayName>
        <AccountId>19</AccountId>
        <AccountType/>
      </UserInfo>
      <UserInfo>
        <DisplayName>Margita Sahlberg</DisplayName>
        <AccountId>50</AccountId>
        <AccountType/>
      </UserInfo>
      <UserInfo>
        <DisplayName>Pia Sundkvist de Beau</DisplayName>
        <AccountId>51</AccountId>
        <AccountType/>
      </UserInfo>
      <UserInfo>
        <DisplayName>Lizette Söderlund</DisplayName>
        <AccountId>13</AccountId>
        <AccountType/>
      </UserInfo>
      <UserInfo>
        <DisplayName>Julia Wall</DisplayName>
        <AccountId>41</AccountId>
        <AccountType/>
      </UserInfo>
      <UserInfo>
        <DisplayName>Melanie Göthe</DisplayName>
        <AccountId>7</AccountId>
        <AccountType/>
      </UserInfo>
      <UserInfo>
        <DisplayName>Richard Gustavsson</DisplayName>
        <AccountId>62</AccountId>
        <AccountType/>
      </UserInfo>
      <UserInfo>
        <DisplayName>Fredrik Swahn</DisplayName>
        <AccountId>75</AccountId>
        <AccountType/>
      </UserInfo>
      <UserInfo>
        <DisplayName>Stefan Backman</DisplayName>
        <AccountId>76</AccountId>
        <AccountType/>
      </UserInfo>
      <UserInfo>
        <DisplayName>Håkan Rönnbäck</DisplayName>
        <AccountId>60</AccountId>
        <AccountType/>
      </UserInfo>
    </SharedWithUsers>
  </documentManagement>
</p:properties>
</file>

<file path=customXml/itemProps1.xml><?xml version="1.0" encoding="utf-8"?>
<ds:datastoreItem xmlns:ds="http://schemas.openxmlformats.org/officeDocument/2006/customXml" ds:itemID="{8CBF2126-A445-445D-9265-1C93E6A0B20D}">
  <ds:schemaRefs>
    <ds:schemaRef ds:uri="851b9d64-29d1-4c32-b6bc-d94d6c9c2da6"/>
    <ds:schemaRef ds:uri="f314094a-a6e6-4b38-95cf-160d2c3454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4393CF5-9E86-4748-B3F1-2D1107BCD3E3}">
  <ds:schemaRefs>
    <ds:schemaRef ds:uri="http://schemas.microsoft.com/sharepoint/v3/contenttype/forms"/>
  </ds:schemaRefs>
</ds:datastoreItem>
</file>

<file path=customXml/itemProps3.xml><?xml version="1.0" encoding="utf-8"?>
<ds:datastoreItem xmlns:ds="http://schemas.openxmlformats.org/officeDocument/2006/customXml" ds:itemID="{C0D123AA-AEB7-478E-B727-B6E913D5283C}">
  <ds:schemaRefs>
    <ds:schemaRef ds:uri="851b9d64-29d1-4c32-b6bc-d94d6c9c2da6"/>
    <ds:schemaRef ds:uri="f314094a-a6e6-4b38-95cf-160d2c3454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Presentationsmall Biometria oktober 2022</Template>
  <Application>Microsoft Office PowerPoint</Application>
  <PresentationFormat>Widescreen</PresentationFormat>
  <Slides>127</Slides>
  <Notes>73</Notes>
  <HiddenSlides>1</HiddenSlides>
  <ScaleCrop>false</ScaleCrop>
  <HeadingPairs>
    <vt:vector size="4" baseType="variant">
      <vt:variant>
        <vt:lpstr>Theme</vt:lpstr>
      </vt:variant>
      <vt:variant>
        <vt:i4>7</vt:i4>
      </vt:variant>
      <vt:variant>
        <vt:lpstr>Slide Titles</vt:lpstr>
      </vt:variant>
      <vt:variant>
        <vt:i4>127</vt:i4>
      </vt:variant>
    </vt:vector>
  </HeadingPairs>
  <TitlesOfParts>
    <vt:vector size="134" baseType="lpstr">
      <vt:lpstr>Office-tema</vt:lpstr>
      <vt:lpstr>1_Office-tema</vt:lpstr>
      <vt:lpstr>2_Office-tema</vt:lpstr>
      <vt:lpstr>Sveaskog</vt:lpstr>
      <vt:lpstr>2. Södra - Standardbilder</vt:lpstr>
      <vt:lpstr>SCA</vt:lpstr>
      <vt:lpstr>Office Theme</vt:lpstr>
      <vt:lpstr>PowerPoint Presentation</vt:lpstr>
      <vt:lpstr>Introduktion &amp; Presentationsrunda</vt:lpstr>
      <vt:lpstr>Introduktion &amp; Presentationsrunda </vt:lpstr>
      <vt:lpstr>AGENDA | 09:00 – 16:00  </vt:lpstr>
      <vt:lpstr>VIOL 3</vt:lpstr>
      <vt:lpstr>Övergripande plan</vt:lpstr>
      <vt:lpstr>Forest Storm </vt:lpstr>
      <vt:lpstr>Forest Storm </vt:lpstr>
      <vt:lpstr>FOREST Storm | Kundgrupper och segmentering</vt:lpstr>
      <vt:lpstr>FOREST STORM | FOREST STORM GO LIVE-PLAN </vt:lpstr>
      <vt:lpstr>ForeST STORM| FOREST STORM GO LIVE-PLAN </vt:lpstr>
      <vt:lpstr>Titta på hemsidan</vt:lpstr>
      <vt:lpstr>Länkar </vt:lpstr>
      <vt:lpstr>Paus </vt:lpstr>
      <vt:lpstr>Omläggning</vt:lpstr>
      <vt:lpstr>Omläggning</vt:lpstr>
      <vt:lpstr>Introduktion till Omläggning</vt:lpstr>
      <vt:lpstr>Övergripande plan</vt:lpstr>
      <vt:lpstr>Viktigt att veta för att planera inför omläggning till VIOL 3</vt:lpstr>
      <vt:lpstr>Vad innebär omläggning från VIOL 2 till VIOL 3</vt:lpstr>
      <vt:lpstr>Beställningsstig, tidslinje och omläggningsplan</vt:lpstr>
      <vt:lpstr>Tidslinje uppstart av VIOL 3 och omläggning från VIOL 2</vt:lpstr>
      <vt:lpstr>Beställningsstig grunddata</vt:lpstr>
      <vt:lpstr>Tidslinje uppstart av VIOL 3 och omläggning från VIOL 2</vt:lpstr>
      <vt:lpstr>Kunders driftsförberedelser 2024-12-02 </vt:lpstr>
      <vt:lpstr>Go live VIOL 3 | 2025-05-02 </vt:lpstr>
      <vt:lpstr>Tidslinje uppstart av VIOL 3 och omläggning från VIOL 2</vt:lpstr>
      <vt:lpstr>Viktiga datum vägen till VIOL 3| 1 av 2</vt:lpstr>
      <vt:lpstr>Viktiga datum vägen till VIOL 3| 2 av 2</vt:lpstr>
      <vt:lpstr>Tidslinje vägen till VIOL 3</vt:lpstr>
      <vt:lpstr>Guide för verksamhetsplaneringen  inför omläggning</vt:lpstr>
      <vt:lpstr>Guide – Verksamhetsplanering </vt:lpstr>
      <vt:lpstr>Information till mätplatsägare och utrustningsleverantörer</vt:lpstr>
      <vt:lpstr>Du behöver se över din mätplatsutrustning</vt:lpstr>
      <vt:lpstr>INFORMATION OM FÖRÄNDRINGAR OCH ANPASSNINGAR AV MÄTPLATSUTRUSTNING INFÖR ÖVERGÅNGEN TILL VIOL 3</vt:lpstr>
      <vt:lpstr>Summering och frågor</vt:lpstr>
      <vt:lpstr>Summering</vt:lpstr>
      <vt:lpstr>Kundservice </vt:lpstr>
      <vt:lpstr>Kundservice</vt:lpstr>
      <vt:lpstr>Organisation</vt:lpstr>
      <vt:lpstr>Bemanning &amp; Kompetens</vt:lpstr>
      <vt:lpstr>Supportprocessen VIOL 3 </vt:lpstr>
      <vt:lpstr>Tidslinje över viktiga förberedelser i VIOL 3 | Beställningar</vt:lpstr>
      <vt:lpstr>PowerPoint Presentation</vt:lpstr>
      <vt:lpstr>Information om hur du beställer</vt:lpstr>
      <vt:lpstr>Beställa data till produktionsmiljön VIOL 3</vt:lpstr>
      <vt:lpstr>Hur du når supporten för att få hjälp</vt:lpstr>
      <vt:lpstr>Support VIOL 3 fram till Go-Live</vt:lpstr>
      <vt:lpstr>Vad ska jag beställa från Biometria?</vt:lpstr>
      <vt:lpstr>Vad ansvarar jag som kund för?  Exempel på vad ni som kund administrerar i produktionsmiljön</vt:lpstr>
      <vt:lpstr>PowerPoint Presentation</vt:lpstr>
      <vt:lpstr>FRÅGOR?</vt:lpstr>
      <vt:lpstr>Uppsamling &amp; Frågor  </vt:lpstr>
      <vt:lpstr>Lunch</vt:lpstr>
      <vt:lpstr>Nyttor &amp; Skillnader i VIOL 3 </vt:lpstr>
      <vt:lpstr>Varför VIOL 3? </vt:lpstr>
      <vt:lpstr>Ett förenklat flöde i VIOL 3 </vt:lpstr>
      <vt:lpstr>VIOL 3 | Nio grundprinciper </vt:lpstr>
      <vt:lpstr>Enklare användande och förståelse för användare (9) </vt:lpstr>
      <vt:lpstr>Exempel | Enklare användande och förståelse för användare</vt:lpstr>
      <vt:lpstr>Ett flöde i VIOL 3 </vt:lpstr>
      <vt:lpstr>Ett flöde i VIOL 3 | Redovisning   </vt:lpstr>
      <vt:lpstr>Ett flöde i VIOL 3 </vt:lpstr>
      <vt:lpstr>Ett flöde i VIOL 3 | Produktion  </vt:lpstr>
      <vt:lpstr>Ett flöde i VIOL 3 </vt:lpstr>
      <vt:lpstr>Ett flöde i VIOL 3 | Transport  </vt:lpstr>
      <vt:lpstr>Ett flöde i VIOL 3 | Transport  &amp; Masterdata </vt:lpstr>
      <vt:lpstr>Ett flöde i VIOL 3 </vt:lpstr>
      <vt:lpstr>Ett flöde i VIOL 3 | Mätning  </vt:lpstr>
      <vt:lpstr>Ett flöde i VIOL 3 </vt:lpstr>
      <vt:lpstr>Ett flöde i VIOL 3 | Uppföljning   </vt:lpstr>
      <vt:lpstr>Ett flöde i VIOL 3 | Mätbesked    </vt:lpstr>
      <vt:lpstr>Sammanfattning</vt:lpstr>
      <vt:lpstr>Ett flöde i VIOL 3 </vt:lpstr>
      <vt:lpstr>SCA:s omläggningsplan – Viol 2 blir Viol 3</vt:lpstr>
      <vt:lpstr>Uppgiften: ... kör en dragning kring ert omläggningsarbete samt vikten kring det, hur ni förbereder er inför VIOL 3 och planering för er egen verksamhet men också med affärspartners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Omläggningen, Viol 2  Viol 3</vt:lpstr>
      <vt:lpstr>Omläggningen, Viol 2  Viol 3</vt:lpstr>
      <vt:lpstr>Omläggningen, Viol 2  Viol 3 (exempel)</vt:lpstr>
      <vt:lpstr>PowerPoint Presentation</vt:lpstr>
      <vt:lpstr>Aktiviteter noteras, inledningsvis på en hög nivå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Slut – frågor!?</vt:lpstr>
      <vt:lpstr>Sveaskog förberedelser inför övergången till VIOL 3</vt:lpstr>
      <vt:lpstr>Förutsättningar</vt:lpstr>
      <vt:lpstr>Planen – urval av rubriker på hög nivå</vt:lpstr>
      <vt:lpstr>Förberedelser och tester</vt:lpstr>
      <vt:lpstr>Metodik för samtester </vt:lpstr>
      <vt:lpstr>Lite om Handelssortiment</vt:lpstr>
      <vt:lpstr>Erfarenheter från sortiment och destinering</vt:lpstr>
      <vt:lpstr>Erfarenheter från Råvaru- och Transportaffären</vt:lpstr>
      <vt:lpstr>Vår checklista inför produktion (delar av)</vt:lpstr>
      <vt:lpstr>Sammanfattning</vt:lpstr>
      <vt:lpstr>PowerPoint Presentation</vt:lpstr>
      <vt:lpstr>Agenda</vt:lpstr>
      <vt:lpstr>Agenda</vt:lpstr>
      <vt:lpstr>PowerPoint Presentation</vt:lpstr>
      <vt:lpstr>PowerPoint Presentation</vt:lpstr>
      <vt:lpstr>PowerPoint Presentation</vt:lpstr>
      <vt:lpstr>Agenda</vt:lpstr>
      <vt:lpstr>PowerPoint Presentation</vt:lpstr>
      <vt:lpstr>       Aktivitetsplan  Affärspartners Energikunder  </vt:lpstr>
      <vt:lpstr>Agenda</vt:lpstr>
      <vt:lpstr>PowerPoint Presentation</vt:lpstr>
      <vt:lpstr>Södras övergång från VIOL 2 till VIOL 3 ska genomföras i två block och bryts på typ av affär.  </vt:lpstr>
      <vt:lpstr>PowerPoint Presentation</vt:lpstr>
      <vt:lpstr>PowerPoint Presentation</vt:lpstr>
      <vt:lpstr>PowerPoint Presentation</vt:lpstr>
      <vt:lpstr>Mingel </vt:lpstr>
      <vt:lpstr>Mingel med fika </vt:lpstr>
      <vt:lpstr>Summering &amp; Frågor </vt:lpstr>
      <vt:lpstr>TACK FÖR IDAG!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Lizette Söderlund</dc:creator>
  <cp:revision>1</cp:revision>
  <cp:lastPrinted>2024-05-14T14:53:28Z</cp:lastPrinted>
  <dcterms:created xsi:type="dcterms:W3CDTF">2024-03-28T08:42:24Z</dcterms:created>
  <dcterms:modified xsi:type="dcterms:W3CDTF">2024-06-05T13:22:47Z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0x0101003FA43716AADED64A9B36A5ABA83975D6</vt:lpwstr>
  </property>
</Properties>
</file>