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sldIdLst>
    <p:sldId id="268" r:id="rId5"/>
    <p:sldId id="269" r:id="rId6"/>
    <p:sldId id="270" r:id="rId7"/>
    <p:sldId id="271" r:id="rId8"/>
    <p:sldId id="1929" r:id="rId9"/>
    <p:sldId id="1925" r:id="rId10"/>
    <p:sldId id="2147472037" r:id="rId11"/>
    <p:sldId id="273" r:id="rId12"/>
    <p:sldId id="274" r:id="rId13"/>
    <p:sldId id="275" r:id="rId14"/>
    <p:sldId id="276" r:id="rId15"/>
    <p:sldId id="2147472039" r:id="rId16"/>
    <p:sldId id="2147472040" r:id="rId17"/>
    <p:sldId id="2147472042" r:id="rId18"/>
    <p:sldId id="2147472041" r:id="rId19"/>
    <p:sldId id="2147472043" r:id="rId20"/>
    <p:sldId id="279" r:id="rId21"/>
    <p:sldId id="2147472048" r:id="rId22"/>
    <p:sldId id="2147472045" r:id="rId23"/>
    <p:sldId id="2147472049" r:id="rId24"/>
    <p:sldId id="2147472044" r:id="rId25"/>
    <p:sldId id="2147472050" r:id="rId26"/>
    <p:sldId id="1931" r:id="rId27"/>
    <p:sldId id="2147472053" r:id="rId28"/>
    <p:sldId id="2147472054" r:id="rId29"/>
    <p:sldId id="2147472055" r:id="rId30"/>
    <p:sldId id="1932" r:id="rId31"/>
    <p:sldId id="2147472038" r:id="rId32"/>
    <p:sldId id="1930" r:id="rId3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FC2B2A6-27BC-8F40-F780-DA5640F1E5DA}" name="Beatrice Yxhammar" initials="BY" userId="S::Beatrice.Yxhammar@biometria.se::bd77ba28-5b7d-4d4d-88c2-356df44604f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E01"/>
    <a:srgbClr val="A9C057"/>
    <a:srgbClr val="D6E3A7"/>
    <a:srgbClr val="D9E7E2"/>
    <a:srgbClr val="1F6575"/>
    <a:srgbClr val="007B4F"/>
    <a:srgbClr val="0F0F0F"/>
    <a:srgbClr val="04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86C61E-2172-423C-B354-D65030912B31}" v="5" dt="2023-04-18T06:51:56.9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8132" autoAdjust="0"/>
  </p:normalViewPr>
  <p:slideViewPr>
    <p:cSldViewPr snapToGrid="0" snapToObjects="1">
      <p:cViewPr varScale="1">
        <p:scale>
          <a:sx n="100" d="100"/>
          <a:sy n="100" d="100"/>
        </p:scale>
        <p:origin x="936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atrice Yxhammar" userId="bd77ba28-5b7d-4d4d-88c2-356df44604f7" providerId="ADAL" clId="{B8FEAB8B-69CC-441A-AC64-26991DF426E6}"/>
    <pc:docChg chg="undo redo custSel addSld delSld modSld sldOrd">
      <pc:chgData name="Beatrice Yxhammar" userId="bd77ba28-5b7d-4d4d-88c2-356df44604f7" providerId="ADAL" clId="{B8FEAB8B-69CC-441A-AC64-26991DF426E6}" dt="2023-04-18T06:52:10.950" v="7784" actId="20577"/>
      <pc:docMkLst>
        <pc:docMk/>
      </pc:docMkLst>
      <pc:sldChg chg="modSp mod addCm">
        <pc:chgData name="Beatrice Yxhammar" userId="bd77ba28-5b7d-4d4d-88c2-356df44604f7" providerId="ADAL" clId="{B8FEAB8B-69CC-441A-AC64-26991DF426E6}" dt="2023-04-11T09:32:50.127" v="45"/>
        <pc:sldMkLst>
          <pc:docMk/>
          <pc:sldMk cId="2769940589" sldId="273"/>
        </pc:sldMkLst>
        <pc:spChg chg="mod">
          <ac:chgData name="Beatrice Yxhammar" userId="bd77ba28-5b7d-4d4d-88c2-356df44604f7" providerId="ADAL" clId="{B8FEAB8B-69CC-441A-AC64-26991DF426E6}" dt="2023-04-11T09:32:16.534" v="44" actId="20577"/>
          <ac:spMkLst>
            <pc:docMk/>
            <pc:sldMk cId="2769940589" sldId="273"/>
            <ac:spMk id="10" creationId="{6889C8EE-9BAC-4020-B997-358D4C86949A}"/>
          </ac:spMkLst>
        </pc:spChg>
      </pc:sldChg>
      <pc:sldChg chg="addSp delSp modSp del mod">
        <pc:chgData name="Beatrice Yxhammar" userId="bd77ba28-5b7d-4d4d-88c2-356df44604f7" providerId="ADAL" clId="{B8FEAB8B-69CC-441A-AC64-26991DF426E6}" dt="2023-04-11T09:31:42.315" v="41" actId="47"/>
        <pc:sldMkLst>
          <pc:docMk/>
          <pc:sldMk cId="902005323" sldId="277"/>
        </pc:sldMkLst>
        <pc:spChg chg="add del mod">
          <ac:chgData name="Beatrice Yxhammar" userId="bd77ba28-5b7d-4d4d-88c2-356df44604f7" providerId="ADAL" clId="{B8FEAB8B-69CC-441A-AC64-26991DF426E6}" dt="2023-04-11T09:26:15.090" v="27" actId="478"/>
          <ac:spMkLst>
            <pc:docMk/>
            <pc:sldMk cId="902005323" sldId="277"/>
            <ac:spMk id="6" creationId="{5A50AF1F-2717-49E3-950B-C7DBA04A08B2}"/>
          </ac:spMkLst>
        </pc:spChg>
        <pc:spChg chg="add del mod">
          <ac:chgData name="Beatrice Yxhammar" userId="bd77ba28-5b7d-4d4d-88c2-356df44604f7" providerId="ADAL" clId="{B8FEAB8B-69CC-441A-AC64-26991DF426E6}" dt="2023-04-11T09:26:15.090" v="27" actId="478"/>
          <ac:spMkLst>
            <pc:docMk/>
            <pc:sldMk cId="902005323" sldId="277"/>
            <ac:spMk id="7" creationId="{B23251EB-0DA1-4B08-ADF6-C4BDA9223BCF}"/>
          </ac:spMkLst>
        </pc:spChg>
        <pc:spChg chg="add del mod">
          <ac:chgData name="Beatrice Yxhammar" userId="bd77ba28-5b7d-4d4d-88c2-356df44604f7" providerId="ADAL" clId="{B8FEAB8B-69CC-441A-AC64-26991DF426E6}" dt="2023-04-11T09:26:15.090" v="27" actId="478"/>
          <ac:spMkLst>
            <pc:docMk/>
            <pc:sldMk cId="902005323" sldId="277"/>
            <ac:spMk id="8" creationId="{E4C99687-C968-4503-8E0F-E609241C4BA7}"/>
          </ac:spMkLst>
        </pc:spChg>
        <pc:spChg chg="add del">
          <ac:chgData name="Beatrice Yxhammar" userId="bd77ba28-5b7d-4d4d-88c2-356df44604f7" providerId="ADAL" clId="{B8FEAB8B-69CC-441A-AC64-26991DF426E6}" dt="2023-04-11T09:26:15.090" v="27" actId="478"/>
          <ac:spMkLst>
            <pc:docMk/>
            <pc:sldMk cId="902005323" sldId="277"/>
            <ac:spMk id="11" creationId="{4258CF00-5492-40C7-BDBE-AE3C5E65AAFE}"/>
          </ac:spMkLst>
        </pc:spChg>
        <pc:spChg chg="add del">
          <ac:chgData name="Beatrice Yxhammar" userId="bd77ba28-5b7d-4d4d-88c2-356df44604f7" providerId="ADAL" clId="{B8FEAB8B-69CC-441A-AC64-26991DF426E6}" dt="2023-04-11T09:26:15.090" v="27" actId="478"/>
          <ac:spMkLst>
            <pc:docMk/>
            <pc:sldMk cId="902005323" sldId="277"/>
            <ac:spMk id="12" creationId="{84B273A8-418A-4AF2-A2D8-CA3153923CA5}"/>
          </ac:spMkLst>
        </pc:spChg>
        <pc:spChg chg="add del">
          <ac:chgData name="Beatrice Yxhammar" userId="bd77ba28-5b7d-4d4d-88c2-356df44604f7" providerId="ADAL" clId="{B8FEAB8B-69CC-441A-AC64-26991DF426E6}" dt="2023-04-11T09:26:15.090" v="27" actId="478"/>
          <ac:spMkLst>
            <pc:docMk/>
            <pc:sldMk cId="902005323" sldId="277"/>
            <ac:spMk id="13" creationId="{753D15A2-46CB-40A0-B127-A895D952593D}"/>
          </ac:spMkLst>
        </pc:spChg>
        <pc:spChg chg="add del mod">
          <ac:chgData name="Beatrice Yxhammar" userId="bd77ba28-5b7d-4d4d-88c2-356df44604f7" providerId="ADAL" clId="{B8FEAB8B-69CC-441A-AC64-26991DF426E6}" dt="2023-04-11T09:26:15.090" v="27" actId="478"/>
          <ac:spMkLst>
            <pc:docMk/>
            <pc:sldMk cId="902005323" sldId="277"/>
            <ac:spMk id="14" creationId="{ED33A813-A732-421E-94BF-7CE6FA51D131}"/>
          </ac:spMkLst>
        </pc:spChg>
        <pc:spChg chg="add del mod">
          <ac:chgData name="Beatrice Yxhammar" userId="bd77ba28-5b7d-4d4d-88c2-356df44604f7" providerId="ADAL" clId="{B8FEAB8B-69CC-441A-AC64-26991DF426E6}" dt="2023-04-11T09:26:15.090" v="27" actId="478"/>
          <ac:spMkLst>
            <pc:docMk/>
            <pc:sldMk cId="902005323" sldId="277"/>
            <ac:spMk id="15" creationId="{9FB7E9F1-0C24-43C3-B240-448AA162EAA1}"/>
          </ac:spMkLst>
        </pc:spChg>
        <pc:spChg chg="add del mod">
          <ac:chgData name="Beatrice Yxhammar" userId="bd77ba28-5b7d-4d4d-88c2-356df44604f7" providerId="ADAL" clId="{B8FEAB8B-69CC-441A-AC64-26991DF426E6}" dt="2023-04-11T09:26:15.090" v="27" actId="478"/>
          <ac:spMkLst>
            <pc:docMk/>
            <pc:sldMk cId="902005323" sldId="277"/>
            <ac:spMk id="16" creationId="{1C2A2DF2-55B1-412C-896F-C5F036B52A8F}"/>
          </ac:spMkLst>
        </pc:spChg>
      </pc:sldChg>
      <pc:sldChg chg="addSp delSp modSp mod modClrScheme modAnim chgLayout">
        <pc:chgData name="Beatrice Yxhammar" userId="bd77ba28-5b7d-4d4d-88c2-356df44604f7" providerId="ADAL" clId="{B8FEAB8B-69CC-441A-AC64-26991DF426E6}" dt="2023-04-14T12:29:27.492" v="7320" actId="20577"/>
        <pc:sldMkLst>
          <pc:docMk/>
          <pc:sldMk cId="1759189031" sldId="279"/>
        </pc:sldMkLst>
        <pc:spChg chg="mod ord">
          <ac:chgData name="Beatrice Yxhammar" userId="bd77ba28-5b7d-4d4d-88c2-356df44604f7" providerId="ADAL" clId="{B8FEAB8B-69CC-441A-AC64-26991DF426E6}" dt="2023-04-11T12:27:45.500" v="869" actId="20577"/>
          <ac:spMkLst>
            <pc:docMk/>
            <pc:sldMk cId="1759189031" sldId="279"/>
            <ac:spMk id="2" creationId="{824E7180-D0B9-4983-AD63-23D9CDAF7AC6}"/>
          </ac:spMkLst>
        </pc:spChg>
        <pc:spChg chg="mod ord">
          <ac:chgData name="Beatrice Yxhammar" userId="bd77ba28-5b7d-4d4d-88c2-356df44604f7" providerId="ADAL" clId="{B8FEAB8B-69CC-441A-AC64-26991DF426E6}" dt="2023-04-14T12:29:27.492" v="7320" actId="20577"/>
          <ac:spMkLst>
            <pc:docMk/>
            <pc:sldMk cId="1759189031" sldId="279"/>
            <ac:spMk id="3" creationId="{9CD7BBA5-7DC9-44E0-8FCB-DA8E0089FC63}"/>
          </ac:spMkLst>
        </pc:spChg>
        <pc:spChg chg="add del mod">
          <ac:chgData name="Beatrice Yxhammar" userId="bd77ba28-5b7d-4d4d-88c2-356df44604f7" providerId="ADAL" clId="{B8FEAB8B-69CC-441A-AC64-26991DF426E6}" dt="2023-04-11T09:46:13.296" v="508"/>
          <ac:spMkLst>
            <pc:docMk/>
            <pc:sldMk cId="1759189031" sldId="279"/>
            <ac:spMk id="5" creationId="{C26E7F46-19AB-2514-9F0D-A9535FE047E6}"/>
          </ac:spMkLst>
        </pc:spChg>
        <pc:spChg chg="add del mod">
          <ac:chgData name="Beatrice Yxhammar" userId="bd77ba28-5b7d-4d4d-88c2-356df44604f7" providerId="ADAL" clId="{B8FEAB8B-69CC-441A-AC64-26991DF426E6}" dt="2023-04-11T09:46:13.296" v="508"/>
          <ac:spMkLst>
            <pc:docMk/>
            <pc:sldMk cId="1759189031" sldId="279"/>
            <ac:spMk id="7" creationId="{074CAF62-C17D-40F3-3583-450D0D69E10A}"/>
          </ac:spMkLst>
        </pc:spChg>
        <pc:spChg chg="add mod">
          <ac:chgData name="Beatrice Yxhammar" userId="bd77ba28-5b7d-4d4d-88c2-356df44604f7" providerId="ADAL" clId="{B8FEAB8B-69CC-441A-AC64-26991DF426E6}" dt="2023-04-11T12:27:38.967" v="868" actId="14100"/>
          <ac:spMkLst>
            <pc:docMk/>
            <pc:sldMk cId="1759189031" sldId="279"/>
            <ac:spMk id="13" creationId="{067FBAAC-D23E-86FE-BF99-FB4F9FA01801}"/>
          </ac:spMkLst>
        </pc:spChg>
        <pc:picChg chg="del">
          <ac:chgData name="Beatrice Yxhammar" userId="bd77ba28-5b7d-4d4d-88c2-356df44604f7" providerId="ADAL" clId="{B8FEAB8B-69CC-441A-AC64-26991DF426E6}" dt="2023-04-11T12:26:51.175" v="850" actId="478"/>
          <ac:picMkLst>
            <pc:docMk/>
            <pc:sldMk cId="1759189031" sldId="279"/>
            <ac:picMk id="6" creationId="{FB9F1927-111D-4763-8889-BB4CFC98FD6B}"/>
          </ac:picMkLst>
        </pc:picChg>
        <pc:picChg chg="del">
          <ac:chgData name="Beatrice Yxhammar" userId="bd77ba28-5b7d-4d4d-88c2-356df44604f7" providerId="ADAL" clId="{B8FEAB8B-69CC-441A-AC64-26991DF426E6}" dt="2023-04-11T12:26:52.282" v="851" actId="478"/>
          <ac:picMkLst>
            <pc:docMk/>
            <pc:sldMk cId="1759189031" sldId="279"/>
            <ac:picMk id="8" creationId="{CC8B4BED-91BA-4499-A7D5-64FCD8EAD539}"/>
          </ac:picMkLst>
        </pc:picChg>
        <pc:picChg chg="add del mod">
          <ac:chgData name="Beatrice Yxhammar" userId="bd77ba28-5b7d-4d4d-88c2-356df44604f7" providerId="ADAL" clId="{B8FEAB8B-69CC-441A-AC64-26991DF426E6}" dt="2023-04-11T12:26:51.175" v="850" actId="478"/>
          <ac:picMkLst>
            <pc:docMk/>
            <pc:sldMk cId="1759189031" sldId="279"/>
            <ac:picMk id="9" creationId="{A3B94E2F-3739-23C4-E3BD-C0594ED96FB2}"/>
          </ac:picMkLst>
        </pc:picChg>
        <pc:picChg chg="del">
          <ac:chgData name="Beatrice Yxhammar" userId="bd77ba28-5b7d-4d4d-88c2-356df44604f7" providerId="ADAL" clId="{B8FEAB8B-69CC-441A-AC64-26991DF426E6}" dt="2023-04-11T12:26:53.395" v="852" actId="478"/>
          <ac:picMkLst>
            <pc:docMk/>
            <pc:sldMk cId="1759189031" sldId="279"/>
            <ac:picMk id="10" creationId="{58B05D8C-D8DA-4FCF-B8F2-4EEEF2FFD91C}"/>
          </ac:picMkLst>
        </pc:picChg>
        <pc:picChg chg="add del mod">
          <ac:chgData name="Beatrice Yxhammar" userId="bd77ba28-5b7d-4d4d-88c2-356df44604f7" providerId="ADAL" clId="{B8FEAB8B-69CC-441A-AC64-26991DF426E6}" dt="2023-04-11T12:26:51.175" v="850" actId="478"/>
          <ac:picMkLst>
            <pc:docMk/>
            <pc:sldMk cId="1759189031" sldId="279"/>
            <ac:picMk id="11" creationId="{29067C71-8D28-0F3D-2BEC-9847341D236A}"/>
          </ac:picMkLst>
        </pc:picChg>
        <pc:picChg chg="del">
          <ac:chgData name="Beatrice Yxhammar" userId="bd77ba28-5b7d-4d4d-88c2-356df44604f7" providerId="ADAL" clId="{B8FEAB8B-69CC-441A-AC64-26991DF426E6}" dt="2023-04-11T12:26:51.175" v="850" actId="478"/>
          <ac:picMkLst>
            <pc:docMk/>
            <pc:sldMk cId="1759189031" sldId="279"/>
            <ac:picMk id="12" creationId="{7FAF8C77-89DA-45B3-9B4B-2FCF168D9CAA}"/>
          </ac:picMkLst>
        </pc:picChg>
        <pc:picChg chg="add del mod">
          <ac:chgData name="Beatrice Yxhammar" userId="bd77ba28-5b7d-4d4d-88c2-356df44604f7" providerId="ADAL" clId="{B8FEAB8B-69CC-441A-AC64-26991DF426E6}" dt="2023-04-12T12:54:49.031" v="4308" actId="1440"/>
          <ac:picMkLst>
            <pc:docMk/>
            <pc:sldMk cId="1759189031" sldId="279"/>
            <ac:picMk id="16" creationId="{B39C2CC6-0FF7-0A7E-852D-EE802CF2B5FF}"/>
          </ac:picMkLst>
        </pc:picChg>
        <pc:picChg chg="add del mod">
          <ac:chgData name="Beatrice Yxhammar" userId="bd77ba28-5b7d-4d4d-88c2-356df44604f7" providerId="ADAL" clId="{B8FEAB8B-69CC-441A-AC64-26991DF426E6}" dt="2023-04-11T12:28:45.921" v="884"/>
          <ac:picMkLst>
            <pc:docMk/>
            <pc:sldMk cId="1759189031" sldId="279"/>
            <ac:picMk id="17" creationId="{F897A496-F2EC-F720-D51E-7882712E3894}"/>
          </ac:picMkLst>
        </pc:picChg>
        <pc:picChg chg="add del mod">
          <ac:chgData name="Beatrice Yxhammar" userId="bd77ba28-5b7d-4d4d-88c2-356df44604f7" providerId="ADAL" clId="{B8FEAB8B-69CC-441A-AC64-26991DF426E6}" dt="2023-04-11T12:28:52.662" v="888"/>
          <ac:picMkLst>
            <pc:docMk/>
            <pc:sldMk cId="1759189031" sldId="279"/>
            <ac:picMk id="19" creationId="{3482C1A6-819D-394B-3EF5-F4FB3480CD69}"/>
          </ac:picMkLst>
        </pc:picChg>
        <pc:cxnChg chg="del">
          <ac:chgData name="Beatrice Yxhammar" userId="bd77ba28-5b7d-4d4d-88c2-356df44604f7" providerId="ADAL" clId="{B8FEAB8B-69CC-441A-AC64-26991DF426E6}" dt="2023-04-11T12:26:51.175" v="850" actId="478"/>
          <ac:cxnSpMkLst>
            <pc:docMk/>
            <pc:sldMk cId="1759189031" sldId="279"/>
            <ac:cxnSpMk id="14" creationId="{73476BF9-8E69-46BC-A2DB-51F539C4BE42}"/>
          </ac:cxnSpMkLst>
        </pc:cxnChg>
        <pc:cxnChg chg="del">
          <ac:chgData name="Beatrice Yxhammar" userId="bd77ba28-5b7d-4d4d-88c2-356df44604f7" providerId="ADAL" clId="{B8FEAB8B-69CC-441A-AC64-26991DF426E6}" dt="2023-04-11T12:26:51.175" v="850" actId="478"/>
          <ac:cxnSpMkLst>
            <pc:docMk/>
            <pc:sldMk cId="1759189031" sldId="279"/>
            <ac:cxnSpMk id="15" creationId="{956CF8E1-127B-4603-9792-005A84751C6F}"/>
          </ac:cxnSpMkLst>
        </pc:cxnChg>
        <pc:cxnChg chg="del">
          <ac:chgData name="Beatrice Yxhammar" userId="bd77ba28-5b7d-4d4d-88c2-356df44604f7" providerId="ADAL" clId="{B8FEAB8B-69CC-441A-AC64-26991DF426E6}" dt="2023-04-11T12:26:51.175" v="850" actId="478"/>
          <ac:cxnSpMkLst>
            <pc:docMk/>
            <pc:sldMk cId="1759189031" sldId="279"/>
            <ac:cxnSpMk id="18" creationId="{72CB1C38-D8B4-465C-B91B-D6CAE8F68CC6}"/>
          </ac:cxnSpMkLst>
        </pc:cxnChg>
      </pc:sldChg>
      <pc:sldChg chg="modSp del mod modClrScheme chgLayout">
        <pc:chgData name="Beatrice Yxhammar" userId="bd77ba28-5b7d-4d4d-88c2-356df44604f7" providerId="ADAL" clId="{B8FEAB8B-69CC-441A-AC64-26991DF426E6}" dt="2023-04-11T12:29:35.698" v="928" actId="47"/>
        <pc:sldMkLst>
          <pc:docMk/>
          <pc:sldMk cId="3852160683" sldId="281"/>
        </pc:sldMkLst>
        <pc:spChg chg="mod ord">
          <ac:chgData name="Beatrice Yxhammar" userId="bd77ba28-5b7d-4d4d-88c2-356df44604f7" providerId="ADAL" clId="{B8FEAB8B-69CC-441A-AC64-26991DF426E6}" dt="2023-04-11T09:47:43.445" v="538" actId="700"/>
          <ac:spMkLst>
            <pc:docMk/>
            <pc:sldMk cId="3852160683" sldId="281"/>
            <ac:spMk id="2" creationId="{824E7180-D0B9-4983-AD63-23D9CDAF7AC6}"/>
          </ac:spMkLst>
        </pc:spChg>
        <pc:spChg chg="mod ord">
          <ac:chgData name="Beatrice Yxhammar" userId="bd77ba28-5b7d-4d4d-88c2-356df44604f7" providerId="ADAL" clId="{B8FEAB8B-69CC-441A-AC64-26991DF426E6}" dt="2023-04-11T09:47:43.445" v="538" actId="700"/>
          <ac:spMkLst>
            <pc:docMk/>
            <pc:sldMk cId="3852160683" sldId="281"/>
            <ac:spMk id="3" creationId="{9CD7BBA5-7DC9-44E0-8FCB-DA8E0089FC63}"/>
          </ac:spMkLst>
        </pc:spChg>
      </pc:sldChg>
      <pc:sldChg chg="modSp del mod modClrScheme chgLayout">
        <pc:chgData name="Beatrice Yxhammar" userId="bd77ba28-5b7d-4d4d-88c2-356df44604f7" providerId="ADAL" clId="{B8FEAB8B-69CC-441A-AC64-26991DF426E6}" dt="2023-04-11T12:29:32.377" v="926" actId="47"/>
        <pc:sldMkLst>
          <pc:docMk/>
          <pc:sldMk cId="1571443228" sldId="1913"/>
        </pc:sldMkLst>
        <pc:spChg chg="mod ord">
          <ac:chgData name="Beatrice Yxhammar" userId="bd77ba28-5b7d-4d4d-88c2-356df44604f7" providerId="ADAL" clId="{B8FEAB8B-69CC-441A-AC64-26991DF426E6}" dt="2023-04-11T09:47:34.072" v="537" actId="700"/>
          <ac:spMkLst>
            <pc:docMk/>
            <pc:sldMk cId="1571443228" sldId="1913"/>
            <ac:spMk id="2" creationId="{824E7180-D0B9-4983-AD63-23D9CDAF7AC6}"/>
          </ac:spMkLst>
        </pc:spChg>
        <pc:spChg chg="mod ord">
          <ac:chgData name="Beatrice Yxhammar" userId="bd77ba28-5b7d-4d4d-88c2-356df44604f7" providerId="ADAL" clId="{B8FEAB8B-69CC-441A-AC64-26991DF426E6}" dt="2023-04-11T09:47:34.072" v="537" actId="700"/>
          <ac:spMkLst>
            <pc:docMk/>
            <pc:sldMk cId="1571443228" sldId="1913"/>
            <ac:spMk id="3" creationId="{9CD7BBA5-7DC9-44E0-8FCB-DA8E0089FC63}"/>
          </ac:spMkLst>
        </pc:spChg>
      </pc:sldChg>
      <pc:sldChg chg="modSp del mod modClrScheme chgLayout">
        <pc:chgData name="Beatrice Yxhammar" userId="bd77ba28-5b7d-4d4d-88c2-356df44604f7" providerId="ADAL" clId="{B8FEAB8B-69CC-441A-AC64-26991DF426E6}" dt="2023-04-11T12:29:33.910" v="927" actId="47"/>
        <pc:sldMkLst>
          <pc:docMk/>
          <pc:sldMk cId="3557625725" sldId="1933"/>
        </pc:sldMkLst>
        <pc:spChg chg="mod ord">
          <ac:chgData name="Beatrice Yxhammar" userId="bd77ba28-5b7d-4d4d-88c2-356df44604f7" providerId="ADAL" clId="{B8FEAB8B-69CC-441A-AC64-26991DF426E6}" dt="2023-04-11T09:47:43.445" v="538" actId="700"/>
          <ac:spMkLst>
            <pc:docMk/>
            <pc:sldMk cId="3557625725" sldId="1933"/>
            <ac:spMk id="2" creationId="{824E7180-D0B9-4983-AD63-23D9CDAF7AC6}"/>
          </ac:spMkLst>
        </pc:spChg>
        <pc:spChg chg="mod ord">
          <ac:chgData name="Beatrice Yxhammar" userId="bd77ba28-5b7d-4d4d-88c2-356df44604f7" providerId="ADAL" clId="{B8FEAB8B-69CC-441A-AC64-26991DF426E6}" dt="2023-04-11T09:47:43.445" v="538" actId="700"/>
          <ac:spMkLst>
            <pc:docMk/>
            <pc:sldMk cId="3557625725" sldId="1933"/>
            <ac:spMk id="3" creationId="{9CD7BBA5-7DC9-44E0-8FCB-DA8E0089FC63}"/>
          </ac:spMkLst>
        </pc:spChg>
      </pc:sldChg>
      <pc:sldChg chg="modSp del mod modClrScheme chgLayout">
        <pc:chgData name="Beatrice Yxhammar" userId="bd77ba28-5b7d-4d4d-88c2-356df44604f7" providerId="ADAL" clId="{B8FEAB8B-69CC-441A-AC64-26991DF426E6}" dt="2023-04-11T12:29:37.218" v="929" actId="47"/>
        <pc:sldMkLst>
          <pc:docMk/>
          <pc:sldMk cId="1262466824" sldId="1934"/>
        </pc:sldMkLst>
        <pc:spChg chg="mod ord">
          <ac:chgData name="Beatrice Yxhammar" userId="bd77ba28-5b7d-4d4d-88c2-356df44604f7" providerId="ADAL" clId="{B8FEAB8B-69CC-441A-AC64-26991DF426E6}" dt="2023-04-11T09:47:43.445" v="538" actId="700"/>
          <ac:spMkLst>
            <pc:docMk/>
            <pc:sldMk cId="1262466824" sldId="1934"/>
            <ac:spMk id="2" creationId="{824E7180-D0B9-4983-AD63-23D9CDAF7AC6}"/>
          </ac:spMkLst>
        </pc:spChg>
        <pc:spChg chg="mod ord">
          <ac:chgData name="Beatrice Yxhammar" userId="bd77ba28-5b7d-4d4d-88c2-356df44604f7" providerId="ADAL" clId="{B8FEAB8B-69CC-441A-AC64-26991DF426E6}" dt="2023-04-11T09:47:43.445" v="538" actId="700"/>
          <ac:spMkLst>
            <pc:docMk/>
            <pc:sldMk cId="1262466824" sldId="1934"/>
            <ac:spMk id="3" creationId="{9CD7BBA5-7DC9-44E0-8FCB-DA8E0089FC63}"/>
          </ac:spMkLst>
        </pc:spChg>
      </pc:sldChg>
      <pc:sldChg chg="addSp delSp modSp add mod ord modClrScheme addAnim delAnim modAnim chgLayout">
        <pc:chgData name="Beatrice Yxhammar" userId="bd77ba28-5b7d-4d4d-88c2-356df44604f7" providerId="ADAL" clId="{B8FEAB8B-69CC-441A-AC64-26991DF426E6}" dt="2023-04-18T06:17:09.529" v="7623" actId="478"/>
        <pc:sldMkLst>
          <pc:docMk/>
          <pc:sldMk cId="62264616" sldId="2147472039"/>
        </pc:sldMkLst>
        <pc:spChg chg="mod ord">
          <ac:chgData name="Beatrice Yxhammar" userId="bd77ba28-5b7d-4d4d-88c2-356df44604f7" providerId="ADAL" clId="{B8FEAB8B-69CC-441A-AC64-26991DF426E6}" dt="2023-04-11T09:45:52.239" v="503" actId="700"/>
          <ac:spMkLst>
            <pc:docMk/>
            <pc:sldMk cId="62264616" sldId="2147472039"/>
            <ac:spMk id="2" creationId="{5905A59A-10CC-4536-993D-54B109A4546C}"/>
          </ac:spMkLst>
        </pc:spChg>
        <pc:spChg chg="add del mod">
          <ac:chgData name="Beatrice Yxhammar" userId="bd77ba28-5b7d-4d4d-88c2-356df44604f7" providerId="ADAL" clId="{B8FEAB8B-69CC-441A-AC64-26991DF426E6}" dt="2023-04-13T13:44:21.284" v="6880" actId="478"/>
          <ac:spMkLst>
            <pc:docMk/>
            <pc:sldMk cId="62264616" sldId="2147472039"/>
            <ac:spMk id="3" creationId="{69AA827A-95E4-B6EF-60E2-740074473FA3}"/>
          </ac:spMkLst>
        </pc:spChg>
        <pc:spChg chg="add del mod">
          <ac:chgData name="Beatrice Yxhammar" userId="bd77ba28-5b7d-4d4d-88c2-356df44604f7" providerId="ADAL" clId="{B8FEAB8B-69CC-441A-AC64-26991DF426E6}" dt="2023-04-11T09:38:26.699" v="309" actId="478"/>
          <ac:spMkLst>
            <pc:docMk/>
            <pc:sldMk cId="62264616" sldId="2147472039"/>
            <ac:spMk id="3" creationId="{FD0AFF5D-0120-2109-DB46-78D3198F0577}"/>
          </ac:spMkLst>
        </pc:spChg>
        <pc:spChg chg="add del mod">
          <ac:chgData name="Beatrice Yxhammar" userId="bd77ba28-5b7d-4d4d-88c2-356df44604f7" providerId="ADAL" clId="{B8FEAB8B-69CC-441A-AC64-26991DF426E6}" dt="2023-04-11T09:38:26.699" v="309" actId="478"/>
          <ac:spMkLst>
            <pc:docMk/>
            <pc:sldMk cId="62264616" sldId="2147472039"/>
            <ac:spMk id="4" creationId="{2A77CD44-77F7-731A-C6AD-E508EF213642}"/>
          </ac:spMkLst>
        </pc:spChg>
        <pc:spChg chg="add del mod">
          <ac:chgData name="Beatrice Yxhammar" userId="bd77ba28-5b7d-4d4d-88c2-356df44604f7" providerId="ADAL" clId="{B8FEAB8B-69CC-441A-AC64-26991DF426E6}" dt="2023-04-13T13:44:20.620" v="6879" actId="478"/>
          <ac:spMkLst>
            <pc:docMk/>
            <pc:sldMk cId="62264616" sldId="2147472039"/>
            <ac:spMk id="4" creationId="{F38F0193-BAD3-387F-7672-B3BBF8A2185E}"/>
          </ac:spMkLst>
        </pc:spChg>
        <pc:spChg chg="del">
          <ac:chgData name="Beatrice Yxhammar" userId="bd77ba28-5b7d-4d4d-88c2-356df44604f7" providerId="ADAL" clId="{B8FEAB8B-69CC-441A-AC64-26991DF426E6}" dt="2023-04-11T09:26:18.902" v="29" actId="478"/>
          <ac:spMkLst>
            <pc:docMk/>
            <pc:sldMk cId="62264616" sldId="2147472039"/>
            <ac:spMk id="6" creationId="{5A50AF1F-2717-49E3-950B-C7DBA04A08B2}"/>
          </ac:spMkLst>
        </pc:spChg>
        <pc:spChg chg="add del mod">
          <ac:chgData name="Beatrice Yxhammar" userId="bd77ba28-5b7d-4d4d-88c2-356df44604f7" providerId="ADAL" clId="{B8FEAB8B-69CC-441A-AC64-26991DF426E6}" dt="2023-04-13T13:43:51.028" v="6875" actId="478"/>
          <ac:spMkLst>
            <pc:docMk/>
            <pc:sldMk cId="62264616" sldId="2147472039"/>
            <ac:spMk id="6" creationId="{F63B6784-5B33-0F28-FC0B-6D627D262D4F}"/>
          </ac:spMkLst>
        </pc:spChg>
        <pc:spChg chg="add del mod">
          <ac:chgData name="Beatrice Yxhammar" userId="bd77ba28-5b7d-4d4d-88c2-356df44604f7" providerId="ADAL" clId="{B8FEAB8B-69CC-441A-AC64-26991DF426E6}" dt="2023-04-13T13:43:49.603" v="6874" actId="478"/>
          <ac:spMkLst>
            <pc:docMk/>
            <pc:sldMk cId="62264616" sldId="2147472039"/>
            <ac:spMk id="7" creationId="{6CB1BA1D-91E1-091B-EC75-07FDE141EB98}"/>
          </ac:spMkLst>
        </pc:spChg>
        <pc:spChg chg="del">
          <ac:chgData name="Beatrice Yxhammar" userId="bd77ba28-5b7d-4d4d-88c2-356df44604f7" providerId="ADAL" clId="{B8FEAB8B-69CC-441A-AC64-26991DF426E6}" dt="2023-04-11T09:26:18.902" v="29" actId="478"/>
          <ac:spMkLst>
            <pc:docMk/>
            <pc:sldMk cId="62264616" sldId="2147472039"/>
            <ac:spMk id="7" creationId="{B23251EB-0DA1-4B08-ADF6-C4BDA9223BCF}"/>
          </ac:spMkLst>
        </pc:spChg>
        <pc:spChg chg="del">
          <ac:chgData name="Beatrice Yxhammar" userId="bd77ba28-5b7d-4d4d-88c2-356df44604f7" providerId="ADAL" clId="{B8FEAB8B-69CC-441A-AC64-26991DF426E6}" dt="2023-04-11T09:26:18.902" v="29" actId="478"/>
          <ac:spMkLst>
            <pc:docMk/>
            <pc:sldMk cId="62264616" sldId="2147472039"/>
            <ac:spMk id="8" creationId="{E4C99687-C968-4503-8E0F-E609241C4BA7}"/>
          </ac:spMkLst>
        </pc:spChg>
        <pc:spChg chg="add del mod">
          <ac:chgData name="Beatrice Yxhammar" userId="bd77ba28-5b7d-4d4d-88c2-356df44604f7" providerId="ADAL" clId="{B8FEAB8B-69CC-441A-AC64-26991DF426E6}" dt="2023-04-13T13:44:21.575" v="6881" actId="478"/>
          <ac:spMkLst>
            <pc:docMk/>
            <pc:sldMk cId="62264616" sldId="2147472039"/>
            <ac:spMk id="8" creationId="{E870EFFA-8DB4-4131-9D0A-F8FB0D8A667B}"/>
          </ac:spMkLst>
        </pc:spChg>
        <pc:spChg chg="add del mod">
          <ac:chgData name="Beatrice Yxhammar" userId="bd77ba28-5b7d-4d4d-88c2-356df44604f7" providerId="ADAL" clId="{B8FEAB8B-69CC-441A-AC64-26991DF426E6}" dt="2023-04-11T09:38:26.699" v="309" actId="478"/>
          <ac:spMkLst>
            <pc:docMk/>
            <pc:sldMk cId="62264616" sldId="2147472039"/>
            <ac:spMk id="9" creationId="{5C621F39-CB82-F0E2-3FB5-477C10250F22}"/>
          </ac:spMkLst>
        </pc:spChg>
        <pc:spChg chg="add del mod">
          <ac:chgData name="Beatrice Yxhammar" userId="bd77ba28-5b7d-4d4d-88c2-356df44604f7" providerId="ADAL" clId="{B8FEAB8B-69CC-441A-AC64-26991DF426E6}" dt="2023-04-13T13:44:21.908" v="6882" actId="478"/>
          <ac:spMkLst>
            <pc:docMk/>
            <pc:sldMk cId="62264616" sldId="2147472039"/>
            <ac:spMk id="9" creationId="{D8653A31-D9DB-83A0-42C9-9088B1BA3015}"/>
          </ac:spMkLst>
        </pc:spChg>
        <pc:spChg chg="add del mod">
          <ac:chgData name="Beatrice Yxhammar" userId="bd77ba28-5b7d-4d4d-88c2-356df44604f7" providerId="ADAL" clId="{B8FEAB8B-69CC-441A-AC64-26991DF426E6}" dt="2023-04-11T09:38:26.699" v="309" actId="478"/>
          <ac:spMkLst>
            <pc:docMk/>
            <pc:sldMk cId="62264616" sldId="2147472039"/>
            <ac:spMk id="10" creationId="{1CF981A0-AEDE-7E2A-739B-EAB0BA7C0764}"/>
          </ac:spMkLst>
        </pc:spChg>
        <pc:spChg chg="del">
          <ac:chgData name="Beatrice Yxhammar" userId="bd77ba28-5b7d-4d4d-88c2-356df44604f7" providerId="ADAL" clId="{B8FEAB8B-69CC-441A-AC64-26991DF426E6}" dt="2023-04-11T09:26:18.902" v="29" actId="478"/>
          <ac:spMkLst>
            <pc:docMk/>
            <pc:sldMk cId="62264616" sldId="2147472039"/>
            <ac:spMk id="11" creationId="{4258CF00-5492-40C7-BDBE-AE3C5E65AAFE}"/>
          </ac:spMkLst>
        </pc:spChg>
        <pc:spChg chg="add del mod">
          <ac:chgData name="Beatrice Yxhammar" userId="bd77ba28-5b7d-4d4d-88c2-356df44604f7" providerId="ADAL" clId="{B8FEAB8B-69CC-441A-AC64-26991DF426E6}" dt="2023-04-13T13:43:49.603" v="6874" actId="478"/>
          <ac:spMkLst>
            <pc:docMk/>
            <pc:sldMk cId="62264616" sldId="2147472039"/>
            <ac:spMk id="11" creationId="{6EF273D0-23A0-68EC-1EEF-3028150FFB6B}"/>
          </ac:spMkLst>
        </pc:spChg>
        <pc:spChg chg="del">
          <ac:chgData name="Beatrice Yxhammar" userId="bd77ba28-5b7d-4d4d-88c2-356df44604f7" providerId="ADAL" clId="{B8FEAB8B-69CC-441A-AC64-26991DF426E6}" dt="2023-04-11T09:26:18.902" v="29" actId="478"/>
          <ac:spMkLst>
            <pc:docMk/>
            <pc:sldMk cId="62264616" sldId="2147472039"/>
            <ac:spMk id="12" creationId="{84B273A8-418A-4AF2-A2D8-CA3153923CA5}"/>
          </ac:spMkLst>
        </pc:spChg>
        <pc:spChg chg="add mod">
          <ac:chgData name="Beatrice Yxhammar" userId="bd77ba28-5b7d-4d4d-88c2-356df44604f7" providerId="ADAL" clId="{B8FEAB8B-69CC-441A-AC64-26991DF426E6}" dt="2023-04-13T13:49:59.028" v="6884" actId="1076"/>
          <ac:spMkLst>
            <pc:docMk/>
            <pc:sldMk cId="62264616" sldId="2147472039"/>
            <ac:spMk id="12" creationId="{E8237BB1-C073-AA65-504C-136D3BF159EE}"/>
          </ac:spMkLst>
        </pc:spChg>
        <pc:spChg chg="add mod">
          <ac:chgData name="Beatrice Yxhammar" userId="bd77ba28-5b7d-4d4d-88c2-356df44604f7" providerId="ADAL" clId="{B8FEAB8B-69CC-441A-AC64-26991DF426E6}" dt="2023-04-13T13:50:03.397" v="6885" actId="1076"/>
          <ac:spMkLst>
            <pc:docMk/>
            <pc:sldMk cId="62264616" sldId="2147472039"/>
            <ac:spMk id="13" creationId="{6F083E00-A1A3-3B44-FA47-4E5422019E65}"/>
          </ac:spMkLst>
        </pc:spChg>
        <pc:spChg chg="del">
          <ac:chgData name="Beatrice Yxhammar" userId="bd77ba28-5b7d-4d4d-88c2-356df44604f7" providerId="ADAL" clId="{B8FEAB8B-69CC-441A-AC64-26991DF426E6}" dt="2023-04-11T09:26:18.902" v="29" actId="478"/>
          <ac:spMkLst>
            <pc:docMk/>
            <pc:sldMk cId="62264616" sldId="2147472039"/>
            <ac:spMk id="13" creationId="{753D15A2-46CB-40A0-B127-A895D952593D}"/>
          </ac:spMkLst>
        </pc:spChg>
        <pc:spChg chg="add del mod">
          <ac:chgData name="Beatrice Yxhammar" userId="bd77ba28-5b7d-4d4d-88c2-356df44604f7" providerId="ADAL" clId="{B8FEAB8B-69CC-441A-AC64-26991DF426E6}" dt="2023-04-13T13:44:20.620" v="6879" actId="478"/>
          <ac:spMkLst>
            <pc:docMk/>
            <pc:sldMk cId="62264616" sldId="2147472039"/>
            <ac:spMk id="14" creationId="{6FC3265A-0360-F94B-79FD-AFE4DE1302A9}"/>
          </ac:spMkLst>
        </pc:spChg>
        <pc:spChg chg="del">
          <ac:chgData name="Beatrice Yxhammar" userId="bd77ba28-5b7d-4d4d-88c2-356df44604f7" providerId="ADAL" clId="{B8FEAB8B-69CC-441A-AC64-26991DF426E6}" dt="2023-04-11T09:26:18.902" v="29" actId="478"/>
          <ac:spMkLst>
            <pc:docMk/>
            <pc:sldMk cId="62264616" sldId="2147472039"/>
            <ac:spMk id="14" creationId="{ED33A813-A732-421E-94BF-7CE6FA51D131}"/>
          </ac:spMkLst>
        </pc:spChg>
        <pc:spChg chg="add del mod">
          <ac:chgData name="Beatrice Yxhammar" userId="bd77ba28-5b7d-4d4d-88c2-356df44604f7" providerId="ADAL" clId="{B8FEAB8B-69CC-441A-AC64-26991DF426E6}" dt="2023-04-13T13:44:20.620" v="6879" actId="478"/>
          <ac:spMkLst>
            <pc:docMk/>
            <pc:sldMk cId="62264616" sldId="2147472039"/>
            <ac:spMk id="15" creationId="{56162BB1-BD24-5BC2-B815-EAE520545C20}"/>
          </ac:spMkLst>
        </pc:spChg>
        <pc:spChg chg="del">
          <ac:chgData name="Beatrice Yxhammar" userId="bd77ba28-5b7d-4d4d-88c2-356df44604f7" providerId="ADAL" clId="{B8FEAB8B-69CC-441A-AC64-26991DF426E6}" dt="2023-04-11T09:26:18.902" v="29" actId="478"/>
          <ac:spMkLst>
            <pc:docMk/>
            <pc:sldMk cId="62264616" sldId="2147472039"/>
            <ac:spMk id="15" creationId="{9FB7E9F1-0C24-43C3-B240-448AA162EAA1}"/>
          </ac:spMkLst>
        </pc:spChg>
        <pc:spChg chg="del">
          <ac:chgData name="Beatrice Yxhammar" userId="bd77ba28-5b7d-4d4d-88c2-356df44604f7" providerId="ADAL" clId="{B8FEAB8B-69CC-441A-AC64-26991DF426E6}" dt="2023-04-11T09:26:18.902" v="29" actId="478"/>
          <ac:spMkLst>
            <pc:docMk/>
            <pc:sldMk cId="62264616" sldId="2147472039"/>
            <ac:spMk id="16" creationId="{1C2A2DF2-55B1-412C-896F-C5F036B52A8F}"/>
          </ac:spMkLst>
        </pc:spChg>
        <pc:spChg chg="add del mod">
          <ac:chgData name="Beatrice Yxhammar" userId="bd77ba28-5b7d-4d4d-88c2-356df44604f7" providerId="ADAL" clId="{B8FEAB8B-69CC-441A-AC64-26991DF426E6}" dt="2023-04-13T13:44:20.620" v="6879" actId="478"/>
          <ac:spMkLst>
            <pc:docMk/>
            <pc:sldMk cId="62264616" sldId="2147472039"/>
            <ac:spMk id="16" creationId="{9C2EB38A-EFA6-B5C0-CD1A-A0FB9F61F5C6}"/>
          </ac:spMkLst>
        </pc:spChg>
        <pc:spChg chg="add del mod">
          <ac:chgData name="Beatrice Yxhammar" userId="bd77ba28-5b7d-4d4d-88c2-356df44604f7" providerId="ADAL" clId="{B8FEAB8B-69CC-441A-AC64-26991DF426E6}" dt="2023-04-11T09:38:26.699" v="309" actId="478"/>
          <ac:spMkLst>
            <pc:docMk/>
            <pc:sldMk cId="62264616" sldId="2147472039"/>
            <ac:spMk id="17" creationId="{8A66A88E-FC05-E455-8ED7-F6C0DC2D7D3A}"/>
          </ac:spMkLst>
        </pc:spChg>
        <pc:spChg chg="add del mod">
          <ac:chgData name="Beatrice Yxhammar" userId="bd77ba28-5b7d-4d4d-88c2-356df44604f7" providerId="ADAL" clId="{B8FEAB8B-69CC-441A-AC64-26991DF426E6}" dt="2023-04-11T09:38:26.699" v="309" actId="478"/>
          <ac:spMkLst>
            <pc:docMk/>
            <pc:sldMk cId="62264616" sldId="2147472039"/>
            <ac:spMk id="18" creationId="{DC6986A7-1F87-50EA-7A4B-6986C42C968D}"/>
          </ac:spMkLst>
        </pc:spChg>
        <pc:spChg chg="add del mod">
          <ac:chgData name="Beatrice Yxhammar" userId="bd77ba28-5b7d-4d4d-88c2-356df44604f7" providerId="ADAL" clId="{B8FEAB8B-69CC-441A-AC64-26991DF426E6}" dt="2023-04-11T09:38:26.699" v="309" actId="478"/>
          <ac:spMkLst>
            <pc:docMk/>
            <pc:sldMk cId="62264616" sldId="2147472039"/>
            <ac:spMk id="19" creationId="{B127212D-E94E-90C1-7B30-AE2B42AFC850}"/>
          </ac:spMkLst>
        </pc:spChg>
        <pc:spChg chg="add del mod">
          <ac:chgData name="Beatrice Yxhammar" userId="bd77ba28-5b7d-4d4d-88c2-356df44604f7" providerId="ADAL" clId="{B8FEAB8B-69CC-441A-AC64-26991DF426E6}" dt="2023-04-11T09:38:26.699" v="309" actId="478"/>
          <ac:spMkLst>
            <pc:docMk/>
            <pc:sldMk cId="62264616" sldId="2147472039"/>
            <ac:spMk id="20" creationId="{3D4E66CA-6B6B-7711-17E4-DFE4B38F4D1E}"/>
          </ac:spMkLst>
        </pc:spChg>
        <pc:spChg chg="add del mod">
          <ac:chgData name="Beatrice Yxhammar" userId="bd77ba28-5b7d-4d4d-88c2-356df44604f7" providerId="ADAL" clId="{B8FEAB8B-69CC-441A-AC64-26991DF426E6}" dt="2023-04-11T09:38:26.699" v="309" actId="478"/>
          <ac:spMkLst>
            <pc:docMk/>
            <pc:sldMk cId="62264616" sldId="2147472039"/>
            <ac:spMk id="21" creationId="{0C485F27-0F4B-C631-089E-AD4C05C5E554}"/>
          </ac:spMkLst>
        </pc:spChg>
        <pc:spChg chg="add mod">
          <ac:chgData name="Beatrice Yxhammar" userId="bd77ba28-5b7d-4d4d-88c2-356df44604f7" providerId="ADAL" clId="{B8FEAB8B-69CC-441A-AC64-26991DF426E6}" dt="2023-04-14T12:12:11.402" v="7171" actId="571"/>
          <ac:spMkLst>
            <pc:docMk/>
            <pc:sldMk cId="62264616" sldId="2147472039"/>
            <ac:spMk id="22" creationId="{7B67DEDE-20C0-5DBA-194C-18213873BA6F}"/>
          </ac:spMkLst>
        </pc:spChg>
        <pc:spChg chg="add del mod">
          <ac:chgData name="Beatrice Yxhammar" userId="bd77ba28-5b7d-4d4d-88c2-356df44604f7" providerId="ADAL" clId="{B8FEAB8B-69CC-441A-AC64-26991DF426E6}" dt="2023-04-11T09:38:26.699" v="309" actId="478"/>
          <ac:spMkLst>
            <pc:docMk/>
            <pc:sldMk cId="62264616" sldId="2147472039"/>
            <ac:spMk id="22" creationId="{A06276CE-2196-5B67-CBAB-9F082BC28617}"/>
          </ac:spMkLst>
        </pc:spChg>
        <pc:spChg chg="add del mod">
          <ac:chgData name="Beatrice Yxhammar" userId="bd77ba28-5b7d-4d4d-88c2-356df44604f7" providerId="ADAL" clId="{B8FEAB8B-69CC-441A-AC64-26991DF426E6}" dt="2023-04-11T09:38:26.699" v="309" actId="478"/>
          <ac:spMkLst>
            <pc:docMk/>
            <pc:sldMk cId="62264616" sldId="2147472039"/>
            <ac:spMk id="23" creationId="{1E116B33-1372-F631-7BB6-E438FFBB9D27}"/>
          </ac:spMkLst>
        </pc:spChg>
        <pc:spChg chg="add mod">
          <ac:chgData name="Beatrice Yxhammar" userId="bd77ba28-5b7d-4d4d-88c2-356df44604f7" providerId="ADAL" clId="{B8FEAB8B-69CC-441A-AC64-26991DF426E6}" dt="2023-04-14T12:12:11.402" v="7171" actId="571"/>
          <ac:spMkLst>
            <pc:docMk/>
            <pc:sldMk cId="62264616" sldId="2147472039"/>
            <ac:spMk id="23" creationId="{7DFF313F-7F30-DF1B-F3C7-171D1B8C935A}"/>
          </ac:spMkLst>
        </pc:spChg>
        <pc:spChg chg="add mod">
          <ac:chgData name="Beatrice Yxhammar" userId="bd77ba28-5b7d-4d4d-88c2-356df44604f7" providerId="ADAL" clId="{B8FEAB8B-69CC-441A-AC64-26991DF426E6}" dt="2023-04-14T12:12:11.402" v="7171" actId="571"/>
          <ac:spMkLst>
            <pc:docMk/>
            <pc:sldMk cId="62264616" sldId="2147472039"/>
            <ac:spMk id="24" creationId="{F1BFB871-08BE-582F-F2EB-504C3FF75069}"/>
          </ac:spMkLst>
        </pc:spChg>
        <pc:spChg chg="add del mod">
          <ac:chgData name="Beatrice Yxhammar" userId="bd77ba28-5b7d-4d4d-88c2-356df44604f7" providerId="ADAL" clId="{B8FEAB8B-69CC-441A-AC64-26991DF426E6}" dt="2023-04-11T09:37:12.430" v="297" actId="478"/>
          <ac:spMkLst>
            <pc:docMk/>
            <pc:sldMk cId="62264616" sldId="2147472039"/>
            <ac:spMk id="25" creationId="{53FA4A2C-A03D-1806-10E8-1497E11A2191}"/>
          </ac:spMkLst>
        </pc:spChg>
        <pc:spChg chg="add mod">
          <ac:chgData name="Beatrice Yxhammar" userId="bd77ba28-5b7d-4d4d-88c2-356df44604f7" providerId="ADAL" clId="{B8FEAB8B-69CC-441A-AC64-26991DF426E6}" dt="2023-04-14T12:12:11.402" v="7171" actId="571"/>
          <ac:spMkLst>
            <pc:docMk/>
            <pc:sldMk cId="62264616" sldId="2147472039"/>
            <ac:spMk id="25" creationId="{7593EF47-4A06-CC1E-041A-45B8C2955BFE}"/>
          </ac:spMkLst>
        </pc:spChg>
        <pc:spChg chg="add del mod">
          <ac:chgData name="Beatrice Yxhammar" userId="bd77ba28-5b7d-4d4d-88c2-356df44604f7" providerId="ADAL" clId="{B8FEAB8B-69CC-441A-AC64-26991DF426E6}" dt="2023-04-11T09:38:26.699" v="309" actId="478"/>
          <ac:spMkLst>
            <pc:docMk/>
            <pc:sldMk cId="62264616" sldId="2147472039"/>
            <ac:spMk id="26" creationId="{62A02A42-B795-88EC-AD41-DB9CF65667F4}"/>
          </ac:spMkLst>
        </pc:spChg>
        <pc:spChg chg="add mod">
          <ac:chgData name="Beatrice Yxhammar" userId="bd77ba28-5b7d-4d4d-88c2-356df44604f7" providerId="ADAL" clId="{B8FEAB8B-69CC-441A-AC64-26991DF426E6}" dt="2023-04-14T12:12:11.402" v="7171" actId="571"/>
          <ac:spMkLst>
            <pc:docMk/>
            <pc:sldMk cId="62264616" sldId="2147472039"/>
            <ac:spMk id="26" creationId="{65DCE6AD-5906-554E-569B-01977B9177F2}"/>
          </ac:spMkLst>
        </pc:spChg>
        <pc:spChg chg="add mod">
          <ac:chgData name="Beatrice Yxhammar" userId="bd77ba28-5b7d-4d4d-88c2-356df44604f7" providerId="ADAL" clId="{B8FEAB8B-69CC-441A-AC64-26991DF426E6}" dt="2023-04-14T12:12:11.402" v="7171" actId="571"/>
          <ac:spMkLst>
            <pc:docMk/>
            <pc:sldMk cId="62264616" sldId="2147472039"/>
            <ac:spMk id="27" creationId="{AA490D0F-A742-BD3A-1961-7652D9F8666D}"/>
          </ac:spMkLst>
        </pc:spChg>
        <pc:spChg chg="add del mod">
          <ac:chgData name="Beatrice Yxhammar" userId="bd77ba28-5b7d-4d4d-88c2-356df44604f7" providerId="ADAL" clId="{B8FEAB8B-69CC-441A-AC64-26991DF426E6}" dt="2023-04-11T09:37:12.430" v="297" actId="478"/>
          <ac:spMkLst>
            <pc:docMk/>
            <pc:sldMk cId="62264616" sldId="2147472039"/>
            <ac:spMk id="27" creationId="{CD6BA3EB-7A48-2D64-CC80-0F8E99364841}"/>
          </ac:spMkLst>
        </pc:spChg>
        <pc:spChg chg="add mod">
          <ac:chgData name="Beatrice Yxhammar" userId="bd77ba28-5b7d-4d4d-88c2-356df44604f7" providerId="ADAL" clId="{B8FEAB8B-69CC-441A-AC64-26991DF426E6}" dt="2023-04-14T12:12:11.402" v="7171" actId="571"/>
          <ac:spMkLst>
            <pc:docMk/>
            <pc:sldMk cId="62264616" sldId="2147472039"/>
            <ac:spMk id="28" creationId="{2D3B050D-B84B-D6A3-0D46-B7497A50B5E5}"/>
          </ac:spMkLst>
        </pc:spChg>
        <pc:spChg chg="add del mod">
          <ac:chgData name="Beatrice Yxhammar" userId="bd77ba28-5b7d-4d4d-88c2-356df44604f7" providerId="ADAL" clId="{B8FEAB8B-69CC-441A-AC64-26991DF426E6}" dt="2023-04-11T09:38:26.699" v="309" actId="478"/>
          <ac:spMkLst>
            <pc:docMk/>
            <pc:sldMk cId="62264616" sldId="2147472039"/>
            <ac:spMk id="28" creationId="{890AFB3F-3547-9F88-511D-A428A72FCAAA}"/>
          </ac:spMkLst>
        </pc:spChg>
        <pc:spChg chg="add mod">
          <ac:chgData name="Beatrice Yxhammar" userId="bd77ba28-5b7d-4d4d-88c2-356df44604f7" providerId="ADAL" clId="{B8FEAB8B-69CC-441A-AC64-26991DF426E6}" dt="2023-04-14T12:12:11.402" v="7171" actId="571"/>
          <ac:spMkLst>
            <pc:docMk/>
            <pc:sldMk cId="62264616" sldId="2147472039"/>
            <ac:spMk id="29" creationId="{1A91DB93-F3E5-6BE9-0F33-CAA50090F284}"/>
          </ac:spMkLst>
        </pc:spChg>
        <pc:spChg chg="add del mod">
          <ac:chgData name="Beatrice Yxhammar" userId="bd77ba28-5b7d-4d4d-88c2-356df44604f7" providerId="ADAL" clId="{B8FEAB8B-69CC-441A-AC64-26991DF426E6}" dt="2023-04-11T09:38:26.699" v="309" actId="478"/>
          <ac:spMkLst>
            <pc:docMk/>
            <pc:sldMk cId="62264616" sldId="2147472039"/>
            <ac:spMk id="29" creationId="{B40F46D2-F8A3-865B-A67F-BCCD16A2876E}"/>
          </ac:spMkLst>
        </pc:spChg>
        <pc:spChg chg="add del mod">
          <ac:chgData name="Beatrice Yxhammar" userId="bd77ba28-5b7d-4d4d-88c2-356df44604f7" providerId="ADAL" clId="{B8FEAB8B-69CC-441A-AC64-26991DF426E6}" dt="2023-04-11T09:37:12.430" v="297" actId="478"/>
          <ac:spMkLst>
            <pc:docMk/>
            <pc:sldMk cId="62264616" sldId="2147472039"/>
            <ac:spMk id="30" creationId="{2B1FF331-FBBB-8DB3-1973-3AD824CE6025}"/>
          </ac:spMkLst>
        </pc:spChg>
        <pc:spChg chg="add mod">
          <ac:chgData name="Beatrice Yxhammar" userId="bd77ba28-5b7d-4d4d-88c2-356df44604f7" providerId="ADAL" clId="{B8FEAB8B-69CC-441A-AC64-26991DF426E6}" dt="2023-04-14T12:12:11.402" v="7171" actId="571"/>
          <ac:spMkLst>
            <pc:docMk/>
            <pc:sldMk cId="62264616" sldId="2147472039"/>
            <ac:spMk id="30" creationId="{CCECD712-A618-B350-AF75-B45A68A27412}"/>
          </ac:spMkLst>
        </pc:spChg>
        <pc:spChg chg="add del mod">
          <ac:chgData name="Beatrice Yxhammar" userId="bd77ba28-5b7d-4d4d-88c2-356df44604f7" providerId="ADAL" clId="{B8FEAB8B-69CC-441A-AC64-26991DF426E6}" dt="2023-04-11T09:37:12.430" v="297" actId="478"/>
          <ac:spMkLst>
            <pc:docMk/>
            <pc:sldMk cId="62264616" sldId="2147472039"/>
            <ac:spMk id="31" creationId="{37944A9D-71C9-03FA-C521-F299105690EF}"/>
          </ac:spMkLst>
        </pc:spChg>
        <pc:spChg chg="add mod">
          <ac:chgData name="Beatrice Yxhammar" userId="bd77ba28-5b7d-4d4d-88c2-356df44604f7" providerId="ADAL" clId="{B8FEAB8B-69CC-441A-AC64-26991DF426E6}" dt="2023-04-14T12:12:11.402" v="7171" actId="571"/>
          <ac:spMkLst>
            <pc:docMk/>
            <pc:sldMk cId="62264616" sldId="2147472039"/>
            <ac:spMk id="31" creationId="{E430A73F-A52D-D8D8-3BE1-11DEF829C2A5}"/>
          </ac:spMkLst>
        </pc:spChg>
        <pc:spChg chg="add mod">
          <ac:chgData name="Beatrice Yxhammar" userId="bd77ba28-5b7d-4d4d-88c2-356df44604f7" providerId="ADAL" clId="{B8FEAB8B-69CC-441A-AC64-26991DF426E6}" dt="2023-04-14T12:12:11.402" v="7171" actId="571"/>
          <ac:spMkLst>
            <pc:docMk/>
            <pc:sldMk cId="62264616" sldId="2147472039"/>
            <ac:spMk id="32" creationId="{72306F47-5FC1-325B-E306-B3CDB7AFAB03}"/>
          </ac:spMkLst>
        </pc:spChg>
        <pc:spChg chg="add mod">
          <ac:chgData name="Beatrice Yxhammar" userId="bd77ba28-5b7d-4d4d-88c2-356df44604f7" providerId="ADAL" clId="{B8FEAB8B-69CC-441A-AC64-26991DF426E6}" dt="2023-04-14T12:12:11.402" v="7171" actId="571"/>
          <ac:spMkLst>
            <pc:docMk/>
            <pc:sldMk cId="62264616" sldId="2147472039"/>
            <ac:spMk id="33" creationId="{F4FB2A02-8305-F5AC-EBC9-F56360ABB426}"/>
          </ac:spMkLst>
        </pc:spChg>
        <pc:spChg chg="add mod">
          <ac:chgData name="Beatrice Yxhammar" userId="bd77ba28-5b7d-4d4d-88c2-356df44604f7" providerId="ADAL" clId="{B8FEAB8B-69CC-441A-AC64-26991DF426E6}" dt="2023-04-14T12:12:11.402" v="7171" actId="571"/>
          <ac:spMkLst>
            <pc:docMk/>
            <pc:sldMk cId="62264616" sldId="2147472039"/>
            <ac:spMk id="34" creationId="{618F4003-0434-C881-BB57-7E8513ABD123}"/>
          </ac:spMkLst>
        </pc:spChg>
        <pc:spChg chg="add mod">
          <ac:chgData name="Beatrice Yxhammar" userId="bd77ba28-5b7d-4d4d-88c2-356df44604f7" providerId="ADAL" clId="{B8FEAB8B-69CC-441A-AC64-26991DF426E6}" dt="2023-04-14T12:12:11.402" v="7171" actId="571"/>
          <ac:spMkLst>
            <pc:docMk/>
            <pc:sldMk cId="62264616" sldId="2147472039"/>
            <ac:spMk id="35" creationId="{7D27FCED-F6D0-A69D-73E7-6C86ACC8D4D7}"/>
          </ac:spMkLst>
        </pc:spChg>
        <pc:spChg chg="add del mod">
          <ac:chgData name="Beatrice Yxhammar" userId="bd77ba28-5b7d-4d4d-88c2-356df44604f7" providerId="ADAL" clId="{B8FEAB8B-69CC-441A-AC64-26991DF426E6}" dt="2023-04-11T09:38:26.699" v="309" actId="478"/>
          <ac:spMkLst>
            <pc:docMk/>
            <pc:sldMk cId="62264616" sldId="2147472039"/>
            <ac:spMk id="36" creationId="{4987F781-4900-96C8-42CF-0C33F81D519B}"/>
          </ac:spMkLst>
        </pc:spChg>
        <pc:spChg chg="add del mod">
          <ac:chgData name="Beatrice Yxhammar" userId="bd77ba28-5b7d-4d4d-88c2-356df44604f7" providerId="ADAL" clId="{B8FEAB8B-69CC-441A-AC64-26991DF426E6}" dt="2023-04-11T09:38:26.699" v="309" actId="478"/>
          <ac:spMkLst>
            <pc:docMk/>
            <pc:sldMk cId="62264616" sldId="2147472039"/>
            <ac:spMk id="37" creationId="{58A570B2-B679-28B3-95F2-9DBD35C3D941}"/>
          </ac:spMkLst>
        </pc:spChg>
        <pc:spChg chg="add del mod">
          <ac:chgData name="Beatrice Yxhammar" userId="bd77ba28-5b7d-4d4d-88c2-356df44604f7" providerId="ADAL" clId="{B8FEAB8B-69CC-441A-AC64-26991DF426E6}" dt="2023-04-11T09:38:26.699" v="309" actId="478"/>
          <ac:spMkLst>
            <pc:docMk/>
            <pc:sldMk cId="62264616" sldId="2147472039"/>
            <ac:spMk id="38" creationId="{2030DCBF-4CAB-2FB8-8E8A-AD5E66421167}"/>
          </ac:spMkLst>
        </pc:spChg>
        <pc:spChg chg="add del mod">
          <ac:chgData name="Beatrice Yxhammar" userId="bd77ba28-5b7d-4d4d-88c2-356df44604f7" providerId="ADAL" clId="{B8FEAB8B-69CC-441A-AC64-26991DF426E6}" dt="2023-04-11T09:37:15.422" v="298" actId="478"/>
          <ac:spMkLst>
            <pc:docMk/>
            <pc:sldMk cId="62264616" sldId="2147472039"/>
            <ac:spMk id="39" creationId="{0196F147-6089-B647-3302-8C33EDCDA909}"/>
          </ac:spMkLst>
        </pc:spChg>
        <pc:spChg chg="add del mod">
          <ac:chgData name="Beatrice Yxhammar" userId="bd77ba28-5b7d-4d4d-88c2-356df44604f7" providerId="ADAL" clId="{B8FEAB8B-69CC-441A-AC64-26991DF426E6}" dt="2023-04-11T09:37:15.422" v="298" actId="478"/>
          <ac:spMkLst>
            <pc:docMk/>
            <pc:sldMk cId="62264616" sldId="2147472039"/>
            <ac:spMk id="40" creationId="{48B965AD-A57E-523C-84CA-124181DC30FE}"/>
          </ac:spMkLst>
        </pc:spChg>
        <pc:spChg chg="add del mod">
          <ac:chgData name="Beatrice Yxhammar" userId="bd77ba28-5b7d-4d4d-88c2-356df44604f7" providerId="ADAL" clId="{B8FEAB8B-69CC-441A-AC64-26991DF426E6}" dt="2023-04-11T09:38:26.699" v="309" actId="478"/>
          <ac:spMkLst>
            <pc:docMk/>
            <pc:sldMk cId="62264616" sldId="2147472039"/>
            <ac:spMk id="43" creationId="{544CBE75-56AF-A6F2-A362-8CC5A56F593D}"/>
          </ac:spMkLst>
        </pc:spChg>
        <pc:spChg chg="add mod">
          <ac:chgData name="Beatrice Yxhammar" userId="bd77ba28-5b7d-4d4d-88c2-356df44604f7" providerId="ADAL" clId="{B8FEAB8B-69CC-441A-AC64-26991DF426E6}" dt="2023-04-14T12:15:20.456" v="7206" actId="692"/>
          <ac:spMkLst>
            <pc:docMk/>
            <pc:sldMk cId="62264616" sldId="2147472039"/>
            <ac:spMk id="44" creationId="{9A59B191-E533-ABBF-5584-15504D13034E}"/>
          </ac:spMkLst>
        </pc:spChg>
        <pc:spChg chg="add del mod">
          <ac:chgData name="Beatrice Yxhammar" userId="bd77ba28-5b7d-4d4d-88c2-356df44604f7" providerId="ADAL" clId="{B8FEAB8B-69CC-441A-AC64-26991DF426E6}" dt="2023-04-11T09:38:26.699" v="309" actId="478"/>
          <ac:spMkLst>
            <pc:docMk/>
            <pc:sldMk cId="62264616" sldId="2147472039"/>
            <ac:spMk id="44" creationId="{B1E521F1-1845-3CBD-354F-D4FEEAC17B55}"/>
          </ac:spMkLst>
        </pc:spChg>
        <pc:spChg chg="add del mod">
          <ac:chgData name="Beatrice Yxhammar" userId="bd77ba28-5b7d-4d4d-88c2-356df44604f7" providerId="ADAL" clId="{B8FEAB8B-69CC-441A-AC64-26991DF426E6}" dt="2023-04-11T09:38:26.699" v="309" actId="478"/>
          <ac:spMkLst>
            <pc:docMk/>
            <pc:sldMk cId="62264616" sldId="2147472039"/>
            <ac:spMk id="45" creationId="{9112AABC-6DBC-AB36-AC73-C3F41516912D}"/>
          </ac:spMkLst>
        </pc:spChg>
        <pc:spChg chg="add del mod">
          <ac:chgData name="Beatrice Yxhammar" userId="bd77ba28-5b7d-4d4d-88c2-356df44604f7" providerId="ADAL" clId="{B8FEAB8B-69CC-441A-AC64-26991DF426E6}" dt="2023-04-11T09:37:12.430" v="297" actId="478"/>
          <ac:spMkLst>
            <pc:docMk/>
            <pc:sldMk cId="62264616" sldId="2147472039"/>
            <ac:spMk id="46" creationId="{E6FC8181-DFF0-DE4E-4705-50BDABCD36E0}"/>
          </ac:spMkLst>
        </pc:spChg>
        <pc:spChg chg="add mod">
          <ac:chgData name="Beatrice Yxhammar" userId="bd77ba28-5b7d-4d4d-88c2-356df44604f7" providerId="ADAL" clId="{B8FEAB8B-69CC-441A-AC64-26991DF426E6}" dt="2023-04-14T12:17:12.662" v="7217" actId="14100"/>
          <ac:spMkLst>
            <pc:docMk/>
            <pc:sldMk cId="62264616" sldId="2147472039"/>
            <ac:spMk id="47" creationId="{3CD16E99-60E7-32BA-37B5-9D7C2583E7C8}"/>
          </ac:spMkLst>
        </pc:spChg>
        <pc:spChg chg="add del mod">
          <ac:chgData name="Beatrice Yxhammar" userId="bd77ba28-5b7d-4d4d-88c2-356df44604f7" providerId="ADAL" clId="{B8FEAB8B-69CC-441A-AC64-26991DF426E6}" dt="2023-04-11T09:37:12.430" v="297" actId="478"/>
          <ac:spMkLst>
            <pc:docMk/>
            <pc:sldMk cId="62264616" sldId="2147472039"/>
            <ac:spMk id="47" creationId="{7A06A4EE-382B-F180-EE56-F8E82A547CFD}"/>
          </ac:spMkLst>
        </pc:spChg>
        <pc:spChg chg="add del mod">
          <ac:chgData name="Beatrice Yxhammar" userId="bd77ba28-5b7d-4d4d-88c2-356df44604f7" providerId="ADAL" clId="{B8FEAB8B-69CC-441A-AC64-26991DF426E6}" dt="2023-04-11T09:38:26.699" v="309" actId="478"/>
          <ac:spMkLst>
            <pc:docMk/>
            <pc:sldMk cId="62264616" sldId="2147472039"/>
            <ac:spMk id="48" creationId="{C6847262-ED95-541A-E88D-B626E5D6F29E}"/>
          </ac:spMkLst>
        </pc:spChg>
        <pc:spChg chg="add del mod">
          <ac:chgData name="Beatrice Yxhammar" userId="bd77ba28-5b7d-4d4d-88c2-356df44604f7" providerId="ADAL" clId="{B8FEAB8B-69CC-441A-AC64-26991DF426E6}" dt="2023-04-11T09:38:26.699" v="309" actId="478"/>
          <ac:spMkLst>
            <pc:docMk/>
            <pc:sldMk cId="62264616" sldId="2147472039"/>
            <ac:spMk id="49" creationId="{359E382B-AC8F-05E3-2FC8-9CE373C0B925}"/>
          </ac:spMkLst>
        </pc:spChg>
        <pc:spChg chg="add del mod">
          <ac:chgData name="Beatrice Yxhammar" userId="bd77ba28-5b7d-4d4d-88c2-356df44604f7" providerId="ADAL" clId="{B8FEAB8B-69CC-441A-AC64-26991DF426E6}" dt="2023-04-11T09:37:15.422" v="298" actId="478"/>
          <ac:spMkLst>
            <pc:docMk/>
            <pc:sldMk cId="62264616" sldId="2147472039"/>
            <ac:spMk id="50" creationId="{63632768-EE99-91C5-953B-608652783DC9}"/>
          </ac:spMkLst>
        </pc:spChg>
        <pc:spChg chg="add del mod">
          <ac:chgData name="Beatrice Yxhammar" userId="bd77ba28-5b7d-4d4d-88c2-356df44604f7" providerId="ADAL" clId="{B8FEAB8B-69CC-441A-AC64-26991DF426E6}" dt="2023-04-11T09:37:15.422" v="298" actId="478"/>
          <ac:spMkLst>
            <pc:docMk/>
            <pc:sldMk cId="62264616" sldId="2147472039"/>
            <ac:spMk id="51" creationId="{1AE22FFB-B6C4-49F2-2645-D91DF728846C}"/>
          </ac:spMkLst>
        </pc:spChg>
        <pc:spChg chg="add del mod">
          <ac:chgData name="Beatrice Yxhammar" userId="bd77ba28-5b7d-4d4d-88c2-356df44604f7" providerId="ADAL" clId="{B8FEAB8B-69CC-441A-AC64-26991DF426E6}" dt="2023-04-18T06:17:09.529" v="7623" actId="478"/>
          <ac:spMkLst>
            <pc:docMk/>
            <pc:sldMk cId="62264616" sldId="2147472039"/>
            <ac:spMk id="52" creationId="{0875A3AF-0E8A-A2D8-B241-75674FD64816}"/>
          </ac:spMkLst>
        </pc:spChg>
        <pc:spChg chg="add del mod">
          <ac:chgData name="Beatrice Yxhammar" userId="bd77ba28-5b7d-4d4d-88c2-356df44604f7" providerId="ADAL" clId="{B8FEAB8B-69CC-441A-AC64-26991DF426E6}" dt="2023-04-11T09:34:20.765" v="177"/>
          <ac:spMkLst>
            <pc:docMk/>
            <pc:sldMk cId="62264616" sldId="2147472039"/>
            <ac:spMk id="52" creationId="{62DDAD20-30F4-AA81-D7F8-1753ABEABBCC}"/>
          </ac:spMkLst>
        </pc:spChg>
        <pc:spChg chg="add del mod">
          <ac:chgData name="Beatrice Yxhammar" userId="bd77ba28-5b7d-4d4d-88c2-356df44604f7" providerId="ADAL" clId="{B8FEAB8B-69CC-441A-AC64-26991DF426E6}" dt="2023-04-11T09:34:20.765" v="177"/>
          <ac:spMkLst>
            <pc:docMk/>
            <pc:sldMk cId="62264616" sldId="2147472039"/>
            <ac:spMk id="53" creationId="{8C6495D2-E3CB-78BC-3E44-440245DA0D28}"/>
          </ac:spMkLst>
        </pc:spChg>
        <pc:spChg chg="add del mod">
          <ac:chgData name="Beatrice Yxhammar" userId="bd77ba28-5b7d-4d4d-88c2-356df44604f7" providerId="ADAL" clId="{B8FEAB8B-69CC-441A-AC64-26991DF426E6}" dt="2023-04-11T09:34:20.765" v="177"/>
          <ac:spMkLst>
            <pc:docMk/>
            <pc:sldMk cId="62264616" sldId="2147472039"/>
            <ac:spMk id="54" creationId="{D56D208D-3B48-4FEF-70CF-848F83003A2B}"/>
          </ac:spMkLst>
        </pc:spChg>
        <pc:spChg chg="add del mod">
          <ac:chgData name="Beatrice Yxhammar" userId="bd77ba28-5b7d-4d4d-88c2-356df44604f7" providerId="ADAL" clId="{B8FEAB8B-69CC-441A-AC64-26991DF426E6}" dt="2023-04-11T09:34:20.765" v="177"/>
          <ac:spMkLst>
            <pc:docMk/>
            <pc:sldMk cId="62264616" sldId="2147472039"/>
            <ac:spMk id="55" creationId="{8C5907E7-22F6-B0ED-98AD-88BDD87837E3}"/>
          </ac:spMkLst>
        </pc:spChg>
        <pc:spChg chg="add del mod">
          <ac:chgData name="Beatrice Yxhammar" userId="bd77ba28-5b7d-4d4d-88c2-356df44604f7" providerId="ADAL" clId="{B8FEAB8B-69CC-441A-AC64-26991DF426E6}" dt="2023-04-11T09:34:20.765" v="177"/>
          <ac:spMkLst>
            <pc:docMk/>
            <pc:sldMk cId="62264616" sldId="2147472039"/>
            <ac:spMk id="56" creationId="{71611462-FD86-B0FB-5AA1-F22B837D7F47}"/>
          </ac:spMkLst>
        </pc:spChg>
        <pc:spChg chg="add del mod">
          <ac:chgData name="Beatrice Yxhammar" userId="bd77ba28-5b7d-4d4d-88c2-356df44604f7" providerId="ADAL" clId="{B8FEAB8B-69CC-441A-AC64-26991DF426E6}" dt="2023-04-11T09:34:20.765" v="177"/>
          <ac:spMkLst>
            <pc:docMk/>
            <pc:sldMk cId="62264616" sldId="2147472039"/>
            <ac:spMk id="57" creationId="{05BB5FD1-FC8C-9A6A-5362-8217D56E342B}"/>
          </ac:spMkLst>
        </pc:spChg>
        <pc:spChg chg="add del mod">
          <ac:chgData name="Beatrice Yxhammar" userId="bd77ba28-5b7d-4d4d-88c2-356df44604f7" providerId="ADAL" clId="{B8FEAB8B-69CC-441A-AC64-26991DF426E6}" dt="2023-04-11T09:34:20.765" v="177"/>
          <ac:spMkLst>
            <pc:docMk/>
            <pc:sldMk cId="62264616" sldId="2147472039"/>
            <ac:spMk id="58" creationId="{E5F80546-0966-A2A6-52A2-0510D91D7C64}"/>
          </ac:spMkLst>
        </pc:spChg>
        <pc:spChg chg="add del mod">
          <ac:chgData name="Beatrice Yxhammar" userId="bd77ba28-5b7d-4d4d-88c2-356df44604f7" providerId="ADAL" clId="{B8FEAB8B-69CC-441A-AC64-26991DF426E6}" dt="2023-04-11T09:34:20.765" v="177"/>
          <ac:spMkLst>
            <pc:docMk/>
            <pc:sldMk cId="62264616" sldId="2147472039"/>
            <ac:spMk id="59" creationId="{00662971-7053-2A9D-2B0D-DE98A6F70696}"/>
          </ac:spMkLst>
        </pc:spChg>
        <pc:spChg chg="add del mod">
          <ac:chgData name="Beatrice Yxhammar" userId="bd77ba28-5b7d-4d4d-88c2-356df44604f7" providerId="ADAL" clId="{B8FEAB8B-69CC-441A-AC64-26991DF426E6}" dt="2023-04-11T09:34:20.765" v="177"/>
          <ac:spMkLst>
            <pc:docMk/>
            <pc:sldMk cId="62264616" sldId="2147472039"/>
            <ac:spMk id="60" creationId="{B404EF2A-0684-5896-E596-EB5DC21B6A16}"/>
          </ac:spMkLst>
        </pc:spChg>
        <pc:spChg chg="add del mod">
          <ac:chgData name="Beatrice Yxhammar" userId="bd77ba28-5b7d-4d4d-88c2-356df44604f7" providerId="ADAL" clId="{B8FEAB8B-69CC-441A-AC64-26991DF426E6}" dt="2023-04-11T09:34:20.765" v="177"/>
          <ac:spMkLst>
            <pc:docMk/>
            <pc:sldMk cId="62264616" sldId="2147472039"/>
            <ac:spMk id="61" creationId="{D3BC26C1-6829-ED1D-680C-CDE31E10ADE1}"/>
          </ac:spMkLst>
        </pc:spChg>
        <pc:spChg chg="add del mod">
          <ac:chgData name="Beatrice Yxhammar" userId="bd77ba28-5b7d-4d4d-88c2-356df44604f7" providerId="ADAL" clId="{B8FEAB8B-69CC-441A-AC64-26991DF426E6}" dt="2023-04-11T09:34:20.765" v="177"/>
          <ac:spMkLst>
            <pc:docMk/>
            <pc:sldMk cId="62264616" sldId="2147472039"/>
            <ac:spMk id="62" creationId="{53A4C633-F3B1-10CA-B37D-37C97279D536}"/>
          </ac:spMkLst>
        </pc:spChg>
        <pc:spChg chg="add del mod">
          <ac:chgData name="Beatrice Yxhammar" userId="bd77ba28-5b7d-4d4d-88c2-356df44604f7" providerId="ADAL" clId="{B8FEAB8B-69CC-441A-AC64-26991DF426E6}" dt="2023-04-11T09:34:20.765" v="177"/>
          <ac:spMkLst>
            <pc:docMk/>
            <pc:sldMk cId="62264616" sldId="2147472039"/>
            <ac:spMk id="63" creationId="{7A096931-A7E0-20EB-B406-177EB64DF83C}"/>
          </ac:spMkLst>
        </pc:spChg>
        <pc:spChg chg="add del mod">
          <ac:chgData name="Beatrice Yxhammar" userId="bd77ba28-5b7d-4d4d-88c2-356df44604f7" providerId="ADAL" clId="{B8FEAB8B-69CC-441A-AC64-26991DF426E6}" dt="2023-04-11T09:34:20.765" v="177"/>
          <ac:spMkLst>
            <pc:docMk/>
            <pc:sldMk cId="62264616" sldId="2147472039"/>
            <ac:spMk id="64" creationId="{F14576F5-6185-5A4E-BF9C-6206473E61EE}"/>
          </ac:spMkLst>
        </pc:spChg>
        <pc:spChg chg="add del mod">
          <ac:chgData name="Beatrice Yxhammar" userId="bd77ba28-5b7d-4d4d-88c2-356df44604f7" providerId="ADAL" clId="{B8FEAB8B-69CC-441A-AC64-26991DF426E6}" dt="2023-04-11T09:34:20.765" v="177"/>
          <ac:spMkLst>
            <pc:docMk/>
            <pc:sldMk cId="62264616" sldId="2147472039"/>
            <ac:spMk id="65" creationId="{9EA34E3C-7C5D-AFD9-311C-AB544CF82F9C}"/>
          </ac:spMkLst>
        </pc:spChg>
        <pc:spChg chg="add del mod">
          <ac:chgData name="Beatrice Yxhammar" userId="bd77ba28-5b7d-4d4d-88c2-356df44604f7" providerId="ADAL" clId="{B8FEAB8B-69CC-441A-AC64-26991DF426E6}" dt="2023-04-11T09:34:20.765" v="177"/>
          <ac:spMkLst>
            <pc:docMk/>
            <pc:sldMk cId="62264616" sldId="2147472039"/>
            <ac:spMk id="66" creationId="{2A2C4E83-19FC-490A-2D03-8C0B2F02A0FC}"/>
          </ac:spMkLst>
        </pc:spChg>
        <pc:spChg chg="add del mod">
          <ac:chgData name="Beatrice Yxhammar" userId="bd77ba28-5b7d-4d4d-88c2-356df44604f7" providerId="ADAL" clId="{B8FEAB8B-69CC-441A-AC64-26991DF426E6}" dt="2023-04-11T09:34:20.765" v="177"/>
          <ac:spMkLst>
            <pc:docMk/>
            <pc:sldMk cId="62264616" sldId="2147472039"/>
            <ac:spMk id="67" creationId="{D2AACD24-42ED-2F56-1EDC-F436A972A816}"/>
          </ac:spMkLst>
        </pc:spChg>
        <pc:spChg chg="add del mod">
          <ac:chgData name="Beatrice Yxhammar" userId="bd77ba28-5b7d-4d4d-88c2-356df44604f7" providerId="ADAL" clId="{B8FEAB8B-69CC-441A-AC64-26991DF426E6}" dt="2023-04-11T09:34:57.150" v="215"/>
          <ac:spMkLst>
            <pc:docMk/>
            <pc:sldMk cId="62264616" sldId="2147472039"/>
            <ac:spMk id="68" creationId="{282B235D-6E70-20BB-9210-6197F4341C3E}"/>
          </ac:spMkLst>
        </pc:spChg>
        <pc:spChg chg="add del mod">
          <ac:chgData name="Beatrice Yxhammar" userId="bd77ba28-5b7d-4d4d-88c2-356df44604f7" providerId="ADAL" clId="{B8FEAB8B-69CC-441A-AC64-26991DF426E6}" dt="2023-04-11T09:34:57.150" v="215"/>
          <ac:spMkLst>
            <pc:docMk/>
            <pc:sldMk cId="62264616" sldId="2147472039"/>
            <ac:spMk id="69" creationId="{2A3D69E5-455D-9E9D-D188-03764BC96249}"/>
          </ac:spMkLst>
        </pc:spChg>
        <pc:spChg chg="add del mod">
          <ac:chgData name="Beatrice Yxhammar" userId="bd77ba28-5b7d-4d4d-88c2-356df44604f7" providerId="ADAL" clId="{B8FEAB8B-69CC-441A-AC64-26991DF426E6}" dt="2023-04-11T09:38:26.699" v="309" actId="478"/>
          <ac:spMkLst>
            <pc:docMk/>
            <pc:sldMk cId="62264616" sldId="2147472039"/>
            <ac:spMk id="70" creationId="{93335E09-D6BC-B41E-39D1-180098E19048}"/>
          </ac:spMkLst>
        </pc:spChg>
        <pc:spChg chg="add del mod">
          <ac:chgData name="Beatrice Yxhammar" userId="bd77ba28-5b7d-4d4d-88c2-356df44604f7" providerId="ADAL" clId="{B8FEAB8B-69CC-441A-AC64-26991DF426E6}" dt="2023-04-11T09:38:26.699" v="309" actId="478"/>
          <ac:spMkLst>
            <pc:docMk/>
            <pc:sldMk cId="62264616" sldId="2147472039"/>
            <ac:spMk id="71" creationId="{43A4A34C-93BB-4AFF-3A72-C7C7FF02FE46}"/>
          </ac:spMkLst>
        </pc:spChg>
        <pc:spChg chg="add del mod">
          <ac:chgData name="Beatrice Yxhammar" userId="bd77ba28-5b7d-4d4d-88c2-356df44604f7" providerId="ADAL" clId="{B8FEAB8B-69CC-441A-AC64-26991DF426E6}" dt="2023-04-11T09:38:26.699" v="309" actId="478"/>
          <ac:spMkLst>
            <pc:docMk/>
            <pc:sldMk cId="62264616" sldId="2147472039"/>
            <ac:spMk id="72" creationId="{F2CCBA3F-BDD7-2ADA-9A8E-56F7D4C88E07}"/>
          </ac:spMkLst>
        </pc:spChg>
        <pc:spChg chg="add del mod">
          <ac:chgData name="Beatrice Yxhammar" userId="bd77ba28-5b7d-4d4d-88c2-356df44604f7" providerId="ADAL" clId="{B8FEAB8B-69CC-441A-AC64-26991DF426E6}" dt="2023-04-11T09:36:08.521" v="265" actId="478"/>
          <ac:spMkLst>
            <pc:docMk/>
            <pc:sldMk cId="62264616" sldId="2147472039"/>
            <ac:spMk id="73" creationId="{80BC6259-C905-D448-F0B3-B8A81518D281}"/>
          </ac:spMkLst>
        </pc:spChg>
        <pc:spChg chg="add mod">
          <ac:chgData name="Beatrice Yxhammar" userId="bd77ba28-5b7d-4d4d-88c2-356df44604f7" providerId="ADAL" clId="{B8FEAB8B-69CC-441A-AC64-26991DF426E6}" dt="2023-04-11T09:39:31.169" v="357" actId="1036"/>
          <ac:spMkLst>
            <pc:docMk/>
            <pc:sldMk cId="62264616" sldId="2147472039"/>
            <ac:spMk id="76" creationId="{BE7D8928-BF33-6392-2FA6-96D523674FA3}"/>
          </ac:spMkLst>
        </pc:spChg>
        <pc:spChg chg="add mod">
          <ac:chgData name="Beatrice Yxhammar" userId="bd77ba28-5b7d-4d4d-88c2-356df44604f7" providerId="ADAL" clId="{B8FEAB8B-69CC-441A-AC64-26991DF426E6}" dt="2023-04-11T09:39:31.169" v="357" actId="1036"/>
          <ac:spMkLst>
            <pc:docMk/>
            <pc:sldMk cId="62264616" sldId="2147472039"/>
            <ac:spMk id="77" creationId="{5DA04118-CC3E-0858-B2E0-068D2EC5C22D}"/>
          </ac:spMkLst>
        </pc:spChg>
        <pc:spChg chg="add mod">
          <ac:chgData name="Beatrice Yxhammar" userId="bd77ba28-5b7d-4d4d-88c2-356df44604f7" providerId="ADAL" clId="{B8FEAB8B-69CC-441A-AC64-26991DF426E6}" dt="2023-04-11T09:39:17.619" v="317" actId="207"/>
          <ac:spMkLst>
            <pc:docMk/>
            <pc:sldMk cId="62264616" sldId="2147472039"/>
            <ac:spMk id="78" creationId="{AE3DAD46-6BCD-922D-0B4D-ACC0D8ED1E50}"/>
          </ac:spMkLst>
        </pc:spChg>
        <pc:spChg chg="add mod">
          <ac:chgData name="Beatrice Yxhammar" userId="bd77ba28-5b7d-4d4d-88c2-356df44604f7" providerId="ADAL" clId="{B8FEAB8B-69CC-441A-AC64-26991DF426E6}" dt="2023-04-11T09:39:12.657" v="316" actId="207"/>
          <ac:spMkLst>
            <pc:docMk/>
            <pc:sldMk cId="62264616" sldId="2147472039"/>
            <ac:spMk id="79" creationId="{78256CAF-4BD9-49F0-FBA0-34E43FFCE479}"/>
          </ac:spMkLst>
        </pc:spChg>
        <pc:spChg chg="add mod">
          <ac:chgData name="Beatrice Yxhammar" userId="bd77ba28-5b7d-4d4d-88c2-356df44604f7" providerId="ADAL" clId="{B8FEAB8B-69CC-441A-AC64-26991DF426E6}" dt="2023-04-11T09:39:17.619" v="317" actId="207"/>
          <ac:spMkLst>
            <pc:docMk/>
            <pc:sldMk cId="62264616" sldId="2147472039"/>
            <ac:spMk id="80" creationId="{151B7509-FF11-A368-62F7-E84B86324557}"/>
          </ac:spMkLst>
        </pc:spChg>
        <pc:spChg chg="add mod">
          <ac:chgData name="Beatrice Yxhammar" userId="bd77ba28-5b7d-4d4d-88c2-356df44604f7" providerId="ADAL" clId="{B8FEAB8B-69CC-441A-AC64-26991DF426E6}" dt="2023-04-11T09:39:12.657" v="316" actId="207"/>
          <ac:spMkLst>
            <pc:docMk/>
            <pc:sldMk cId="62264616" sldId="2147472039"/>
            <ac:spMk id="81" creationId="{A9819045-8AB8-0EDF-C102-E40BAFDB6BC9}"/>
          </ac:spMkLst>
        </pc:spChg>
        <pc:spChg chg="add mod">
          <ac:chgData name="Beatrice Yxhammar" userId="bd77ba28-5b7d-4d4d-88c2-356df44604f7" providerId="ADAL" clId="{B8FEAB8B-69CC-441A-AC64-26991DF426E6}" dt="2023-04-12T12:54:19.761" v="4306" actId="207"/>
          <ac:spMkLst>
            <pc:docMk/>
            <pc:sldMk cId="62264616" sldId="2147472039"/>
            <ac:spMk id="82" creationId="{E2F4B121-56CA-2628-CA20-7AE4BFF0D68F}"/>
          </ac:spMkLst>
        </pc:spChg>
        <pc:spChg chg="add mod">
          <ac:chgData name="Beatrice Yxhammar" userId="bd77ba28-5b7d-4d4d-88c2-356df44604f7" providerId="ADAL" clId="{B8FEAB8B-69CC-441A-AC64-26991DF426E6}" dt="2023-04-11T09:39:31.169" v="357" actId="1036"/>
          <ac:spMkLst>
            <pc:docMk/>
            <pc:sldMk cId="62264616" sldId="2147472039"/>
            <ac:spMk id="83" creationId="{BC33FFED-DABE-6E7B-DFCE-0804D7364647}"/>
          </ac:spMkLst>
        </pc:spChg>
        <pc:spChg chg="add mod">
          <ac:chgData name="Beatrice Yxhammar" userId="bd77ba28-5b7d-4d4d-88c2-356df44604f7" providerId="ADAL" clId="{B8FEAB8B-69CC-441A-AC64-26991DF426E6}" dt="2023-04-11T09:39:31.169" v="357" actId="1036"/>
          <ac:spMkLst>
            <pc:docMk/>
            <pc:sldMk cId="62264616" sldId="2147472039"/>
            <ac:spMk id="84" creationId="{8A5E44F0-2088-E2A7-0319-1C9694C26EFD}"/>
          </ac:spMkLst>
        </pc:spChg>
        <pc:spChg chg="add mod">
          <ac:chgData name="Beatrice Yxhammar" userId="bd77ba28-5b7d-4d4d-88c2-356df44604f7" providerId="ADAL" clId="{B8FEAB8B-69CC-441A-AC64-26991DF426E6}" dt="2023-04-13T13:44:25.193" v="6883" actId="14100"/>
          <ac:spMkLst>
            <pc:docMk/>
            <pc:sldMk cId="62264616" sldId="2147472039"/>
            <ac:spMk id="85" creationId="{13161110-C0B8-48EB-66DE-8B4642C262C3}"/>
          </ac:spMkLst>
        </pc:spChg>
        <pc:spChg chg="add mod">
          <ac:chgData name="Beatrice Yxhammar" userId="bd77ba28-5b7d-4d4d-88c2-356df44604f7" providerId="ADAL" clId="{B8FEAB8B-69CC-441A-AC64-26991DF426E6}" dt="2023-04-11T09:39:31.169" v="357" actId="1036"/>
          <ac:spMkLst>
            <pc:docMk/>
            <pc:sldMk cId="62264616" sldId="2147472039"/>
            <ac:spMk id="86" creationId="{AE5B57DB-8650-07A4-D6CA-94AB992D0555}"/>
          </ac:spMkLst>
        </pc:spChg>
        <pc:spChg chg="add mod">
          <ac:chgData name="Beatrice Yxhammar" userId="bd77ba28-5b7d-4d4d-88c2-356df44604f7" providerId="ADAL" clId="{B8FEAB8B-69CC-441A-AC64-26991DF426E6}" dt="2023-04-11T09:39:31.169" v="357" actId="1036"/>
          <ac:spMkLst>
            <pc:docMk/>
            <pc:sldMk cId="62264616" sldId="2147472039"/>
            <ac:spMk id="87" creationId="{C226BA98-C3BB-6DC1-A04B-57BCE8C06F11}"/>
          </ac:spMkLst>
        </pc:spChg>
        <pc:spChg chg="add mod">
          <ac:chgData name="Beatrice Yxhammar" userId="bd77ba28-5b7d-4d4d-88c2-356df44604f7" providerId="ADAL" clId="{B8FEAB8B-69CC-441A-AC64-26991DF426E6}" dt="2023-04-11T09:39:31.169" v="357" actId="1036"/>
          <ac:spMkLst>
            <pc:docMk/>
            <pc:sldMk cId="62264616" sldId="2147472039"/>
            <ac:spMk id="90" creationId="{361FAF13-7B77-539D-AF3A-6E4FD46ABDA5}"/>
          </ac:spMkLst>
        </pc:spChg>
        <pc:spChg chg="add mod">
          <ac:chgData name="Beatrice Yxhammar" userId="bd77ba28-5b7d-4d4d-88c2-356df44604f7" providerId="ADAL" clId="{B8FEAB8B-69CC-441A-AC64-26991DF426E6}" dt="2023-04-11T09:39:31.169" v="357" actId="1036"/>
          <ac:spMkLst>
            <pc:docMk/>
            <pc:sldMk cId="62264616" sldId="2147472039"/>
            <ac:spMk id="91" creationId="{36ABD9C7-83C1-A14E-7BBA-3CEB4264A096}"/>
          </ac:spMkLst>
        </pc:spChg>
        <pc:spChg chg="add mod">
          <ac:chgData name="Beatrice Yxhammar" userId="bd77ba28-5b7d-4d4d-88c2-356df44604f7" providerId="ADAL" clId="{B8FEAB8B-69CC-441A-AC64-26991DF426E6}" dt="2023-04-11T09:39:31.169" v="357" actId="1036"/>
          <ac:spMkLst>
            <pc:docMk/>
            <pc:sldMk cId="62264616" sldId="2147472039"/>
            <ac:spMk id="92" creationId="{78557934-89E6-3997-796B-BA9E8EAC6DE5}"/>
          </ac:spMkLst>
        </pc:spChg>
        <pc:spChg chg="add mod">
          <ac:chgData name="Beatrice Yxhammar" userId="bd77ba28-5b7d-4d4d-88c2-356df44604f7" providerId="ADAL" clId="{B8FEAB8B-69CC-441A-AC64-26991DF426E6}" dt="2023-04-11T09:39:17.619" v="317" actId="207"/>
          <ac:spMkLst>
            <pc:docMk/>
            <pc:sldMk cId="62264616" sldId="2147472039"/>
            <ac:spMk id="93" creationId="{B91523C7-3B93-92C6-BFEC-F606B52F297C}"/>
          </ac:spMkLst>
        </pc:spChg>
        <pc:spChg chg="add mod">
          <ac:chgData name="Beatrice Yxhammar" userId="bd77ba28-5b7d-4d4d-88c2-356df44604f7" providerId="ADAL" clId="{B8FEAB8B-69CC-441A-AC64-26991DF426E6}" dt="2023-04-11T09:39:31.169" v="357" actId="1036"/>
          <ac:spMkLst>
            <pc:docMk/>
            <pc:sldMk cId="62264616" sldId="2147472039"/>
            <ac:spMk id="94" creationId="{FAE4B58D-A43D-CAC9-7874-807EDA1125C6}"/>
          </ac:spMkLst>
        </pc:spChg>
        <pc:spChg chg="add mod">
          <ac:chgData name="Beatrice Yxhammar" userId="bd77ba28-5b7d-4d4d-88c2-356df44604f7" providerId="ADAL" clId="{B8FEAB8B-69CC-441A-AC64-26991DF426E6}" dt="2023-04-11T09:39:31.169" v="357" actId="1036"/>
          <ac:spMkLst>
            <pc:docMk/>
            <pc:sldMk cId="62264616" sldId="2147472039"/>
            <ac:spMk id="95" creationId="{C54B699F-4E65-B53B-0A62-F136E84D1A87}"/>
          </ac:spMkLst>
        </pc:spChg>
        <pc:spChg chg="add mod">
          <ac:chgData name="Beatrice Yxhammar" userId="bd77ba28-5b7d-4d4d-88c2-356df44604f7" providerId="ADAL" clId="{B8FEAB8B-69CC-441A-AC64-26991DF426E6}" dt="2023-04-11T09:39:31.169" v="357" actId="1036"/>
          <ac:spMkLst>
            <pc:docMk/>
            <pc:sldMk cId="62264616" sldId="2147472039"/>
            <ac:spMk id="96" creationId="{F09F7B2E-86A4-7DBD-2AB2-D1F3D690C26E}"/>
          </ac:spMkLst>
        </pc:spChg>
        <pc:spChg chg="add mod">
          <ac:chgData name="Beatrice Yxhammar" userId="bd77ba28-5b7d-4d4d-88c2-356df44604f7" providerId="ADAL" clId="{B8FEAB8B-69CC-441A-AC64-26991DF426E6}" dt="2023-04-12T12:54:19.761" v="4306" actId="207"/>
          <ac:spMkLst>
            <pc:docMk/>
            <pc:sldMk cId="62264616" sldId="2147472039"/>
            <ac:spMk id="97" creationId="{789CA2E7-AF6B-AFFA-0F98-CC961A279B35}"/>
          </ac:spMkLst>
        </pc:spChg>
        <pc:spChg chg="add mod">
          <ac:chgData name="Beatrice Yxhammar" userId="bd77ba28-5b7d-4d4d-88c2-356df44604f7" providerId="ADAL" clId="{B8FEAB8B-69CC-441A-AC64-26991DF426E6}" dt="2023-04-11T09:39:31.169" v="357" actId="1036"/>
          <ac:spMkLst>
            <pc:docMk/>
            <pc:sldMk cId="62264616" sldId="2147472039"/>
            <ac:spMk id="98" creationId="{514D4066-BD7C-545C-71C9-DB1E5C482199}"/>
          </ac:spMkLst>
        </pc:spChg>
        <pc:spChg chg="add mod">
          <ac:chgData name="Beatrice Yxhammar" userId="bd77ba28-5b7d-4d4d-88c2-356df44604f7" providerId="ADAL" clId="{B8FEAB8B-69CC-441A-AC64-26991DF426E6}" dt="2023-04-12T12:54:19.761" v="4306" actId="207"/>
          <ac:spMkLst>
            <pc:docMk/>
            <pc:sldMk cId="62264616" sldId="2147472039"/>
            <ac:spMk id="99" creationId="{B760F769-A331-6CB4-B290-1013D9103744}"/>
          </ac:spMkLst>
        </pc:spChg>
        <pc:spChg chg="add mod">
          <ac:chgData name="Beatrice Yxhammar" userId="bd77ba28-5b7d-4d4d-88c2-356df44604f7" providerId="ADAL" clId="{B8FEAB8B-69CC-441A-AC64-26991DF426E6}" dt="2023-04-11T09:39:31.169" v="357" actId="1036"/>
          <ac:spMkLst>
            <pc:docMk/>
            <pc:sldMk cId="62264616" sldId="2147472039"/>
            <ac:spMk id="103" creationId="{7CD96FD8-CFE8-F0EF-21EB-491FC5AA34E6}"/>
          </ac:spMkLst>
        </pc:spChg>
        <pc:spChg chg="add mod">
          <ac:chgData name="Beatrice Yxhammar" userId="bd77ba28-5b7d-4d4d-88c2-356df44604f7" providerId="ADAL" clId="{B8FEAB8B-69CC-441A-AC64-26991DF426E6}" dt="2023-04-12T12:54:19.761" v="4306" actId="207"/>
          <ac:spMkLst>
            <pc:docMk/>
            <pc:sldMk cId="62264616" sldId="2147472039"/>
            <ac:spMk id="104" creationId="{E9CFDA08-6747-C175-D45D-2E5CCD30B1C6}"/>
          </ac:spMkLst>
        </pc:spChg>
        <pc:spChg chg="add mod">
          <ac:chgData name="Beatrice Yxhammar" userId="bd77ba28-5b7d-4d4d-88c2-356df44604f7" providerId="ADAL" clId="{B8FEAB8B-69CC-441A-AC64-26991DF426E6}" dt="2023-04-11T09:39:31.169" v="357" actId="1036"/>
          <ac:spMkLst>
            <pc:docMk/>
            <pc:sldMk cId="62264616" sldId="2147472039"/>
            <ac:spMk id="105" creationId="{8A3EAA4B-96ED-0848-D3A4-33D45B707F5B}"/>
          </ac:spMkLst>
        </pc:spChg>
        <pc:spChg chg="add mod">
          <ac:chgData name="Beatrice Yxhammar" userId="bd77ba28-5b7d-4d4d-88c2-356df44604f7" providerId="ADAL" clId="{B8FEAB8B-69CC-441A-AC64-26991DF426E6}" dt="2023-04-12T12:54:19.761" v="4306" actId="207"/>
          <ac:spMkLst>
            <pc:docMk/>
            <pc:sldMk cId="62264616" sldId="2147472039"/>
            <ac:spMk id="106" creationId="{3827B7FF-3606-8E71-A3F6-361809A17ED6}"/>
          </ac:spMkLst>
        </pc:spChg>
        <pc:spChg chg="add mod">
          <ac:chgData name="Beatrice Yxhammar" userId="bd77ba28-5b7d-4d4d-88c2-356df44604f7" providerId="ADAL" clId="{B8FEAB8B-69CC-441A-AC64-26991DF426E6}" dt="2023-04-11T09:39:31.169" v="357" actId="1036"/>
          <ac:spMkLst>
            <pc:docMk/>
            <pc:sldMk cId="62264616" sldId="2147472039"/>
            <ac:spMk id="107" creationId="{E70CC599-997F-192D-D09A-019ACF87C134}"/>
          </ac:spMkLst>
        </pc:spChg>
        <pc:spChg chg="add mod">
          <ac:chgData name="Beatrice Yxhammar" userId="bd77ba28-5b7d-4d4d-88c2-356df44604f7" providerId="ADAL" clId="{B8FEAB8B-69CC-441A-AC64-26991DF426E6}" dt="2023-04-12T12:54:19.761" v="4306" actId="207"/>
          <ac:spMkLst>
            <pc:docMk/>
            <pc:sldMk cId="62264616" sldId="2147472039"/>
            <ac:spMk id="108" creationId="{74F15721-EB7A-9F0B-3D13-1301A4C04BE8}"/>
          </ac:spMkLst>
        </pc:spChg>
        <pc:spChg chg="add mod">
          <ac:chgData name="Beatrice Yxhammar" userId="bd77ba28-5b7d-4d4d-88c2-356df44604f7" providerId="ADAL" clId="{B8FEAB8B-69CC-441A-AC64-26991DF426E6}" dt="2023-04-11T09:39:31.169" v="357" actId="1036"/>
          <ac:spMkLst>
            <pc:docMk/>
            <pc:sldMk cId="62264616" sldId="2147472039"/>
            <ac:spMk id="109" creationId="{9AEEFAB9-B0F3-9F46-6B13-E11BDB20EF41}"/>
          </ac:spMkLst>
        </pc:spChg>
        <pc:spChg chg="add mod">
          <ac:chgData name="Beatrice Yxhammar" userId="bd77ba28-5b7d-4d4d-88c2-356df44604f7" providerId="ADAL" clId="{B8FEAB8B-69CC-441A-AC64-26991DF426E6}" dt="2023-04-12T12:54:19.761" v="4306" actId="207"/>
          <ac:spMkLst>
            <pc:docMk/>
            <pc:sldMk cId="62264616" sldId="2147472039"/>
            <ac:spMk id="110" creationId="{CA0B2DA6-6BDC-2CCC-34C1-BE370DBB77DD}"/>
          </ac:spMkLst>
        </pc:spChg>
        <pc:spChg chg="add mod">
          <ac:chgData name="Beatrice Yxhammar" userId="bd77ba28-5b7d-4d4d-88c2-356df44604f7" providerId="ADAL" clId="{B8FEAB8B-69CC-441A-AC64-26991DF426E6}" dt="2023-04-11T09:39:31.169" v="357" actId="1036"/>
          <ac:spMkLst>
            <pc:docMk/>
            <pc:sldMk cId="62264616" sldId="2147472039"/>
            <ac:spMk id="111" creationId="{4E60A5AF-4796-16A7-D180-62B06D03789F}"/>
          </ac:spMkLst>
        </pc:spChg>
        <pc:spChg chg="add mod">
          <ac:chgData name="Beatrice Yxhammar" userId="bd77ba28-5b7d-4d4d-88c2-356df44604f7" providerId="ADAL" clId="{B8FEAB8B-69CC-441A-AC64-26991DF426E6}" dt="2023-04-12T12:54:19.761" v="4306" actId="207"/>
          <ac:spMkLst>
            <pc:docMk/>
            <pc:sldMk cId="62264616" sldId="2147472039"/>
            <ac:spMk id="112" creationId="{A23AC792-E5EE-D853-277A-8386B3ED9A91}"/>
          </ac:spMkLst>
        </pc:spChg>
        <pc:spChg chg="add mod">
          <ac:chgData name="Beatrice Yxhammar" userId="bd77ba28-5b7d-4d4d-88c2-356df44604f7" providerId="ADAL" clId="{B8FEAB8B-69CC-441A-AC64-26991DF426E6}" dt="2023-04-11T09:39:31.169" v="357" actId="1036"/>
          <ac:spMkLst>
            <pc:docMk/>
            <pc:sldMk cId="62264616" sldId="2147472039"/>
            <ac:spMk id="113" creationId="{D7BC5364-3524-CF04-5751-6D9B6004D4E8}"/>
          </ac:spMkLst>
        </pc:spChg>
        <pc:spChg chg="add mod">
          <ac:chgData name="Beatrice Yxhammar" userId="bd77ba28-5b7d-4d4d-88c2-356df44604f7" providerId="ADAL" clId="{B8FEAB8B-69CC-441A-AC64-26991DF426E6}" dt="2023-04-12T12:54:19.761" v="4306" actId="207"/>
          <ac:spMkLst>
            <pc:docMk/>
            <pc:sldMk cId="62264616" sldId="2147472039"/>
            <ac:spMk id="114" creationId="{86D80131-71B0-0CA2-4002-597580B9965E}"/>
          </ac:spMkLst>
        </pc:spChg>
        <pc:spChg chg="add mod">
          <ac:chgData name="Beatrice Yxhammar" userId="bd77ba28-5b7d-4d4d-88c2-356df44604f7" providerId="ADAL" clId="{B8FEAB8B-69CC-441A-AC64-26991DF426E6}" dt="2023-04-11T09:39:31.169" v="357" actId="1036"/>
          <ac:spMkLst>
            <pc:docMk/>
            <pc:sldMk cId="62264616" sldId="2147472039"/>
            <ac:spMk id="115" creationId="{B606DCE5-90F6-06E9-FED9-DFF7E2211407}"/>
          </ac:spMkLst>
        </pc:spChg>
        <pc:spChg chg="add mod">
          <ac:chgData name="Beatrice Yxhammar" userId="bd77ba28-5b7d-4d4d-88c2-356df44604f7" providerId="ADAL" clId="{B8FEAB8B-69CC-441A-AC64-26991DF426E6}" dt="2023-04-12T12:54:19.761" v="4306" actId="207"/>
          <ac:spMkLst>
            <pc:docMk/>
            <pc:sldMk cId="62264616" sldId="2147472039"/>
            <ac:spMk id="116" creationId="{7C31DC80-01B8-4A4B-A05E-5DF1A402FD5C}"/>
          </ac:spMkLst>
        </pc:spChg>
        <pc:spChg chg="add mod">
          <ac:chgData name="Beatrice Yxhammar" userId="bd77ba28-5b7d-4d4d-88c2-356df44604f7" providerId="ADAL" clId="{B8FEAB8B-69CC-441A-AC64-26991DF426E6}" dt="2023-04-11T09:39:31.169" v="357" actId="1036"/>
          <ac:spMkLst>
            <pc:docMk/>
            <pc:sldMk cId="62264616" sldId="2147472039"/>
            <ac:spMk id="117" creationId="{F9FD120A-BFC7-AEBF-1219-6F9077CE30E0}"/>
          </ac:spMkLst>
        </pc:spChg>
        <pc:spChg chg="add mod">
          <ac:chgData name="Beatrice Yxhammar" userId="bd77ba28-5b7d-4d4d-88c2-356df44604f7" providerId="ADAL" clId="{B8FEAB8B-69CC-441A-AC64-26991DF426E6}" dt="2023-04-12T12:54:19.761" v="4306" actId="207"/>
          <ac:spMkLst>
            <pc:docMk/>
            <pc:sldMk cId="62264616" sldId="2147472039"/>
            <ac:spMk id="118" creationId="{A38D6F36-82B9-321D-2468-B5DC09F98953}"/>
          </ac:spMkLst>
        </pc:spChg>
        <pc:spChg chg="add mod">
          <ac:chgData name="Beatrice Yxhammar" userId="bd77ba28-5b7d-4d4d-88c2-356df44604f7" providerId="ADAL" clId="{B8FEAB8B-69CC-441A-AC64-26991DF426E6}" dt="2023-04-11T09:39:31.169" v="357" actId="1036"/>
          <ac:spMkLst>
            <pc:docMk/>
            <pc:sldMk cId="62264616" sldId="2147472039"/>
            <ac:spMk id="119" creationId="{26E438D8-0C8A-C318-FDA0-5ECCC6EC2517}"/>
          </ac:spMkLst>
        </pc:spChg>
        <pc:spChg chg="add mod">
          <ac:chgData name="Beatrice Yxhammar" userId="bd77ba28-5b7d-4d4d-88c2-356df44604f7" providerId="ADAL" clId="{B8FEAB8B-69CC-441A-AC64-26991DF426E6}" dt="2023-04-12T12:54:19.761" v="4306" actId="207"/>
          <ac:spMkLst>
            <pc:docMk/>
            <pc:sldMk cId="62264616" sldId="2147472039"/>
            <ac:spMk id="120" creationId="{35A8BA68-4000-F2D6-F3F8-DFF7DFB97115}"/>
          </ac:spMkLst>
        </pc:spChg>
        <pc:spChg chg="add mod">
          <ac:chgData name="Beatrice Yxhammar" userId="bd77ba28-5b7d-4d4d-88c2-356df44604f7" providerId="ADAL" clId="{B8FEAB8B-69CC-441A-AC64-26991DF426E6}" dt="2023-04-11T09:39:31.169" v="357" actId="1036"/>
          <ac:spMkLst>
            <pc:docMk/>
            <pc:sldMk cId="62264616" sldId="2147472039"/>
            <ac:spMk id="121" creationId="{F537DE2B-FBE1-7940-379B-4F88CE06017F}"/>
          </ac:spMkLst>
        </pc:spChg>
        <pc:spChg chg="add mod">
          <ac:chgData name="Beatrice Yxhammar" userId="bd77ba28-5b7d-4d4d-88c2-356df44604f7" providerId="ADAL" clId="{B8FEAB8B-69CC-441A-AC64-26991DF426E6}" dt="2023-04-12T12:54:19.761" v="4306" actId="207"/>
          <ac:spMkLst>
            <pc:docMk/>
            <pc:sldMk cId="62264616" sldId="2147472039"/>
            <ac:spMk id="122" creationId="{67FC2B82-1E45-5CBC-3E95-3BCF85F3BB49}"/>
          </ac:spMkLst>
        </pc:spChg>
        <pc:spChg chg="add mod">
          <ac:chgData name="Beatrice Yxhammar" userId="bd77ba28-5b7d-4d4d-88c2-356df44604f7" providerId="ADAL" clId="{B8FEAB8B-69CC-441A-AC64-26991DF426E6}" dt="2023-04-11T09:39:31.169" v="357" actId="1036"/>
          <ac:spMkLst>
            <pc:docMk/>
            <pc:sldMk cId="62264616" sldId="2147472039"/>
            <ac:spMk id="123" creationId="{9DA42CDA-CDE5-2C8B-0557-FB62FB84C876}"/>
          </ac:spMkLst>
        </pc:spChg>
        <pc:spChg chg="add mod">
          <ac:chgData name="Beatrice Yxhammar" userId="bd77ba28-5b7d-4d4d-88c2-356df44604f7" providerId="ADAL" clId="{B8FEAB8B-69CC-441A-AC64-26991DF426E6}" dt="2023-04-12T12:54:19.761" v="4306" actId="207"/>
          <ac:spMkLst>
            <pc:docMk/>
            <pc:sldMk cId="62264616" sldId="2147472039"/>
            <ac:spMk id="124" creationId="{ADB8DEC8-2236-5954-EAE6-834B14E1EF4F}"/>
          </ac:spMkLst>
        </pc:spChg>
        <pc:spChg chg="add mod">
          <ac:chgData name="Beatrice Yxhammar" userId="bd77ba28-5b7d-4d4d-88c2-356df44604f7" providerId="ADAL" clId="{B8FEAB8B-69CC-441A-AC64-26991DF426E6}" dt="2023-04-11T09:39:31.169" v="357" actId="1036"/>
          <ac:spMkLst>
            <pc:docMk/>
            <pc:sldMk cId="62264616" sldId="2147472039"/>
            <ac:spMk id="125" creationId="{A22FE2D9-8210-A8BA-27B5-EC7F865C9914}"/>
          </ac:spMkLst>
        </pc:spChg>
        <pc:spChg chg="add mod">
          <ac:chgData name="Beatrice Yxhammar" userId="bd77ba28-5b7d-4d4d-88c2-356df44604f7" providerId="ADAL" clId="{B8FEAB8B-69CC-441A-AC64-26991DF426E6}" dt="2023-04-12T12:54:19.761" v="4306" actId="207"/>
          <ac:spMkLst>
            <pc:docMk/>
            <pc:sldMk cId="62264616" sldId="2147472039"/>
            <ac:spMk id="126" creationId="{CB368B8C-E378-508E-6FC4-25D9CDC783E9}"/>
          </ac:spMkLst>
        </pc:spChg>
        <pc:spChg chg="add mod">
          <ac:chgData name="Beatrice Yxhammar" userId="bd77ba28-5b7d-4d4d-88c2-356df44604f7" providerId="ADAL" clId="{B8FEAB8B-69CC-441A-AC64-26991DF426E6}" dt="2023-04-11T09:39:31.169" v="357" actId="1036"/>
          <ac:spMkLst>
            <pc:docMk/>
            <pc:sldMk cId="62264616" sldId="2147472039"/>
            <ac:spMk id="127" creationId="{C533E000-C72F-51BD-9411-763AB7C88CBE}"/>
          </ac:spMkLst>
        </pc:spChg>
        <pc:spChg chg="add mod">
          <ac:chgData name="Beatrice Yxhammar" userId="bd77ba28-5b7d-4d4d-88c2-356df44604f7" providerId="ADAL" clId="{B8FEAB8B-69CC-441A-AC64-26991DF426E6}" dt="2023-04-12T12:54:19.761" v="4306" actId="207"/>
          <ac:spMkLst>
            <pc:docMk/>
            <pc:sldMk cId="62264616" sldId="2147472039"/>
            <ac:spMk id="128" creationId="{472DA997-871F-1D03-2573-D183FEF88963}"/>
          </ac:spMkLst>
        </pc:spChg>
        <pc:spChg chg="add mod">
          <ac:chgData name="Beatrice Yxhammar" userId="bd77ba28-5b7d-4d4d-88c2-356df44604f7" providerId="ADAL" clId="{B8FEAB8B-69CC-441A-AC64-26991DF426E6}" dt="2023-04-11T09:39:31.169" v="357" actId="1036"/>
          <ac:spMkLst>
            <pc:docMk/>
            <pc:sldMk cId="62264616" sldId="2147472039"/>
            <ac:spMk id="129" creationId="{0696EDB7-F1DE-9E26-BA2C-5CD3AAD5FF05}"/>
          </ac:spMkLst>
        </pc:spChg>
        <pc:spChg chg="add mod">
          <ac:chgData name="Beatrice Yxhammar" userId="bd77ba28-5b7d-4d4d-88c2-356df44604f7" providerId="ADAL" clId="{B8FEAB8B-69CC-441A-AC64-26991DF426E6}" dt="2023-04-12T12:54:19.761" v="4306" actId="207"/>
          <ac:spMkLst>
            <pc:docMk/>
            <pc:sldMk cId="62264616" sldId="2147472039"/>
            <ac:spMk id="130" creationId="{F050771F-6E36-9B24-C589-8719BF570A35}"/>
          </ac:spMkLst>
        </pc:spChg>
        <pc:spChg chg="add mod">
          <ac:chgData name="Beatrice Yxhammar" userId="bd77ba28-5b7d-4d4d-88c2-356df44604f7" providerId="ADAL" clId="{B8FEAB8B-69CC-441A-AC64-26991DF426E6}" dt="2023-04-11T09:39:31.169" v="357" actId="1036"/>
          <ac:spMkLst>
            <pc:docMk/>
            <pc:sldMk cId="62264616" sldId="2147472039"/>
            <ac:spMk id="131" creationId="{1F5D39FA-48B8-4950-C289-D85DC515C81E}"/>
          </ac:spMkLst>
        </pc:spChg>
        <pc:spChg chg="add mod">
          <ac:chgData name="Beatrice Yxhammar" userId="bd77ba28-5b7d-4d4d-88c2-356df44604f7" providerId="ADAL" clId="{B8FEAB8B-69CC-441A-AC64-26991DF426E6}" dt="2023-04-12T12:54:19.761" v="4306" actId="207"/>
          <ac:spMkLst>
            <pc:docMk/>
            <pc:sldMk cId="62264616" sldId="2147472039"/>
            <ac:spMk id="132" creationId="{CFF28B8A-AE7C-CC8E-A70F-D84ECC0889CE}"/>
          </ac:spMkLst>
        </pc:spChg>
        <pc:spChg chg="add del mod ord">
          <ac:chgData name="Beatrice Yxhammar" userId="bd77ba28-5b7d-4d4d-88c2-356df44604f7" providerId="ADAL" clId="{B8FEAB8B-69CC-441A-AC64-26991DF426E6}" dt="2023-04-11T09:45:52.239" v="503" actId="700"/>
          <ac:spMkLst>
            <pc:docMk/>
            <pc:sldMk cId="62264616" sldId="2147472039"/>
            <ac:spMk id="140" creationId="{8C291C15-344D-D73B-C7CD-8CC031C0E8D3}"/>
          </ac:spMkLst>
        </pc:spChg>
        <pc:spChg chg="add del mod ord">
          <ac:chgData name="Beatrice Yxhammar" userId="bd77ba28-5b7d-4d4d-88c2-356df44604f7" providerId="ADAL" clId="{B8FEAB8B-69CC-441A-AC64-26991DF426E6}" dt="2023-04-11T09:45:58.253" v="505" actId="478"/>
          <ac:spMkLst>
            <pc:docMk/>
            <pc:sldMk cId="62264616" sldId="2147472039"/>
            <ac:spMk id="141" creationId="{C9BEEF9E-A6E8-0D2A-98AE-FFC0151CC992}"/>
          </ac:spMkLst>
        </pc:spChg>
        <pc:picChg chg="add del mod">
          <ac:chgData name="Beatrice Yxhammar" userId="bd77ba28-5b7d-4d4d-88c2-356df44604f7" providerId="ADAL" clId="{B8FEAB8B-69CC-441A-AC64-26991DF426E6}" dt="2023-04-14T12:20:37.970" v="7269" actId="478"/>
          <ac:picMkLst>
            <pc:docMk/>
            <pc:sldMk cId="62264616" sldId="2147472039"/>
            <ac:picMk id="51" creationId="{04970FFE-C162-A447-50A0-21196B2267B5}"/>
          </ac:picMkLst>
        </pc:picChg>
        <pc:cxnChg chg="add del mod">
          <ac:chgData name="Beatrice Yxhammar" userId="bd77ba28-5b7d-4d4d-88c2-356df44604f7" providerId="ADAL" clId="{B8FEAB8B-69CC-441A-AC64-26991DF426E6}" dt="2023-04-11T09:36:35.918" v="268" actId="478"/>
          <ac:cxnSpMkLst>
            <pc:docMk/>
            <pc:sldMk cId="62264616" sldId="2147472039"/>
            <ac:cxnSpMk id="24" creationId="{654F0CB3-6CB8-1ACB-BB55-E6814F247A2C}"/>
          </ac:cxnSpMkLst>
        </pc:cxnChg>
        <pc:cxnChg chg="add del mod">
          <ac:chgData name="Beatrice Yxhammar" userId="bd77ba28-5b7d-4d4d-88c2-356df44604f7" providerId="ADAL" clId="{B8FEAB8B-69CC-441A-AC64-26991DF426E6}" dt="2023-04-11T09:36:45.166" v="271" actId="478"/>
          <ac:cxnSpMkLst>
            <pc:docMk/>
            <pc:sldMk cId="62264616" sldId="2147472039"/>
            <ac:cxnSpMk id="32" creationId="{325EB960-550B-C068-192A-38F57FE56896}"/>
          </ac:cxnSpMkLst>
        </pc:cxnChg>
        <pc:cxnChg chg="add del mod">
          <ac:chgData name="Beatrice Yxhammar" userId="bd77ba28-5b7d-4d4d-88c2-356df44604f7" providerId="ADAL" clId="{B8FEAB8B-69CC-441A-AC64-26991DF426E6}" dt="2023-04-11T09:36:37.490" v="269" actId="478"/>
          <ac:cxnSpMkLst>
            <pc:docMk/>
            <pc:sldMk cId="62264616" sldId="2147472039"/>
            <ac:cxnSpMk id="33" creationId="{543711B2-401B-F29B-34B3-83B957584AF8}"/>
          </ac:cxnSpMkLst>
        </pc:cxnChg>
        <pc:cxnChg chg="add del mod">
          <ac:chgData name="Beatrice Yxhammar" userId="bd77ba28-5b7d-4d4d-88c2-356df44604f7" providerId="ADAL" clId="{B8FEAB8B-69CC-441A-AC64-26991DF426E6}" dt="2023-04-11T09:38:26.699" v="309" actId="478"/>
          <ac:cxnSpMkLst>
            <pc:docMk/>
            <pc:sldMk cId="62264616" sldId="2147472039"/>
            <ac:cxnSpMk id="34" creationId="{C80E962C-6A1B-220B-BE72-8BB57A944E3C}"/>
          </ac:cxnSpMkLst>
        </pc:cxnChg>
        <pc:cxnChg chg="add del mod">
          <ac:chgData name="Beatrice Yxhammar" userId="bd77ba28-5b7d-4d4d-88c2-356df44604f7" providerId="ADAL" clId="{B8FEAB8B-69CC-441A-AC64-26991DF426E6}" dt="2023-04-11T09:38:26.699" v="309" actId="478"/>
          <ac:cxnSpMkLst>
            <pc:docMk/>
            <pc:sldMk cId="62264616" sldId="2147472039"/>
            <ac:cxnSpMk id="35" creationId="{2D9715E3-E39D-34E3-3AFB-B669B1B43144}"/>
          </ac:cxnSpMkLst>
        </pc:cxnChg>
        <pc:cxnChg chg="add del mod">
          <ac:chgData name="Beatrice Yxhammar" userId="bd77ba28-5b7d-4d4d-88c2-356df44604f7" providerId="ADAL" clId="{B8FEAB8B-69CC-441A-AC64-26991DF426E6}" dt="2023-04-18T06:14:56.212" v="7621" actId="478"/>
          <ac:cxnSpMkLst>
            <pc:docMk/>
            <pc:sldMk cId="62264616" sldId="2147472039"/>
            <ac:cxnSpMk id="36" creationId="{B14A9D85-02D7-5144-4436-D64398192439}"/>
          </ac:cxnSpMkLst>
        </pc:cxnChg>
        <pc:cxnChg chg="add mod">
          <ac:chgData name="Beatrice Yxhammar" userId="bd77ba28-5b7d-4d4d-88c2-356df44604f7" providerId="ADAL" clId="{B8FEAB8B-69CC-441A-AC64-26991DF426E6}" dt="2023-04-14T12:15:06.356" v="7204" actId="14100"/>
          <ac:cxnSpMkLst>
            <pc:docMk/>
            <pc:sldMk cId="62264616" sldId="2147472039"/>
            <ac:cxnSpMk id="39" creationId="{95352B39-B69F-58B8-E396-575E8FBD13F9}"/>
          </ac:cxnSpMkLst>
        </pc:cxnChg>
        <pc:cxnChg chg="add del mod">
          <ac:chgData name="Beatrice Yxhammar" userId="bd77ba28-5b7d-4d4d-88c2-356df44604f7" providerId="ADAL" clId="{B8FEAB8B-69CC-441A-AC64-26991DF426E6}" dt="2023-04-11T09:38:26.699" v="309" actId="478"/>
          <ac:cxnSpMkLst>
            <pc:docMk/>
            <pc:sldMk cId="62264616" sldId="2147472039"/>
            <ac:cxnSpMk id="41" creationId="{6AFEED64-6825-B9C6-242A-4F5085C6AC2F}"/>
          </ac:cxnSpMkLst>
        </pc:cxnChg>
        <pc:cxnChg chg="add del mod">
          <ac:chgData name="Beatrice Yxhammar" userId="bd77ba28-5b7d-4d4d-88c2-356df44604f7" providerId="ADAL" clId="{B8FEAB8B-69CC-441A-AC64-26991DF426E6}" dt="2023-04-11T09:38:26.699" v="309" actId="478"/>
          <ac:cxnSpMkLst>
            <pc:docMk/>
            <pc:sldMk cId="62264616" sldId="2147472039"/>
            <ac:cxnSpMk id="42" creationId="{1DD245CA-1650-F16E-A457-A7DA01255075}"/>
          </ac:cxnSpMkLst>
        </pc:cxnChg>
        <pc:cxnChg chg="add mod">
          <ac:chgData name="Beatrice Yxhammar" userId="bd77ba28-5b7d-4d4d-88c2-356df44604f7" providerId="ADAL" clId="{B8FEAB8B-69CC-441A-AC64-26991DF426E6}" dt="2023-04-14T12:11:00.844" v="7166" actId="108"/>
          <ac:cxnSpMkLst>
            <pc:docMk/>
            <pc:sldMk cId="62264616" sldId="2147472039"/>
            <ac:cxnSpMk id="88" creationId="{0A9D9983-344C-2947-336D-41B1BB92E3C1}"/>
          </ac:cxnSpMkLst>
        </pc:cxnChg>
        <pc:cxnChg chg="add mod">
          <ac:chgData name="Beatrice Yxhammar" userId="bd77ba28-5b7d-4d4d-88c2-356df44604f7" providerId="ADAL" clId="{B8FEAB8B-69CC-441A-AC64-26991DF426E6}" dt="2023-04-11T09:40:18.433" v="363" actId="208"/>
          <ac:cxnSpMkLst>
            <pc:docMk/>
            <pc:sldMk cId="62264616" sldId="2147472039"/>
            <ac:cxnSpMk id="89" creationId="{E43A5032-28F9-DA89-5351-23B2B846EBF6}"/>
          </ac:cxnSpMkLst>
        </pc:cxnChg>
        <pc:cxnChg chg="add mod">
          <ac:chgData name="Beatrice Yxhammar" userId="bd77ba28-5b7d-4d4d-88c2-356df44604f7" providerId="ADAL" clId="{B8FEAB8B-69CC-441A-AC64-26991DF426E6}" dt="2023-04-11T09:40:39.293" v="368" actId="14100"/>
          <ac:cxnSpMkLst>
            <pc:docMk/>
            <pc:sldMk cId="62264616" sldId="2147472039"/>
            <ac:cxnSpMk id="100" creationId="{DF4F2FCB-A4CA-D3BA-74CC-7C2CC1A3CD28}"/>
          </ac:cxnSpMkLst>
        </pc:cxnChg>
        <pc:cxnChg chg="add del mod">
          <ac:chgData name="Beatrice Yxhammar" userId="bd77ba28-5b7d-4d4d-88c2-356df44604f7" providerId="ADAL" clId="{B8FEAB8B-69CC-441A-AC64-26991DF426E6}" dt="2023-04-11T09:39:43.292" v="358" actId="478"/>
          <ac:cxnSpMkLst>
            <pc:docMk/>
            <pc:sldMk cId="62264616" sldId="2147472039"/>
            <ac:cxnSpMk id="101" creationId="{57375FDD-AF93-2B07-3467-245C0A16A5A3}"/>
          </ac:cxnSpMkLst>
        </pc:cxnChg>
        <pc:cxnChg chg="add del mod">
          <ac:chgData name="Beatrice Yxhammar" userId="bd77ba28-5b7d-4d4d-88c2-356df44604f7" providerId="ADAL" clId="{B8FEAB8B-69CC-441A-AC64-26991DF426E6}" dt="2023-04-14T12:11:30.769" v="7168" actId="478"/>
          <ac:cxnSpMkLst>
            <pc:docMk/>
            <pc:sldMk cId="62264616" sldId="2147472039"/>
            <ac:cxnSpMk id="102" creationId="{C6727056-665C-D80D-6CE9-E68A8BAD2EB6}"/>
          </ac:cxnSpMkLst>
        </pc:cxnChg>
        <pc:cxnChg chg="add del mod">
          <ac:chgData name="Beatrice Yxhammar" userId="bd77ba28-5b7d-4d4d-88c2-356df44604f7" providerId="ADAL" clId="{B8FEAB8B-69CC-441A-AC64-26991DF426E6}" dt="2023-04-14T12:17:18.661" v="7219" actId="14100"/>
          <ac:cxnSpMkLst>
            <pc:docMk/>
            <pc:sldMk cId="62264616" sldId="2147472039"/>
            <ac:cxnSpMk id="133" creationId="{C502CE5E-251B-061A-7EB2-591237054603}"/>
          </ac:cxnSpMkLst>
        </pc:cxnChg>
        <pc:cxnChg chg="add del mod">
          <ac:chgData name="Beatrice Yxhammar" userId="bd77ba28-5b7d-4d4d-88c2-356df44604f7" providerId="ADAL" clId="{B8FEAB8B-69CC-441A-AC64-26991DF426E6}" dt="2023-04-14T12:17:03.314" v="7214" actId="478"/>
          <ac:cxnSpMkLst>
            <pc:docMk/>
            <pc:sldMk cId="62264616" sldId="2147472039"/>
            <ac:cxnSpMk id="134" creationId="{FA57A373-D42D-1738-9F59-3F380B798420}"/>
          </ac:cxnSpMkLst>
        </pc:cxnChg>
      </pc:sldChg>
      <pc:sldChg chg="add del">
        <pc:chgData name="Beatrice Yxhammar" userId="bd77ba28-5b7d-4d4d-88c2-356df44604f7" providerId="ADAL" clId="{B8FEAB8B-69CC-441A-AC64-26991DF426E6}" dt="2023-04-11T09:26:08.281" v="25" actId="47"/>
        <pc:sldMkLst>
          <pc:docMk/>
          <pc:sldMk cId="1690949017" sldId="2147472039"/>
        </pc:sldMkLst>
      </pc:sldChg>
      <pc:sldChg chg="addSp delSp modSp add mod ord modClrScheme modAnim chgLayout">
        <pc:chgData name="Beatrice Yxhammar" userId="bd77ba28-5b7d-4d4d-88c2-356df44604f7" providerId="ADAL" clId="{B8FEAB8B-69CC-441A-AC64-26991DF426E6}" dt="2023-04-14T12:42:42.809" v="7620" actId="13926"/>
        <pc:sldMkLst>
          <pc:docMk/>
          <pc:sldMk cId="4094786679" sldId="2147472040"/>
        </pc:sldMkLst>
        <pc:spChg chg="mod ord">
          <ac:chgData name="Beatrice Yxhammar" userId="bd77ba28-5b7d-4d4d-88c2-356df44604f7" providerId="ADAL" clId="{B8FEAB8B-69CC-441A-AC64-26991DF426E6}" dt="2023-04-11T09:45:52.239" v="503" actId="700"/>
          <ac:spMkLst>
            <pc:docMk/>
            <pc:sldMk cId="4094786679" sldId="2147472040"/>
            <ac:spMk id="2" creationId="{5905A59A-10CC-4536-993D-54B109A4546C}"/>
          </ac:spMkLst>
        </pc:spChg>
        <pc:spChg chg="mod">
          <ac:chgData name="Beatrice Yxhammar" userId="bd77ba28-5b7d-4d4d-88c2-356df44604f7" providerId="ADAL" clId="{B8FEAB8B-69CC-441A-AC64-26991DF426E6}" dt="2023-04-13T12:36:07.939" v="6160" actId="14100"/>
          <ac:spMkLst>
            <pc:docMk/>
            <pc:sldMk cId="4094786679" sldId="2147472040"/>
            <ac:spMk id="4" creationId="{2A77CD44-77F7-731A-C6AD-E508EF213642}"/>
          </ac:spMkLst>
        </pc:spChg>
        <pc:spChg chg="add del mod ord">
          <ac:chgData name="Beatrice Yxhammar" userId="bd77ba28-5b7d-4d4d-88c2-356df44604f7" providerId="ADAL" clId="{B8FEAB8B-69CC-441A-AC64-26991DF426E6}" dt="2023-04-11T09:45:52.239" v="503" actId="700"/>
          <ac:spMkLst>
            <pc:docMk/>
            <pc:sldMk cId="4094786679" sldId="2147472040"/>
            <ac:spMk id="6" creationId="{6860A899-A2DA-872B-3DF7-D44FF9DB0FAA}"/>
          </ac:spMkLst>
        </pc:spChg>
        <pc:spChg chg="add mod">
          <ac:chgData name="Beatrice Yxhammar" userId="bd77ba28-5b7d-4d4d-88c2-356df44604f7" providerId="ADAL" clId="{B8FEAB8B-69CC-441A-AC64-26991DF426E6}" dt="2023-04-14T12:42:42.809" v="7620" actId="13926"/>
          <ac:spMkLst>
            <pc:docMk/>
            <pc:sldMk cId="4094786679" sldId="2147472040"/>
            <ac:spMk id="6" creationId="{805B2312-E125-5BB6-BABB-378FD3880C7F}"/>
          </ac:spMkLst>
        </pc:spChg>
        <pc:spChg chg="add del mod ord">
          <ac:chgData name="Beatrice Yxhammar" userId="bd77ba28-5b7d-4d4d-88c2-356df44604f7" providerId="ADAL" clId="{B8FEAB8B-69CC-441A-AC64-26991DF426E6}" dt="2023-04-11T09:45:54.442" v="504" actId="478"/>
          <ac:spMkLst>
            <pc:docMk/>
            <pc:sldMk cId="4094786679" sldId="2147472040"/>
            <ac:spMk id="7" creationId="{87F4378A-F1BA-DEFE-3A91-ABD23B03BC4E}"/>
          </ac:spMkLst>
        </pc:spChg>
        <pc:spChg chg="mod">
          <ac:chgData name="Beatrice Yxhammar" userId="bd77ba28-5b7d-4d4d-88c2-356df44604f7" providerId="ADAL" clId="{B8FEAB8B-69CC-441A-AC64-26991DF426E6}" dt="2023-04-13T12:36:07.939" v="6160" actId="14100"/>
          <ac:spMkLst>
            <pc:docMk/>
            <pc:sldMk cId="4094786679" sldId="2147472040"/>
            <ac:spMk id="26" creationId="{62A02A42-B795-88EC-AD41-DB9CF65667F4}"/>
          </ac:spMkLst>
        </pc:spChg>
        <pc:spChg chg="mod">
          <ac:chgData name="Beatrice Yxhammar" userId="bd77ba28-5b7d-4d4d-88c2-356df44604f7" providerId="ADAL" clId="{B8FEAB8B-69CC-441A-AC64-26991DF426E6}" dt="2023-04-13T12:36:07.939" v="6160" actId="14100"/>
          <ac:spMkLst>
            <pc:docMk/>
            <pc:sldMk cId="4094786679" sldId="2147472040"/>
            <ac:spMk id="36" creationId="{4987F781-4900-96C8-42CF-0C33F81D519B}"/>
          </ac:spMkLst>
        </pc:spChg>
        <pc:spChg chg="del">
          <ac:chgData name="Beatrice Yxhammar" userId="bd77ba28-5b7d-4d4d-88c2-356df44604f7" providerId="ADAL" clId="{B8FEAB8B-69CC-441A-AC64-26991DF426E6}" dt="2023-04-13T12:35:54.599" v="6157" actId="21"/>
          <ac:spMkLst>
            <pc:docMk/>
            <pc:sldMk cId="4094786679" sldId="2147472040"/>
            <ac:spMk id="46" creationId="{E6FC8181-DFF0-DE4E-4705-50BDABCD36E0}"/>
          </ac:spMkLst>
        </pc:spChg>
        <pc:spChg chg="del">
          <ac:chgData name="Beatrice Yxhammar" userId="bd77ba28-5b7d-4d4d-88c2-356df44604f7" providerId="ADAL" clId="{B8FEAB8B-69CC-441A-AC64-26991DF426E6}" dt="2023-04-13T12:35:54.599" v="6157" actId="21"/>
          <ac:spMkLst>
            <pc:docMk/>
            <pc:sldMk cId="4094786679" sldId="2147472040"/>
            <ac:spMk id="47" creationId="{7A06A4EE-382B-F180-EE56-F8E82A547CFD}"/>
          </ac:spMkLst>
        </pc:spChg>
        <pc:spChg chg="del">
          <ac:chgData name="Beatrice Yxhammar" userId="bd77ba28-5b7d-4d4d-88c2-356df44604f7" providerId="ADAL" clId="{B8FEAB8B-69CC-441A-AC64-26991DF426E6}" dt="2023-04-13T12:35:54.599" v="6157" actId="21"/>
          <ac:spMkLst>
            <pc:docMk/>
            <pc:sldMk cId="4094786679" sldId="2147472040"/>
            <ac:spMk id="48" creationId="{C6847262-ED95-541A-E88D-B626E5D6F29E}"/>
          </ac:spMkLst>
        </pc:spChg>
        <pc:spChg chg="del">
          <ac:chgData name="Beatrice Yxhammar" userId="bd77ba28-5b7d-4d4d-88c2-356df44604f7" providerId="ADAL" clId="{B8FEAB8B-69CC-441A-AC64-26991DF426E6}" dt="2023-04-13T12:35:54.599" v="6157" actId="21"/>
          <ac:spMkLst>
            <pc:docMk/>
            <pc:sldMk cId="4094786679" sldId="2147472040"/>
            <ac:spMk id="49" creationId="{359E382B-AC8F-05E3-2FC8-9CE373C0B925}"/>
          </ac:spMkLst>
        </pc:spChg>
        <pc:spChg chg="del">
          <ac:chgData name="Beatrice Yxhammar" userId="bd77ba28-5b7d-4d4d-88c2-356df44604f7" providerId="ADAL" clId="{B8FEAB8B-69CC-441A-AC64-26991DF426E6}" dt="2023-04-13T12:35:54.599" v="6157" actId="21"/>
          <ac:spMkLst>
            <pc:docMk/>
            <pc:sldMk cId="4094786679" sldId="2147472040"/>
            <ac:spMk id="50" creationId="{63632768-EE99-91C5-953B-608652783DC9}"/>
          </ac:spMkLst>
        </pc:spChg>
        <pc:spChg chg="del">
          <ac:chgData name="Beatrice Yxhammar" userId="bd77ba28-5b7d-4d4d-88c2-356df44604f7" providerId="ADAL" clId="{B8FEAB8B-69CC-441A-AC64-26991DF426E6}" dt="2023-04-13T12:35:54.599" v="6157" actId="21"/>
          <ac:spMkLst>
            <pc:docMk/>
            <pc:sldMk cId="4094786679" sldId="2147472040"/>
            <ac:spMk id="51" creationId="{1AE22FFB-B6C4-49F2-2645-D91DF728846C}"/>
          </ac:spMkLst>
        </pc:spChg>
      </pc:sldChg>
      <pc:sldChg chg="addSp delSp modSp new mod">
        <pc:chgData name="Beatrice Yxhammar" userId="bd77ba28-5b7d-4d4d-88c2-356df44604f7" providerId="ADAL" clId="{B8FEAB8B-69CC-441A-AC64-26991DF426E6}" dt="2023-04-12T12:55:21.129" v="4313"/>
        <pc:sldMkLst>
          <pc:docMk/>
          <pc:sldMk cId="3420041480" sldId="2147472041"/>
        </pc:sldMkLst>
        <pc:spChg chg="mod">
          <ac:chgData name="Beatrice Yxhammar" userId="bd77ba28-5b7d-4d4d-88c2-356df44604f7" providerId="ADAL" clId="{B8FEAB8B-69CC-441A-AC64-26991DF426E6}" dt="2023-04-12T12:55:21.129" v="4313"/>
          <ac:spMkLst>
            <pc:docMk/>
            <pc:sldMk cId="3420041480" sldId="2147472041"/>
            <ac:spMk id="2" creationId="{33D4F7B2-DD17-9428-76EB-6E0E91BD5240}"/>
          </ac:spMkLst>
        </pc:spChg>
        <pc:spChg chg="del mod">
          <ac:chgData name="Beatrice Yxhammar" userId="bd77ba28-5b7d-4d4d-88c2-356df44604f7" providerId="ADAL" clId="{B8FEAB8B-69CC-441A-AC64-26991DF426E6}" dt="2023-04-11T09:41:51.610" v="439" actId="478"/>
          <ac:spMkLst>
            <pc:docMk/>
            <pc:sldMk cId="3420041480" sldId="2147472041"/>
            <ac:spMk id="3" creationId="{F25BB18B-B2D3-C2F0-9374-D7A2148B02BD}"/>
          </ac:spMkLst>
        </pc:spChg>
        <pc:spChg chg="add del mod">
          <ac:chgData name="Beatrice Yxhammar" userId="bd77ba28-5b7d-4d4d-88c2-356df44604f7" providerId="ADAL" clId="{B8FEAB8B-69CC-441A-AC64-26991DF426E6}" dt="2023-04-11T09:41:53.229" v="440" actId="478"/>
          <ac:spMkLst>
            <pc:docMk/>
            <pc:sldMk cId="3420041480" sldId="2147472041"/>
            <ac:spMk id="5" creationId="{5E2E57DB-6726-3DAF-C416-2260B035A2D1}"/>
          </ac:spMkLst>
        </pc:spChg>
      </pc:sldChg>
      <pc:sldChg chg="addSp delSp modSp add mod modClrScheme chgLayout">
        <pc:chgData name="Beatrice Yxhammar" userId="bd77ba28-5b7d-4d4d-88c2-356df44604f7" providerId="ADAL" clId="{B8FEAB8B-69CC-441A-AC64-26991DF426E6}" dt="2023-04-14T12:24:50.693" v="7303" actId="20577"/>
        <pc:sldMkLst>
          <pc:docMk/>
          <pc:sldMk cId="722332992" sldId="2147472042"/>
        </pc:sldMkLst>
        <pc:spChg chg="mod ord">
          <ac:chgData name="Beatrice Yxhammar" userId="bd77ba28-5b7d-4d4d-88c2-356df44604f7" providerId="ADAL" clId="{B8FEAB8B-69CC-441A-AC64-26991DF426E6}" dt="2023-04-14T12:23:22.292" v="7295" actId="13926"/>
          <ac:spMkLst>
            <pc:docMk/>
            <pc:sldMk cId="722332992" sldId="2147472042"/>
            <ac:spMk id="2" creationId="{5905A59A-10CC-4536-993D-54B109A4546C}"/>
          </ac:spMkLst>
        </pc:spChg>
        <pc:spChg chg="mod">
          <ac:chgData name="Beatrice Yxhammar" userId="bd77ba28-5b7d-4d4d-88c2-356df44604f7" providerId="ADAL" clId="{B8FEAB8B-69CC-441A-AC64-26991DF426E6}" dt="2023-04-13T12:47:01.785" v="6289"/>
          <ac:spMkLst>
            <pc:docMk/>
            <pc:sldMk cId="722332992" sldId="2147472042"/>
            <ac:spMk id="3" creationId="{FD0AFF5D-0120-2109-DB46-78D3198F0577}"/>
          </ac:spMkLst>
        </pc:spChg>
        <pc:spChg chg="mod">
          <ac:chgData name="Beatrice Yxhammar" userId="bd77ba28-5b7d-4d4d-88c2-356df44604f7" providerId="ADAL" clId="{B8FEAB8B-69CC-441A-AC64-26991DF426E6}" dt="2023-04-11T11:25:07.048" v="558" actId="14100"/>
          <ac:spMkLst>
            <pc:docMk/>
            <pc:sldMk cId="722332992" sldId="2147472042"/>
            <ac:spMk id="4" creationId="{2A77CD44-77F7-731A-C6AD-E508EF213642}"/>
          </ac:spMkLst>
        </pc:spChg>
        <pc:spChg chg="add del mod ord">
          <ac:chgData name="Beatrice Yxhammar" userId="bd77ba28-5b7d-4d4d-88c2-356df44604f7" providerId="ADAL" clId="{B8FEAB8B-69CC-441A-AC64-26991DF426E6}" dt="2023-04-11T09:45:40.262" v="502" actId="478"/>
          <ac:spMkLst>
            <pc:docMk/>
            <pc:sldMk cId="722332992" sldId="2147472042"/>
            <ac:spMk id="6" creationId="{BEA95202-311C-284E-69A4-910C14F93723}"/>
          </ac:spMkLst>
        </pc:spChg>
        <pc:spChg chg="add del mod ord">
          <ac:chgData name="Beatrice Yxhammar" userId="bd77ba28-5b7d-4d4d-88c2-356df44604f7" providerId="ADAL" clId="{B8FEAB8B-69CC-441A-AC64-26991DF426E6}" dt="2023-04-11T09:46:02.501" v="506" actId="478"/>
          <ac:spMkLst>
            <pc:docMk/>
            <pc:sldMk cId="722332992" sldId="2147472042"/>
            <ac:spMk id="7" creationId="{B6339CA5-19A8-C540-62E0-B58BBA48012B}"/>
          </ac:spMkLst>
        </pc:spChg>
        <pc:spChg chg="mod">
          <ac:chgData name="Beatrice Yxhammar" userId="bd77ba28-5b7d-4d4d-88c2-356df44604f7" providerId="ADAL" clId="{B8FEAB8B-69CC-441A-AC64-26991DF426E6}" dt="2023-04-13T12:48:59.541" v="6325" actId="1076"/>
          <ac:spMkLst>
            <pc:docMk/>
            <pc:sldMk cId="722332992" sldId="2147472042"/>
            <ac:spMk id="9" creationId="{5C621F39-CB82-F0E2-3FB5-477C10250F22}"/>
          </ac:spMkLst>
        </pc:spChg>
        <pc:spChg chg="mod">
          <ac:chgData name="Beatrice Yxhammar" userId="bd77ba28-5b7d-4d4d-88c2-356df44604f7" providerId="ADAL" clId="{B8FEAB8B-69CC-441A-AC64-26991DF426E6}" dt="2023-04-13T12:48:59.541" v="6325" actId="1076"/>
          <ac:spMkLst>
            <pc:docMk/>
            <pc:sldMk cId="722332992" sldId="2147472042"/>
            <ac:spMk id="10" creationId="{1CF981A0-AEDE-7E2A-739B-EAB0BA7C0764}"/>
          </ac:spMkLst>
        </pc:spChg>
        <pc:spChg chg="del mod">
          <ac:chgData name="Beatrice Yxhammar" userId="bd77ba28-5b7d-4d4d-88c2-356df44604f7" providerId="ADAL" clId="{B8FEAB8B-69CC-441A-AC64-26991DF426E6}" dt="2023-04-13T12:48:01.995" v="6303" actId="478"/>
          <ac:spMkLst>
            <pc:docMk/>
            <pc:sldMk cId="722332992" sldId="2147472042"/>
            <ac:spMk id="17" creationId="{8A66A88E-FC05-E455-8ED7-F6C0DC2D7D3A}"/>
          </ac:spMkLst>
        </pc:spChg>
        <pc:spChg chg="del">
          <ac:chgData name="Beatrice Yxhammar" userId="bd77ba28-5b7d-4d4d-88c2-356df44604f7" providerId="ADAL" clId="{B8FEAB8B-69CC-441A-AC64-26991DF426E6}" dt="2023-04-13T12:48:03.295" v="6304" actId="478"/>
          <ac:spMkLst>
            <pc:docMk/>
            <pc:sldMk cId="722332992" sldId="2147472042"/>
            <ac:spMk id="18" creationId="{DC6986A7-1F87-50EA-7A4B-6986C42C968D}"/>
          </ac:spMkLst>
        </pc:spChg>
        <pc:spChg chg="del mod">
          <ac:chgData name="Beatrice Yxhammar" userId="bd77ba28-5b7d-4d4d-88c2-356df44604f7" providerId="ADAL" clId="{B8FEAB8B-69CC-441A-AC64-26991DF426E6}" dt="2023-04-13T12:48:04.792" v="6306" actId="478"/>
          <ac:spMkLst>
            <pc:docMk/>
            <pc:sldMk cId="722332992" sldId="2147472042"/>
            <ac:spMk id="19" creationId="{B127212D-E94E-90C1-7B30-AE2B42AFC850}"/>
          </ac:spMkLst>
        </pc:spChg>
        <pc:spChg chg="del">
          <ac:chgData name="Beatrice Yxhammar" userId="bd77ba28-5b7d-4d4d-88c2-356df44604f7" providerId="ADAL" clId="{B8FEAB8B-69CC-441A-AC64-26991DF426E6}" dt="2023-04-13T12:48:05.796" v="6307" actId="478"/>
          <ac:spMkLst>
            <pc:docMk/>
            <pc:sldMk cId="722332992" sldId="2147472042"/>
            <ac:spMk id="20" creationId="{3D4E66CA-6B6B-7711-17E4-DFE4B38F4D1E}"/>
          </ac:spMkLst>
        </pc:spChg>
        <pc:spChg chg="mod">
          <ac:chgData name="Beatrice Yxhammar" userId="bd77ba28-5b7d-4d4d-88c2-356df44604f7" providerId="ADAL" clId="{B8FEAB8B-69CC-441A-AC64-26991DF426E6}" dt="2023-04-14T12:24:38.659" v="7299" actId="20577"/>
          <ac:spMkLst>
            <pc:docMk/>
            <pc:sldMk cId="722332992" sldId="2147472042"/>
            <ac:spMk id="21" creationId="{0C485F27-0F4B-C631-089E-AD4C05C5E554}"/>
          </ac:spMkLst>
        </pc:spChg>
        <pc:spChg chg="mod">
          <ac:chgData name="Beatrice Yxhammar" userId="bd77ba28-5b7d-4d4d-88c2-356df44604f7" providerId="ADAL" clId="{B8FEAB8B-69CC-441A-AC64-26991DF426E6}" dt="2023-04-13T12:46:25.810" v="6284"/>
          <ac:spMkLst>
            <pc:docMk/>
            <pc:sldMk cId="722332992" sldId="2147472042"/>
            <ac:spMk id="22" creationId="{A06276CE-2196-5B67-CBAB-9F082BC28617}"/>
          </ac:spMkLst>
        </pc:spChg>
        <pc:spChg chg="mod">
          <ac:chgData name="Beatrice Yxhammar" userId="bd77ba28-5b7d-4d4d-88c2-356df44604f7" providerId="ADAL" clId="{B8FEAB8B-69CC-441A-AC64-26991DF426E6}" dt="2023-04-13T12:46:48.779" v="6288" actId="20577"/>
          <ac:spMkLst>
            <pc:docMk/>
            <pc:sldMk cId="722332992" sldId="2147472042"/>
            <ac:spMk id="23" creationId="{1E116B33-1372-F631-7BB6-E438FFBB9D27}"/>
          </ac:spMkLst>
        </pc:spChg>
        <pc:spChg chg="mod">
          <ac:chgData name="Beatrice Yxhammar" userId="bd77ba28-5b7d-4d4d-88c2-356df44604f7" providerId="ADAL" clId="{B8FEAB8B-69CC-441A-AC64-26991DF426E6}" dt="2023-04-13T12:47:48.866" v="6300" actId="20577"/>
          <ac:spMkLst>
            <pc:docMk/>
            <pc:sldMk cId="722332992" sldId="2147472042"/>
            <ac:spMk id="25" creationId="{53FA4A2C-A03D-1806-10E8-1497E11A2191}"/>
          </ac:spMkLst>
        </pc:spChg>
        <pc:spChg chg="mod">
          <ac:chgData name="Beatrice Yxhammar" userId="bd77ba28-5b7d-4d4d-88c2-356df44604f7" providerId="ADAL" clId="{B8FEAB8B-69CC-441A-AC64-26991DF426E6}" dt="2023-04-13T12:47:21.689" v="6292" actId="14100"/>
          <ac:spMkLst>
            <pc:docMk/>
            <pc:sldMk cId="722332992" sldId="2147472042"/>
            <ac:spMk id="26" creationId="{62A02A42-B795-88EC-AD41-DB9CF65667F4}"/>
          </ac:spMkLst>
        </pc:spChg>
        <pc:spChg chg="mod">
          <ac:chgData name="Beatrice Yxhammar" userId="bd77ba28-5b7d-4d4d-88c2-356df44604f7" providerId="ADAL" clId="{B8FEAB8B-69CC-441A-AC64-26991DF426E6}" dt="2023-04-14T12:24:43.840" v="7301" actId="20577"/>
          <ac:spMkLst>
            <pc:docMk/>
            <pc:sldMk cId="722332992" sldId="2147472042"/>
            <ac:spMk id="27" creationId="{CD6BA3EB-7A48-2D64-CC80-0F8E99364841}"/>
          </ac:spMkLst>
        </pc:spChg>
        <pc:spChg chg="mod">
          <ac:chgData name="Beatrice Yxhammar" userId="bd77ba28-5b7d-4d4d-88c2-356df44604f7" providerId="ADAL" clId="{B8FEAB8B-69CC-441A-AC64-26991DF426E6}" dt="2023-04-13T12:47:37.834" v="6297"/>
          <ac:spMkLst>
            <pc:docMk/>
            <pc:sldMk cId="722332992" sldId="2147472042"/>
            <ac:spMk id="28" creationId="{890AFB3F-3547-9F88-511D-A428A72FCAAA}"/>
          </ac:spMkLst>
        </pc:spChg>
        <pc:spChg chg="mod">
          <ac:chgData name="Beatrice Yxhammar" userId="bd77ba28-5b7d-4d4d-88c2-356df44604f7" providerId="ADAL" clId="{B8FEAB8B-69CC-441A-AC64-26991DF426E6}" dt="2023-04-13T12:47:44.576" v="6298"/>
          <ac:spMkLst>
            <pc:docMk/>
            <pc:sldMk cId="722332992" sldId="2147472042"/>
            <ac:spMk id="29" creationId="{B40F46D2-F8A3-865B-A67F-BCCD16A2876E}"/>
          </ac:spMkLst>
        </pc:spChg>
        <pc:spChg chg="del mod">
          <ac:chgData name="Beatrice Yxhammar" userId="bd77ba28-5b7d-4d4d-88c2-356df44604f7" providerId="ADAL" clId="{B8FEAB8B-69CC-441A-AC64-26991DF426E6}" dt="2023-04-13T12:47:19.366" v="6291" actId="478"/>
          <ac:spMkLst>
            <pc:docMk/>
            <pc:sldMk cId="722332992" sldId="2147472042"/>
            <ac:spMk id="30" creationId="{2B1FF331-FBBB-8DB3-1973-3AD824CE6025}"/>
          </ac:spMkLst>
        </pc:spChg>
        <pc:spChg chg="del mod">
          <ac:chgData name="Beatrice Yxhammar" userId="bd77ba28-5b7d-4d4d-88c2-356df44604f7" providerId="ADAL" clId="{B8FEAB8B-69CC-441A-AC64-26991DF426E6}" dt="2023-04-13T12:47:19.366" v="6291" actId="478"/>
          <ac:spMkLst>
            <pc:docMk/>
            <pc:sldMk cId="722332992" sldId="2147472042"/>
            <ac:spMk id="31" creationId="{37944A9D-71C9-03FA-C521-F299105690EF}"/>
          </ac:spMkLst>
        </pc:spChg>
        <pc:spChg chg="mod">
          <ac:chgData name="Beatrice Yxhammar" userId="bd77ba28-5b7d-4d4d-88c2-356df44604f7" providerId="ADAL" clId="{B8FEAB8B-69CC-441A-AC64-26991DF426E6}" dt="2023-04-13T12:47:29.308" v="6296" actId="14100"/>
          <ac:spMkLst>
            <pc:docMk/>
            <pc:sldMk cId="722332992" sldId="2147472042"/>
            <ac:spMk id="36" creationId="{4987F781-4900-96C8-42CF-0C33F81D519B}"/>
          </ac:spMkLst>
        </pc:spChg>
        <pc:spChg chg="mod">
          <ac:chgData name="Beatrice Yxhammar" userId="bd77ba28-5b7d-4d4d-88c2-356df44604f7" providerId="ADAL" clId="{B8FEAB8B-69CC-441A-AC64-26991DF426E6}" dt="2023-04-13T12:52:20.394" v="6329"/>
          <ac:spMkLst>
            <pc:docMk/>
            <pc:sldMk cId="722332992" sldId="2147472042"/>
            <ac:spMk id="37" creationId="{58A570B2-B679-28B3-95F2-9DBD35C3D941}"/>
          </ac:spMkLst>
        </pc:spChg>
        <pc:spChg chg="mod">
          <ac:chgData name="Beatrice Yxhammar" userId="bd77ba28-5b7d-4d4d-88c2-356df44604f7" providerId="ADAL" clId="{B8FEAB8B-69CC-441A-AC64-26991DF426E6}" dt="2023-04-13T12:52:01.820" v="6328"/>
          <ac:spMkLst>
            <pc:docMk/>
            <pc:sldMk cId="722332992" sldId="2147472042"/>
            <ac:spMk id="38" creationId="{2030DCBF-4CAB-2FB8-8E8A-AD5E66421167}"/>
          </ac:spMkLst>
        </pc:spChg>
        <pc:spChg chg="mod">
          <ac:chgData name="Beatrice Yxhammar" userId="bd77ba28-5b7d-4d4d-88c2-356df44604f7" providerId="ADAL" clId="{B8FEAB8B-69CC-441A-AC64-26991DF426E6}" dt="2023-04-13T12:52:27.633" v="6331" actId="20577"/>
          <ac:spMkLst>
            <pc:docMk/>
            <pc:sldMk cId="722332992" sldId="2147472042"/>
            <ac:spMk id="39" creationId="{0196F147-6089-B647-3302-8C33EDCDA909}"/>
          </ac:spMkLst>
        </pc:spChg>
        <pc:spChg chg="mod">
          <ac:chgData name="Beatrice Yxhammar" userId="bd77ba28-5b7d-4d4d-88c2-356df44604f7" providerId="ADAL" clId="{B8FEAB8B-69CC-441A-AC64-26991DF426E6}" dt="2023-04-14T12:24:50.693" v="7303" actId="20577"/>
          <ac:spMkLst>
            <pc:docMk/>
            <pc:sldMk cId="722332992" sldId="2147472042"/>
            <ac:spMk id="40" creationId="{48B965AD-A57E-523C-84CA-124181DC30FE}"/>
          </ac:spMkLst>
        </pc:spChg>
        <pc:spChg chg="del mod">
          <ac:chgData name="Beatrice Yxhammar" userId="bd77ba28-5b7d-4d4d-88c2-356df44604f7" providerId="ADAL" clId="{B8FEAB8B-69CC-441A-AC64-26991DF426E6}" dt="2023-04-13T12:47:19.366" v="6291" actId="478"/>
          <ac:spMkLst>
            <pc:docMk/>
            <pc:sldMk cId="722332992" sldId="2147472042"/>
            <ac:spMk id="46" creationId="{E6FC8181-DFF0-DE4E-4705-50BDABCD36E0}"/>
          </ac:spMkLst>
        </pc:spChg>
        <pc:spChg chg="del mod">
          <ac:chgData name="Beatrice Yxhammar" userId="bd77ba28-5b7d-4d4d-88c2-356df44604f7" providerId="ADAL" clId="{B8FEAB8B-69CC-441A-AC64-26991DF426E6}" dt="2023-04-13T12:47:19.366" v="6291" actId="478"/>
          <ac:spMkLst>
            <pc:docMk/>
            <pc:sldMk cId="722332992" sldId="2147472042"/>
            <ac:spMk id="47" creationId="{7A06A4EE-382B-F180-EE56-F8E82A547CFD}"/>
          </ac:spMkLst>
        </pc:spChg>
        <pc:spChg chg="del">
          <ac:chgData name="Beatrice Yxhammar" userId="bd77ba28-5b7d-4d4d-88c2-356df44604f7" providerId="ADAL" clId="{B8FEAB8B-69CC-441A-AC64-26991DF426E6}" dt="2023-04-11T11:25:00.128" v="557" actId="478"/>
          <ac:spMkLst>
            <pc:docMk/>
            <pc:sldMk cId="722332992" sldId="2147472042"/>
            <ac:spMk id="48" creationId="{C6847262-ED95-541A-E88D-B626E5D6F29E}"/>
          </ac:spMkLst>
        </pc:spChg>
        <pc:spChg chg="del">
          <ac:chgData name="Beatrice Yxhammar" userId="bd77ba28-5b7d-4d4d-88c2-356df44604f7" providerId="ADAL" clId="{B8FEAB8B-69CC-441A-AC64-26991DF426E6}" dt="2023-04-11T11:25:00.128" v="557" actId="478"/>
          <ac:spMkLst>
            <pc:docMk/>
            <pc:sldMk cId="722332992" sldId="2147472042"/>
            <ac:spMk id="49" creationId="{359E382B-AC8F-05E3-2FC8-9CE373C0B925}"/>
          </ac:spMkLst>
        </pc:spChg>
        <pc:spChg chg="del">
          <ac:chgData name="Beatrice Yxhammar" userId="bd77ba28-5b7d-4d4d-88c2-356df44604f7" providerId="ADAL" clId="{B8FEAB8B-69CC-441A-AC64-26991DF426E6}" dt="2023-04-13T12:47:24.352" v="6294" actId="478"/>
          <ac:spMkLst>
            <pc:docMk/>
            <pc:sldMk cId="722332992" sldId="2147472042"/>
            <ac:spMk id="50" creationId="{63632768-EE99-91C5-953B-608652783DC9}"/>
          </ac:spMkLst>
        </pc:spChg>
        <pc:spChg chg="del mod">
          <ac:chgData name="Beatrice Yxhammar" userId="bd77ba28-5b7d-4d4d-88c2-356df44604f7" providerId="ADAL" clId="{B8FEAB8B-69CC-441A-AC64-26991DF426E6}" dt="2023-04-13T12:47:25.712" v="6295" actId="478"/>
          <ac:spMkLst>
            <pc:docMk/>
            <pc:sldMk cId="722332992" sldId="2147472042"/>
            <ac:spMk id="51" creationId="{1AE22FFB-B6C4-49F2-2645-D91DF728846C}"/>
          </ac:spMkLst>
        </pc:spChg>
        <pc:picChg chg="add del mod">
          <ac:chgData name="Beatrice Yxhammar" userId="bd77ba28-5b7d-4d4d-88c2-356df44604f7" providerId="ADAL" clId="{B8FEAB8B-69CC-441A-AC64-26991DF426E6}" dt="2023-04-14T12:24:32.095" v="7297" actId="478"/>
          <ac:picMkLst>
            <pc:docMk/>
            <pc:sldMk cId="722332992" sldId="2147472042"/>
            <ac:picMk id="53" creationId="{3786A0E3-6D54-03D4-C6F2-194B6B2E2033}"/>
          </ac:picMkLst>
        </pc:picChg>
        <pc:cxnChg chg="add mod">
          <ac:chgData name="Beatrice Yxhammar" userId="bd77ba28-5b7d-4d4d-88c2-356df44604f7" providerId="ADAL" clId="{B8FEAB8B-69CC-441A-AC64-26991DF426E6}" dt="2023-04-13T12:49:01.171" v="6327" actId="14100"/>
          <ac:cxnSpMkLst>
            <pc:docMk/>
            <pc:sldMk cId="722332992" sldId="2147472042"/>
            <ac:cxnSpMk id="8" creationId="{62FA198A-AA3B-6ACD-F9C5-EF370BF0AA12}"/>
          </ac:cxnSpMkLst>
        </pc:cxnChg>
        <pc:cxnChg chg="mod">
          <ac:chgData name="Beatrice Yxhammar" userId="bd77ba28-5b7d-4d4d-88c2-356df44604f7" providerId="ADAL" clId="{B8FEAB8B-69CC-441A-AC64-26991DF426E6}" dt="2023-04-13T12:48:59.541" v="6325" actId="1076"/>
          <ac:cxnSpMkLst>
            <pc:docMk/>
            <pc:sldMk cId="722332992" sldId="2147472042"/>
            <ac:cxnSpMk id="24" creationId="{654F0CB3-6CB8-1ACB-BB55-E6814F247A2C}"/>
          </ac:cxnSpMkLst>
        </pc:cxnChg>
        <pc:cxnChg chg="del mod">
          <ac:chgData name="Beatrice Yxhammar" userId="bd77ba28-5b7d-4d4d-88c2-356df44604f7" providerId="ADAL" clId="{B8FEAB8B-69CC-441A-AC64-26991DF426E6}" dt="2023-04-11T11:25:20.123" v="560" actId="478"/>
          <ac:cxnSpMkLst>
            <pc:docMk/>
            <pc:sldMk cId="722332992" sldId="2147472042"/>
            <ac:cxnSpMk id="32" creationId="{325EB960-550B-C068-192A-38F57FE56896}"/>
          </ac:cxnSpMkLst>
        </pc:cxnChg>
        <pc:cxnChg chg="del mod">
          <ac:chgData name="Beatrice Yxhammar" userId="bd77ba28-5b7d-4d4d-88c2-356df44604f7" providerId="ADAL" clId="{B8FEAB8B-69CC-441A-AC64-26991DF426E6}" dt="2023-04-11T11:25:19.772" v="559" actId="478"/>
          <ac:cxnSpMkLst>
            <pc:docMk/>
            <pc:sldMk cId="722332992" sldId="2147472042"/>
            <ac:cxnSpMk id="33" creationId="{543711B2-401B-F29B-34B3-83B957584AF8}"/>
          </ac:cxnSpMkLst>
        </pc:cxnChg>
        <pc:cxnChg chg="add del mod">
          <ac:chgData name="Beatrice Yxhammar" userId="bd77ba28-5b7d-4d4d-88c2-356df44604f7" providerId="ADAL" clId="{B8FEAB8B-69CC-441A-AC64-26991DF426E6}" dt="2023-04-13T12:48:59.541" v="6325" actId="1076"/>
          <ac:cxnSpMkLst>
            <pc:docMk/>
            <pc:sldMk cId="722332992" sldId="2147472042"/>
            <ac:cxnSpMk id="34" creationId="{C80E962C-6A1B-220B-BE72-8BB57A944E3C}"/>
          </ac:cxnSpMkLst>
        </pc:cxnChg>
        <pc:cxnChg chg="del mod">
          <ac:chgData name="Beatrice Yxhammar" userId="bd77ba28-5b7d-4d4d-88c2-356df44604f7" providerId="ADAL" clId="{B8FEAB8B-69CC-441A-AC64-26991DF426E6}" dt="2023-04-13T12:48:04.002" v="6305" actId="478"/>
          <ac:cxnSpMkLst>
            <pc:docMk/>
            <pc:sldMk cId="722332992" sldId="2147472042"/>
            <ac:cxnSpMk id="35" creationId="{2D9715E3-E39D-34E3-3AFB-B669B1B43144}"/>
          </ac:cxnSpMkLst>
        </pc:cxnChg>
        <pc:cxnChg chg="del mod">
          <ac:chgData name="Beatrice Yxhammar" userId="bd77ba28-5b7d-4d4d-88c2-356df44604f7" providerId="ADAL" clId="{B8FEAB8B-69CC-441A-AC64-26991DF426E6}" dt="2023-04-11T11:25:20.561" v="561" actId="478"/>
          <ac:cxnSpMkLst>
            <pc:docMk/>
            <pc:sldMk cId="722332992" sldId="2147472042"/>
            <ac:cxnSpMk id="41" creationId="{6AFEED64-6825-B9C6-242A-4F5085C6AC2F}"/>
          </ac:cxnSpMkLst>
        </pc:cxnChg>
        <pc:cxnChg chg="add del mod">
          <ac:chgData name="Beatrice Yxhammar" userId="bd77ba28-5b7d-4d4d-88c2-356df44604f7" providerId="ADAL" clId="{B8FEAB8B-69CC-441A-AC64-26991DF426E6}" dt="2023-04-13T12:48:58.743" v="6323"/>
          <ac:cxnSpMkLst>
            <pc:docMk/>
            <pc:sldMk cId="722332992" sldId="2147472042"/>
            <ac:cxnSpMk id="41" creationId="{E539B903-1EE7-3B99-99D4-8DECA671E3AB}"/>
          </ac:cxnSpMkLst>
        </pc:cxnChg>
        <pc:cxnChg chg="del mod">
          <ac:chgData name="Beatrice Yxhammar" userId="bd77ba28-5b7d-4d4d-88c2-356df44604f7" providerId="ADAL" clId="{B8FEAB8B-69CC-441A-AC64-26991DF426E6}" dt="2023-04-13T12:48:06.623" v="6308" actId="478"/>
          <ac:cxnSpMkLst>
            <pc:docMk/>
            <pc:sldMk cId="722332992" sldId="2147472042"/>
            <ac:cxnSpMk id="42" creationId="{1DD245CA-1650-F16E-A457-A7DA01255075}"/>
          </ac:cxnSpMkLst>
        </pc:cxnChg>
      </pc:sldChg>
      <pc:sldChg chg="new del">
        <pc:chgData name="Beatrice Yxhammar" userId="bd77ba28-5b7d-4d4d-88c2-356df44604f7" providerId="ADAL" clId="{B8FEAB8B-69CC-441A-AC64-26991DF426E6}" dt="2023-04-11T09:45:21.417" v="491" actId="47"/>
        <pc:sldMkLst>
          <pc:docMk/>
          <pc:sldMk cId="143819969" sldId="2147472043"/>
        </pc:sldMkLst>
      </pc:sldChg>
      <pc:sldChg chg="addSp delSp modSp new mod ord modNotesTx">
        <pc:chgData name="Beatrice Yxhammar" userId="bd77ba28-5b7d-4d4d-88c2-356df44604f7" providerId="ADAL" clId="{B8FEAB8B-69CC-441A-AC64-26991DF426E6}" dt="2023-04-12T12:54:43.284" v="4307" actId="1440"/>
        <pc:sldMkLst>
          <pc:docMk/>
          <pc:sldMk cId="2314043539" sldId="2147472043"/>
        </pc:sldMkLst>
        <pc:spChg chg="del mod">
          <ac:chgData name="Beatrice Yxhammar" userId="bd77ba28-5b7d-4d4d-88c2-356df44604f7" providerId="ADAL" clId="{B8FEAB8B-69CC-441A-AC64-26991DF426E6}" dt="2023-04-11T09:46:36.083" v="522" actId="478"/>
          <ac:spMkLst>
            <pc:docMk/>
            <pc:sldMk cId="2314043539" sldId="2147472043"/>
            <ac:spMk id="2" creationId="{06F68AA9-3713-47B8-2151-64E92F60D074}"/>
          </ac:spMkLst>
        </pc:spChg>
        <pc:spChg chg="del mod">
          <ac:chgData name="Beatrice Yxhammar" userId="bd77ba28-5b7d-4d4d-88c2-356df44604f7" providerId="ADAL" clId="{B8FEAB8B-69CC-441A-AC64-26991DF426E6}" dt="2023-04-11T11:40:50.148" v="633" actId="478"/>
          <ac:spMkLst>
            <pc:docMk/>
            <pc:sldMk cId="2314043539" sldId="2147472043"/>
            <ac:spMk id="3" creationId="{8C2D537B-06E5-74E4-A246-CF604E8D9A68}"/>
          </ac:spMkLst>
        </pc:spChg>
        <pc:spChg chg="add del mod">
          <ac:chgData name="Beatrice Yxhammar" userId="bd77ba28-5b7d-4d4d-88c2-356df44604f7" providerId="ADAL" clId="{B8FEAB8B-69CC-441A-AC64-26991DF426E6}" dt="2023-04-11T09:46:37.400" v="523" actId="478"/>
          <ac:spMkLst>
            <pc:docMk/>
            <pc:sldMk cId="2314043539" sldId="2147472043"/>
            <ac:spMk id="5" creationId="{D3E7E796-B8EA-EB95-2B94-B693E4045D0D}"/>
          </ac:spMkLst>
        </pc:spChg>
        <pc:spChg chg="add mod">
          <ac:chgData name="Beatrice Yxhammar" userId="bd77ba28-5b7d-4d4d-88c2-356df44604f7" providerId="ADAL" clId="{B8FEAB8B-69CC-441A-AC64-26991DF426E6}" dt="2023-04-11T12:27:49.402" v="870" actId="20577"/>
          <ac:spMkLst>
            <pc:docMk/>
            <pc:sldMk cId="2314043539" sldId="2147472043"/>
            <ac:spMk id="6" creationId="{D0F7D0BD-FE10-C93B-8258-DBE74FF10F48}"/>
          </ac:spMkLst>
        </pc:spChg>
        <pc:spChg chg="add del mod">
          <ac:chgData name="Beatrice Yxhammar" userId="bd77ba28-5b7d-4d4d-88c2-356df44604f7" providerId="ADAL" clId="{B8FEAB8B-69CC-441A-AC64-26991DF426E6}" dt="2023-04-11T11:40:51.100" v="634" actId="478"/>
          <ac:spMkLst>
            <pc:docMk/>
            <pc:sldMk cId="2314043539" sldId="2147472043"/>
            <ac:spMk id="9" creationId="{891CD338-C25C-19A5-7847-9ABCE154D8C5}"/>
          </ac:spMkLst>
        </pc:spChg>
        <pc:spChg chg="add del mod">
          <ac:chgData name="Beatrice Yxhammar" userId="bd77ba28-5b7d-4d4d-88c2-356df44604f7" providerId="ADAL" clId="{B8FEAB8B-69CC-441A-AC64-26991DF426E6}" dt="2023-04-11T11:42:36.007" v="677" actId="478"/>
          <ac:spMkLst>
            <pc:docMk/>
            <pc:sldMk cId="2314043539" sldId="2147472043"/>
            <ac:spMk id="10" creationId="{6C00CF36-9ED4-F410-4676-2BE1DBDB5928}"/>
          </ac:spMkLst>
        </pc:spChg>
        <pc:spChg chg="add del mod">
          <ac:chgData name="Beatrice Yxhammar" userId="bd77ba28-5b7d-4d4d-88c2-356df44604f7" providerId="ADAL" clId="{B8FEAB8B-69CC-441A-AC64-26991DF426E6}" dt="2023-04-11T11:42:35.664" v="676" actId="478"/>
          <ac:spMkLst>
            <pc:docMk/>
            <pc:sldMk cId="2314043539" sldId="2147472043"/>
            <ac:spMk id="11" creationId="{0FCCA63B-B5A9-D7E7-F830-A542CF6206F8}"/>
          </ac:spMkLst>
        </pc:spChg>
        <pc:spChg chg="add mod">
          <ac:chgData name="Beatrice Yxhammar" userId="bd77ba28-5b7d-4d4d-88c2-356df44604f7" providerId="ADAL" clId="{B8FEAB8B-69CC-441A-AC64-26991DF426E6}" dt="2023-04-11T11:59:03.650" v="841" actId="1076"/>
          <ac:spMkLst>
            <pc:docMk/>
            <pc:sldMk cId="2314043539" sldId="2147472043"/>
            <ac:spMk id="12" creationId="{3747BA20-0789-21E1-C5AF-3BE261C672D2}"/>
          </ac:spMkLst>
        </pc:spChg>
        <pc:spChg chg="add mod">
          <ac:chgData name="Beatrice Yxhammar" userId="bd77ba28-5b7d-4d4d-88c2-356df44604f7" providerId="ADAL" clId="{B8FEAB8B-69CC-441A-AC64-26991DF426E6}" dt="2023-04-11T14:07:23.055" v="4302" actId="1076"/>
          <ac:spMkLst>
            <pc:docMk/>
            <pc:sldMk cId="2314043539" sldId="2147472043"/>
            <ac:spMk id="13" creationId="{F4198A03-9277-C41C-C486-C02A4EB0B686}"/>
          </ac:spMkLst>
        </pc:spChg>
        <pc:spChg chg="add mod">
          <ac:chgData name="Beatrice Yxhammar" userId="bd77ba28-5b7d-4d4d-88c2-356df44604f7" providerId="ADAL" clId="{B8FEAB8B-69CC-441A-AC64-26991DF426E6}" dt="2023-04-11T14:07:26.744" v="4305" actId="1076"/>
          <ac:spMkLst>
            <pc:docMk/>
            <pc:sldMk cId="2314043539" sldId="2147472043"/>
            <ac:spMk id="14" creationId="{10C23663-02C2-D697-26B1-CCCC50AA559D}"/>
          </ac:spMkLst>
        </pc:spChg>
        <pc:spChg chg="add del mod">
          <ac:chgData name="Beatrice Yxhammar" userId="bd77ba28-5b7d-4d4d-88c2-356df44604f7" providerId="ADAL" clId="{B8FEAB8B-69CC-441A-AC64-26991DF426E6}" dt="2023-04-11T11:58:16.641" v="837" actId="478"/>
          <ac:spMkLst>
            <pc:docMk/>
            <pc:sldMk cId="2314043539" sldId="2147472043"/>
            <ac:spMk id="19" creationId="{3D87F36E-6137-6122-2123-7539D06ED223}"/>
          </ac:spMkLst>
        </pc:spChg>
        <pc:picChg chg="add mod">
          <ac:chgData name="Beatrice Yxhammar" userId="bd77ba28-5b7d-4d4d-88c2-356df44604f7" providerId="ADAL" clId="{B8FEAB8B-69CC-441A-AC64-26991DF426E6}" dt="2023-04-12T12:54:43.284" v="4307" actId="1440"/>
          <ac:picMkLst>
            <pc:docMk/>
            <pc:sldMk cId="2314043539" sldId="2147472043"/>
            <ac:picMk id="16" creationId="{57C8C7C8-58F2-56CB-172F-93165343603A}"/>
          </ac:picMkLst>
        </pc:picChg>
        <pc:picChg chg="add del mod ord">
          <ac:chgData name="Beatrice Yxhammar" userId="bd77ba28-5b7d-4d4d-88c2-356df44604f7" providerId="ADAL" clId="{B8FEAB8B-69CC-441A-AC64-26991DF426E6}" dt="2023-04-11T11:58:16.641" v="837" actId="478"/>
          <ac:picMkLst>
            <pc:docMk/>
            <pc:sldMk cId="2314043539" sldId="2147472043"/>
            <ac:picMk id="18" creationId="{6E110AFE-E357-0C28-EC5B-24387180C457}"/>
          </ac:picMkLst>
        </pc:picChg>
        <pc:picChg chg="add mod">
          <ac:chgData name="Beatrice Yxhammar" userId="bd77ba28-5b7d-4d4d-88c2-356df44604f7" providerId="ADAL" clId="{B8FEAB8B-69CC-441A-AC64-26991DF426E6}" dt="2023-04-12T12:54:43.284" v="4307" actId="1440"/>
          <ac:picMkLst>
            <pc:docMk/>
            <pc:sldMk cId="2314043539" sldId="2147472043"/>
            <ac:picMk id="21" creationId="{C3209F01-066A-6C35-A79C-C3327A644D13}"/>
          </ac:picMkLst>
        </pc:picChg>
        <pc:picChg chg="add del mod">
          <ac:chgData name="Beatrice Yxhammar" userId="bd77ba28-5b7d-4d4d-88c2-356df44604f7" providerId="ADAL" clId="{B8FEAB8B-69CC-441A-AC64-26991DF426E6}" dt="2023-04-11T12:31:19.800" v="1240" actId="478"/>
          <ac:picMkLst>
            <pc:docMk/>
            <pc:sldMk cId="2314043539" sldId="2147472043"/>
            <ac:picMk id="23" creationId="{88EE99E2-9489-9D80-A302-A9076416B439}"/>
          </ac:picMkLst>
        </pc:picChg>
        <pc:picChg chg="add mod">
          <ac:chgData name="Beatrice Yxhammar" userId="bd77ba28-5b7d-4d4d-88c2-356df44604f7" providerId="ADAL" clId="{B8FEAB8B-69CC-441A-AC64-26991DF426E6}" dt="2023-04-12T12:54:43.284" v="4307" actId="1440"/>
          <ac:picMkLst>
            <pc:docMk/>
            <pc:sldMk cId="2314043539" sldId="2147472043"/>
            <ac:picMk id="25" creationId="{49A39196-FA71-10B1-BD7E-2B516824A65E}"/>
          </ac:picMkLst>
        </pc:picChg>
        <pc:cxnChg chg="add mod">
          <ac:chgData name="Beatrice Yxhammar" userId="bd77ba28-5b7d-4d4d-88c2-356df44604f7" providerId="ADAL" clId="{B8FEAB8B-69CC-441A-AC64-26991DF426E6}" dt="2023-04-11T09:46:42.249" v="524"/>
          <ac:cxnSpMkLst>
            <pc:docMk/>
            <pc:sldMk cId="2314043539" sldId="2147472043"/>
            <ac:cxnSpMk id="7" creationId="{98F7059A-082B-3C26-0A5A-34050129D551}"/>
          </ac:cxnSpMkLst>
        </pc:cxnChg>
      </pc:sldChg>
      <pc:sldChg chg="addSp delSp modSp add mod ord modAnim">
        <pc:chgData name="Beatrice Yxhammar" userId="bd77ba28-5b7d-4d4d-88c2-356df44604f7" providerId="ADAL" clId="{B8FEAB8B-69CC-441A-AC64-26991DF426E6}" dt="2023-04-18T06:52:10.950" v="7784" actId="20577"/>
        <pc:sldMkLst>
          <pc:docMk/>
          <pc:sldMk cId="3129160059" sldId="2147472044"/>
        </pc:sldMkLst>
        <pc:spChg chg="mod">
          <ac:chgData name="Beatrice Yxhammar" userId="bd77ba28-5b7d-4d4d-88c2-356df44604f7" providerId="ADAL" clId="{B8FEAB8B-69CC-441A-AC64-26991DF426E6}" dt="2023-04-18T06:52:10.950" v="7784" actId="20577"/>
          <ac:spMkLst>
            <pc:docMk/>
            <pc:sldMk cId="3129160059" sldId="2147472044"/>
            <ac:spMk id="3" creationId="{9CD7BBA5-7DC9-44E0-8FCB-DA8E0089FC63}"/>
          </ac:spMkLst>
        </pc:spChg>
        <pc:spChg chg="add del mod">
          <ac:chgData name="Beatrice Yxhammar" userId="bd77ba28-5b7d-4d4d-88c2-356df44604f7" providerId="ADAL" clId="{B8FEAB8B-69CC-441A-AC64-26991DF426E6}" dt="2023-04-13T12:21:29.088" v="5843"/>
          <ac:spMkLst>
            <pc:docMk/>
            <pc:sldMk cId="3129160059" sldId="2147472044"/>
            <ac:spMk id="5" creationId="{76AE0509-4855-F1D3-3019-8BE689488D7E}"/>
          </ac:spMkLst>
        </pc:spChg>
        <pc:spChg chg="mod">
          <ac:chgData name="Beatrice Yxhammar" userId="bd77ba28-5b7d-4d4d-88c2-356df44604f7" providerId="ADAL" clId="{B8FEAB8B-69CC-441A-AC64-26991DF426E6}" dt="2023-04-11T12:28:38.905" v="881" actId="20577"/>
          <ac:spMkLst>
            <pc:docMk/>
            <pc:sldMk cId="3129160059" sldId="2147472044"/>
            <ac:spMk id="13" creationId="{067FBAAC-D23E-86FE-BF99-FB4F9FA01801}"/>
          </ac:spMkLst>
        </pc:spChg>
        <pc:picChg chg="add del mod">
          <ac:chgData name="Beatrice Yxhammar" userId="bd77ba28-5b7d-4d4d-88c2-356df44604f7" providerId="ADAL" clId="{B8FEAB8B-69CC-441A-AC64-26991DF426E6}" dt="2023-04-11T12:31:32.217" v="1244" actId="478"/>
          <ac:picMkLst>
            <pc:docMk/>
            <pc:sldMk cId="3129160059" sldId="2147472044"/>
            <ac:picMk id="5" creationId="{3BFFCE42-E0F6-D446-41C5-8CD14681DE8D}"/>
          </ac:picMkLst>
        </pc:picChg>
        <pc:picChg chg="add mod">
          <ac:chgData name="Beatrice Yxhammar" userId="bd77ba28-5b7d-4d4d-88c2-356df44604f7" providerId="ADAL" clId="{B8FEAB8B-69CC-441A-AC64-26991DF426E6}" dt="2023-04-12T12:55:01.513" v="4311" actId="1440"/>
          <ac:picMkLst>
            <pc:docMk/>
            <pc:sldMk cId="3129160059" sldId="2147472044"/>
            <ac:picMk id="6" creationId="{530F5A6F-513E-5886-90FD-99B22EF51DCE}"/>
          </ac:picMkLst>
        </pc:picChg>
        <pc:picChg chg="del">
          <ac:chgData name="Beatrice Yxhammar" userId="bd77ba28-5b7d-4d4d-88c2-356df44604f7" providerId="ADAL" clId="{B8FEAB8B-69CC-441A-AC64-26991DF426E6}" dt="2023-04-11T12:28:56.792" v="891" actId="478"/>
          <ac:picMkLst>
            <pc:docMk/>
            <pc:sldMk cId="3129160059" sldId="2147472044"/>
            <ac:picMk id="16" creationId="{B39C2CC6-0FF7-0A7E-852D-EE802CF2B5FF}"/>
          </ac:picMkLst>
        </pc:picChg>
      </pc:sldChg>
      <pc:sldChg chg="addSp delSp modSp add mod ord modAnim">
        <pc:chgData name="Beatrice Yxhammar" userId="bd77ba28-5b7d-4d4d-88c2-356df44604f7" providerId="ADAL" clId="{B8FEAB8B-69CC-441A-AC64-26991DF426E6}" dt="2023-04-14T12:37:09.365" v="7539" actId="20577"/>
        <pc:sldMkLst>
          <pc:docMk/>
          <pc:sldMk cId="1203434712" sldId="2147472045"/>
        </pc:sldMkLst>
        <pc:spChg chg="mod">
          <ac:chgData name="Beatrice Yxhammar" userId="bd77ba28-5b7d-4d4d-88c2-356df44604f7" providerId="ADAL" clId="{B8FEAB8B-69CC-441A-AC64-26991DF426E6}" dt="2023-04-14T12:37:04.257" v="7538" actId="20577"/>
          <ac:spMkLst>
            <pc:docMk/>
            <pc:sldMk cId="1203434712" sldId="2147472045"/>
            <ac:spMk id="3" creationId="{9CD7BBA5-7DC9-44E0-8FCB-DA8E0089FC63}"/>
          </ac:spMkLst>
        </pc:spChg>
        <pc:spChg chg="add mod">
          <ac:chgData name="Beatrice Yxhammar" userId="bd77ba28-5b7d-4d4d-88c2-356df44604f7" providerId="ADAL" clId="{B8FEAB8B-69CC-441A-AC64-26991DF426E6}" dt="2023-04-11T12:51:10.350" v="1595" actId="20577"/>
          <ac:spMkLst>
            <pc:docMk/>
            <pc:sldMk cId="1203434712" sldId="2147472045"/>
            <ac:spMk id="8" creationId="{F29C4C34-C498-4101-A4CD-1C434CB3EE4B}"/>
          </ac:spMkLst>
        </pc:spChg>
        <pc:spChg chg="mod">
          <ac:chgData name="Beatrice Yxhammar" userId="bd77ba28-5b7d-4d4d-88c2-356df44604f7" providerId="ADAL" clId="{B8FEAB8B-69CC-441A-AC64-26991DF426E6}" dt="2023-04-11T12:29:19.211" v="922" actId="20577"/>
          <ac:spMkLst>
            <pc:docMk/>
            <pc:sldMk cId="1203434712" sldId="2147472045"/>
            <ac:spMk id="13" creationId="{067FBAAC-D23E-86FE-BF99-FB4F9FA01801}"/>
          </ac:spMkLst>
        </pc:spChg>
        <pc:picChg chg="del">
          <ac:chgData name="Beatrice Yxhammar" userId="bd77ba28-5b7d-4d4d-88c2-356df44604f7" providerId="ADAL" clId="{B8FEAB8B-69CC-441A-AC64-26991DF426E6}" dt="2023-04-11T12:29:20.696" v="923" actId="478"/>
          <ac:picMkLst>
            <pc:docMk/>
            <pc:sldMk cId="1203434712" sldId="2147472045"/>
            <ac:picMk id="5" creationId="{3BFFCE42-E0F6-D446-41C5-8CD14681DE8D}"/>
          </ac:picMkLst>
        </pc:picChg>
        <pc:picChg chg="add mod">
          <ac:chgData name="Beatrice Yxhammar" userId="bd77ba28-5b7d-4d4d-88c2-356df44604f7" providerId="ADAL" clId="{B8FEAB8B-69CC-441A-AC64-26991DF426E6}" dt="2023-04-12T14:13:32.192" v="5220" actId="1440"/>
          <ac:picMkLst>
            <pc:docMk/>
            <pc:sldMk cId="1203434712" sldId="2147472045"/>
            <ac:picMk id="6" creationId="{C6B6D3BD-B3B1-A6A9-0CDA-41B6A3BC7F8F}"/>
          </ac:picMkLst>
        </pc:picChg>
      </pc:sldChg>
      <pc:sldChg chg="addSp delSp modSp add del mod">
        <pc:chgData name="Beatrice Yxhammar" userId="bd77ba28-5b7d-4d4d-88c2-356df44604f7" providerId="ADAL" clId="{B8FEAB8B-69CC-441A-AC64-26991DF426E6}" dt="2023-04-11T13:19:59.666" v="3784" actId="47"/>
        <pc:sldMkLst>
          <pc:docMk/>
          <pc:sldMk cId="1293296289" sldId="2147472046"/>
        </pc:sldMkLst>
        <pc:spChg chg="mod">
          <ac:chgData name="Beatrice Yxhammar" userId="bd77ba28-5b7d-4d4d-88c2-356df44604f7" providerId="ADAL" clId="{B8FEAB8B-69CC-441A-AC64-26991DF426E6}" dt="2023-04-11T13:14:37.970" v="3385" actId="20577"/>
          <ac:spMkLst>
            <pc:docMk/>
            <pc:sldMk cId="1293296289" sldId="2147472046"/>
            <ac:spMk id="3" creationId="{9CD7BBA5-7DC9-44E0-8FCB-DA8E0089FC63}"/>
          </ac:spMkLst>
        </pc:spChg>
        <pc:spChg chg="add del mod">
          <ac:chgData name="Beatrice Yxhammar" userId="bd77ba28-5b7d-4d4d-88c2-356df44604f7" providerId="ADAL" clId="{B8FEAB8B-69CC-441A-AC64-26991DF426E6}" dt="2023-04-11T13:06:29.956" v="3347" actId="478"/>
          <ac:spMkLst>
            <pc:docMk/>
            <pc:sldMk cId="1293296289" sldId="2147472046"/>
            <ac:spMk id="5" creationId="{D1AB7CEF-613A-2952-754D-071E77E3A266}"/>
          </ac:spMkLst>
        </pc:spChg>
        <pc:spChg chg="add mod">
          <ac:chgData name="Beatrice Yxhammar" userId="bd77ba28-5b7d-4d4d-88c2-356df44604f7" providerId="ADAL" clId="{B8FEAB8B-69CC-441A-AC64-26991DF426E6}" dt="2023-04-11T13:14:45.874" v="3386" actId="1076"/>
          <ac:spMkLst>
            <pc:docMk/>
            <pc:sldMk cId="1293296289" sldId="2147472046"/>
            <ac:spMk id="6" creationId="{D2C5883F-310B-65A3-9CEF-1676B33DE7A9}"/>
          </ac:spMkLst>
        </pc:spChg>
        <pc:spChg chg="add mod">
          <ac:chgData name="Beatrice Yxhammar" userId="bd77ba28-5b7d-4d4d-88c2-356df44604f7" providerId="ADAL" clId="{B8FEAB8B-69CC-441A-AC64-26991DF426E6}" dt="2023-04-11T13:09:55.407" v="3378" actId="14100"/>
          <ac:spMkLst>
            <pc:docMk/>
            <pc:sldMk cId="1293296289" sldId="2147472046"/>
            <ac:spMk id="7" creationId="{508A3F94-2FE9-BEC0-B116-9E66698FC02B}"/>
          </ac:spMkLst>
        </pc:spChg>
        <pc:spChg chg="add del mod">
          <ac:chgData name="Beatrice Yxhammar" userId="bd77ba28-5b7d-4d4d-88c2-356df44604f7" providerId="ADAL" clId="{B8FEAB8B-69CC-441A-AC64-26991DF426E6}" dt="2023-04-11T13:07:39.729" v="3360" actId="478"/>
          <ac:spMkLst>
            <pc:docMk/>
            <pc:sldMk cId="1293296289" sldId="2147472046"/>
            <ac:spMk id="8" creationId="{ECAAFD9E-24BA-6E79-4D4A-299C596A0E14}"/>
          </ac:spMkLst>
        </pc:spChg>
        <pc:spChg chg="mod">
          <ac:chgData name="Beatrice Yxhammar" userId="bd77ba28-5b7d-4d4d-88c2-356df44604f7" providerId="ADAL" clId="{B8FEAB8B-69CC-441A-AC64-26991DF426E6}" dt="2023-04-11T13:04:14.734" v="3257" actId="20577"/>
          <ac:spMkLst>
            <pc:docMk/>
            <pc:sldMk cId="1293296289" sldId="2147472046"/>
            <ac:spMk id="13" creationId="{067FBAAC-D23E-86FE-BF99-FB4F9FA01801}"/>
          </ac:spMkLst>
        </pc:spChg>
      </pc:sldChg>
      <pc:sldChg chg="addSp delSp modSp add del mod ord">
        <pc:chgData name="Beatrice Yxhammar" userId="bd77ba28-5b7d-4d4d-88c2-356df44604f7" providerId="ADAL" clId="{B8FEAB8B-69CC-441A-AC64-26991DF426E6}" dt="2023-04-11T13:23:16.232" v="3993" actId="47"/>
        <pc:sldMkLst>
          <pc:docMk/>
          <pc:sldMk cId="1346002496" sldId="2147472047"/>
        </pc:sldMkLst>
        <pc:spChg chg="add del mod">
          <ac:chgData name="Beatrice Yxhammar" userId="bd77ba28-5b7d-4d4d-88c2-356df44604f7" providerId="ADAL" clId="{B8FEAB8B-69CC-441A-AC64-26991DF426E6}" dt="2023-04-11T13:10:09.957" v="3380" actId="478"/>
          <ac:spMkLst>
            <pc:docMk/>
            <pc:sldMk cId="1346002496" sldId="2147472047"/>
            <ac:spMk id="5" creationId="{44594A5C-5D45-7407-23C4-2B577AB629AC}"/>
          </ac:spMkLst>
        </pc:spChg>
        <pc:spChg chg="add del mod">
          <ac:chgData name="Beatrice Yxhammar" userId="bd77ba28-5b7d-4d4d-88c2-356df44604f7" providerId="ADAL" clId="{B8FEAB8B-69CC-441A-AC64-26991DF426E6}" dt="2023-04-11T13:10:09.957" v="3380" actId="478"/>
          <ac:spMkLst>
            <pc:docMk/>
            <pc:sldMk cId="1346002496" sldId="2147472047"/>
            <ac:spMk id="7" creationId="{2A5D357A-70DD-AA5D-41CE-89935A638BEF}"/>
          </ac:spMkLst>
        </pc:spChg>
        <pc:spChg chg="add mod">
          <ac:chgData name="Beatrice Yxhammar" userId="bd77ba28-5b7d-4d4d-88c2-356df44604f7" providerId="ADAL" clId="{B8FEAB8B-69CC-441A-AC64-26991DF426E6}" dt="2023-04-11T13:10:10.188" v="3381"/>
          <ac:spMkLst>
            <pc:docMk/>
            <pc:sldMk cId="1346002496" sldId="2147472047"/>
            <ac:spMk id="8" creationId="{2B19C402-AD64-05ED-54A5-FB573A4CD323}"/>
          </ac:spMkLst>
        </pc:spChg>
        <pc:spChg chg="add mod">
          <ac:chgData name="Beatrice Yxhammar" userId="bd77ba28-5b7d-4d4d-88c2-356df44604f7" providerId="ADAL" clId="{B8FEAB8B-69CC-441A-AC64-26991DF426E6}" dt="2023-04-11T13:10:10.188" v="3381"/>
          <ac:spMkLst>
            <pc:docMk/>
            <pc:sldMk cId="1346002496" sldId="2147472047"/>
            <ac:spMk id="9" creationId="{70BAEC5F-9C8B-97B3-1D71-4BB315F0F924}"/>
          </ac:spMkLst>
        </pc:spChg>
      </pc:sldChg>
      <pc:sldChg chg="addSp delSp modSp add mod modClrScheme addAnim delAnim modAnim chgLayout">
        <pc:chgData name="Beatrice Yxhammar" userId="bd77ba28-5b7d-4d4d-88c2-356df44604f7" providerId="ADAL" clId="{B8FEAB8B-69CC-441A-AC64-26991DF426E6}" dt="2023-04-18T06:25:06.823" v="7625" actId="1076"/>
        <pc:sldMkLst>
          <pc:docMk/>
          <pc:sldMk cId="2389662572" sldId="2147472048"/>
        </pc:sldMkLst>
        <pc:spChg chg="mod ord">
          <ac:chgData name="Beatrice Yxhammar" userId="bd77ba28-5b7d-4d4d-88c2-356df44604f7" providerId="ADAL" clId="{B8FEAB8B-69CC-441A-AC64-26991DF426E6}" dt="2023-04-12T13:17:48.148" v="4560" actId="700"/>
          <ac:spMkLst>
            <pc:docMk/>
            <pc:sldMk cId="2389662572" sldId="2147472048"/>
            <ac:spMk id="2" creationId="{824E7180-D0B9-4983-AD63-23D9CDAF7AC6}"/>
          </ac:spMkLst>
        </pc:spChg>
        <pc:spChg chg="del">
          <ac:chgData name="Beatrice Yxhammar" userId="bd77ba28-5b7d-4d4d-88c2-356df44604f7" providerId="ADAL" clId="{B8FEAB8B-69CC-441A-AC64-26991DF426E6}" dt="2023-04-11T13:16:25.436" v="3541" actId="478"/>
          <ac:spMkLst>
            <pc:docMk/>
            <pc:sldMk cId="2389662572" sldId="2147472048"/>
            <ac:spMk id="3" creationId="{9CD7BBA5-7DC9-44E0-8FCB-DA8E0089FC63}"/>
          </ac:spMkLst>
        </pc:spChg>
        <pc:spChg chg="add del mod">
          <ac:chgData name="Beatrice Yxhammar" userId="bd77ba28-5b7d-4d4d-88c2-356df44604f7" providerId="ADAL" clId="{B8FEAB8B-69CC-441A-AC64-26991DF426E6}" dt="2023-04-12T13:00:42.307" v="4328" actId="478"/>
          <ac:spMkLst>
            <pc:docMk/>
            <pc:sldMk cId="2389662572" sldId="2147472048"/>
            <ac:spMk id="3" creationId="{EAFBFAEA-4E25-73F5-335A-58852BB328D8}"/>
          </ac:spMkLst>
        </pc:spChg>
        <pc:spChg chg="add del mod">
          <ac:chgData name="Beatrice Yxhammar" userId="bd77ba28-5b7d-4d4d-88c2-356df44604f7" providerId="ADAL" clId="{B8FEAB8B-69CC-441A-AC64-26991DF426E6}" dt="2023-04-13T13:35:43.974" v="6773" actId="478"/>
          <ac:spMkLst>
            <pc:docMk/>
            <pc:sldMk cId="2389662572" sldId="2147472048"/>
            <ac:spMk id="5" creationId="{95912B86-48D0-B8ED-AD30-C8909DFAB231}"/>
          </ac:spMkLst>
        </pc:spChg>
        <pc:spChg chg="add del mod">
          <ac:chgData name="Beatrice Yxhammar" userId="bd77ba28-5b7d-4d4d-88c2-356df44604f7" providerId="ADAL" clId="{B8FEAB8B-69CC-441A-AC64-26991DF426E6}" dt="2023-04-12T13:18:12.150" v="4563" actId="478"/>
          <ac:spMkLst>
            <pc:docMk/>
            <pc:sldMk cId="2389662572" sldId="2147472048"/>
            <ac:spMk id="5" creationId="{F9962821-9D46-ABB3-2888-CD9A49582F35}"/>
          </ac:spMkLst>
        </pc:spChg>
        <pc:spChg chg="add del mod">
          <ac:chgData name="Beatrice Yxhammar" userId="bd77ba28-5b7d-4d4d-88c2-356df44604f7" providerId="ADAL" clId="{B8FEAB8B-69CC-441A-AC64-26991DF426E6}" dt="2023-04-13T13:37:54.860" v="6854" actId="478"/>
          <ac:spMkLst>
            <pc:docMk/>
            <pc:sldMk cId="2389662572" sldId="2147472048"/>
            <ac:spMk id="6" creationId="{48509AC0-6D5C-071F-7597-0855E20130D6}"/>
          </ac:spMkLst>
        </pc:spChg>
        <pc:spChg chg="add del mod">
          <ac:chgData name="Beatrice Yxhammar" userId="bd77ba28-5b7d-4d4d-88c2-356df44604f7" providerId="ADAL" clId="{B8FEAB8B-69CC-441A-AC64-26991DF426E6}" dt="2023-04-12T13:07:06.523" v="4388" actId="478"/>
          <ac:spMkLst>
            <pc:docMk/>
            <pc:sldMk cId="2389662572" sldId="2147472048"/>
            <ac:spMk id="6" creationId="{67F4DE01-2B2E-04D0-62E3-EB6C9750FA9C}"/>
          </ac:spMkLst>
        </pc:spChg>
        <pc:spChg chg="del">
          <ac:chgData name="Beatrice Yxhammar" userId="bd77ba28-5b7d-4d4d-88c2-356df44604f7" providerId="ADAL" clId="{B8FEAB8B-69CC-441A-AC64-26991DF426E6}" dt="2023-04-11T13:16:24.129" v="3540" actId="478"/>
          <ac:spMkLst>
            <pc:docMk/>
            <pc:sldMk cId="2389662572" sldId="2147472048"/>
            <ac:spMk id="6" creationId="{D2C5883F-310B-65A3-9CEF-1676B33DE7A9}"/>
          </ac:spMkLst>
        </pc:spChg>
        <pc:spChg chg="del">
          <ac:chgData name="Beatrice Yxhammar" userId="bd77ba28-5b7d-4d4d-88c2-356df44604f7" providerId="ADAL" clId="{B8FEAB8B-69CC-441A-AC64-26991DF426E6}" dt="2023-04-11T13:16:24.129" v="3540" actId="478"/>
          <ac:spMkLst>
            <pc:docMk/>
            <pc:sldMk cId="2389662572" sldId="2147472048"/>
            <ac:spMk id="7" creationId="{508A3F94-2FE9-BEC0-B116-9E66698FC02B}"/>
          </ac:spMkLst>
        </pc:spChg>
        <pc:spChg chg="add del mod">
          <ac:chgData name="Beatrice Yxhammar" userId="bd77ba28-5b7d-4d4d-88c2-356df44604f7" providerId="ADAL" clId="{B8FEAB8B-69CC-441A-AC64-26991DF426E6}" dt="2023-04-12T13:07:07.076" v="4389" actId="478"/>
          <ac:spMkLst>
            <pc:docMk/>
            <pc:sldMk cId="2389662572" sldId="2147472048"/>
            <ac:spMk id="7" creationId="{61F3CB69-CBD1-3D0A-4E19-2948629289C3}"/>
          </ac:spMkLst>
        </pc:spChg>
        <pc:spChg chg="add del mod">
          <ac:chgData name="Beatrice Yxhammar" userId="bd77ba28-5b7d-4d4d-88c2-356df44604f7" providerId="ADAL" clId="{B8FEAB8B-69CC-441A-AC64-26991DF426E6}" dt="2023-04-13T13:37:54.860" v="6854" actId="478"/>
          <ac:spMkLst>
            <pc:docMk/>
            <pc:sldMk cId="2389662572" sldId="2147472048"/>
            <ac:spMk id="7" creationId="{BD16CE9E-F73D-A54A-B4C7-E20093A0EA64}"/>
          </ac:spMkLst>
        </pc:spChg>
        <pc:spChg chg="add del mod">
          <ac:chgData name="Beatrice Yxhammar" userId="bd77ba28-5b7d-4d4d-88c2-356df44604f7" providerId="ADAL" clId="{B8FEAB8B-69CC-441A-AC64-26991DF426E6}" dt="2023-04-11T13:16:27.378" v="3542" actId="478"/>
          <ac:spMkLst>
            <pc:docMk/>
            <pc:sldMk cId="2389662572" sldId="2147472048"/>
            <ac:spMk id="8" creationId="{12EB1AB2-8F83-8EDA-0743-68D8824B43E4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8" creationId="{1832A19E-EAF0-B813-F415-067101B62E7B}"/>
          </ac:spMkLst>
        </pc:spChg>
        <pc:spChg chg="add del mod">
          <ac:chgData name="Beatrice Yxhammar" userId="bd77ba28-5b7d-4d4d-88c2-356df44604f7" providerId="ADAL" clId="{B8FEAB8B-69CC-441A-AC64-26991DF426E6}" dt="2023-04-13T13:36:18.679" v="6799" actId="478"/>
          <ac:spMkLst>
            <pc:docMk/>
            <pc:sldMk cId="2389662572" sldId="2147472048"/>
            <ac:spMk id="8" creationId="{5DA4FAD0-7270-9849-110A-F8AC44D10E4E}"/>
          </ac:spMkLst>
        </pc:spChg>
        <pc:spChg chg="add del mod">
          <ac:chgData name="Beatrice Yxhammar" userId="bd77ba28-5b7d-4d4d-88c2-356df44604f7" providerId="ADAL" clId="{B8FEAB8B-69CC-441A-AC64-26991DF426E6}" dt="2023-04-13T13:36:22.583" v="6800" actId="478"/>
          <ac:spMkLst>
            <pc:docMk/>
            <pc:sldMk cId="2389662572" sldId="2147472048"/>
            <ac:spMk id="9" creationId="{8607D0C0-C89C-A945-C2BB-41688A60A518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9" creationId="{D077AFB9-545E-BAA3-3039-8F12ED71D64E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10" creationId="{C7CAE8E2-49DE-365A-FB25-53A9A0A0E093}"/>
          </ac:spMkLst>
        </pc:spChg>
        <pc:spChg chg="add del mod">
          <ac:chgData name="Beatrice Yxhammar" userId="bd77ba28-5b7d-4d4d-88c2-356df44604f7" providerId="ADAL" clId="{B8FEAB8B-69CC-441A-AC64-26991DF426E6}" dt="2023-04-13T13:36:22.583" v="6800" actId="478"/>
          <ac:spMkLst>
            <pc:docMk/>
            <pc:sldMk cId="2389662572" sldId="2147472048"/>
            <ac:spMk id="10" creationId="{F27E5555-1F9F-2D33-FA45-31B106CEB383}"/>
          </ac:spMkLst>
        </pc:spChg>
        <pc:spChg chg="add mod">
          <ac:chgData name="Beatrice Yxhammar" userId="bd77ba28-5b7d-4d4d-88c2-356df44604f7" providerId="ADAL" clId="{B8FEAB8B-69CC-441A-AC64-26991DF426E6}" dt="2023-04-13T14:32:30.537" v="7042" actId="1036"/>
          <ac:spMkLst>
            <pc:docMk/>
            <pc:sldMk cId="2389662572" sldId="2147472048"/>
            <ac:spMk id="11" creationId="{3BD0E222-E499-39FC-623D-0FE5143F3D50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11" creationId="{4E6711F8-C2A3-9C6C-D1DB-DBF1DE5AC336}"/>
          </ac:spMkLst>
        </pc:spChg>
        <pc:spChg chg="add mod">
          <ac:chgData name="Beatrice Yxhammar" userId="bd77ba28-5b7d-4d4d-88c2-356df44604f7" providerId="ADAL" clId="{B8FEAB8B-69CC-441A-AC64-26991DF426E6}" dt="2023-04-13T14:32:30.537" v="7042" actId="1036"/>
          <ac:spMkLst>
            <pc:docMk/>
            <pc:sldMk cId="2389662572" sldId="2147472048"/>
            <ac:spMk id="12" creationId="{86F8AFFD-8A64-00BC-2CD4-FB939B413E89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12" creationId="{C538193F-9F8F-A508-D59C-26DCBA0D71E3}"/>
          </ac:spMkLst>
        </pc:spChg>
        <pc:spChg chg="mod">
          <ac:chgData name="Beatrice Yxhammar" userId="bd77ba28-5b7d-4d4d-88c2-356df44604f7" providerId="ADAL" clId="{B8FEAB8B-69CC-441A-AC64-26991DF426E6}" dt="2023-04-11T13:16:21.122" v="3539" actId="113"/>
          <ac:spMkLst>
            <pc:docMk/>
            <pc:sldMk cId="2389662572" sldId="2147472048"/>
            <ac:spMk id="13" creationId="{067FBAAC-D23E-86FE-BF99-FB4F9FA01801}"/>
          </ac:spMkLst>
        </pc:spChg>
        <pc:spChg chg="add mod">
          <ac:chgData name="Beatrice Yxhammar" userId="bd77ba28-5b7d-4d4d-88c2-356df44604f7" providerId="ADAL" clId="{B8FEAB8B-69CC-441A-AC64-26991DF426E6}" dt="2023-04-13T14:32:30.537" v="7042" actId="1036"/>
          <ac:spMkLst>
            <pc:docMk/>
            <pc:sldMk cId="2389662572" sldId="2147472048"/>
            <ac:spMk id="14" creationId="{5B360042-0AE2-8DB0-74C0-731045CD49CA}"/>
          </ac:spMkLst>
        </pc:spChg>
        <pc:spChg chg="add mod">
          <ac:chgData name="Beatrice Yxhammar" userId="bd77ba28-5b7d-4d4d-88c2-356df44604f7" providerId="ADAL" clId="{B8FEAB8B-69CC-441A-AC64-26991DF426E6}" dt="2023-04-13T14:32:30.537" v="7042" actId="1036"/>
          <ac:spMkLst>
            <pc:docMk/>
            <pc:sldMk cId="2389662572" sldId="2147472048"/>
            <ac:spMk id="15" creationId="{EA7F4A0D-E54D-FB66-EDD8-55256E927556}"/>
          </ac:spMkLst>
        </pc:spChg>
        <pc:spChg chg="add mod">
          <ac:chgData name="Beatrice Yxhammar" userId="bd77ba28-5b7d-4d4d-88c2-356df44604f7" providerId="ADAL" clId="{B8FEAB8B-69CC-441A-AC64-26991DF426E6}" dt="2023-04-13T14:32:30.537" v="7042" actId="1036"/>
          <ac:spMkLst>
            <pc:docMk/>
            <pc:sldMk cId="2389662572" sldId="2147472048"/>
            <ac:spMk id="17" creationId="{1BD010B0-CEEF-8188-DA04-41D657977CB7}"/>
          </ac:spMkLst>
        </pc:spChg>
        <pc:spChg chg="add mod">
          <ac:chgData name="Beatrice Yxhammar" userId="bd77ba28-5b7d-4d4d-88c2-356df44604f7" providerId="ADAL" clId="{B8FEAB8B-69CC-441A-AC64-26991DF426E6}" dt="2023-04-13T14:32:30.537" v="7042" actId="1036"/>
          <ac:spMkLst>
            <pc:docMk/>
            <pc:sldMk cId="2389662572" sldId="2147472048"/>
            <ac:spMk id="18" creationId="{BDC71E39-B6C0-3593-7EFA-AE6C54E74648}"/>
          </ac:spMkLst>
        </pc:spChg>
        <pc:spChg chg="add mod">
          <ac:chgData name="Beatrice Yxhammar" userId="bd77ba28-5b7d-4d4d-88c2-356df44604f7" providerId="ADAL" clId="{B8FEAB8B-69CC-441A-AC64-26991DF426E6}" dt="2023-04-14T12:35:54.970" v="7537" actId="255"/>
          <ac:spMkLst>
            <pc:docMk/>
            <pc:sldMk cId="2389662572" sldId="2147472048"/>
            <ac:spMk id="19" creationId="{6F679051-2767-C415-54A0-18FF9E362CF8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19" creationId="{E7021112-9511-923D-249E-9FBF6F0C53C1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20" creationId="{43370D1A-E0F9-6AFA-4759-8B5179576576}"/>
          </ac:spMkLst>
        </pc:spChg>
        <pc:spChg chg="add del mod">
          <ac:chgData name="Beatrice Yxhammar" userId="bd77ba28-5b7d-4d4d-88c2-356df44604f7" providerId="ADAL" clId="{B8FEAB8B-69CC-441A-AC64-26991DF426E6}" dt="2023-04-13T13:37:30.774" v="6849" actId="478"/>
          <ac:spMkLst>
            <pc:docMk/>
            <pc:sldMk cId="2389662572" sldId="2147472048"/>
            <ac:spMk id="20" creationId="{A333AD78-1DAD-AA7C-4E2C-07215EDD7E8F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21" creationId="{FAAD81F9-D18C-AF26-7312-A14D417EC7F4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22" creationId="{A9C09BE6-1C97-7289-D14A-C97FC93ABF4D}"/>
          </ac:spMkLst>
        </pc:spChg>
        <pc:spChg chg="add mod">
          <ac:chgData name="Beatrice Yxhammar" userId="bd77ba28-5b7d-4d4d-88c2-356df44604f7" providerId="ADAL" clId="{B8FEAB8B-69CC-441A-AC64-26991DF426E6}" dt="2023-04-14T12:33:34.834" v="7357" actId="404"/>
          <ac:spMkLst>
            <pc:docMk/>
            <pc:sldMk cId="2389662572" sldId="2147472048"/>
            <ac:spMk id="22" creationId="{F0F983F2-CAD3-8100-A521-6C2CFA130CDA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23" creationId="{00591B97-C358-4765-A746-EFE301AEE8DC}"/>
          </ac:spMkLst>
        </pc:spChg>
        <pc:spChg chg="add mod">
          <ac:chgData name="Beatrice Yxhammar" userId="bd77ba28-5b7d-4d4d-88c2-356df44604f7" providerId="ADAL" clId="{B8FEAB8B-69CC-441A-AC64-26991DF426E6}" dt="2023-04-14T12:34:03.691" v="7375" actId="571"/>
          <ac:spMkLst>
            <pc:docMk/>
            <pc:sldMk cId="2389662572" sldId="2147472048"/>
            <ac:spMk id="23" creationId="{F1691E4F-7BE1-6D37-7466-4CEEE385A150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24" creationId="{8FADD277-4476-3E52-50BD-8510E929CE3E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25" creationId="{8C3C566D-4C1B-618A-8858-475DAB8F085B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26" creationId="{AE3C4C3D-42BD-3100-5546-DD35D96C26A6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27" creationId="{FA596CB8-FBD0-6792-D3C3-CACFBD1E6DFD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28" creationId="{202CAAED-0438-F3FA-A265-A4E8F8D892C9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29" creationId="{495EC1E7-BF36-A041-4D86-F511DB96CAF0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30" creationId="{CE406A69-46E5-97ED-A3B2-DC4FD4E65E01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31" creationId="{B3916E6A-B36F-8267-217B-BA4CAE274C32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32" creationId="{BFDBA48C-F911-01E1-E165-566D25092E9E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33" creationId="{783C1CB4-D44C-B1DC-7E9A-F26E0DB0FA8C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34" creationId="{CC1BBDE7-90CA-9476-7E31-8DDB5EF1C9E1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35" creationId="{94454313-DE13-55E4-64BB-B9EF2AB636D3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36" creationId="{4C511E1F-EEB2-3F84-FD08-C992E3994C1A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37" creationId="{9ECFA889-199A-F4F4-7434-FA1CAE3AD5BE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38" creationId="{58BF7C6A-1D76-304B-53A0-10F49CE3C22E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39" creationId="{366C1038-A80F-6707-2434-2F23CED78E10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40" creationId="{8CBB0A85-07D2-D561-C235-172AA38579BF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41" creationId="{AF89778E-3BFD-2962-6668-D2269D407811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42" creationId="{3E946870-C990-18BB-1F1E-8ACF531A7A11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43" creationId="{00BA4BAB-4EF8-B834-84BD-8119121C67C3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44" creationId="{AEAE161F-6799-0D42-BB5A-A42D91F862F6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45" creationId="{651E7A60-1FD7-3F2D-BDB8-249371612F48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46" creationId="{2B37AF2F-DF8C-E81E-CD59-B532B6FC336A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47" creationId="{D32DEBDA-EBE6-6FAC-AB53-1F357233AA36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48" creationId="{043D3D38-25E7-DE7E-36B6-D1B5B5EFA5A1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49" creationId="{3B44CABC-0C45-05DE-F45C-09DD4C13D956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50" creationId="{05109672-4033-9793-169C-C344F41EC89D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51" creationId="{CB2C68E0-06B6-F317-62C8-FA04FC973923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55" creationId="{969C8E94-A9D6-700D-02CA-3B4A6C80DF52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56" creationId="{905ECAA1-0642-5728-BA20-8BE4DAC43E2B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57" creationId="{F45495F6-FC71-33A7-BEAD-61EF6329A377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58" creationId="{03738D42-EEB3-1C2F-1084-2734F5171D70}"/>
          </ac:spMkLst>
        </pc:spChg>
        <pc:spChg chg="add del mod">
          <ac:chgData name="Beatrice Yxhammar" userId="bd77ba28-5b7d-4d4d-88c2-356df44604f7" providerId="ADAL" clId="{B8FEAB8B-69CC-441A-AC64-26991DF426E6}" dt="2023-04-12T13:11:59.725" v="4401"/>
          <ac:spMkLst>
            <pc:docMk/>
            <pc:sldMk cId="2389662572" sldId="2147472048"/>
            <ac:spMk id="59" creationId="{C05858E4-77E8-D2A3-1BCD-2C63D3003A13}"/>
          </ac:spMkLst>
        </pc:spChg>
        <pc:spChg chg="add mod">
          <ac:chgData name="Beatrice Yxhammar" userId="bd77ba28-5b7d-4d4d-88c2-356df44604f7" providerId="ADAL" clId="{B8FEAB8B-69CC-441A-AC64-26991DF426E6}" dt="2023-04-12T13:19:33.873" v="4573" actId="1076"/>
          <ac:spMkLst>
            <pc:docMk/>
            <pc:sldMk cId="2389662572" sldId="2147472048"/>
            <ac:spMk id="60" creationId="{9C0B94CC-40C3-59A4-496A-B2B45E6A0A13}"/>
          </ac:spMkLst>
        </pc:spChg>
        <pc:spChg chg="add del mod">
          <ac:chgData name="Beatrice Yxhammar" userId="bd77ba28-5b7d-4d4d-88c2-356df44604f7" providerId="ADAL" clId="{B8FEAB8B-69CC-441A-AC64-26991DF426E6}" dt="2023-04-12T13:13:32.715" v="4484" actId="478"/>
          <ac:spMkLst>
            <pc:docMk/>
            <pc:sldMk cId="2389662572" sldId="2147472048"/>
            <ac:spMk id="61" creationId="{AE4BE2E4-FD90-7236-B85A-B22B341837CC}"/>
          </ac:spMkLst>
        </pc:spChg>
        <pc:spChg chg="add mod">
          <ac:chgData name="Beatrice Yxhammar" userId="bd77ba28-5b7d-4d4d-88c2-356df44604f7" providerId="ADAL" clId="{B8FEAB8B-69CC-441A-AC64-26991DF426E6}" dt="2023-04-12T14:00:05.378" v="4577" actId="1076"/>
          <ac:spMkLst>
            <pc:docMk/>
            <pc:sldMk cId="2389662572" sldId="2147472048"/>
            <ac:spMk id="62" creationId="{66F7ED2B-2BCC-4618-9D53-E308C57707D9}"/>
          </ac:spMkLst>
        </pc:spChg>
        <pc:spChg chg="add mod">
          <ac:chgData name="Beatrice Yxhammar" userId="bd77ba28-5b7d-4d4d-88c2-356df44604f7" providerId="ADAL" clId="{B8FEAB8B-69CC-441A-AC64-26991DF426E6}" dt="2023-04-12T13:19:37.884" v="4575" actId="1076"/>
          <ac:spMkLst>
            <pc:docMk/>
            <pc:sldMk cId="2389662572" sldId="2147472048"/>
            <ac:spMk id="63" creationId="{EC280A34-9912-B462-C7FD-2EF065491FA8}"/>
          </ac:spMkLst>
        </pc:spChg>
        <pc:spChg chg="add mod">
          <ac:chgData name="Beatrice Yxhammar" userId="bd77ba28-5b7d-4d4d-88c2-356df44604f7" providerId="ADAL" clId="{B8FEAB8B-69CC-441A-AC64-26991DF426E6}" dt="2023-04-12T14:02:09.718" v="4671" actId="1076"/>
          <ac:spMkLst>
            <pc:docMk/>
            <pc:sldMk cId="2389662572" sldId="2147472048"/>
            <ac:spMk id="64" creationId="{97303E63-9840-9E22-B6FD-DADE21D7A7F9}"/>
          </ac:spMkLst>
        </pc:spChg>
        <pc:spChg chg="add mod">
          <ac:chgData name="Beatrice Yxhammar" userId="bd77ba28-5b7d-4d4d-88c2-356df44604f7" providerId="ADAL" clId="{B8FEAB8B-69CC-441A-AC64-26991DF426E6}" dt="2023-04-12T13:13:15.908" v="4482" actId="571"/>
          <ac:spMkLst>
            <pc:docMk/>
            <pc:sldMk cId="2389662572" sldId="2147472048"/>
            <ac:spMk id="65" creationId="{E4242207-152B-ACA7-AD78-DB9A41CBC086}"/>
          </ac:spMkLst>
        </pc:spChg>
        <pc:spChg chg="add mod">
          <ac:chgData name="Beatrice Yxhammar" userId="bd77ba28-5b7d-4d4d-88c2-356df44604f7" providerId="ADAL" clId="{B8FEAB8B-69CC-441A-AC64-26991DF426E6}" dt="2023-04-13T13:26:14.660" v="6769" actId="1036"/>
          <ac:spMkLst>
            <pc:docMk/>
            <pc:sldMk cId="2389662572" sldId="2147472048"/>
            <ac:spMk id="66" creationId="{62FE6F7E-4DA4-B6D0-06F1-D7E3932FCE3B}"/>
          </ac:spMkLst>
        </pc:spChg>
        <pc:spChg chg="add mod ord">
          <ac:chgData name="Beatrice Yxhammar" userId="bd77ba28-5b7d-4d4d-88c2-356df44604f7" providerId="ADAL" clId="{B8FEAB8B-69CC-441A-AC64-26991DF426E6}" dt="2023-04-13T13:26:14.660" v="6769" actId="1036"/>
          <ac:spMkLst>
            <pc:docMk/>
            <pc:sldMk cId="2389662572" sldId="2147472048"/>
            <ac:spMk id="67" creationId="{1495F453-2E3C-A92B-D3A3-C268DC941C72}"/>
          </ac:spMkLst>
        </pc:spChg>
        <pc:spChg chg="add del mod ord">
          <ac:chgData name="Beatrice Yxhammar" userId="bd77ba28-5b7d-4d4d-88c2-356df44604f7" providerId="ADAL" clId="{B8FEAB8B-69CC-441A-AC64-26991DF426E6}" dt="2023-04-12T13:17:43.753" v="4559" actId="478"/>
          <ac:spMkLst>
            <pc:docMk/>
            <pc:sldMk cId="2389662572" sldId="2147472048"/>
            <ac:spMk id="68" creationId="{254274CD-FEDE-18E4-8A6C-6904AE2D2696}"/>
          </ac:spMkLst>
        </pc:spChg>
        <pc:spChg chg="add del mod ord">
          <ac:chgData name="Beatrice Yxhammar" userId="bd77ba28-5b7d-4d4d-88c2-356df44604f7" providerId="ADAL" clId="{B8FEAB8B-69CC-441A-AC64-26991DF426E6}" dt="2023-04-12T13:17:51.972" v="4561" actId="478"/>
          <ac:spMkLst>
            <pc:docMk/>
            <pc:sldMk cId="2389662572" sldId="2147472048"/>
            <ac:spMk id="69" creationId="{34D8F341-B2B4-1025-0AB6-32AC06C84C3F}"/>
          </ac:spMkLst>
        </pc:spChg>
        <pc:spChg chg="add del mod">
          <ac:chgData name="Beatrice Yxhammar" userId="bd77ba28-5b7d-4d4d-88c2-356df44604f7" providerId="ADAL" clId="{B8FEAB8B-69CC-441A-AC64-26991DF426E6}" dt="2023-04-14T12:34:25.631" v="7376" actId="478"/>
          <ac:spMkLst>
            <pc:docMk/>
            <pc:sldMk cId="2389662572" sldId="2147472048"/>
            <ac:spMk id="70" creationId="{7AAE6E2D-81E5-A590-E232-4E0E3711D915}"/>
          </ac:spMkLst>
        </pc:spChg>
        <pc:spChg chg="add del mod">
          <ac:chgData name="Beatrice Yxhammar" userId="bd77ba28-5b7d-4d4d-88c2-356df44604f7" providerId="ADAL" clId="{B8FEAB8B-69CC-441A-AC64-26991DF426E6}" dt="2023-04-14T12:34:25.631" v="7376" actId="478"/>
          <ac:spMkLst>
            <pc:docMk/>
            <pc:sldMk cId="2389662572" sldId="2147472048"/>
            <ac:spMk id="71" creationId="{431C5DAF-7916-8E88-E5EF-D5CA5CFBC05A}"/>
          </ac:spMkLst>
        </pc:spChg>
        <pc:spChg chg="add del mod">
          <ac:chgData name="Beatrice Yxhammar" userId="bd77ba28-5b7d-4d4d-88c2-356df44604f7" providerId="ADAL" clId="{B8FEAB8B-69CC-441A-AC64-26991DF426E6}" dt="2023-04-14T12:34:25.631" v="7376" actId="478"/>
          <ac:spMkLst>
            <pc:docMk/>
            <pc:sldMk cId="2389662572" sldId="2147472048"/>
            <ac:spMk id="72" creationId="{98DCE1AB-A2CB-B94C-67B2-8146B275D114}"/>
          </ac:spMkLst>
        </pc:spChg>
        <pc:spChg chg="add del mod">
          <ac:chgData name="Beatrice Yxhammar" userId="bd77ba28-5b7d-4d4d-88c2-356df44604f7" providerId="ADAL" clId="{B8FEAB8B-69CC-441A-AC64-26991DF426E6}" dt="2023-04-12T14:01:26.035" v="4664"/>
          <ac:spMkLst>
            <pc:docMk/>
            <pc:sldMk cId="2389662572" sldId="2147472048"/>
            <ac:spMk id="73" creationId="{FCCE6E58-97B7-AF37-A9B7-C4F6320C1B1D}"/>
          </ac:spMkLst>
        </pc:spChg>
        <pc:spChg chg="add del mod">
          <ac:chgData name="Beatrice Yxhammar" userId="bd77ba28-5b7d-4d4d-88c2-356df44604f7" providerId="ADAL" clId="{B8FEAB8B-69CC-441A-AC64-26991DF426E6}" dt="2023-04-12T14:01:26.035" v="4664"/>
          <ac:spMkLst>
            <pc:docMk/>
            <pc:sldMk cId="2389662572" sldId="2147472048"/>
            <ac:spMk id="74" creationId="{97778E3C-FCFF-39D7-54CA-129E459A3283}"/>
          </ac:spMkLst>
        </pc:spChg>
        <pc:spChg chg="add del mod">
          <ac:chgData name="Beatrice Yxhammar" userId="bd77ba28-5b7d-4d4d-88c2-356df44604f7" providerId="ADAL" clId="{B8FEAB8B-69CC-441A-AC64-26991DF426E6}" dt="2023-04-12T14:01:26.035" v="4664"/>
          <ac:spMkLst>
            <pc:docMk/>
            <pc:sldMk cId="2389662572" sldId="2147472048"/>
            <ac:spMk id="75" creationId="{49419140-B96F-E004-73AF-87A8652CF0F9}"/>
          </ac:spMkLst>
        </pc:spChg>
        <pc:spChg chg="add del mod">
          <ac:chgData name="Beatrice Yxhammar" userId="bd77ba28-5b7d-4d4d-88c2-356df44604f7" providerId="ADAL" clId="{B8FEAB8B-69CC-441A-AC64-26991DF426E6}" dt="2023-04-12T14:01:26.035" v="4664"/>
          <ac:spMkLst>
            <pc:docMk/>
            <pc:sldMk cId="2389662572" sldId="2147472048"/>
            <ac:spMk id="76" creationId="{29E596C1-6EC3-FE76-8CCE-767E6ECA1037}"/>
          </ac:spMkLst>
        </pc:spChg>
        <pc:spChg chg="add del mod">
          <ac:chgData name="Beatrice Yxhammar" userId="bd77ba28-5b7d-4d4d-88c2-356df44604f7" providerId="ADAL" clId="{B8FEAB8B-69CC-441A-AC64-26991DF426E6}" dt="2023-04-12T14:01:26.035" v="4664"/>
          <ac:spMkLst>
            <pc:docMk/>
            <pc:sldMk cId="2389662572" sldId="2147472048"/>
            <ac:spMk id="77" creationId="{3A84D63E-70D4-FD96-AB05-D16BBBD6A57C}"/>
          </ac:spMkLst>
        </pc:spChg>
        <pc:spChg chg="add mod">
          <ac:chgData name="Beatrice Yxhammar" userId="bd77ba28-5b7d-4d4d-88c2-356df44604f7" providerId="ADAL" clId="{B8FEAB8B-69CC-441A-AC64-26991DF426E6}" dt="2023-04-12T14:01:25.905" v="4663" actId="571"/>
          <ac:spMkLst>
            <pc:docMk/>
            <pc:sldMk cId="2389662572" sldId="2147472048"/>
            <ac:spMk id="78" creationId="{9F5CA171-DCFB-DB43-CC2A-63049513CE2B}"/>
          </ac:spMkLst>
        </pc:spChg>
        <pc:spChg chg="add del mod">
          <ac:chgData name="Beatrice Yxhammar" userId="bd77ba28-5b7d-4d4d-88c2-356df44604f7" providerId="ADAL" clId="{B8FEAB8B-69CC-441A-AC64-26991DF426E6}" dt="2023-04-12T14:01:36.771" v="4668"/>
          <ac:spMkLst>
            <pc:docMk/>
            <pc:sldMk cId="2389662572" sldId="2147472048"/>
            <ac:spMk id="79" creationId="{839431F8-C7A6-8EDD-05B7-6EDE690A4D9B}"/>
          </ac:spMkLst>
        </pc:spChg>
        <pc:spChg chg="add del mod">
          <ac:chgData name="Beatrice Yxhammar" userId="bd77ba28-5b7d-4d4d-88c2-356df44604f7" providerId="ADAL" clId="{B8FEAB8B-69CC-441A-AC64-26991DF426E6}" dt="2023-04-12T14:01:36.771" v="4668"/>
          <ac:spMkLst>
            <pc:docMk/>
            <pc:sldMk cId="2389662572" sldId="2147472048"/>
            <ac:spMk id="80" creationId="{1045129A-37B8-2B79-2B1C-55D00F804E6F}"/>
          </ac:spMkLst>
        </pc:spChg>
        <pc:spChg chg="add del mod">
          <ac:chgData name="Beatrice Yxhammar" userId="bd77ba28-5b7d-4d4d-88c2-356df44604f7" providerId="ADAL" clId="{B8FEAB8B-69CC-441A-AC64-26991DF426E6}" dt="2023-04-12T14:01:36.771" v="4668"/>
          <ac:spMkLst>
            <pc:docMk/>
            <pc:sldMk cId="2389662572" sldId="2147472048"/>
            <ac:spMk id="81" creationId="{E1E14622-8497-C7FF-3B7D-E54C8FFB187D}"/>
          </ac:spMkLst>
        </pc:spChg>
        <pc:spChg chg="add del mod">
          <ac:chgData name="Beatrice Yxhammar" userId="bd77ba28-5b7d-4d4d-88c2-356df44604f7" providerId="ADAL" clId="{B8FEAB8B-69CC-441A-AC64-26991DF426E6}" dt="2023-04-12T14:01:36.771" v="4668"/>
          <ac:spMkLst>
            <pc:docMk/>
            <pc:sldMk cId="2389662572" sldId="2147472048"/>
            <ac:spMk id="82" creationId="{5F112204-B653-772B-01D3-D99D38B688F5}"/>
          </ac:spMkLst>
        </pc:spChg>
        <pc:spChg chg="add del mod">
          <ac:chgData name="Beatrice Yxhammar" userId="bd77ba28-5b7d-4d4d-88c2-356df44604f7" providerId="ADAL" clId="{B8FEAB8B-69CC-441A-AC64-26991DF426E6}" dt="2023-04-12T14:01:36.771" v="4668"/>
          <ac:spMkLst>
            <pc:docMk/>
            <pc:sldMk cId="2389662572" sldId="2147472048"/>
            <ac:spMk id="83" creationId="{BAE6F1AB-01F7-4445-03C7-CD521334900A}"/>
          </ac:spMkLst>
        </pc:spChg>
        <pc:spChg chg="add mod">
          <ac:chgData name="Beatrice Yxhammar" userId="bd77ba28-5b7d-4d4d-88c2-356df44604f7" providerId="ADAL" clId="{B8FEAB8B-69CC-441A-AC64-26991DF426E6}" dt="2023-04-18T06:25:00.515" v="7624" actId="1076"/>
          <ac:spMkLst>
            <pc:docMk/>
            <pc:sldMk cId="2389662572" sldId="2147472048"/>
            <ac:spMk id="84" creationId="{16D05E58-2358-1189-A242-14357BF473B5}"/>
          </ac:spMkLst>
        </pc:spChg>
        <pc:spChg chg="add mod">
          <ac:chgData name="Beatrice Yxhammar" userId="bd77ba28-5b7d-4d4d-88c2-356df44604f7" providerId="ADAL" clId="{B8FEAB8B-69CC-441A-AC64-26991DF426E6}" dt="2023-04-18T06:25:06.823" v="7625" actId="1076"/>
          <ac:spMkLst>
            <pc:docMk/>
            <pc:sldMk cId="2389662572" sldId="2147472048"/>
            <ac:spMk id="85" creationId="{7079E9BD-5B48-0C91-24EC-49C188116377}"/>
          </ac:spMkLst>
        </pc:spChg>
        <pc:spChg chg="add mod">
          <ac:chgData name="Beatrice Yxhammar" userId="bd77ba28-5b7d-4d4d-88c2-356df44604f7" providerId="ADAL" clId="{B8FEAB8B-69CC-441A-AC64-26991DF426E6}" dt="2023-04-13T13:26:14.660" v="6769" actId="1036"/>
          <ac:spMkLst>
            <pc:docMk/>
            <pc:sldMk cId="2389662572" sldId="2147472048"/>
            <ac:spMk id="86" creationId="{21AD3C5A-EADD-BD0C-2E64-F232F3F40EC8}"/>
          </ac:spMkLst>
        </pc:spChg>
        <pc:spChg chg="add mod">
          <ac:chgData name="Beatrice Yxhammar" userId="bd77ba28-5b7d-4d4d-88c2-356df44604f7" providerId="ADAL" clId="{B8FEAB8B-69CC-441A-AC64-26991DF426E6}" dt="2023-04-13T13:26:14.660" v="6769" actId="1036"/>
          <ac:spMkLst>
            <pc:docMk/>
            <pc:sldMk cId="2389662572" sldId="2147472048"/>
            <ac:spMk id="87" creationId="{1A08304C-BC16-B9BB-964A-29A333B3E90A}"/>
          </ac:spMkLst>
        </pc:spChg>
        <pc:spChg chg="add mod">
          <ac:chgData name="Beatrice Yxhammar" userId="bd77ba28-5b7d-4d4d-88c2-356df44604f7" providerId="ADAL" clId="{B8FEAB8B-69CC-441A-AC64-26991DF426E6}" dt="2023-04-12T14:02:21.172" v="4675" actId="571"/>
          <ac:spMkLst>
            <pc:docMk/>
            <pc:sldMk cId="2389662572" sldId="2147472048"/>
            <ac:spMk id="88" creationId="{9D233041-019D-7911-787F-F3A9B3FF913F}"/>
          </ac:spMkLst>
        </pc:spChg>
        <pc:spChg chg="add mod">
          <ac:chgData name="Beatrice Yxhammar" userId="bd77ba28-5b7d-4d4d-88c2-356df44604f7" providerId="ADAL" clId="{B8FEAB8B-69CC-441A-AC64-26991DF426E6}" dt="2023-04-13T13:26:14.660" v="6769" actId="1036"/>
          <ac:spMkLst>
            <pc:docMk/>
            <pc:sldMk cId="2389662572" sldId="2147472048"/>
            <ac:spMk id="89" creationId="{E53E33C3-DA9F-6F7F-6CAD-006B7F216D6A}"/>
          </ac:spMkLst>
        </pc:spChg>
        <pc:spChg chg="add mod">
          <ac:chgData name="Beatrice Yxhammar" userId="bd77ba28-5b7d-4d4d-88c2-356df44604f7" providerId="ADAL" clId="{B8FEAB8B-69CC-441A-AC64-26991DF426E6}" dt="2023-04-13T13:26:14.660" v="6769" actId="1036"/>
          <ac:spMkLst>
            <pc:docMk/>
            <pc:sldMk cId="2389662572" sldId="2147472048"/>
            <ac:spMk id="90" creationId="{2A4B3DF7-612A-433B-F0BA-0EAD346BF788}"/>
          </ac:spMkLst>
        </pc:spChg>
        <pc:spChg chg="add del mod">
          <ac:chgData name="Beatrice Yxhammar" userId="bd77ba28-5b7d-4d4d-88c2-356df44604f7" providerId="ADAL" clId="{B8FEAB8B-69CC-441A-AC64-26991DF426E6}" dt="2023-04-12T14:23:13.560" v="5387" actId="478"/>
          <ac:spMkLst>
            <pc:docMk/>
            <pc:sldMk cId="2389662572" sldId="2147472048"/>
            <ac:spMk id="91" creationId="{C7315541-3A3E-985B-EF0B-AB4D9600943F}"/>
          </ac:spMkLst>
        </pc:spChg>
        <pc:spChg chg="add mod">
          <ac:chgData name="Beatrice Yxhammar" userId="bd77ba28-5b7d-4d4d-88c2-356df44604f7" providerId="ADAL" clId="{B8FEAB8B-69CC-441A-AC64-26991DF426E6}" dt="2023-04-14T12:33:39.530" v="7365" actId="20577"/>
          <ac:spMkLst>
            <pc:docMk/>
            <pc:sldMk cId="2389662572" sldId="2147472048"/>
            <ac:spMk id="92" creationId="{FB93B506-AE71-525B-D1FC-11974A6DB20C}"/>
          </ac:spMkLst>
        </pc:spChg>
        <pc:spChg chg="add mod">
          <ac:chgData name="Beatrice Yxhammar" userId="bd77ba28-5b7d-4d4d-88c2-356df44604f7" providerId="ADAL" clId="{B8FEAB8B-69CC-441A-AC64-26991DF426E6}" dt="2023-04-14T12:33:34.834" v="7357" actId="404"/>
          <ac:spMkLst>
            <pc:docMk/>
            <pc:sldMk cId="2389662572" sldId="2147472048"/>
            <ac:spMk id="93" creationId="{A82A34D8-D2BA-68A5-EDE9-FF1E20D2FD85}"/>
          </ac:spMkLst>
        </pc:spChg>
        <pc:spChg chg="add del">
          <ac:chgData name="Beatrice Yxhammar" userId="bd77ba28-5b7d-4d4d-88c2-356df44604f7" providerId="ADAL" clId="{B8FEAB8B-69CC-441A-AC64-26991DF426E6}" dt="2023-04-12T14:06:40.141" v="4714" actId="478"/>
          <ac:spMkLst>
            <pc:docMk/>
            <pc:sldMk cId="2389662572" sldId="2147472048"/>
            <ac:spMk id="94" creationId="{DCDE3DA5-51B2-3377-3DD3-153A73D786DF}"/>
          </ac:spMkLst>
        </pc:spChg>
        <pc:spChg chg="add mod">
          <ac:chgData name="Beatrice Yxhammar" userId="bd77ba28-5b7d-4d4d-88c2-356df44604f7" providerId="ADAL" clId="{B8FEAB8B-69CC-441A-AC64-26991DF426E6}" dt="2023-04-13T12:21:50.405" v="5846" actId="20577"/>
          <ac:spMkLst>
            <pc:docMk/>
            <pc:sldMk cId="2389662572" sldId="2147472048"/>
            <ac:spMk id="104" creationId="{37203612-D796-37B8-027E-784259B22BDA}"/>
          </ac:spMkLst>
        </pc:spChg>
        <pc:spChg chg="add mod">
          <ac:chgData name="Beatrice Yxhammar" userId="bd77ba28-5b7d-4d4d-88c2-356df44604f7" providerId="ADAL" clId="{B8FEAB8B-69CC-441A-AC64-26991DF426E6}" dt="2023-04-12T14:09:06.866" v="4915" actId="571"/>
          <ac:spMkLst>
            <pc:docMk/>
            <pc:sldMk cId="2389662572" sldId="2147472048"/>
            <ac:spMk id="105" creationId="{7EF2C3BB-FC8A-B9F6-CBDF-223961DD1719}"/>
          </ac:spMkLst>
        </pc:spChg>
        <pc:picChg chg="mod">
          <ac:chgData name="Beatrice Yxhammar" userId="bd77ba28-5b7d-4d4d-88c2-356df44604f7" providerId="ADAL" clId="{B8FEAB8B-69CC-441A-AC64-26991DF426E6}" dt="2023-04-12T12:54:52.388" v="4309" actId="1440"/>
          <ac:picMkLst>
            <pc:docMk/>
            <pc:sldMk cId="2389662572" sldId="2147472048"/>
            <ac:picMk id="16" creationId="{B39C2CC6-0FF7-0A7E-852D-EE802CF2B5FF}"/>
          </ac:picMkLst>
        </pc:picChg>
        <pc:picChg chg="add del mod">
          <ac:chgData name="Beatrice Yxhammar" userId="bd77ba28-5b7d-4d4d-88c2-356df44604f7" providerId="ADAL" clId="{B8FEAB8B-69CC-441A-AC64-26991DF426E6}" dt="2023-04-13T13:38:43.923" v="6864" actId="478"/>
          <ac:picMkLst>
            <pc:docMk/>
            <pc:sldMk cId="2389662572" sldId="2147472048"/>
            <ac:picMk id="21" creationId="{8E3ABA3B-41C2-397E-9333-D6DA40E8645D}"/>
          </ac:picMkLst>
        </pc:picChg>
        <pc:cxnChg chg="add del mod">
          <ac:chgData name="Beatrice Yxhammar" userId="bd77ba28-5b7d-4d4d-88c2-356df44604f7" providerId="ADAL" clId="{B8FEAB8B-69CC-441A-AC64-26991DF426E6}" dt="2023-04-12T13:11:59.725" v="4401"/>
          <ac:cxnSpMkLst>
            <pc:docMk/>
            <pc:sldMk cId="2389662572" sldId="2147472048"/>
            <ac:cxnSpMk id="14" creationId="{1DFACE10-65CD-430D-F3E0-9C62A21F336E}"/>
          </ac:cxnSpMkLst>
        </pc:cxnChg>
        <pc:cxnChg chg="add del mod">
          <ac:chgData name="Beatrice Yxhammar" userId="bd77ba28-5b7d-4d4d-88c2-356df44604f7" providerId="ADAL" clId="{B8FEAB8B-69CC-441A-AC64-26991DF426E6}" dt="2023-04-12T13:11:59.725" v="4401"/>
          <ac:cxnSpMkLst>
            <pc:docMk/>
            <pc:sldMk cId="2389662572" sldId="2147472048"/>
            <ac:cxnSpMk id="15" creationId="{2D991B56-C6D7-2A99-5AAF-D30121678FF0}"/>
          </ac:cxnSpMkLst>
        </pc:cxnChg>
        <pc:cxnChg chg="add del mod">
          <ac:chgData name="Beatrice Yxhammar" userId="bd77ba28-5b7d-4d4d-88c2-356df44604f7" providerId="ADAL" clId="{B8FEAB8B-69CC-441A-AC64-26991DF426E6}" dt="2023-04-12T13:11:59.725" v="4401"/>
          <ac:cxnSpMkLst>
            <pc:docMk/>
            <pc:sldMk cId="2389662572" sldId="2147472048"/>
            <ac:cxnSpMk id="17" creationId="{E1AA99D6-2A94-BFF0-DD3E-FB8665F6CA29}"/>
          </ac:cxnSpMkLst>
        </pc:cxnChg>
        <pc:cxnChg chg="add del mod">
          <ac:chgData name="Beatrice Yxhammar" userId="bd77ba28-5b7d-4d4d-88c2-356df44604f7" providerId="ADAL" clId="{B8FEAB8B-69CC-441A-AC64-26991DF426E6}" dt="2023-04-12T13:11:59.725" v="4401"/>
          <ac:cxnSpMkLst>
            <pc:docMk/>
            <pc:sldMk cId="2389662572" sldId="2147472048"/>
            <ac:cxnSpMk id="18" creationId="{BAA456FE-D720-7A51-25A4-EFE9C3241286}"/>
          </ac:cxnSpMkLst>
        </pc:cxnChg>
        <pc:cxnChg chg="add del mod">
          <ac:chgData name="Beatrice Yxhammar" userId="bd77ba28-5b7d-4d4d-88c2-356df44604f7" providerId="ADAL" clId="{B8FEAB8B-69CC-441A-AC64-26991DF426E6}" dt="2023-04-12T13:11:59.725" v="4401"/>
          <ac:cxnSpMkLst>
            <pc:docMk/>
            <pc:sldMk cId="2389662572" sldId="2147472048"/>
            <ac:cxnSpMk id="52" creationId="{E96717EA-7CF2-CCC1-90D2-25962810EEFB}"/>
          </ac:cxnSpMkLst>
        </pc:cxnChg>
        <pc:cxnChg chg="add del mod">
          <ac:chgData name="Beatrice Yxhammar" userId="bd77ba28-5b7d-4d4d-88c2-356df44604f7" providerId="ADAL" clId="{B8FEAB8B-69CC-441A-AC64-26991DF426E6}" dt="2023-04-12T13:11:59.725" v="4401"/>
          <ac:cxnSpMkLst>
            <pc:docMk/>
            <pc:sldMk cId="2389662572" sldId="2147472048"/>
            <ac:cxnSpMk id="53" creationId="{67393CE9-C635-B645-A48B-05F458F9BD5A}"/>
          </ac:cxnSpMkLst>
        </pc:cxnChg>
        <pc:cxnChg chg="add del mod">
          <ac:chgData name="Beatrice Yxhammar" userId="bd77ba28-5b7d-4d4d-88c2-356df44604f7" providerId="ADAL" clId="{B8FEAB8B-69CC-441A-AC64-26991DF426E6}" dt="2023-04-12T13:11:59.725" v="4401"/>
          <ac:cxnSpMkLst>
            <pc:docMk/>
            <pc:sldMk cId="2389662572" sldId="2147472048"/>
            <ac:cxnSpMk id="54" creationId="{10606785-0F03-27C0-4764-54D2C64E024B}"/>
          </ac:cxnSpMkLst>
        </pc:cxnChg>
        <pc:cxnChg chg="add mod">
          <ac:chgData name="Beatrice Yxhammar" userId="bd77ba28-5b7d-4d4d-88c2-356df44604f7" providerId="ADAL" clId="{B8FEAB8B-69CC-441A-AC64-26991DF426E6}" dt="2023-04-12T14:07:07.395" v="4723" actId="692"/>
          <ac:cxnSpMkLst>
            <pc:docMk/>
            <pc:sldMk cId="2389662572" sldId="2147472048"/>
            <ac:cxnSpMk id="96" creationId="{E29E4D94-9E65-4162-279F-7253AB348A4D}"/>
          </ac:cxnSpMkLst>
        </pc:cxnChg>
        <pc:cxnChg chg="add mod">
          <ac:chgData name="Beatrice Yxhammar" userId="bd77ba28-5b7d-4d4d-88c2-356df44604f7" providerId="ADAL" clId="{B8FEAB8B-69CC-441A-AC64-26991DF426E6}" dt="2023-04-12T14:07:07.395" v="4723" actId="692"/>
          <ac:cxnSpMkLst>
            <pc:docMk/>
            <pc:sldMk cId="2389662572" sldId="2147472048"/>
            <ac:cxnSpMk id="98" creationId="{60D66DD9-BEA5-D28E-AF11-7A4556616BD5}"/>
          </ac:cxnSpMkLst>
        </pc:cxnChg>
        <pc:cxnChg chg="add mod">
          <ac:chgData name="Beatrice Yxhammar" userId="bd77ba28-5b7d-4d4d-88c2-356df44604f7" providerId="ADAL" clId="{B8FEAB8B-69CC-441A-AC64-26991DF426E6}" dt="2023-04-12T14:07:13.431" v="4726" actId="14100"/>
          <ac:cxnSpMkLst>
            <pc:docMk/>
            <pc:sldMk cId="2389662572" sldId="2147472048"/>
            <ac:cxnSpMk id="101" creationId="{2ED034C4-ECF1-EC0E-2EB9-AE968F6B30F8}"/>
          </ac:cxnSpMkLst>
        </pc:cxnChg>
      </pc:sldChg>
      <pc:sldChg chg="addSp delSp modSp add mod modClrScheme delAnim modAnim chgLayout">
        <pc:chgData name="Beatrice Yxhammar" userId="bd77ba28-5b7d-4d4d-88c2-356df44604f7" providerId="ADAL" clId="{B8FEAB8B-69CC-441A-AC64-26991DF426E6}" dt="2023-04-18T06:29:38.987" v="7691" actId="20577"/>
        <pc:sldMkLst>
          <pc:docMk/>
          <pc:sldMk cId="3470470599" sldId="2147472049"/>
        </pc:sldMkLst>
        <pc:spChg chg="mod ord">
          <ac:chgData name="Beatrice Yxhammar" userId="bd77ba28-5b7d-4d4d-88c2-356df44604f7" providerId="ADAL" clId="{B8FEAB8B-69CC-441A-AC64-26991DF426E6}" dt="2023-04-12T14:13:39.522" v="5221" actId="700"/>
          <ac:spMkLst>
            <pc:docMk/>
            <pc:sldMk cId="3470470599" sldId="2147472049"/>
            <ac:spMk id="2" creationId="{824E7180-D0B9-4983-AD63-23D9CDAF7AC6}"/>
          </ac:spMkLst>
        </pc:spChg>
        <pc:spChg chg="add mod">
          <ac:chgData name="Beatrice Yxhammar" userId="bd77ba28-5b7d-4d4d-88c2-356df44604f7" providerId="ADAL" clId="{B8FEAB8B-69CC-441A-AC64-26991DF426E6}" dt="2023-04-14T12:39:09.948" v="7558" actId="255"/>
          <ac:spMkLst>
            <pc:docMk/>
            <pc:sldMk cId="3470470599" sldId="2147472049"/>
            <ac:spMk id="3" creationId="{9ABDD39B-FF55-BE41-E206-979E422C5C8C}"/>
          </ac:spMkLst>
        </pc:spChg>
        <pc:spChg chg="del">
          <ac:chgData name="Beatrice Yxhammar" userId="bd77ba28-5b7d-4d4d-88c2-356df44604f7" providerId="ADAL" clId="{B8FEAB8B-69CC-441A-AC64-26991DF426E6}" dt="2023-04-11T13:23:10.422" v="3990" actId="478"/>
          <ac:spMkLst>
            <pc:docMk/>
            <pc:sldMk cId="3470470599" sldId="2147472049"/>
            <ac:spMk id="3" creationId="{9CD7BBA5-7DC9-44E0-8FCB-DA8E0089FC63}"/>
          </ac:spMkLst>
        </pc:spChg>
        <pc:spChg chg="add del mod ord">
          <ac:chgData name="Beatrice Yxhammar" userId="bd77ba28-5b7d-4d4d-88c2-356df44604f7" providerId="ADAL" clId="{B8FEAB8B-69CC-441A-AC64-26991DF426E6}" dt="2023-04-12T14:13:41.573" v="5222" actId="478"/>
          <ac:spMkLst>
            <pc:docMk/>
            <pc:sldMk cId="3470470599" sldId="2147472049"/>
            <ac:spMk id="3" creationId="{CE2692F6-9C67-FCBC-649E-A599F66DF101}"/>
          </ac:spMkLst>
        </pc:spChg>
        <pc:spChg chg="add mod">
          <ac:chgData name="Beatrice Yxhammar" userId="bd77ba28-5b7d-4d4d-88c2-356df44604f7" providerId="ADAL" clId="{B8FEAB8B-69CC-441A-AC64-26991DF426E6}" dt="2023-04-12T14:21:02.071" v="5252" actId="20577"/>
          <ac:spMkLst>
            <pc:docMk/>
            <pc:sldMk cId="3470470599" sldId="2147472049"/>
            <ac:spMk id="5" creationId="{FA53C82F-C445-6865-D7FE-E6DC4AC739DA}"/>
          </ac:spMkLst>
        </pc:spChg>
        <pc:spChg chg="add mod">
          <ac:chgData name="Beatrice Yxhammar" userId="bd77ba28-5b7d-4d4d-88c2-356df44604f7" providerId="ADAL" clId="{B8FEAB8B-69CC-441A-AC64-26991DF426E6}" dt="2023-04-12T14:20:29.549" v="5226"/>
          <ac:spMkLst>
            <pc:docMk/>
            <pc:sldMk cId="3470470599" sldId="2147472049"/>
            <ac:spMk id="7" creationId="{23194A53-B504-98A2-6CF2-BCDB849E88C1}"/>
          </ac:spMkLst>
        </pc:spChg>
        <pc:spChg chg="add del mod">
          <ac:chgData name="Beatrice Yxhammar" userId="bd77ba28-5b7d-4d4d-88c2-356df44604f7" providerId="ADAL" clId="{B8FEAB8B-69CC-441A-AC64-26991DF426E6}" dt="2023-04-11T13:23:12.615" v="3992" actId="478"/>
          <ac:spMkLst>
            <pc:docMk/>
            <pc:sldMk cId="3470470599" sldId="2147472049"/>
            <ac:spMk id="7" creationId="{A0A3AB0E-E3C2-057C-0BF2-2DD5029470C2}"/>
          </ac:spMkLst>
        </pc:spChg>
        <pc:spChg chg="add mod">
          <ac:chgData name="Beatrice Yxhammar" userId="bd77ba28-5b7d-4d4d-88c2-356df44604f7" providerId="ADAL" clId="{B8FEAB8B-69CC-441A-AC64-26991DF426E6}" dt="2023-04-12T14:20:29.549" v="5226"/>
          <ac:spMkLst>
            <pc:docMk/>
            <pc:sldMk cId="3470470599" sldId="2147472049"/>
            <ac:spMk id="8" creationId="{17395959-D81D-FD8B-C69E-F1DA5E971AF5}"/>
          </ac:spMkLst>
        </pc:spChg>
        <pc:spChg chg="del">
          <ac:chgData name="Beatrice Yxhammar" userId="bd77ba28-5b7d-4d4d-88c2-356df44604f7" providerId="ADAL" clId="{B8FEAB8B-69CC-441A-AC64-26991DF426E6}" dt="2023-04-11T13:23:11.953" v="3991" actId="478"/>
          <ac:spMkLst>
            <pc:docMk/>
            <pc:sldMk cId="3470470599" sldId="2147472049"/>
            <ac:spMk id="8" creationId="{F29C4C34-C498-4101-A4CD-1C434CB3EE4B}"/>
          </ac:spMkLst>
        </pc:spChg>
        <pc:spChg chg="add mod">
          <ac:chgData name="Beatrice Yxhammar" userId="bd77ba28-5b7d-4d4d-88c2-356df44604f7" providerId="ADAL" clId="{B8FEAB8B-69CC-441A-AC64-26991DF426E6}" dt="2023-04-12T14:20:29.549" v="5226"/>
          <ac:spMkLst>
            <pc:docMk/>
            <pc:sldMk cId="3470470599" sldId="2147472049"/>
            <ac:spMk id="9" creationId="{D19A47E2-B6CC-3DE7-D099-EFB06AD0BEE3}"/>
          </ac:spMkLst>
        </pc:spChg>
        <pc:spChg chg="add mod">
          <ac:chgData name="Beatrice Yxhammar" userId="bd77ba28-5b7d-4d4d-88c2-356df44604f7" providerId="ADAL" clId="{B8FEAB8B-69CC-441A-AC64-26991DF426E6}" dt="2023-04-12T14:20:29.549" v="5226"/>
          <ac:spMkLst>
            <pc:docMk/>
            <pc:sldMk cId="3470470599" sldId="2147472049"/>
            <ac:spMk id="10" creationId="{211CEF00-5001-EC32-4A24-FD68AF843521}"/>
          </ac:spMkLst>
        </pc:spChg>
        <pc:spChg chg="add mod">
          <ac:chgData name="Beatrice Yxhammar" userId="bd77ba28-5b7d-4d4d-88c2-356df44604f7" providerId="ADAL" clId="{B8FEAB8B-69CC-441A-AC64-26991DF426E6}" dt="2023-04-12T14:20:36.022" v="5231" actId="20577"/>
          <ac:spMkLst>
            <pc:docMk/>
            <pc:sldMk cId="3470470599" sldId="2147472049"/>
            <ac:spMk id="11" creationId="{CBDFD8C5-2604-1EF1-25DF-63C680B9504E}"/>
          </ac:spMkLst>
        </pc:spChg>
        <pc:spChg chg="add mod">
          <ac:chgData name="Beatrice Yxhammar" userId="bd77ba28-5b7d-4d4d-88c2-356df44604f7" providerId="ADAL" clId="{B8FEAB8B-69CC-441A-AC64-26991DF426E6}" dt="2023-04-14T12:39:09.948" v="7558" actId="255"/>
          <ac:spMkLst>
            <pc:docMk/>
            <pc:sldMk cId="3470470599" sldId="2147472049"/>
            <ac:spMk id="12" creationId="{760F0C71-A97E-042F-F3FE-6B2A379A5CD5}"/>
          </ac:spMkLst>
        </pc:spChg>
        <pc:spChg chg="mod">
          <ac:chgData name="Beatrice Yxhammar" userId="bd77ba28-5b7d-4d4d-88c2-356df44604f7" providerId="ADAL" clId="{B8FEAB8B-69CC-441A-AC64-26991DF426E6}" dt="2023-04-11T13:23:07.874" v="3989" actId="20577"/>
          <ac:spMkLst>
            <pc:docMk/>
            <pc:sldMk cId="3470470599" sldId="2147472049"/>
            <ac:spMk id="13" creationId="{067FBAAC-D23E-86FE-BF99-FB4F9FA01801}"/>
          </ac:spMkLst>
        </pc:spChg>
        <pc:spChg chg="add mod">
          <ac:chgData name="Beatrice Yxhammar" userId="bd77ba28-5b7d-4d4d-88c2-356df44604f7" providerId="ADAL" clId="{B8FEAB8B-69CC-441A-AC64-26991DF426E6}" dt="2023-04-14T12:39:09.948" v="7558" actId="255"/>
          <ac:spMkLst>
            <pc:docMk/>
            <pc:sldMk cId="3470470599" sldId="2147472049"/>
            <ac:spMk id="14" creationId="{390E4FBA-C04B-8A1D-940F-9B911AB20CC1}"/>
          </ac:spMkLst>
        </pc:spChg>
        <pc:spChg chg="add del mod">
          <ac:chgData name="Beatrice Yxhammar" userId="bd77ba28-5b7d-4d4d-88c2-356df44604f7" providerId="ADAL" clId="{B8FEAB8B-69CC-441A-AC64-26991DF426E6}" dt="2023-04-12T14:23:26.061" v="5388" actId="478"/>
          <ac:spMkLst>
            <pc:docMk/>
            <pc:sldMk cId="3470470599" sldId="2147472049"/>
            <ac:spMk id="15" creationId="{98C1E3BF-6E44-5AD2-A94B-06894926A146}"/>
          </ac:spMkLst>
        </pc:spChg>
        <pc:spChg chg="add mod">
          <ac:chgData name="Beatrice Yxhammar" userId="bd77ba28-5b7d-4d4d-88c2-356df44604f7" providerId="ADAL" clId="{B8FEAB8B-69CC-441A-AC64-26991DF426E6}" dt="2023-04-18T06:27:35.953" v="7626" actId="1076"/>
          <ac:spMkLst>
            <pc:docMk/>
            <pc:sldMk cId="3470470599" sldId="2147472049"/>
            <ac:spMk id="16" creationId="{96E2D3C3-0A93-0CAB-A9A6-09CED4F1F519}"/>
          </ac:spMkLst>
        </pc:spChg>
        <pc:spChg chg="add mod">
          <ac:chgData name="Beatrice Yxhammar" userId="bd77ba28-5b7d-4d4d-88c2-356df44604f7" providerId="ADAL" clId="{B8FEAB8B-69CC-441A-AC64-26991DF426E6}" dt="2023-04-18T06:27:44.229" v="7627" actId="1076"/>
          <ac:spMkLst>
            <pc:docMk/>
            <pc:sldMk cId="3470470599" sldId="2147472049"/>
            <ac:spMk id="17" creationId="{C14F68AC-B49E-2AB9-5743-9BECBF98E2D1}"/>
          </ac:spMkLst>
        </pc:spChg>
        <pc:spChg chg="add mod">
          <ac:chgData name="Beatrice Yxhammar" userId="bd77ba28-5b7d-4d4d-88c2-356df44604f7" providerId="ADAL" clId="{B8FEAB8B-69CC-441A-AC64-26991DF426E6}" dt="2023-04-12T14:21:58.800" v="5320" actId="20577"/>
          <ac:spMkLst>
            <pc:docMk/>
            <pc:sldMk cId="3470470599" sldId="2147472049"/>
            <ac:spMk id="18" creationId="{65FB0942-8DFE-70A2-0192-CFB0AD299D2A}"/>
          </ac:spMkLst>
        </pc:spChg>
        <pc:spChg chg="add mod">
          <ac:chgData name="Beatrice Yxhammar" userId="bd77ba28-5b7d-4d4d-88c2-356df44604f7" providerId="ADAL" clId="{B8FEAB8B-69CC-441A-AC64-26991DF426E6}" dt="2023-04-12T14:21:53.418" v="5301" actId="20577"/>
          <ac:spMkLst>
            <pc:docMk/>
            <pc:sldMk cId="3470470599" sldId="2147472049"/>
            <ac:spMk id="19" creationId="{8D373298-1EE5-1DAE-E7B8-78AFF07937D2}"/>
          </ac:spMkLst>
        </pc:spChg>
        <pc:spChg chg="add mod">
          <ac:chgData name="Beatrice Yxhammar" userId="bd77ba28-5b7d-4d4d-88c2-356df44604f7" providerId="ADAL" clId="{B8FEAB8B-69CC-441A-AC64-26991DF426E6}" dt="2023-04-12T14:22:07.440" v="5338" actId="20577"/>
          <ac:spMkLst>
            <pc:docMk/>
            <pc:sldMk cId="3470470599" sldId="2147472049"/>
            <ac:spMk id="20" creationId="{6712D4E4-B943-5F47-0E83-3CBB6763E7DB}"/>
          </ac:spMkLst>
        </pc:spChg>
        <pc:spChg chg="add mod">
          <ac:chgData name="Beatrice Yxhammar" userId="bd77ba28-5b7d-4d4d-88c2-356df44604f7" providerId="ADAL" clId="{B8FEAB8B-69CC-441A-AC64-26991DF426E6}" dt="2023-04-12T14:22:01.805" v="5325" actId="20577"/>
          <ac:spMkLst>
            <pc:docMk/>
            <pc:sldMk cId="3470470599" sldId="2147472049"/>
            <ac:spMk id="21" creationId="{D1A15520-1290-68E4-FD2B-615377EB3EA9}"/>
          </ac:spMkLst>
        </pc:spChg>
        <pc:spChg chg="add mod">
          <ac:chgData name="Beatrice Yxhammar" userId="bd77ba28-5b7d-4d4d-88c2-356df44604f7" providerId="ADAL" clId="{B8FEAB8B-69CC-441A-AC64-26991DF426E6}" dt="2023-04-14T12:39:09.948" v="7558" actId="255"/>
          <ac:spMkLst>
            <pc:docMk/>
            <pc:sldMk cId="3470470599" sldId="2147472049"/>
            <ac:spMk id="22" creationId="{A5532F62-0B15-A6AA-9B91-C29F5661D5E7}"/>
          </ac:spMkLst>
        </pc:spChg>
        <pc:spChg chg="add mod">
          <ac:chgData name="Beatrice Yxhammar" userId="bd77ba28-5b7d-4d4d-88c2-356df44604f7" providerId="ADAL" clId="{B8FEAB8B-69CC-441A-AC64-26991DF426E6}" dt="2023-04-18T06:29:38.987" v="7691" actId="20577"/>
          <ac:spMkLst>
            <pc:docMk/>
            <pc:sldMk cId="3470470599" sldId="2147472049"/>
            <ac:spMk id="23" creationId="{7BC50D71-A886-E802-DE66-4DA21E0275FE}"/>
          </ac:spMkLst>
        </pc:spChg>
        <pc:spChg chg="add mod">
          <ac:chgData name="Beatrice Yxhammar" userId="bd77ba28-5b7d-4d4d-88c2-356df44604f7" providerId="ADAL" clId="{B8FEAB8B-69CC-441A-AC64-26991DF426E6}" dt="2023-04-18T06:29:21.891" v="7690" actId="20577"/>
          <ac:spMkLst>
            <pc:docMk/>
            <pc:sldMk cId="3470470599" sldId="2147472049"/>
            <ac:spMk id="24" creationId="{C668852C-1B4F-4A70-37D3-BDA7E194F5BE}"/>
          </ac:spMkLst>
        </pc:spChg>
        <pc:spChg chg="add mod">
          <ac:chgData name="Beatrice Yxhammar" userId="bd77ba28-5b7d-4d4d-88c2-356df44604f7" providerId="ADAL" clId="{B8FEAB8B-69CC-441A-AC64-26991DF426E6}" dt="2023-04-13T12:22:16.294" v="5863" actId="20577"/>
          <ac:spMkLst>
            <pc:docMk/>
            <pc:sldMk cId="3470470599" sldId="2147472049"/>
            <ac:spMk id="28" creationId="{54411978-4472-B970-587A-7056709DDB06}"/>
          </ac:spMkLst>
        </pc:spChg>
        <pc:spChg chg="add del mod">
          <ac:chgData name="Beatrice Yxhammar" userId="bd77ba28-5b7d-4d4d-88c2-356df44604f7" providerId="ADAL" clId="{B8FEAB8B-69CC-441A-AC64-26991DF426E6}" dt="2023-04-13T07:50:57.093" v="5671" actId="478"/>
          <ac:spMkLst>
            <pc:docMk/>
            <pc:sldMk cId="3470470599" sldId="2147472049"/>
            <ac:spMk id="29" creationId="{D8D1B794-B4CC-501F-7B2C-A6CEA9600EA0}"/>
          </ac:spMkLst>
        </pc:spChg>
        <pc:spChg chg="add del mod">
          <ac:chgData name="Beatrice Yxhammar" userId="bd77ba28-5b7d-4d4d-88c2-356df44604f7" providerId="ADAL" clId="{B8FEAB8B-69CC-441A-AC64-26991DF426E6}" dt="2023-04-14T12:41:11.598" v="7609" actId="478"/>
          <ac:spMkLst>
            <pc:docMk/>
            <pc:sldMk cId="3470470599" sldId="2147472049"/>
            <ac:spMk id="38" creationId="{98D25DF7-C0B8-B378-FFA1-2E4DB9D0E21D}"/>
          </ac:spMkLst>
        </pc:spChg>
        <pc:spChg chg="add mod">
          <ac:chgData name="Beatrice Yxhammar" userId="bd77ba28-5b7d-4d4d-88c2-356df44604f7" providerId="ADAL" clId="{B8FEAB8B-69CC-441A-AC64-26991DF426E6}" dt="2023-04-14T12:40:27.415" v="7603" actId="207"/>
          <ac:spMkLst>
            <pc:docMk/>
            <pc:sldMk cId="3470470599" sldId="2147472049"/>
            <ac:spMk id="46" creationId="{4A3D23FE-3AB2-7EF6-3D39-5FD587840087}"/>
          </ac:spMkLst>
        </pc:spChg>
        <pc:picChg chg="mod">
          <ac:chgData name="Beatrice Yxhammar" userId="bd77ba28-5b7d-4d4d-88c2-356df44604f7" providerId="ADAL" clId="{B8FEAB8B-69CC-441A-AC64-26991DF426E6}" dt="2023-04-12T12:55:05.278" v="4312" actId="1440"/>
          <ac:picMkLst>
            <pc:docMk/>
            <pc:sldMk cId="3470470599" sldId="2147472049"/>
            <ac:picMk id="6" creationId="{C6B6D3BD-B3B1-A6A9-0CDA-41B6A3BC7F8F}"/>
          </ac:picMkLst>
        </pc:picChg>
        <pc:picChg chg="add mod">
          <ac:chgData name="Beatrice Yxhammar" userId="bd77ba28-5b7d-4d4d-88c2-356df44604f7" providerId="ADAL" clId="{B8FEAB8B-69CC-441A-AC64-26991DF426E6}" dt="2023-04-13T12:03:59.242" v="5694" actId="1076"/>
          <ac:picMkLst>
            <pc:docMk/>
            <pc:sldMk cId="3470470599" sldId="2147472049"/>
            <ac:picMk id="15" creationId="{3661B313-A615-A4FE-266F-7703877B670B}"/>
          </ac:picMkLst>
        </pc:picChg>
        <pc:cxnChg chg="add mod">
          <ac:chgData name="Beatrice Yxhammar" userId="bd77ba28-5b7d-4d4d-88c2-356df44604f7" providerId="ADAL" clId="{B8FEAB8B-69CC-441A-AC64-26991DF426E6}" dt="2023-04-12T14:20:29.549" v="5226"/>
          <ac:cxnSpMkLst>
            <pc:docMk/>
            <pc:sldMk cId="3470470599" sldId="2147472049"/>
            <ac:cxnSpMk id="25" creationId="{BCF636E8-A230-EE49-5F94-7896A5D15437}"/>
          </ac:cxnSpMkLst>
        </pc:cxnChg>
        <pc:cxnChg chg="add mod">
          <ac:chgData name="Beatrice Yxhammar" userId="bd77ba28-5b7d-4d4d-88c2-356df44604f7" providerId="ADAL" clId="{B8FEAB8B-69CC-441A-AC64-26991DF426E6}" dt="2023-04-12T14:20:29.549" v="5226"/>
          <ac:cxnSpMkLst>
            <pc:docMk/>
            <pc:sldMk cId="3470470599" sldId="2147472049"/>
            <ac:cxnSpMk id="26" creationId="{53E8913D-8EDD-5D05-1EF2-98AC0731FE30}"/>
          </ac:cxnSpMkLst>
        </pc:cxnChg>
        <pc:cxnChg chg="add mod">
          <ac:chgData name="Beatrice Yxhammar" userId="bd77ba28-5b7d-4d4d-88c2-356df44604f7" providerId="ADAL" clId="{B8FEAB8B-69CC-441A-AC64-26991DF426E6}" dt="2023-04-12T14:20:29.549" v="5226"/>
          <ac:cxnSpMkLst>
            <pc:docMk/>
            <pc:sldMk cId="3470470599" sldId="2147472049"/>
            <ac:cxnSpMk id="27" creationId="{B0FE186B-9A54-CB02-2B98-77A86F68F99A}"/>
          </ac:cxnSpMkLst>
        </pc:cxnChg>
        <pc:cxnChg chg="add mod">
          <ac:chgData name="Beatrice Yxhammar" userId="bd77ba28-5b7d-4d4d-88c2-356df44604f7" providerId="ADAL" clId="{B8FEAB8B-69CC-441A-AC64-26991DF426E6}" dt="2023-04-13T12:04:14.079" v="5697" actId="13822"/>
          <ac:cxnSpMkLst>
            <pc:docMk/>
            <pc:sldMk cId="3470470599" sldId="2147472049"/>
            <ac:cxnSpMk id="31" creationId="{34A5890A-D716-A08F-0C6B-6BE606EDCC17}"/>
          </ac:cxnSpMkLst>
        </pc:cxnChg>
        <pc:cxnChg chg="add mod">
          <ac:chgData name="Beatrice Yxhammar" userId="bd77ba28-5b7d-4d4d-88c2-356df44604f7" providerId="ADAL" clId="{B8FEAB8B-69CC-441A-AC64-26991DF426E6}" dt="2023-04-13T12:04:25.594" v="5704" actId="14100"/>
          <ac:cxnSpMkLst>
            <pc:docMk/>
            <pc:sldMk cId="3470470599" sldId="2147472049"/>
            <ac:cxnSpMk id="33" creationId="{08920C75-4919-86B8-7500-43820277F13D}"/>
          </ac:cxnSpMkLst>
        </pc:cxnChg>
        <pc:cxnChg chg="add del mod">
          <ac:chgData name="Beatrice Yxhammar" userId="bd77ba28-5b7d-4d4d-88c2-356df44604f7" providerId="ADAL" clId="{B8FEAB8B-69CC-441A-AC64-26991DF426E6}" dt="2023-04-13T12:04:17.415" v="5700" actId="478"/>
          <ac:cxnSpMkLst>
            <pc:docMk/>
            <pc:sldMk cId="3470470599" sldId="2147472049"/>
            <ac:cxnSpMk id="34" creationId="{ABA72BCC-1D7F-A81C-CA20-C46C54A18F4D}"/>
          </ac:cxnSpMkLst>
        </pc:cxnChg>
        <pc:cxnChg chg="add del mod">
          <ac:chgData name="Beatrice Yxhammar" userId="bd77ba28-5b7d-4d4d-88c2-356df44604f7" providerId="ADAL" clId="{B8FEAB8B-69CC-441A-AC64-26991DF426E6}" dt="2023-04-14T12:38:01.848" v="7545" actId="478"/>
          <ac:cxnSpMkLst>
            <pc:docMk/>
            <pc:sldMk cId="3470470599" sldId="2147472049"/>
            <ac:cxnSpMk id="39" creationId="{97D6F534-6878-0D46-91CF-539C3EB57431}"/>
          </ac:cxnSpMkLst>
        </pc:cxnChg>
        <pc:cxnChg chg="add del mod">
          <ac:chgData name="Beatrice Yxhammar" userId="bd77ba28-5b7d-4d4d-88c2-356df44604f7" providerId="ADAL" clId="{B8FEAB8B-69CC-441A-AC64-26991DF426E6}" dt="2023-04-14T12:41:11.598" v="7609" actId="478"/>
          <ac:cxnSpMkLst>
            <pc:docMk/>
            <pc:sldMk cId="3470470599" sldId="2147472049"/>
            <ac:cxnSpMk id="42" creationId="{6E04C944-35C9-419A-DB60-6E3CA30B2D99}"/>
          </ac:cxnSpMkLst>
        </pc:cxnChg>
      </pc:sldChg>
      <pc:sldChg chg="addSp modSp add del mod">
        <pc:chgData name="Beatrice Yxhammar" userId="bd77ba28-5b7d-4d4d-88c2-356df44604f7" providerId="ADAL" clId="{B8FEAB8B-69CC-441A-AC64-26991DF426E6}" dt="2023-04-11T13:20:13.493" v="3785" actId="47"/>
        <pc:sldMkLst>
          <pc:docMk/>
          <pc:sldMk cId="3719301332" sldId="2147472049"/>
        </pc:sldMkLst>
        <pc:spChg chg="mod">
          <ac:chgData name="Beatrice Yxhammar" userId="bd77ba28-5b7d-4d4d-88c2-356df44604f7" providerId="ADAL" clId="{B8FEAB8B-69CC-441A-AC64-26991DF426E6}" dt="2023-04-11T13:19:01.695" v="3775" actId="20577"/>
          <ac:spMkLst>
            <pc:docMk/>
            <pc:sldMk cId="3719301332" sldId="2147472049"/>
            <ac:spMk id="3" creationId="{9CD7BBA5-7DC9-44E0-8FCB-DA8E0089FC63}"/>
          </ac:spMkLst>
        </pc:spChg>
        <pc:spChg chg="add mod">
          <ac:chgData name="Beatrice Yxhammar" userId="bd77ba28-5b7d-4d4d-88c2-356df44604f7" providerId="ADAL" clId="{B8FEAB8B-69CC-441A-AC64-26991DF426E6}" dt="2023-04-11T13:17:27.986" v="3544"/>
          <ac:spMkLst>
            <pc:docMk/>
            <pc:sldMk cId="3719301332" sldId="2147472049"/>
            <ac:spMk id="5" creationId="{FAC1BE92-DC60-72F5-D78F-AC262BF67E36}"/>
          </ac:spMkLst>
        </pc:spChg>
        <pc:spChg chg="add mod">
          <ac:chgData name="Beatrice Yxhammar" userId="bd77ba28-5b7d-4d4d-88c2-356df44604f7" providerId="ADAL" clId="{B8FEAB8B-69CC-441A-AC64-26991DF426E6}" dt="2023-04-11T13:17:27.986" v="3544"/>
          <ac:spMkLst>
            <pc:docMk/>
            <pc:sldMk cId="3719301332" sldId="2147472049"/>
            <ac:spMk id="7" creationId="{C96A1042-C8D8-9FD0-3328-C1D1BAC4FFA6}"/>
          </ac:spMkLst>
        </pc:spChg>
      </pc:sldChg>
      <pc:sldChg chg="addSp delSp modSp add mod modClrScheme delAnim modAnim chgLayout">
        <pc:chgData name="Beatrice Yxhammar" userId="bd77ba28-5b7d-4d4d-88c2-356df44604f7" providerId="ADAL" clId="{B8FEAB8B-69CC-441A-AC64-26991DF426E6}" dt="2023-04-14T12:42:18.029" v="7619" actId="20577"/>
        <pc:sldMkLst>
          <pc:docMk/>
          <pc:sldMk cId="3191615921" sldId="2147472050"/>
        </pc:sldMkLst>
        <pc:spChg chg="mod ord">
          <ac:chgData name="Beatrice Yxhammar" userId="bd77ba28-5b7d-4d4d-88c2-356df44604f7" providerId="ADAL" clId="{B8FEAB8B-69CC-441A-AC64-26991DF426E6}" dt="2023-04-12T14:13:47.291" v="5223" actId="700"/>
          <ac:spMkLst>
            <pc:docMk/>
            <pc:sldMk cId="3191615921" sldId="2147472050"/>
            <ac:spMk id="2" creationId="{824E7180-D0B9-4983-AD63-23D9CDAF7AC6}"/>
          </ac:spMkLst>
        </pc:spChg>
        <pc:spChg chg="add mod">
          <ac:chgData name="Beatrice Yxhammar" userId="bd77ba28-5b7d-4d4d-88c2-356df44604f7" providerId="ADAL" clId="{B8FEAB8B-69CC-441A-AC64-26991DF426E6}" dt="2023-04-13T14:35:17.962" v="7054" actId="20577"/>
          <ac:spMkLst>
            <pc:docMk/>
            <pc:sldMk cId="3191615921" sldId="2147472050"/>
            <ac:spMk id="3" creationId="{473976EB-7DB0-E1EF-ADA7-0DA0CF780A41}"/>
          </ac:spMkLst>
        </pc:spChg>
        <pc:spChg chg="del">
          <ac:chgData name="Beatrice Yxhammar" userId="bd77ba28-5b7d-4d4d-88c2-356df44604f7" providerId="ADAL" clId="{B8FEAB8B-69CC-441A-AC64-26991DF426E6}" dt="2023-04-11T13:28:26.872" v="4266" actId="478"/>
          <ac:spMkLst>
            <pc:docMk/>
            <pc:sldMk cId="3191615921" sldId="2147472050"/>
            <ac:spMk id="3" creationId="{9CD7BBA5-7DC9-44E0-8FCB-DA8E0089FC63}"/>
          </ac:spMkLst>
        </pc:spChg>
        <pc:spChg chg="add del mod ord">
          <ac:chgData name="Beatrice Yxhammar" userId="bd77ba28-5b7d-4d4d-88c2-356df44604f7" providerId="ADAL" clId="{B8FEAB8B-69CC-441A-AC64-26991DF426E6}" dt="2023-04-12T14:13:49.454" v="5224" actId="478"/>
          <ac:spMkLst>
            <pc:docMk/>
            <pc:sldMk cId="3191615921" sldId="2147472050"/>
            <ac:spMk id="3" creationId="{CC677374-2497-4390-697E-5CFD33321DAC}"/>
          </ac:spMkLst>
        </pc:spChg>
        <pc:spChg chg="add mod">
          <ac:chgData name="Beatrice Yxhammar" userId="bd77ba28-5b7d-4d4d-88c2-356df44604f7" providerId="ADAL" clId="{B8FEAB8B-69CC-441A-AC64-26991DF426E6}" dt="2023-04-13T12:10:41.374" v="5747"/>
          <ac:spMkLst>
            <pc:docMk/>
            <pc:sldMk cId="3191615921" sldId="2147472050"/>
            <ac:spMk id="5" creationId="{F5877182-C7EF-AD35-AAFF-1525CB8688AD}"/>
          </ac:spMkLst>
        </pc:spChg>
        <pc:spChg chg="add del mod">
          <ac:chgData name="Beatrice Yxhammar" userId="bd77ba28-5b7d-4d4d-88c2-356df44604f7" providerId="ADAL" clId="{B8FEAB8B-69CC-441A-AC64-26991DF426E6}" dt="2023-04-11T13:28:29.149" v="4267" actId="478"/>
          <ac:spMkLst>
            <pc:docMk/>
            <pc:sldMk cId="3191615921" sldId="2147472050"/>
            <ac:spMk id="7" creationId="{98BBB987-E62A-0876-F909-819995A7D817}"/>
          </ac:spMkLst>
        </pc:spChg>
        <pc:spChg chg="add mod">
          <ac:chgData name="Beatrice Yxhammar" userId="bd77ba28-5b7d-4d4d-88c2-356df44604f7" providerId="ADAL" clId="{B8FEAB8B-69CC-441A-AC64-26991DF426E6}" dt="2023-04-13T12:10:41.374" v="5747"/>
          <ac:spMkLst>
            <pc:docMk/>
            <pc:sldMk cId="3191615921" sldId="2147472050"/>
            <ac:spMk id="7" creationId="{FEB13973-33AF-0170-225E-7657A5D11228}"/>
          </ac:spMkLst>
        </pc:spChg>
        <pc:spChg chg="add mod">
          <ac:chgData name="Beatrice Yxhammar" userId="bd77ba28-5b7d-4d4d-88c2-356df44604f7" providerId="ADAL" clId="{B8FEAB8B-69CC-441A-AC64-26991DF426E6}" dt="2023-04-13T12:10:41.374" v="5747"/>
          <ac:spMkLst>
            <pc:docMk/>
            <pc:sldMk cId="3191615921" sldId="2147472050"/>
            <ac:spMk id="8" creationId="{B4076CF5-8A7A-3E13-35AB-C27C51687287}"/>
          </ac:spMkLst>
        </pc:spChg>
        <pc:spChg chg="add mod">
          <ac:chgData name="Beatrice Yxhammar" userId="bd77ba28-5b7d-4d4d-88c2-356df44604f7" providerId="ADAL" clId="{B8FEAB8B-69CC-441A-AC64-26991DF426E6}" dt="2023-04-13T12:10:41.374" v="5747"/>
          <ac:spMkLst>
            <pc:docMk/>
            <pc:sldMk cId="3191615921" sldId="2147472050"/>
            <ac:spMk id="9" creationId="{CD5D530F-59EE-A085-2CD9-D1DAB45EE40E}"/>
          </ac:spMkLst>
        </pc:spChg>
        <pc:spChg chg="add mod">
          <ac:chgData name="Beatrice Yxhammar" userId="bd77ba28-5b7d-4d4d-88c2-356df44604f7" providerId="ADAL" clId="{B8FEAB8B-69CC-441A-AC64-26991DF426E6}" dt="2023-04-13T14:35:56.141" v="7062" actId="113"/>
          <ac:spMkLst>
            <pc:docMk/>
            <pc:sldMk cId="3191615921" sldId="2147472050"/>
            <ac:spMk id="10" creationId="{58C03FF8-E63A-FA1B-9098-BCC71BEB622C}"/>
          </ac:spMkLst>
        </pc:spChg>
        <pc:spChg chg="add del mod">
          <ac:chgData name="Beatrice Yxhammar" userId="bd77ba28-5b7d-4d4d-88c2-356df44604f7" providerId="ADAL" clId="{B8FEAB8B-69CC-441A-AC64-26991DF426E6}" dt="2023-04-13T14:28:12.802" v="7020" actId="478"/>
          <ac:spMkLst>
            <pc:docMk/>
            <pc:sldMk cId="3191615921" sldId="2147472050"/>
            <ac:spMk id="11" creationId="{648D4E9B-F1F6-8A0E-B2BE-D1E138E99CB6}"/>
          </ac:spMkLst>
        </pc:spChg>
        <pc:spChg chg="add del mod">
          <ac:chgData name="Beatrice Yxhammar" userId="bd77ba28-5b7d-4d4d-88c2-356df44604f7" providerId="ADAL" clId="{B8FEAB8B-69CC-441A-AC64-26991DF426E6}" dt="2023-04-13T14:28:12.802" v="7020" actId="478"/>
          <ac:spMkLst>
            <pc:docMk/>
            <pc:sldMk cId="3191615921" sldId="2147472050"/>
            <ac:spMk id="12" creationId="{61961BF4-B8B3-730B-A8DF-446E8C10EAD6}"/>
          </ac:spMkLst>
        </pc:spChg>
        <pc:spChg chg="mod">
          <ac:chgData name="Beatrice Yxhammar" userId="bd77ba28-5b7d-4d4d-88c2-356df44604f7" providerId="ADAL" clId="{B8FEAB8B-69CC-441A-AC64-26991DF426E6}" dt="2023-04-11T13:29:16.507" v="4298" actId="20577"/>
          <ac:spMkLst>
            <pc:docMk/>
            <pc:sldMk cId="3191615921" sldId="2147472050"/>
            <ac:spMk id="13" creationId="{067FBAAC-D23E-86FE-BF99-FB4F9FA01801}"/>
          </ac:spMkLst>
        </pc:spChg>
        <pc:spChg chg="add mod">
          <ac:chgData name="Beatrice Yxhammar" userId="bd77ba28-5b7d-4d4d-88c2-356df44604f7" providerId="ADAL" clId="{B8FEAB8B-69CC-441A-AC64-26991DF426E6}" dt="2023-04-13T14:35:20.056" v="7055"/>
          <ac:spMkLst>
            <pc:docMk/>
            <pc:sldMk cId="3191615921" sldId="2147472050"/>
            <ac:spMk id="14" creationId="{FBD7499A-B90D-0C6D-C708-D2F1B2ECF6FC}"/>
          </ac:spMkLst>
        </pc:spChg>
        <pc:spChg chg="add mod">
          <ac:chgData name="Beatrice Yxhammar" userId="bd77ba28-5b7d-4d4d-88c2-356df44604f7" providerId="ADAL" clId="{B8FEAB8B-69CC-441A-AC64-26991DF426E6}" dt="2023-04-13T14:35:58.324" v="7063"/>
          <ac:spMkLst>
            <pc:docMk/>
            <pc:sldMk cId="3191615921" sldId="2147472050"/>
            <ac:spMk id="15" creationId="{66B6EFEE-AC43-F418-C25D-E7DDCC0B43B2}"/>
          </ac:spMkLst>
        </pc:spChg>
        <pc:spChg chg="add mod">
          <ac:chgData name="Beatrice Yxhammar" userId="bd77ba28-5b7d-4d4d-88c2-356df44604f7" providerId="ADAL" clId="{B8FEAB8B-69CC-441A-AC64-26991DF426E6}" dt="2023-04-13T14:35:21.075" v="7056"/>
          <ac:spMkLst>
            <pc:docMk/>
            <pc:sldMk cId="3191615921" sldId="2147472050"/>
            <ac:spMk id="16" creationId="{1982DD93-5A45-66A6-8D5F-0D90A645E71D}"/>
          </ac:spMkLst>
        </pc:spChg>
        <pc:spChg chg="add mod">
          <ac:chgData name="Beatrice Yxhammar" userId="bd77ba28-5b7d-4d4d-88c2-356df44604f7" providerId="ADAL" clId="{B8FEAB8B-69CC-441A-AC64-26991DF426E6}" dt="2023-04-13T14:35:59.514" v="7064"/>
          <ac:spMkLst>
            <pc:docMk/>
            <pc:sldMk cId="3191615921" sldId="2147472050"/>
            <ac:spMk id="17" creationId="{2A2EEFEA-55BC-DFC7-A586-11947C847A9C}"/>
          </ac:spMkLst>
        </pc:spChg>
        <pc:spChg chg="add mod">
          <ac:chgData name="Beatrice Yxhammar" userId="bd77ba28-5b7d-4d4d-88c2-356df44604f7" providerId="ADAL" clId="{B8FEAB8B-69CC-441A-AC64-26991DF426E6}" dt="2023-04-13T14:35:22.309" v="7057"/>
          <ac:spMkLst>
            <pc:docMk/>
            <pc:sldMk cId="3191615921" sldId="2147472050"/>
            <ac:spMk id="18" creationId="{EDFD01C4-336C-CAF8-DAEC-81126053C134}"/>
          </ac:spMkLst>
        </pc:spChg>
        <pc:spChg chg="add mod">
          <ac:chgData name="Beatrice Yxhammar" userId="bd77ba28-5b7d-4d4d-88c2-356df44604f7" providerId="ADAL" clId="{B8FEAB8B-69CC-441A-AC64-26991DF426E6}" dt="2023-04-13T14:36:00.744" v="7065"/>
          <ac:spMkLst>
            <pc:docMk/>
            <pc:sldMk cId="3191615921" sldId="2147472050"/>
            <ac:spMk id="19" creationId="{ED4C5653-825F-ECB2-0841-87A41415D328}"/>
          </ac:spMkLst>
        </pc:spChg>
        <pc:spChg chg="add mod">
          <ac:chgData name="Beatrice Yxhammar" userId="bd77ba28-5b7d-4d4d-88c2-356df44604f7" providerId="ADAL" clId="{B8FEAB8B-69CC-441A-AC64-26991DF426E6}" dt="2023-04-14T06:56:40.103" v="7145" actId="14100"/>
          <ac:spMkLst>
            <pc:docMk/>
            <pc:sldMk cId="3191615921" sldId="2147472050"/>
            <ac:spMk id="20" creationId="{A21474D4-9F92-C6F5-BD3E-2C9CB70414BA}"/>
          </ac:spMkLst>
        </pc:spChg>
        <pc:spChg chg="add mod">
          <ac:chgData name="Beatrice Yxhammar" userId="bd77ba28-5b7d-4d4d-88c2-356df44604f7" providerId="ADAL" clId="{B8FEAB8B-69CC-441A-AC64-26991DF426E6}" dt="2023-04-14T06:56:40.103" v="7145" actId="14100"/>
          <ac:spMkLst>
            <pc:docMk/>
            <pc:sldMk cId="3191615921" sldId="2147472050"/>
            <ac:spMk id="21" creationId="{7DD03FC7-7413-E7D0-1E75-ACB665450F9F}"/>
          </ac:spMkLst>
        </pc:spChg>
        <pc:spChg chg="add del mod">
          <ac:chgData name="Beatrice Yxhammar" userId="bd77ba28-5b7d-4d4d-88c2-356df44604f7" providerId="ADAL" clId="{B8FEAB8B-69CC-441A-AC64-26991DF426E6}" dt="2023-04-13T12:10:51.272" v="5748" actId="478"/>
          <ac:spMkLst>
            <pc:docMk/>
            <pc:sldMk cId="3191615921" sldId="2147472050"/>
            <ac:spMk id="22" creationId="{C2F2450C-F96B-B87E-3C7D-44E8D5587C27}"/>
          </ac:spMkLst>
        </pc:spChg>
        <pc:spChg chg="add del mod">
          <ac:chgData name="Beatrice Yxhammar" userId="bd77ba28-5b7d-4d4d-88c2-356df44604f7" providerId="ADAL" clId="{B8FEAB8B-69CC-441A-AC64-26991DF426E6}" dt="2023-04-13T12:10:51.272" v="5748" actId="478"/>
          <ac:spMkLst>
            <pc:docMk/>
            <pc:sldMk cId="3191615921" sldId="2147472050"/>
            <ac:spMk id="26" creationId="{902798AF-E7AC-C8F0-5F91-F81EA3227B71}"/>
          </ac:spMkLst>
        </pc:spChg>
        <pc:spChg chg="add mod">
          <ac:chgData name="Beatrice Yxhammar" userId="bd77ba28-5b7d-4d4d-88c2-356df44604f7" providerId="ADAL" clId="{B8FEAB8B-69CC-441A-AC64-26991DF426E6}" dt="2023-04-13T14:27:54.273" v="7013" actId="1076"/>
          <ac:spMkLst>
            <pc:docMk/>
            <pc:sldMk cId="3191615921" sldId="2147472050"/>
            <ac:spMk id="30" creationId="{AA218574-2B76-5116-0F1E-E768D3D34888}"/>
          </ac:spMkLst>
        </pc:spChg>
        <pc:spChg chg="add mod">
          <ac:chgData name="Beatrice Yxhammar" userId="bd77ba28-5b7d-4d4d-88c2-356df44604f7" providerId="ADAL" clId="{B8FEAB8B-69CC-441A-AC64-26991DF426E6}" dt="2023-04-13T14:35:53.562" v="7061" actId="113"/>
          <ac:spMkLst>
            <pc:docMk/>
            <pc:sldMk cId="3191615921" sldId="2147472050"/>
            <ac:spMk id="31" creationId="{09135554-32BE-24CB-3EEE-EC5CD1724A41}"/>
          </ac:spMkLst>
        </pc:spChg>
        <pc:spChg chg="add del mod">
          <ac:chgData name="Beatrice Yxhammar" userId="bd77ba28-5b7d-4d4d-88c2-356df44604f7" providerId="ADAL" clId="{B8FEAB8B-69CC-441A-AC64-26991DF426E6}" dt="2023-04-13T13:12:52.004" v="6611" actId="478"/>
          <ac:spMkLst>
            <pc:docMk/>
            <pc:sldMk cId="3191615921" sldId="2147472050"/>
            <ac:spMk id="32" creationId="{6E1FDF86-AA88-C603-F8E3-75D1320206AA}"/>
          </ac:spMkLst>
        </pc:spChg>
        <pc:spChg chg="add del mod">
          <ac:chgData name="Beatrice Yxhammar" userId="bd77ba28-5b7d-4d4d-88c2-356df44604f7" providerId="ADAL" clId="{B8FEAB8B-69CC-441A-AC64-26991DF426E6}" dt="2023-04-13T14:22:26.482" v="6948" actId="478"/>
          <ac:spMkLst>
            <pc:docMk/>
            <pc:sldMk cId="3191615921" sldId="2147472050"/>
            <ac:spMk id="33" creationId="{804005D8-87EA-D309-BD95-9096FC5F4691}"/>
          </ac:spMkLst>
        </pc:spChg>
        <pc:spChg chg="add mod">
          <ac:chgData name="Beatrice Yxhammar" userId="bd77ba28-5b7d-4d4d-88c2-356df44604f7" providerId="ADAL" clId="{B8FEAB8B-69CC-441A-AC64-26991DF426E6}" dt="2023-04-13T14:27:54.273" v="7013" actId="1076"/>
          <ac:spMkLst>
            <pc:docMk/>
            <pc:sldMk cId="3191615921" sldId="2147472050"/>
            <ac:spMk id="34" creationId="{B6B7D2B6-C430-C68D-C8D3-DBD381A9A851}"/>
          </ac:spMkLst>
        </pc:spChg>
        <pc:spChg chg="add mod">
          <ac:chgData name="Beatrice Yxhammar" userId="bd77ba28-5b7d-4d4d-88c2-356df44604f7" providerId="ADAL" clId="{B8FEAB8B-69CC-441A-AC64-26991DF426E6}" dt="2023-04-13T14:35:53.562" v="7061" actId="113"/>
          <ac:spMkLst>
            <pc:docMk/>
            <pc:sldMk cId="3191615921" sldId="2147472050"/>
            <ac:spMk id="35" creationId="{2AA94D25-0D84-7B4C-83E4-8678FABEE17C}"/>
          </ac:spMkLst>
        </pc:spChg>
        <pc:spChg chg="add mod">
          <ac:chgData name="Beatrice Yxhammar" userId="bd77ba28-5b7d-4d4d-88c2-356df44604f7" providerId="ADAL" clId="{B8FEAB8B-69CC-441A-AC64-26991DF426E6}" dt="2023-04-13T14:27:54.273" v="7013" actId="1076"/>
          <ac:spMkLst>
            <pc:docMk/>
            <pc:sldMk cId="3191615921" sldId="2147472050"/>
            <ac:spMk id="36" creationId="{F8C04358-66C1-895D-A119-6E773B6E12EB}"/>
          </ac:spMkLst>
        </pc:spChg>
        <pc:spChg chg="add mod">
          <ac:chgData name="Beatrice Yxhammar" userId="bd77ba28-5b7d-4d4d-88c2-356df44604f7" providerId="ADAL" clId="{B8FEAB8B-69CC-441A-AC64-26991DF426E6}" dt="2023-04-13T14:35:53.562" v="7061" actId="113"/>
          <ac:spMkLst>
            <pc:docMk/>
            <pc:sldMk cId="3191615921" sldId="2147472050"/>
            <ac:spMk id="37" creationId="{32B27E25-4EC9-06B0-C598-1967370231FC}"/>
          </ac:spMkLst>
        </pc:spChg>
        <pc:spChg chg="add mod">
          <ac:chgData name="Beatrice Yxhammar" userId="bd77ba28-5b7d-4d4d-88c2-356df44604f7" providerId="ADAL" clId="{B8FEAB8B-69CC-441A-AC64-26991DF426E6}" dt="2023-04-13T14:27:54.273" v="7013" actId="1076"/>
          <ac:spMkLst>
            <pc:docMk/>
            <pc:sldMk cId="3191615921" sldId="2147472050"/>
            <ac:spMk id="38" creationId="{C01C64DF-61E9-EB8E-E51B-89500564272F}"/>
          </ac:spMkLst>
        </pc:spChg>
        <pc:spChg chg="add mod">
          <ac:chgData name="Beatrice Yxhammar" userId="bd77ba28-5b7d-4d4d-88c2-356df44604f7" providerId="ADAL" clId="{B8FEAB8B-69CC-441A-AC64-26991DF426E6}" dt="2023-04-13T14:35:53.562" v="7061" actId="113"/>
          <ac:spMkLst>
            <pc:docMk/>
            <pc:sldMk cId="3191615921" sldId="2147472050"/>
            <ac:spMk id="39" creationId="{270B7905-56AA-A585-FE6C-81D84B2A3693}"/>
          </ac:spMkLst>
        </pc:spChg>
        <pc:spChg chg="add mod">
          <ac:chgData name="Beatrice Yxhammar" userId="bd77ba28-5b7d-4d4d-88c2-356df44604f7" providerId="ADAL" clId="{B8FEAB8B-69CC-441A-AC64-26991DF426E6}" dt="2023-04-14T06:56:50.998" v="7149" actId="404"/>
          <ac:spMkLst>
            <pc:docMk/>
            <pc:sldMk cId="3191615921" sldId="2147472050"/>
            <ac:spMk id="40" creationId="{2D7F1672-3E6A-72A5-1AC9-C8EAD63FEBF2}"/>
          </ac:spMkLst>
        </pc:spChg>
        <pc:spChg chg="add mod">
          <ac:chgData name="Beatrice Yxhammar" userId="bd77ba28-5b7d-4d4d-88c2-356df44604f7" providerId="ADAL" clId="{B8FEAB8B-69CC-441A-AC64-26991DF426E6}" dt="2023-04-14T06:56:50.998" v="7149" actId="404"/>
          <ac:spMkLst>
            <pc:docMk/>
            <pc:sldMk cId="3191615921" sldId="2147472050"/>
            <ac:spMk id="41" creationId="{F9146586-DA27-5CE2-189C-CBCBFF7B95DB}"/>
          </ac:spMkLst>
        </pc:spChg>
        <pc:spChg chg="add mod">
          <ac:chgData name="Beatrice Yxhammar" userId="bd77ba28-5b7d-4d4d-88c2-356df44604f7" providerId="ADAL" clId="{B8FEAB8B-69CC-441A-AC64-26991DF426E6}" dt="2023-04-14T12:42:18.029" v="7619" actId="20577"/>
          <ac:spMkLst>
            <pc:docMk/>
            <pc:sldMk cId="3191615921" sldId="2147472050"/>
            <ac:spMk id="43" creationId="{7A6CDC8E-5EB7-897F-CF46-DC85DBD57BAD}"/>
          </ac:spMkLst>
        </pc:spChg>
        <pc:spChg chg="add del mod">
          <ac:chgData name="Beatrice Yxhammar" userId="bd77ba28-5b7d-4d4d-88c2-356df44604f7" providerId="ADAL" clId="{B8FEAB8B-69CC-441A-AC64-26991DF426E6}" dt="2023-04-13T14:27:48.836" v="7012" actId="478"/>
          <ac:spMkLst>
            <pc:docMk/>
            <pc:sldMk cId="3191615921" sldId="2147472050"/>
            <ac:spMk id="44" creationId="{DB73CB86-C8AA-C459-476B-599CA8ABA19B}"/>
          </ac:spMkLst>
        </pc:spChg>
        <pc:spChg chg="add del mod">
          <ac:chgData name="Beatrice Yxhammar" userId="bd77ba28-5b7d-4d4d-88c2-356df44604f7" providerId="ADAL" clId="{B8FEAB8B-69CC-441A-AC64-26991DF426E6}" dt="2023-04-13T14:22:26.482" v="6948" actId="478"/>
          <ac:spMkLst>
            <pc:docMk/>
            <pc:sldMk cId="3191615921" sldId="2147472050"/>
            <ac:spMk id="45" creationId="{5F562E2E-1152-30ED-F4E4-FFE528A7405D}"/>
          </ac:spMkLst>
        </pc:spChg>
        <pc:spChg chg="add del mod">
          <ac:chgData name="Beatrice Yxhammar" userId="bd77ba28-5b7d-4d4d-88c2-356df44604f7" providerId="ADAL" clId="{B8FEAB8B-69CC-441A-AC64-26991DF426E6}" dt="2023-04-13T14:22:26.482" v="6948" actId="478"/>
          <ac:spMkLst>
            <pc:docMk/>
            <pc:sldMk cId="3191615921" sldId="2147472050"/>
            <ac:spMk id="46" creationId="{F0E97CA2-EF10-A653-F0B1-C731C9C83AFA}"/>
          </ac:spMkLst>
        </pc:spChg>
        <pc:spChg chg="add mod">
          <ac:chgData name="Beatrice Yxhammar" userId="bd77ba28-5b7d-4d4d-88c2-356df44604f7" providerId="ADAL" clId="{B8FEAB8B-69CC-441A-AC64-26991DF426E6}" dt="2023-04-14T06:56:50.998" v="7149" actId="404"/>
          <ac:spMkLst>
            <pc:docMk/>
            <pc:sldMk cId="3191615921" sldId="2147472050"/>
            <ac:spMk id="47" creationId="{928585D0-A6AB-AD99-71BC-296F972D3220}"/>
          </ac:spMkLst>
        </pc:spChg>
        <pc:spChg chg="add del mod">
          <ac:chgData name="Beatrice Yxhammar" userId="bd77ba28-5b7d-4d4d-88c2-356df44604f7" providerId="ADAL" clId="{B8FEAB8B-69CC-441A-AC64-26991DF426E6}" dt="2023-04-13T13:19:58.150" v="6698"/>
          <ac:spMkLst>
            <pc:docMk/>
            <pc:sldMk cId="3191615921" sldId="2147472050"/>
            <ac:spMk id="49" creationId="{37185881-C904-11D4-1C3A-5B8882DF6D38}"/>
          </ac:spMkLst>
        </pc:spChg>
        <pc:spChg chg="add mod">
          <ac:chgData name="Beatrice Yxhammar" userId="bd77ba28-5b7d-4d4d-88c2-356df44604f7" providerId="ADAL" clId="{B8FEAB8B-69CC-441A-AC64-26991DF426E6}" dt="2023-04-14T06:56:40.103" v="7145" actId="14100"/>
          <ac:spMkLst>
            <pc:docMk/>
            <pc:sldMk cId="3191615921" sldId="2147472050"/>
            <ac:spMk id="50" creationId="{54AF63FC-D23E-7576-13CD-31EBBD2DA1C0}"/>
          </ac:spMkLst>
        </pc:spChg>
        <pc:spChg chg="add mod">
          <ac:chgData name="Beatrice Yxhammar" userId="bd77ba28-5b7d-4d4d-88c2-356df44604f7" providerId="ADAL" clId="{B8FEAB8B-69CC-441A-AC64-26991DF426E6}" dt="2023-04-14T06:57:56.424" v="7161" actId="1076"/>
          <ac:spMkLst>
            <pc:docMk/>
            <pc:sldMk cId="3191615921" sldId="2147472050"/>
            <ac:spMk id="51" creationId="{7CFDAB84-995B-6C61-23AF-E27F6F8BE057}"/>
          </ac:spMkLst>
        </pc:spChg>
        <pc:picChg chg="mod">
          <ac:chgData name="Beatrice Yxhammar" userId="bd77ba28-5b7d-4d4d-88c2-356df44604f7" providerId="ADAL" clId="{B8FEAB8B-69CC-441A-AC64-26991DF426E6}" dt="2023-04-12T12:54:58.326" v="4310" actId="1440"/>
          <ac:picMkLst>
            <pc:docMk/>
            <pc:sldMk cId="3191615921" sldId="2147472050"/>
            <ac:picMk id="6" creationId="{530F5A6F-513E-5886-90FD-99B22EF51DCE}"/>
          </ac:picMkLst>
        </pc:picChg>
        <pc:picChg chg="add del mod">
          <ac:chgData name="Beatrice Yxhammar" userId="bd77ba28-5b7d-4d4d-88c2-356df44604f7" providerId="ADAL" clId="{B8FEAB8B-69CC-441A-AC64-26991DF426E6}" dt="2023-04-13T12:10:51.715" v="5749" actId="478"/>
          <ac:picMkLst>
            <pc:docMk/>
            <pc:sldMk cId="3191615921" sldId="2147472050"/>
            <ac:picMk id="27" creationId="{D6B2261F-9FF2-A791-B2C7-C000B746D5E9}"/>
          </ac:picMkLst>
        </pc:picChg>
        <pc:picChg chg="add del mod">
          <ac:chgData name="Beatrice Yxhammar" userId="bd77ba28-5b7d-4d4d-88c2-356df44604f7" providerId="ADAL" clId="{B8FEAB8B-69CC-441A-AC64-26991DF426E6}" dt="2023-04-13T13:18:53.025" v="6679" actId="478"/>
          <ac:picMkLst>
            <pc:docMk/>
            <pc:sldMk cId="3191615921" sldId="2147472050"/>
            <ac:picMk id="42" creationId="{93199605-E5EB-0195-3FA1-10143B024D70}"/>
          </ac:picMkLst>
        </pc:picChg>
        <pc:cxnChg chg="add mod">
          <ac:chgData name="Beatrice Yxhammar" userId="bd77ba28-5b7d-4d4d-88c2-356df44604f7" providerId="ADAL" clId="{B8FEAB8B-69CC-441A-AC64-26991DF426E6}" dt="2023-04-13T12:10:41.374" v="5747"/>
          <ac:cxnSpMkLst>
            <pc:docMk/>
            <pc:sldMk cId="3191615921" sldId="2147472050"/>
            <ac:cxnSpMk id="23" creationId="{282D654E-1136-1235-A325-64197A76A146}"/>
          </ac:cxnSpMkLst>
        </pc:cxnChg>
        <pc:cxnChg chg="add mod">
          <ac:chgData name="Beatrice Yxhammar" userId="bd77ba28-5b7d-4d4d-88c2-356df44604f7" providerId="ADAL" clId="{B8FEAB8B-69CC-441A-AC64-26991DF426E6}" dt="2023-04-13T12:10:41.374" v="5747"/>
          <ac:cxnSpMkLst>
            <pc:docMk/>
            <pc:sldMk cId="3191615921" sldId="2147472050"/>
            <ac:cxnSpMk id="24" creationId="{72E9BE53-610F-3D7A-9519-4F269614DE17}"/>
          </ac:cxnSpMkLst>
        </pc:cxnChg>
        <pc:cxnChg chg="add mod">
          <ac:chgData name="Beatrice Yxhammar" userId="bd77ba28-5b7d-4d4d-88c2-356df44604f7" providerId="ADAL" clId="{B8FEAB8B-69CC-441A-AC64-26991DF426E6}" dt="2023-04-13T12:10:41.374" v="5747"/>
          <ac:cxnSpMkLst>
            <pc:docMk/>
            <pc:sldMk cId="3191615921" sldId="2147472050"/>
            <ac:cxnSpMk id="25" creationId="{9AAF36B0-E968-4030-6BBC-9DCF63D418BD}"/>
          </ac:cxnSpMkLst>
        </pc:cxnChg>
        <pc:cxnChg chg="add del mod">
          <ac:chgData name="Beatrice Yxhammar" userId="bd77ba28-5b7d-4d4d-88c2-356df44604f7" providerId="ADAL" clId="{B8FEAB8B-69CC-441A-AC64-26991DF426E6}" dt="2023-04-13T12:10:52.333" v="5750" actId="478"/>
          <ac:cxnSpMkLst>
            <pc:docMk/>
            <pc:sldMk cId="3191615921" sldId="2147472050"/>
            <ac:cxnSpMk id="28" creationId="{13415CC1-130A-EC3E-D241-C70F6748030C}"/>
          </ac:cxnSpMkLst>
        </pc:cxnChg>
        <pc:cxnChg chg="add del mod">
          <ac:chgData name="Beatrice Yxhammar" userId="bd77ba28-5b7d-4d4d-88c2-356df44604f7" providerId="ADAL" clId="{B8FEAB8B-69CC-441A-AC64-26991DF426E6}" dt="2023-04-13T12:10:51.272" v="5748" actId="478"/>
          <ac:cxnSpMkLst>
            <pc:docMk/>
            <pc:sldMk cId="3191615921" sldId="2147472050"/>
            <ac:cxnSpMk id="29" creationId="{B29A9A4C-48BE-1DEE-5C54-9C7F23185B6A}"/>
          </ac:cxnSpMkLst>
        </pc:cxnChg>
      </pc:sldChg>
    </pc:docChg>
  </pc:docChgLst>
  <pc:docChgLst>
    <pc:chgData name="Melanie Göthe" userId="a6f8288e-0b69-4917-8c0f-908130895f39" providerId="ADAL" clId="{E486C61E-2172-423C-B354-D65030912B31}"/>
    <pc:docChg chg="undo custSel addSld delSld modSld sldOrd">
      <pc:chgData name="Melanie Göthe" userId="a6f8288e-0b69-4917-8c0f-908130895f39" providerId="ADAL" clId="{E486C61E-2172-423C-B354-D65030912B31}" dt="2023-04-24T07:06:51.192" v="2596" actId="6549"/>
      <pc:docMkLst>
        <pc:docMk/>
      </pc:docMkLst>
      <pc:sldChg chg="modSp mod">
        <pc:chgData name="Melanie Göthe" userId="a6f8288e-0b69-4917-8c0f-908130895f39" providerId="ADAL" clId="{E486C61E-2172-423C-B354-D65030912B31}" dt="2023-04-17T16:05:49.882" v="2479" actId="114"/>
        <pc:sldMkLst>
          <pc:docMk/>
          <pc:sldMk cId="1963110736" sldId="269"/>
        </pc:sldMkLst>
        <pc:spChg chg="mod">
          <ac:chgData name="Melanie Göthe" userId="a6f8288e-0b69-4917-8c0f-908130895f39" providerId="ADAL" clId="{E486C61E-2172-423C-B354-D65030912B31}" dt="2023-04-17T16:05:39.139" v="2468" actId="20577"/>
          <ac:spMkLst>
            <pc:docMk/>
            <pc:sldMk cId="1963110736" sldId="269"/>
            <ac:spMk id="2" creationId="{A4A74FFB-753B-3951-1852-472561F28269}"/>
          </ac:spMkLst>
        </pc:spChg>
        <pc:spChg chg="mod">
          <ac:chgData name="Melanie Göthe" userId="a6f8288e-0b69-4917-8c0f-908130895f39" providerId="ADAL" clId="{E486C61E-2172-423C-B354-D65030912B31}" dt="2023-04-17T16:05:49.882" v="2479" actId="114"/>
          <ac:spMkLst>
            <pc:docMk/>
            <pc:sldMk cId="1963110736" sldId="269"/>
            <ac:spMk id="3" creationId="{2927D573-AD44-C3AF-2AC1-22C9A13CD1BD}"/>
          </ac:spMkLst>
        </pc:spChg>
      </pc:sldChg>
      <pc:sldChg chg="addSp delSp modSp mod">
        <pc:chgData name="Melanie Göthe" userId="a6f8288e-0b69-4917-8c0f-908130895f39" providerId="ADAL" clId="{E486C61E-2172-423C-B354-D65030912B31}" dt="2023-04-17T15:51:22.939" v="2097" actId="478"/>
        <pc:sldMkLst>
          <pc:docMk/>
          <pc:sldMk cId="167068617" sldId="270"/>
        </pc:sldMkLst>
        <pc:spChg chg="add del mod">
          <ac:chgData name="Melanie Göthe" userId="a6f8288e-0b69-4917-8c0f-908130895f39" providerId="ADAL" clId="{E486C61E-2172-423C-B354-D65030912B31}" dt="2023-04-17T15:51:22.939" v="2097" actId="478"/>
          <ac:spMkLst>
            <pc:docMk/>
            <pc:sldMk cId="167068617" sldId="270"/>
            <ac:spMk id="3" creationId="{4BD49193-7BEF-4BD9-C76C-752566A258AC}"/>
          </ac:spMkLst>
        </pc:spChg>
        <pc:spChg chg="del">
          <ac:chgData name="Melanie Göthe" userId="a6f8288e-0b69-4917-8c0f-908130895f39" providerId="ADAL" clId="{E486C61E-2172-423C-B354-D65030912B31}" dt="2023-04-17T15:51:20.853" v="2096" actId="478"/>
          <ac:spMkLst>
            <pc:docMk/>
            <pc:sldMk cId="167068617" sldId="270"/>
            <ac:spMk id="5" creationId="{9E6A1763-784B-3055-00AD-945F94344A1A}"/>
          </ac:spMkLst>
        </pc:spChg>
      </pc:sldChg>
      <pc:sldChg chg="modSp mod modNotesTx">
        <pc:chgData name="Melanie Göthe" userId="a6f8288e-0b69-4917-8c0f-908130895f39" providerId="ADAL" clId="{E486C61E-2172-423C-B354-D65030912B31}" dt="2023-04-24T07:04:53.128" v="2573" actId="20577"/>
        <pc:sldMkLst>
          <pc:docMk/>
          <pc:sldMk cId="3299696120" sldId="271"/>
        </pc:sldMkLst>
        <pc:spChg chg="mod">
          <ac:chgData name="Melanie Göthe" userId="a6f8288e-0b69-4917-8c0f-908130895f39" providerId="ADAL" clId="{E486C61E-2172-423C-B354-D65030912B31}" dt="2023-04-17T15:54:17.264" v="2326" actId="14100"/>
          <ac:spMkLst>
            <pc:docMk/>
            <pc:sldMk cId="3299696120" sldId="271"/>
            <ac:spMk id="5" creationId="{4DF5D34D-5700-48E9-49B4-3AA5D362DBA3}"/>
          </ac:spMkLst>
        </pc:spChg>
      </pc:sldChg>
      <pc:sldChg chg="addSp delSp modSp mod delCm modCm modNotesTx">
        <pc:chgData name="Melanie Göthe" userId="a6f8288e-0b69-4917-8c0f-908130895f39" providerId="ADAL" clId="{E486C61E-2172-423C-B354-D65030912B31}" dt="2023-04-24T07:05:23.661" v="2578" actId="6549"/>
        <pc:sldMkLst>
          <pc:docMk/>
          <pc:sldMk cId="2769940589" sldId="273"/>
        </pc:sldMkLst>
        <pc:spChg chg="mod">
          <ac:chgData name="Melanie Göthe" userId="a6f8288e-0b69-4917-8c0f-908130895f39" providerId="ADAL" clId="{E486C61E-2172-423C-B354-D65030912B31}" dt="2023-04-12T17:10:16.477" v="606" actId="692"/>
          <ac:spMkLst>
            <pc:docMk/>
            <pc:sldMk cId="2769940589" sldId="273"/>
            <ac:spMk id="4" creationId="{5C72D22E-0FB3-4CB4-B161-10F5ADF8671C}"/>
          </ac:spMkLst>
        </pc:spChg>
        <pc:spChg chg="mod">
          <ac:chgData name="Melanie Göthe" userId="a6f8288e-0b69-4917-8c0f-908130895f39" providerId="ADAL" clId="{E486C61E-2172-423C-B354-D65030912B31}" dt="2023-04-12T17:09:03.174" v="600" actId="14861"/>
          <ac:spMkLst>
            <pc:docMk/>
            <pc:sldMk cId="2769940589" sldId="273"/>
            <ac:spMk id="7" creationId="{BC8EF3AC-A9A0-4D4D-AEB5-EADF2B6619E5}"/>
          </ac:spMkLst>
        </pc:spChg>
        <pc:spChg chg="mod">
          <ac:chgData name="Melanie Göthe" userId="a6f8288e-0b69-4917-8c0f-908130895f39" providerId="ADAL" clId="{E486C61E-2172-423C-B354-D65030912B31}" dt="2023-04-12T17:04:34.332" v="569" actId="20577"/>
          <ac:spMkLst>
            <pc:docMk/>
            <pc:sldMk cId="2769940589" sldId="273"/>
            <ac:spMk id="8" creationId="{3A37DAD0-748B-49AB-9116-C595B8C3F862}"/>
          </ac:spMkLst>
        </pc:spChg>
        <pc:spChg chg="mod">
          <ac:chgData name="Melanie Göthe" userId="a6f8288e-0b69-4917-8c0f-908130895f39" providerId="ADAL" clId="{E486C61E-2172-423C-B354-D65030912B31}" dt="2023-04-12T17:10:19.564" v="607" actId="692"/>
          <ac:spMkLst>
            <pc:docMk/>
            <pc:sldMk cId="2769940589" sldId="273"/>
            <ac:spMk id="10" creationId="{6889C8EE-9BAC-4020-B997-358D4C86949A}"/>
          </ac:spMkLst>
        </pc:spChg>
        <pc:spChg chg="add mod ord">
          <ac:chgData name="Melanie Göthe" userId="a6f8288e-0b69-4917-8c0f-908130895f39" providerId="ADAL" clId="{E486C61E-2172-423C-B354-D65030912B31}" dt="2023-04-12T17:04:26.723" v="563" actId="167"/>
          <ac:spMkLst>
            <pc:docMk/>
            <pc:sldMk cId="2769940589" sldId="273"/>
            <ac:spMk id="13" creationId="{7EF33FC0-7938-7B9A-BEF8-13D680EE5D74}"/>
          </ac:spMkLst>
        </pc:spChg>
        <pc:spChg chg="add mod">
          <ac:chgData name="Melanie Göthe" userId="a6f8288e-0b69-4917-8c0f-908130895f39" providerId="ADAL" clId="{E486C61E-2172-423C-B354-D65030912B31}" dt="2023-04-12T17:06:24.312" v="591" actId="1037"/>
          <ac:spMkLst>
            <pc:docMk/>
            <pc:sldMk cId="2769940589" sldId="273"/>
            <ac:spMk id="14" creationId="{39829DEB-C402-9567-AB82-FC20E0BA96CC}"/>
          </ac:spMkLst>
        </pc:spChg>
        <pc:cxnChg chg="mod">
          <ac:chgData name="Melanie Göthe" userId="a6f8288e-0b69-4917-8c0f-908130895f39" providerId="ADAL" clId="{E486C61E-2172-423C-B354-D65030912B31}" dt="2023-04-12T16:52:10.400" v="27" actId="692"/>
          <ac:cxnSpMkLst>
            <pc:docMk/>
            <pc:sldMk cId="2769940589" sldId="273"/>
            <ac:cxnSpMk id="18" creationId="{40489027-8A86-440B-B263-15C980E415B2}"/>
          </ac:cxnSpMkLst>
        </pc:cxnChg>
        <pc:cxnChg chg="mod">
          <ac:chgData name="Melanie Göthe" userId="a6f8288e-0b69-4917-8c0f-908130895f39" providerId="ADAL" clId="{E486C61E-2172-423C-B354-D65030912B31}" dt="2023-04-12T16:52:10.400" v="27" actId="692"/>
          <ac:cxnSpMkLst>
            <pc:docMk/>
            <pc:sldMk cId="2769940589" sldId="273"/>
            <ac:cxnSpMk id="20" creationId="{53BB2858-59BC-4176-A042-339821DBEB89}"/>
          </ac:cxnSpMkLst>
        </pc:cxnChg>
        <pc:cxnChg chg="mod">
          <ac:chgData name="Melanie Göthe" userId="a6f8288e-0b69-4917-8c0f-908130895f39" providerId="ADAL" clId="{E486C61E-2172-423C-B354-D65030912B31}" dt="2023-04-12T16:52:10.400" v="27" actId="692"/>
          <ac:cxnSpMkLst>
            <pc:docMk/>
            <pc:sldMk cId="2769940589" sldId="273"/>
            <ac:cxnSpMk id="22" creationId="{2E7BD1ED-4131-4481-8379-79FB38C4346A}"/>
          </ac:cxnSpMkLst>
        </pc:cxnChg>
        <pc:cxnChg chg="del">
          <ac:chgData name="Melanie Göthe" userId="a6f8288e-0b69-4917-8c0f-908130895f39" providerId="ADAL" clId="{E486C61E-2172-423C-B354-D65030912B31}" dt="2023-04-12T17:02:46.306" v="541" actId="478"/>
          <ac:cxnSpMkLst>
            <pc:docMk/>
            <pc:sldMk cId="2769940589" sldId="273"/>
            <ac:cxnSpMk id="41" creationId="{A0F3C335-801C-4263-977F-88EB5A64A764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Melanie Göthe" userId="a6f8288e-0b69-4917-8c0f-908130895f39" providerId="ADAL" clId="{E486C61E-2172-423C-B354-D65030912B31}" dt="2023-04-17T19:24:42.221" v="2480"/>
              <pc2:cmMkLst xmlns:pc2="http://schemas.microsoft.com/office/powerpoint/2019/9/main/command">
                <pc:docMk/>
                <pc:sldMk cId="2769940589" sldId="273"/>
                <pc2:cmMk id="{B61BBEE6-283B-43D9-9DBF-878D0C35AE98}"/>
              </pc2:cmMkLst>
            </pc226:cmChg>
          </p:ext>
        </pc:extLst>
      </pc:sldChg>
      <pc:sldChg chg="addSp delSp modSp mod modNotesTx">
        <pc:chgData name="Melanie Göthe" userId="a6f8288e-0b69-4917-8c0f-908130895f39" providerId="ADAL" clId="{E486C61E-2172-423C-B354-D65030912B31}" dt="2023-04-24T07:05:28.812" v="2579" actId="6549"/>
        <pc:sldMkLst>
          <pc:docMk/>
          <pc:sldMk cId="869448594" sldId="274"/>
        </pc:sldMkLst>
        <pc:spChg chg="mod">
          <ac:chgData name="Melanie Göthe" userId="a6f8288e-0b69-4917-8c0f-908130895f39" providerId="ADAL" clId="{E486C61E-2172-423C-B354-D65030912B31}" dt="2023-04-12T17:04:11.257" v="561" actId="20577"/>
          <ac:spMkLst>
            <pc:docMk/>
            <pc:sldMk cId="869448594" sldId="274"/>
            <ac:spMk id="2" creationId="{2F58917B-A0E9-4AFA-9AF8-74549AE6F3AE}"/>
          </ac:spMkLst>
        </pc:spChg>
        <pc:spChg chg="mod">
          <ac:chgData name="Melanie Göthe" userId="a6f8288e-0b69-4917-8c0f-908130895f39" providerId="ADAL" clId="{E486C61E-2172-423C-B354-D65030912B31}" dt="2023-04-12T17:09:16.170" v="601" actId="14861"/>
          <ac:spMkLst>
            <pc:docMk/>
            <pc:sldMk cId="869448594" sldId="274"/>
            <ac:spMk id="4" creationId="{9FB3C8BC-18B5-4167-B2AA-7D8D8CDF68FE}"/>
          </ac:spMkLst>
        </pc:spChg>
        <pc:spChg chg="mod">
          <ac:chgData name="Melanie Göthe" userId="a6f8288e-0b69-4917-8c0f-908130895f39" providerId="ADAL" clId="{E486C61E-2172-423C-B354-D65030912B31}" dt="2023-04-12T17:09:16.170" v="601" actId="14861"/>
          <ac:spMkLst>
            <pc:docMk/>
            <pc:sldMk cId="869448594" sldId="274"/>
            <ac:spMk id="5" creationId="{17220DBC-1C34-4D4B-B20B-1DC077D74AB6}"/>
          </ac:spMkLst>
        </pc:spChg>
        <pc:spChg chg="mod">
          <ac:chgData name="Melanie Göthe" userId="a6f8288e-0b69-4917-8c0f-908130895f39" providerId="ADAL" clId="{E486C61E-2172-423C-B354-D65030912B31}" dt="2023-04-12T17:10:03.422" v="605" actId="692"/>
          <ac:spMkLst>
            <pc:docMk/>
            <pc:sldMk cId="869448594" sldId="274"/>
            <ac:spMk id="6" creationId="{382E9FB2-C959-487D-A543-AEB74240354B}"/>
          </ac:spMkLst>
        </pc:spChg>
        <pc:spChg chg="add del mod ord">
          <ac:chgData name="Melanie Göthe" userId="a6f8288e-0b69-4917-8c0f-908130895f39" providerId="ADAL" clId="{E486C61E-2172-423C-B354-D65030912B31}" dt="2023-04-12T17:06:36.359" v="592" actId="1036"/>
          <ac:spMkLst>
            <pc:docMk/>
            <pc:sldMk cId="869448594" sldId="274"/>
            <ac:spMk id="10" creationId="{1BBD1ED6-5759-40F1-E5B8-A1AA8D18F62C}"/>
          </ac:spMkLst>
        </pc:spChg>
        <pc:spChg chg="add mod">
          <ac:chgData name="Melanie Göthe" userId="a6f8288e-0b69-4917-8c0f-908130895f39" providerId="ADAL" clId="{E486C61E-2172-423C-B354-D65030912B31}" dt="2023-04-12T17:06:36.359" v="592" actId="1036"/>
          <ac:spMkLst>
            <pc:docMk/>
            <pc:sldMk cId="869448594" sldId="274"/>
            <ac:spMk id="11" creationId="{AE9D5D64-ECFD-761D-4AE3-FF7E33CA353B}"/>
          </ac:spMkLst>
        </pc:spChg>
        <pc:cxnChg chg="mod">
          <ac:chgData name="Melanie Göthe" userId="a6f8288e-0b69-4917-8c0f-908130895f39" providerId="ADAL" clId="{E486C61E-2172-423C-B354-D65030912B31}" dt="2023-04-12T16:51:50.187" v="18" actId="692"/>
          <ac:cxnSpMkLst>
            <pc:docMk/>
            <pc:sldMk cId="869448594" sldId="274"/>
            <ac:cxnSpMk id="7" creationId="{B6D9A8E8-A1C8-4401-B472-4E14DBB4B8CC}"/>
          </ac:cxnSpMkLst>
        </pc:cxnChg>
        <pc:cxnChg chg="mod">
          <ac:chgData name="Melanie Göthe" userId="a6f8288e-0b69-4917-8c0f-908130895f39" providerId="ADAL" clId="{E486C61E-2172-423C-B354-D65030912B31}" dt="2023-04-12T16:51:50.187" v="18" actId="692"/>
          <ac:cxnSpMkLst>
            <pc:docMk/>
            <pc:sldMk cId="869448594" sldId="274"/>
            <ac:cxnSpMk id="8" creationId="{BE8B0316-22C5-46DA-B150-FD9157E39DFF}"/>
          </ac:cxnSpMkLst>
        </pc:cxnChg>
        <pc:cxnChg chg="del">
          <ac:chgData name="Melanie Göthe" userId="a6f8288e-0b69-4917-8c0f-908130895f39" providerId="ADAL" clId="{E486C61E-2172-423C-B354-D65030912B31}" dt="2023-04-12T17:02:51.617" v="543" actId="478"/>
          <ac:cxnSpMkLst>
            <pc:docMk/>
            <pc:sldMk cId="869448594" sldId="274"/>
            <ac:cxnSpMk id="23" creationId="{53AC8B6A-E732-4849-9C73-C71AFD67FF08}"/>
          </ac:cxnSpMkLst>
        </pc:cxnChg>
      </pc:sldChg>
      <pc:sldChg chg="addSp delSp modSp mod modNotesTx">
        <pc:chgData name="Melanie Göthe" userId="a6f8288e-0b69-4917-8c0f-908130895f39" providerId="ADAL" clId="{E486C61E-2172-423C-B354-D65030912B31}" dt="2023-04-24T07:06:03.599" v="2581" actId="6549"/>
        <pc:sldMkLst>
          <pc:docMk/>
          <pc:sldMk cId="3540790339" sldId="275"/>
        </pc:sldMkLst>
        <pc:spChg chg="mod">
          <ac:chgData name="Melanie Göthe" userId="a6f8288e-0b69-4917-8c0f-908130895f39" providerId="ADAL" clId="{E486C61E-2172-423C-B354-D65030912B31}" dt="2023-04-12T17:05:54.023" v="588" actId="20577"/>
          <ac:spMkLst>
            <pc:docMk/>
            <pc:sldMk cId="3540790339" sldId="275"/>
            <ac:spMk id="2" creationId="{BB4CE4D4-5EAE-4E01-BFBE-B4F2C0D8B22D}"/>
          </ac:spMkLst>
        </pc:spChg>
        <pc:spChg chg="mod">
          <ac:chgData name="Melanie Göthe" userId="a6f8288e-0b69-4917-8c0f-908130895f39" providerId="ADAL" clId="{E486C61E-2172-423C-B354-D65030912B31}" dt="2023-04-12T17:09:56.116" v="604" actId="692"/>
          <ac:spMkLst>
            <pc:docMk/>
            <pc:sldMk cId="3540790339" sldId="275"/>
            <ac:spMk id="4" creationId="{6FB192FB-E2A1-4A00-9F01-ED5FE343147F}"/>
          </ac:spMkLst>
        </pc:spChg>
        <pc:spChg chg="mod">
          <ac:chgData name="Melanie Göthe" userId="a6f8288e-0b69-4917-8c0f-908130895f39" providerId="ADAL" clId="{E486C61E-2172-423C-B354-D65030912B31}" dt="2023-04-12T17:09:26.811" v="602" actId="14861"/>
          <ac:spMkLst>
            <pc:docMk/>
            <pc:sldMk cId="3540790339" sldId="275"/>
            <ac:spMk id="5" creationId="{F829DB07-DF37-4D2E-991F-A1A099754F0F}"/>
          </ac:spMkLst>
        </pc:spChg>
        <pc:spChg chg="mod">
          <ac:chgData name="Melanie Göthe" userId="a6f8288e-0b69-4917-8c0f-908130895f39" providerId="ADAL" clId="{E486C61E-2172-423C-B354-D65030912B31}" dt="2023-04-12T17:09:26.811" v="602" actId="14861"/>
          <ac:spMkLst>
            <pc:docMk/>
            <pc:sldMk cId="3540790339" sldId="275"/>
            <ac:spMk id="6" creationId="{453C7EBA-DD57-4A1B-90B1-A4BF58B672CB}"/>
          </ac:spMkLst>
        </pc:spChg>
        <pc:spChg chg="add mod ord">
          <ac:chgData name="Melanie Göthe" userId="a6f8288e-0b69-4917-8c0f-908130895f39" providerId="ADAL" clId="{E486C61E-2172-423C-B354-D65030912B31}" dt="2023-04-12T17:06:54.682" v="593" actId="1035"/>
          <ac:spMkLst>
            <pc:docMk/>
            <pc:sldMk cId="3540790339" sldId="275"/>
            <ac:spMk id="10" creationId="{E0F1C8AD-48F7-A016-7022-BF06A8FCB372}"/>
          </ac:spMkLst>
        </pc:spChg>
        <pc:spChg chg="add mod">
          <ac:chgData name="Melanie Göthe" userId="a6f8288e-0b69-4917-8c0f-908130895f39" providerId="ADAL" clId="{E486C61E-2172-423C-B354-D65030912B31}" dt="2023-04-12T17:06:54.682" v="593" actId="1035"/>
          <ac:spMkLst>
            <pc:docMk/>
            <pc:sldMk cId="3540790339" sldId="275"/>
            <ac:spMk id="11" creationId="{7603574C-4A9B-C350-3941-5EC7BE6B2F8F}"/>
          </ac:spMkLst>
        </pc:spChg>
        <pc:cxnChg chg="mod">
          <ac:chgData name="Melanie Göthe" userId="a6f8288e-0b69-4917-8c0f-908130895f39" providerId="ADAL" clId="{E486C61E-2172-423C-B354-D65030912B31}" dt="2023-04-12T16:51:36.606" v="16" actId="692"/>
          <ac:cxnSpMkLst>
            <pc:docMk/>
            <pc:sldMk cId="3540790339" sldId="275"/>
            <ac:cxnSpMk id="7" creationId="{D2F3A122-75F8-4557-8F13-F1CE617D4DF4}"/>
          </ac:cxnSpMkLst>
        </pc:cxnChg>
        <pc:cxnChg chg="mod">
          <ac:chgData name="Melanie Göthe" userId="a6f8288e-0b69-4917-8c0f-908130895f39" providerId="ADAL" clId="{E486C61E-2172-423C-B354-D65030912B31}" dt="2023-04-12T16:51:36.606" v="16" actId="692"/>
          <ac:cxnSpMkLst>
            <pc:docMk/>
            <pc:sldMk cId="3540790339" sldId="275"/>
            <ac:cxnSpMk id="9" creationId="{8E55273D-9CDE-4FA9-90A5-8E06E6339862}"/>
          </ac:cxnSpMkLst>
        </pc:cxnChg>
        <pc:cxnChg chg="del">
          <ac:chgData name="Melanie Göthe" userId="a6f8288e-0b69-4917-8c0f-908130895f39" providerId="ADAL" clId="{E486C61E-2172-423C-B354-D65030912B31}" dt="2023-04-12T17:03:07.341" v="545" actId="478"/>
          <ac:cxnSpMkLst>
            <pc:docMk/>
            <pc:sldMk cId="3540790339" sldId="275"/>
            <ac:cxnSpMk id="20" creationId="{5E2671A2-20B6-4A28-9E1C-26F9D609142D}"/>
          </ac:cxnSpMkLst>
        </pc:cxnChg>
      </pc:sldChg>
      <pc:sldChg chg="addSp delSp modSp mod modNotesTx">
        <pc:chgData name="Melanie Göthe" userId="a6f8288e-0b69-4917-8c0f-908130895f39" providerId="ADAL" clId="{E486C61E-2172-423C-B354-D65030912B31}" dt="2023-04-24T07:06:06.129" v="2582" actId="6549"/>
        <pc:sldMkLst>
          <pc:docMk/>
          <pc:sldMk cId="3191952264" sldId="276"/>
        </pc:sldMkLst>
        <pc:spChg chg="mod">
          <ac:chgData name="Melanie Göthe" userId="a6f8288e-0b69-4917-8c0f-908130895f39" providerId="ADAL" clId="{E486C61E-2172-423C-B354-D65030912B31}" dt="2023-04-12T17:03:48.492" v="552" actId="20577"/>
          <ac:spMkLst>
            <pc:docMk/>
            <pc:sldMk cId="3191952264" sldId="276"/>
            <ac:spMk id="2" creationId="{63A41C0F-878D-4245-B958-CD7D712C16EF}"/>
          </ac:spMkLst>
        </pc:spChg>
        <pc:spChg chg="mod">
          <ac:chgData name="Melanie Göthe" userId="a6f8288e-0b69-4917-8c0f-908130895f39" providerId="ADAL" clId="{E486C61E-2172-423C-B354-D65030912B31}" dt="2023-04-12T17:09:37.789" v="603" actId="14861"/>
          <ac:spMkLst>
            <pc:docMk/>
            <pc:sldMk cId="3191952264" sldId="276"/>
            <ac:spMk id="4" creationId="{AD4E3781-8740-47A3-BF5E-DFA75713B521}"/>
          </ac:spMkLst>
        </pc:spChg>
        <pc:spChg chg="mod">
          <ac:chgData name="Melanie Göthe" userId="a6f8288e-0b69-4917-8c0f-908130895f39" providerId="ADAL" clId="{E486C61E-2172-423C-B354-D65030912B31}" dt="2023-04-12T17:09:37.789" v="603" actId="14861"/>
          <ac:spMkLst>
            <pc:docMk/>
            <pc:sldMk cId="3191952264" sldId="276"/>
            <ac:spMk id="5" creationId="{8655C584-24AF-4023-8040-829CC9EF1BF9}"/>
          </ac:spMkLst>
        </pc:spChg>
        <pc:spChg chg="mod">
          <ac:chgData name="Melanie Göthe" userId="a6f8288e-0b69-4917-8c0f-908130895f39" providerId="ADAL" clId="{E486C61E-2172-423C-B354-D65030912B31}" dt="2023-04-12T17:09:37.789" v="603" actId="14861"/>
          <ac:spMkLst>
            <pc:docMk/>
            <pc:sldMk cId="3191952264" sldId="276"/>
            <ac:spMk id="6" creationId="{5C33CCB8-B63F-492F-9C26-D3D943C1BFF7}"/>
          </ac:spMkLst>
        </pc:spChg>
        <pc:spChg chg="add mod ord">
          <ac:chgData name="Melanie Göthe" userId="a6f8288e-0b69-4917-8c0f-908130895f39" providerId="ADAL" clId="{E486C61E-2172-423C-B354-D65030912B31}" dt="2023-04-12T17:03:40.156" v="549" actId="167"/>
          <ac:spMkLst>
            <pc:docMk/>
            <pc:sldMk cId="3191952264" sldId="276"/>
            <ac:spMk id="10" creationId="{3E8BDE73-F1C2-733C-BCC2-8F0875940543}"/>
          </ac:spMkLst>
        </pc:spChg>
        <pc:spChg chg="add mod">
          <ac:chgData name="Melanie Göthe" userId="a6f8288e-0b69-4917-8c0f-908130895f39" providerId="ADAL" clId="{E486C61E-2172-423C-B354-D65030912B31}" dt="2023-04-12T17:03:13.526" v="548"/>
          <ac:spMkLst>
            <pc:docMk/>
            <pc:sldMk cId="3191952264" sldId="276"/>
            <ac:spMk id="11" creationId="{95E9AF18-9027-4B7E-AEF1-F397B51BE188}"/>
          </ac:spMkLst>
        </pc:spChg>
        <pc:cxnChg chg="mod">
          <ac:chgData name="Melanie Göthe" userId="a6f8288e-0b69-4917-8c0f-908130895f39" providerId="ADAL" clId="{E486C61E-2172-423C-B354-D65030912B31}" dt="2023-04-12T16:51:22.262" v="14" actId="692"/>
          <ac:cxnSpMkLst>
            <pc:docMk/>
            <pc:sldMk cId="3191952264" sldId="276"/>
            <ac:cxnSpMk id="8" creationId="{A77F8A61-D091-491C-8E43-BA77C3250124}"/>
          </ac:cxnSpMkLst>
        </pc:cxnChg>
        <pc:cxnChg chg="mod">
          <ac:chgData name="Melanie Göthe" userId="a6f8288e-0b69-4917-8c0f-908130895f39" providerId="ADAL" clId="{E486C61E-2172-423C-B354-D65030912B31}" dt="2023-04-12T16:51:22.262" v="14" actId="692"/>
          <ac:cxnSpMkLst>
            <pc:docMk/>
            <pc:sldMk cId="3191952264" sldId="276"/>
            <ac:cxnSpMk id="9" creationId="{E5C66473-46E4-4E6C-AB45-1C30F7238E51}"/>
          </ac:cxnSpMkLst>
        </pc:cxnChg>
        <pc:cxnChg chg="del">
          <ac:chgData name="Melanie Göthe" userId="a6f8288e-0b69-4917-8c0f-908130895f39" providerId="ADAL" clId="{E486C61E-2172-423C-B354-D65030912B31}" dt="2023-04-12T17:03:13.014" v="547" actId="478"/>
          <ac:cxnSpMkLst>
            <pc:docMk/>
            <pc:sldMk cId="3191952264" sldId="276"/>
            <ac:cxnSpMk id="24" creationId="{D81F8971-4200-4D88-871C-C7DEE1715E7A}"/>
          </ac:cxnSpMkLst>
        </pc:cxnChg>
      </pc:sldChg>
      <pc:sldChg chg="modNotesTx">
        <pc:chgData name="Melanie Göthe" userId="a6f8288e-0b69-4917-8c0f-908130895f39" providerId="ADAL" clId="{E486C61E-2172-423C-B354-D65030912B31}" dt="2023-04-24T07:06:23.207" v="2588" actId="6549"/>
        <pc:sldMkLst>
          <pc:docMk/>
          <pc:sldMk cId="1759189031" sldId="279"/>
        </pc:sldMkLst>
      </pc:sldChg>
      <pc:sldChg chg="addSp delSp modSp del mod">
        <pc:chgData name="Melanie Göthe" userId="a6f8288e-0b69-4917-8c0f-908130895f39" providerId="ADAL" clId="{E486C61E-2172-423C-B354-D65030912B31}" dt="2023-04-12T17:08:13.445" v="599" actId="47"/>
        <pc:sldMkLst>
          <pc:docMk/>
          <pc:sldMk cId="3766626506" sldId="1912"/>
        </pc:sldMkLst>
        <pc:spChg chg="add mod ord">
          <ac:chgData name="Melanie Göthe" userId="a6f8288e-0b69-4917-8c0f-908130895f39" providerId="ADAL" clId="{E486C61E-2172-423C-B354-D65030912B31}" dt="2023-04-12T17:02:31.782" v="538" actId="167"/>
          <ac:spMkLst>
            <pc:docMk/>
            <pc:sldMk cId="3766626506" sldId="1912"/>
            <ac:spMk id="3" creationId="{E4E60523-5A80-9B96-3010-EE3449C14B5A}"/>
          </ac:spMkLst>
        </pc:spChg>
        <pc:spChg chg="add mod ord">
          <ac:chgData name="Melanie Göthe" userId="a6f8288e-0b69-4917-8c0f-908130895f39" providerId="ADAL" clId="{E486C61E-2172-423C-B354-D65030912B31}" dt="2023-04-12T17:02:31.782" v="538" actId="167"/>
          <ac:spMkLst>
            <pc:docMk/>
            <pc:sldMk cId="3766626506" sldId="1912"/>
            <ac:spMk id="7" creationId="{8DF93EF2-1DED-057E-CBF7-D7CF897E72D8}"/>
          </ac:spMkLst>
        </pc:spChg>
        <pc:spChg chg="mod">
          <ac:chgData name="Melanie Göthe" userId="a6f8288e-0b69-4917-8c0f-908130895f39" providerId="ADAL" clId="{E486C61E-2172-423C-B354-D65030912B31}" dt="2023-04-12T17:08:06.117" v="595" actId="21"/>
          <ac:spMkLst>
            <pc:docMk/>
            <pc:sldMk cId="3766626506" sldId="1912"/>
            <ac:spMk id="9" creationId="{631C8168-6BD0-42D8-A36B-557091C63904}"/>
          </ac:spMkLst>
        </pc:spChg>
        <pc:cxnChg chg="del">
          <ac:chgData name="Melanie Göthe" userId="a6f8288e-0b69-4917-8c0f-908130895f39" providerId="ADAL" clId="{E486C61E-2172-423C-B354-D65030912B31}" dt="2023-04-12T17:02:28.764" v="536" actId="478"/>
          <ac:cxnSpMkLst>
            <pc:docMk/>
            <pc:sldMk cId="3766626506" sldId="1912"/>
            <ac:cxnSpMk id="6" creationId="{8BECF75C-F6AF-40EC-8B8C-1423350EB066}"/>
          </ac:cxnSpMkLst>
        </pc:cxnChg>
      </pc:sldChg>
      <pc:sldChg chg="addSp delSp modSp mod modNotesTx">
        <pc:chgData name="Melanie Göthe" userId="a6f8288e-0b69-4917-8c0f-908130895f39" providerId="ADAL" clId="{E486C61E-2172-423C-B354-D65030912B31}" dt="2023-04-24T07:05:00.401" v="2575" actId="20577"/>
        <pc:sldMkLst>
          <pc:docMk/>
          <pc:sldMk cId="982025880" sldId="1925"/>
        </pc:sldMkLst>
        <pc:spChg chg="mod">
          <ac:chgData name="Melanie Göthe" userId="a6f8288e-0b69-4917-8c0f-908130895f39" providerId="ADAL" clId="{E486C61E-2172-423C-B354-D65030912B31}" dt="2023-04-12T17:24:11.212" v="857" actId="14100"/>
          <ac:spMkLst>
            <pc:docMk/>
            <pc:sldMk cId="982025880" sldId="1925"/>
            <ac:spMk id="3" creationId="{33456E54-EDF7-D521-41F4-44895499152C}"/>
          </ac:spMkLst>
        </pc:spChg>
        <pc:spChg chg="add mod ord">
          <ac:chgData name="Melanie Göthe" userId="a6f8288e-0b69-4917-8c0f-908130895f39" providerId="ADAL" clId="{E486C61E-2172-423C-B354-D65030912B31}" dt="2023-04-12T17:02:24.068" v="535" actId="167"/>
          <ac:spMkLst>
            <pc:docMk/>
            <pc:sldMk cId="982025880" sldId="1925"/>
            <ac:spMk id="5" creationId="{54AE3E11-2BB6-D0F1-CF1E-CB1494EF5549}"/>
          </ac:spMkLst>
        </pc:spChg>
        <pc:spChg chg="add mod ord">
          <ac:chgData name="Melanie Göthe" userId="a6f8288e-0b69-4917-8c0f-908130895f39" providerId="ADAL" clId="{E486C61E-2172-423C-B354-D65030912B31}" dt="2023-04-12T17:02:24.068" v="535" actId="167"/>
          <ac:spMkLst>
            <pc:docMk/>
            <pc:sldMk cId="982025880" sldId="1925"/>
            <ac:spMk id="6" creationId="{8C51432F-A586-5492-627F-2E7C0BCE77FC}"/>
          </ac:spMkLst>
        </pc:spChg>
        <pc:spChg chg="add mod">
          <ac:chgData name="Melanie Göthe" userId="a6f8288e-0b69-4917-8c0f-908130895f39" providerId="ADAL" clId="{E486C61E-2172-423C-B354-D65030912B31}" dt="2023-04-12T17:21:43.826" v="853" actId="1076"/>
          <ac:spMkLst>
            <pc:docMk/>
            <pc:sldMk cId="982025880" sldId="1925"/>
            <ac:spMk id="12" creationId="{8C4FC723-9F64-23AF-38F2-70B2A44D4187}"/>
          </ac:spMkLst>
        </pc:spChg>
        <pc:spChg chg="del mod">
          <ac:chgData name="Melanie Göthe" userId="a6f8288e-0b69-4917-8c0f-908130895f39" providerId="ADAL" clId="{E486C61E-2172-423C-B354-D65030912B31}" dt="2023-04-12T17:19:42.852" v="791" actId="478"/>
          <ac:spMkLst>
            <pc:docMk/>
            <pc:sldMk cId="982025880" sldId="1925"/>
            <ac:spMk id="15" creationId="{674649DC-5622-DC0C-02AD-F504ADFA50DF}"/>
          </ac:spMkLst>
        </pc:spChg>
        <pc:picChg chg="add del mod modCrop">
          <ac:chgData name="Melanie Göthe" userId="a6f8288e-0b69-4917-8c0f-908130895f39" providerId="ADAL" clId="{E486C61E-2172-423C-B354-D65030912B31}" dt="2023-04-12T17:18:29.488" v="784" actId="478"/>
          <ac:picMkLst>
            <pc:docMk/>
            <pc:sldMk cId="982025880" sldId="1925"/>
            <ac:picMk id="8" creationId="{D0B568B7-B152-8A34-65C6-0DC9549F2DE7}"/>
          </ac:picMkLst>
        </pc:picChg>
        <pc:picChg chg="add mod ord modCrop">
          <ac:chgData name="Melanie Göthe" userId="a6f8288e-0b69-4917-8c0f-908130895f39" providerId="ADAL" clId="{E486C61E-2172-423C-B354-D65030912B31}" dt="2023-04-12T17:19:53.474" v="836" actId="29295"/>
          <ac:picMkLst>
            <pc:docMk/>
            <pc:sldMk cId="982025880" sldId="1925"/>
            <ac:picMk id="10" creationId="{2B03E244-3947-FE7C-8662-BA4CF244C6B9}"/>
          </ac:picMkLst>
        </pc:picChg>
        <pc:picChg chg="add del mod">
          <ac:chgData name="Melanie Göthe" userId="a6f8288e-0b69-4917-8c0f-908130895f39" providerId="ADAL" clId="{E486C61E-2172-423C-B354-D65030912B31}" dt="2023-04-12T17:19:33.836" v="790" actId="27803"/>
          <ac:picMkLst>
            <pc:docMk/>
            <pc:sldMk cId="982025880" sldId="1925"/>
            <ac:picMk id="14" creationId="{674649DC-5622-DC0C-02AD-F504ADFA50DF}"/>
          </ac:picMkLst>
        </pc:picChg>
        <pc:cxnChg chg="del">
          <ac:chgData name="Melanie Göthe" userId="a6f8288e-0b69-4917-8c0f-908130895f39" providerId="ADAL" clId="{E486C61E-2172-423C-B354-D65030912B31}" dt="2023-04-12T17:02:20.290" v="533" actId="478"/>
          <ac:cxnSpMkLst>
            <pc:docMk/>
            <pc:sldMk cId="982025880" sldId="1925"/>
            <ac:cxnSpMk id="4" creationId="{5C929450-F68D-A83D-AF7E-F6FC79519F7D}"/>
          </ac:cxnSpMkLst>
        </pc:cxnChg>
      </pc:sldChg>
      <pc:sldChg chg="addSp delSp modSp mod modNotesTx">
        <pc:chgData name="Melanie Göthe" userId="a6f8288e-0b69-4917-8c0f-908130895f39" providerId="ADAL" clId="{E486C61E-2172-423C-B354-D65030912B31}" dt="2023-04-24T07:04:56.839" v="2574" actId="20577"/>
        <pc:sldMkLst>
          <pc:docMk/>
          <pc:sldMk cId="2311426210" sldId="1929"/>
        </pc:sldMkLst>
        <pc:spChg chg="add mod ord">
          <ac:chgData name="Melanie Göthe" userId="a6f8288e-0b69-4917-8c0f-908130895f39" providerId="ADAL" clId="{E486C61E-2172-423C-B354-D65030912B31}" dt="2023-04-12T17:01:58.023" v="530" actId="167"/>
          <ac:spMkLst>
            <pc:docMk/>
            <pc:sldMk cId="2311426210" sldId="1929"/>
            <ac:spMk id="2" creationId="{F3C898CF-46B8-48BA-4169-A9D69C1F4784}"/>
          </ac:spMkLst>
        </pc:spChg>
        <pc:spChg chg="add mod ord">
          <ac:chgData name="Melanie Göthe" userId="a6f8288e-0b69-4917-8c0f-908130895f39" providerId="ADAL" clId="{E486C61E-2172-423C-B354-D65030912B31}" dt="2023-04-12T17:02:08.602" v="532" actId="14100"/>
          <ac:spMkLst>
            <pc:docMk/>
            <pc:sldMk cId="2311426210" sldId="1929"/>
            <ac:spMk id="3" creationId="{5398C791-6F46-2309-FE90-8A470C93504C}"/>
          </ac:spMkLst>
        </pc:spChg>
        <pc:spChg chg="mod">
          <ac:chgData name="Melanie Göthe" userId="a6f8288e-0b69-4917-8c0f-908130895f39" providerId="ADAL" clId="{E486C61E-2172-423C-B354-D65030912B31}" dt="2023-04-12T17:24:02.233" v="856" actId="14100"/>
          <ac:spMkLst>
            <pc:docMk/>
            <pc:sldMk cId="2311426210" sldId="1929"/>
            <ac:spMk id="10" creationId="{92F3A734-B2A4-46B5-F98A-24D310F1451F}"/>
          </ac:spMkLst>
        </pc:spChg>
        <pc:picChg chg="mod">
          <ac:chgData name="Melanie Göthe" userId="a6f8288e-0b69-4917-8c0f-908130895f39" providerId="ADAL" clId="{E486C61E-2172-423C-B354-D65030912B31}" dt="2023-04-12T16:52:47.886" v="29"/>
          <ac:picMkLst>
            <pc:docMk/>
            <pc:sldMk cId="2311426210" sldId="1929"/>
            <ac:picMk id="12" creationId="{8F1A4FBF-1D09-B9C2-611E-5F8D44BC3A39}"/>
          </ac:picMkLst>
        </pc:picChg>
        <pc:picChg chg="mod">
          <ac:chgData name="Melanie Göthe" userId="a6f8288e-0b69-4917-8c0f-908130895f39" providerId="ADAL" clId="{E486C61E-2172-423C-B354-D65030912B31}" dt="2023-04-13T07:51:46.939" v="2095"/>
          <ac:picMkLst>
            <pc:docMk/>
            <pc:sldMk cId="2311426210" sldId="1929"/>
            <ac:picMk id="13" creationId="{5D52D264-1326-B22D-C30B-31613E1A4B12}"/>
          </ac:picMkLst>
        </pc:picChg>
        <pc:cxnChg chg="del mod">
          <ac:chgData name="Melanie Göthe" userId="a6f8288e-0b69-4917-8c0f-908130895f39" providerId="ADAL" clId="{E486C61E-2172-423C-B354-D65030912B31}" dt="2023-04-12T17:00:46.926" v="502" actId="478"/>
          <ac:cxnSpMkLst>
            <pc:docMk/>
            <pc:sldMk cId="2311426210" sldId="1929"/>
            <ac:cxnSpMk id="11" creationId="{0581ED12-1C44-9412-045E-EE28966C71E5}"/>
          </ac:cxnSpMkLst>
        </pc:cxnChg>
      </pc:sldChg>
      <pc:sldChg chg="addSp modSp mod">
        <pc:chgData name="Melanie Göthe" userId="a6f8288e-0b69-4917-8c0f-908130895f39" providerId="ADAL" clId="{E486C61E-2172-423C-B354-D65030912B31}" dt="2023-04-13T07:51:29.478" v="2094" actId="1076"/>
        <pc:sldMkLst>
          <pc:docMk/>
          <pc:sldMk cId="991400127" sldId="1930"/>
        </pc:sldMkLst>
        <pc:spChg chg="add mod">
          <ac:chgData name="Melanie Göthe" userId="a6f8288e-0b69-4917-8c0f-908130895f39" providerId="ADAL" clId="{E486C61E-2172-423C-B354-D65030912B31}" dt="2023-04-13T07:44:02.465" v="2012" actId="207"/>
          <ac:spMkLst>
            <pc:docMk/>
            <pc:sldMk cId="991400127" sldId="1930"/>
            <ac:spMk id="2" creationId="{C82D1296-1049-1419-D1B6-529B1C193C47}"/>
          </ac:spMkLst>
        </pc:spChg>
        <pc:spChg chg="mod">
          <ac:chgData name="Melanie Göthe" userId="a6f8288e-0b69-4917-8c0f-908130895f39" providerId="ADAL" clId="{E486C61E-2172-423C-B354-D65030912B31}" dt="2023-04-13T07:51:29.478" v="2094" actId="1076"/>
          <ac:spMkLst>
            <pc:docMk/>
            <pc:sldMk cId="991400127" sldId="1930"/>
            <ac:spMk id="3" creationId="{E201F2DD-85A5-A28A-E4E7-BC8A83E30223}"/>
          </ac:spMkLst>
        </pc:spChg>
        <pc:picChg chg="add mod">
          <ac:chgData name="Melanie Göthe" userId="a6f8288e-0b69-4917-8c0f-908130895f39" providerId="ADAL" clId="{E486C61E-2172-423C-B354-D65030912B31}" dt="2023-04-13T07:43:26.371" v="2006" actId="14100"/>
          <ac:picMkLst>
            <pc:docMk/>
            <pc:sldMk cId="991400127" sldId="1930"/>
            <ac:picMk id="5" creationId="{99E37AD1-E341-42E3-2A01-3185293BBADA}"/>
          </ac:picMkLst>
        </pc:picChg>
      </pc:sldChg>
      <pc:sldChg chg="addSp delSp modSp mod modClrScheme chgLayout modNotesTx">
        <pc:chgData name="Melanie Göthe" userId="a6f8288e-0b69-4917-8c0f-908130895f39" providerId="ADAL" clId="{E486C61E-2172-423C-B354-D65030912B31}" dt="2023-04-24T07:06:42.959" v="2594" actId="6549"/>
        <pc:sldMkLst>
          <pc:docMk/>
          <pc:sldMk cId="955331503" sldId="1931"/>
        </pc:sldMkLst>
        <pc:spChg chg="mod ord">
          <ac:chgData name="Melanie Göthe" userId="a6f8288e-0b69-4917-8c0f-908130895f39" providerId="ADAL" clId="{E486C61E-2172-423C-B354-D65030912B31}" dt="2023-04-13T07:05:45.476" v="860" actId="26606"/>
          <ac:spMkLst>
            <pc:docMk/>
            <pc:sldMk cId="955331503" sldId="1931"/>
            <ac:spMk id="3" creationId="{2A4D8E05-4B18-9E2D-44D2-D1B1E2850609}"/>
          </ac:spMkLst>
        </pc:spChg>
        <pc:spChg chg="mod ord">
          <ac:chgData name="Melanie Göthe" userId="a6f8288e-0b69-4917-8c0f-908130895f39" providerId="ADAL" clId="{E486C61E-2172-423C-B354-D65030912B31}" dt="2023-04-13T07:18:15.960" v="1164" actId="255"/>
          <ac:spMkLst>
            <pc:docMk/>
            <pc:sldMk cId="955331503" sldId="1931"/>
            <ac:spMk id="4" creationId="{F183F0C3-FFC2-2B2F-CE67-E52632DEBF09}"/>
          </ac:spMkLst>
        </pc:spChg>
        <pc:spChg chg="add mod topLvl">
          <ac:chgData name="Melanie Göthe" userId="a6f8288e-0b69-4917-8c0f-908130895f39" providerId="ADAL" clId="{E486C61E-2172-423C-B354-D65030912B31}" dt="2023-04-13T07:18:03.459" v="1163" actId="1038"/>
          <ac:spMkLst>
            <pc:docMk/>
            <pc:sldMk cId="955331503" sldId="1931"/>
            <ac:spMk id="7" creationId="{0AD32494-39FD-5BBD-16D9-DFD700D8FA92}"/>
          </ac:spMkLst>
        </pc:spChg>
        <pc:spChg chg="add mod">
          <ac:chgData name="Melanie Göthe" userId="a6f8288e-0b69-4917-8c0f-908130895f39" providerId="ADAL" clId="{E486C61E-2172-423C-B354-D65030912B31}" dt="2023-04-13T07:13:14.753" v="932" actId="164"/>
          <ac:spMkLst>
            <pc:docMk/>
            <pc:sldMk cId="955331503" sldId="1931"/>
            <ac:spMk id="8" creationId="{7FD67526-CEF6-3E2A-DF07-74A3E687B78E}"/>
          </ac:spMkLst>
        </pc:spChg>
        <pc:spChg chg="add mod">
          <ac:chgData name="Melanie Göthe" userId="a6f8288e-0b69-4917-8c0f-908130895f39" providerId="ADAL" clId="{E486C61E-2172-423C-B354-D65030912B31}" dt="2023-04-13T07:18:15.960" v="1164" actId="255"/>
          <ac:spMkLst>
            <pc:docMk/>
            <pc:sldMk cId="955331503" sldId="1931"/>
            <ac:spMk id="14" creationId="{2BDD2649-1B9F-A97E-8412-A7AFBE42E07C}"/>
          </ac:spMkLst>
        </pc:spChg>
        <pc:spChg chg="add mod">
          <ac:chgData name="Melanie Göthe" userId="a6f8288e-0b69-4917-8c0f-908130895f39" providerId="ADAL" clId="{E486C61E-2172-423C-B354-D65030912B31}" dt="2023-04-13T07:18:15.960" v="1164" actId="255"/>
          <ac:spMkLst>
            <pc:docMk/>
            <pc:sldMk cId="955331503" sldId="1931"/>
            <ac:spMk id="15" creationId="{07BC2F3A-7E80-60D5-64D4-C6D8C8B74A70}"/>
          </ac:spMkLst>
        </pc:spChg>
        <pc:spChg chg="add mod">
          <ac:chgData name="Melanie Göthe" userId="a6f8288e-0b69-4917-8c0f-908130895f39" providerId="ADAL" clId="{E486C61E-2172-423C-B354-D65030912B31}" dt="2023-04-13T07:18:15.960" v="1164" actId="255"/>
          <ac:spMkLst>
            <pc:docMk/>
            <pc:sldMk cId="955331503" sldId="1931"/>
            <ac:spMk id="16" creationId="{9BA35377-FD02-69AA-132A-CEF7967346D2}"/>
          </ac:spMkLst>
        </pc:spChg>
        <pc:spChg chg="add mod">
          <ac:chgData name="Melanie Göthe" userId="a6f8288e-0b69-4917-8c0f-908130895f39" providerId="ADAL" clId="{E486C61E-2172-423C-B354-D65030912B31}" dt="2023-04-13T07:18:03.459" v="1163" actId="1038"/>
          <ac:spMkLst>
            <pc:docMk/>
            <pc:sldMk cId="955331503" sldId="1931"/>
            <ac:spMk id="17" creationId="{6AA3DEB9-17B1-E347-7889-582AF327C0C2}"/>
          </ac:spMkLst>
        </pc:spChg>
        <pc:spChg chg="add mod">
          <ac:chgData name="Melanie Göthe" userId="a6f8288e-0b69-4917-8c0f-908130895f39" providerId="ADAL" clId="{E486C61E-2172-423C-B354-D65030912B31}" dt="2023-04-13T07:18:03.459" v="1163" actId="1038"/>
          <ac:spMkLst>
            <pc:docMk/>
            <pc:sldMk cId="955331503" sldId="1931"/>
            <ac:spMk id="18" creationId="{6FE9FB90-651F-BA4D-E718-318573E1C1B5}"/>
          </ac:spMkLst>
        </pc:spChg>
        <pc:spChg chg="add mod">
          <ac:chgData name="Melanie Göthe" userId="a6f8288e-0b69-4917-8c0f-908130895f39" providerId="ADAL" clId="{E486C61E-2172-423C-B354-D65030912B31}" dt="2023-04-13T07:31:42.463" v="1612" actId="1037"/>
          <ac:spMkLst>
            <pc:docMk/>
            <pc:sldMk cId="955331503" sldId="1931"/>
            <ac:spMk id="19" creationId="{9F21D6B5-A4FA-4E3E-5270-ADE173D654A1}"/>
          </ac:spMkLst>
        </pc:spChg>
        <pc:spChg chg="add mod">
          <ac:chgData name="Melanie Göthe" userId="a6f8288e-0b69-4917-8c0f-908130895f39" providerId="ADAL" clId="{E486C61E-2172-423C-B354-D65030912B31}" dt="2023-04-13T07:19:48.851" v="1180" actId="207"/>
          <ac:spMkLst>
            <pc:docMk/>
            <pc:sldMk cId="955331503" sldId="1931"/>
            <ac:spMk id="24" creationId="{25F60FFD-DFB1-B30A-5BED-9C63355518B9}"/>
          </ac:spMkLst>
        </pc:spChg>
        <pc:grpChg chg="add del mod">
          <ac:chgData name="Melanie Göthe" userId="a6f8288e-0b69-4917-8c0f-908130895f39" providerId="ADAL" clId="{E486C61E-2172-423C-B354-D65030912B31}" dt="2023-04-13T07:13:33.406" v="936" actId="165"/>
          <ac:grpSpMkLst>
            <pc:docMk/>
            <pc:sldMk cId="955331503" sldId="1931"/>
            <ac:grpSpMk id="9" creationId="{C3DFD6BA-8578-E55C-8AD7-71A198485655}"/>
          </ac:grpSpMkLst>
        </pc:grpChg>
        <pc:grpChg chg="add del mod">
          <ac:chgData name="Melanie Göthe" userId="a6f8288e-0b69-4917-8c0f-908130895f39" providerId="ADAL" clId="{E486C61E-2172-423C-B354-D65030912B31}" dt="2023-04-13T07:16:25.603" v="975" actId="478"/>
          <ac:grpSpMkLst>
            <pc:docMk/>
            <pc:sldMk cId="955331503" sldId="1931"/>
            <ac:grpSpMk id="10" creationId="{93FEAE1C-4A51-6FF6-A583-4D536C640188}"/>
          </ac:grpSpMkLst>
        </pc:grpChg>
        <pc:picChg chg="add mod topLvl">
          <ac:chgData name="Melanie Göthe" userId="a6f8288e-0b69-4917-8c0f-908130895f39" providerId="ADAL" clId="{E486C61E-2172-423C-B354-D65030912B31}" dt="2023-04-13T07:18:03.459" v="1163" actId="1038"/>
          <ac:picMkLst>
            <pc:docMk/>
            <pc:sldMk cId="955331503" sldId="1931"/>
            <ac:picMk id="5" creationId="{CCAE99FB-459E-A56A-D40B-0474F93EEA5F}"/>
          </ac:picMkLst>
        </pc:picChg>
        <pc:picChg chg="add mod">
          <ac:chgData name="Melanie Göthe" userId="a6f8288e-0b69-4917-8c0f-908130895f39" providerId="ADAL" clId="{E486C61E-2172-423C-B354-D65030912B31}" dt="2023-04-13T07:13:14.753" v="932" actId="164"/>
          <ac:picMkLst>
            <pc:docMk/>
            <pc:sldMk cId="955331503" sldId="1931"/>
            <ac:picMk id="6" creationId="{3524DC35-DD0A-8C03-0D11-F56875C986DE}"/>
          </ac:picMkLst>
        </pc:picChg>
        <pc:picChg chg="add mod">
          <ac:chgData name="Melanie Göthe" userId="a6f8288e-0b69-4917-8c0f-908130895f39" providerId="ADAL" clId="{E486C61E-2172-423C-B354-D65030912B31}" dt="2023-04-13T07:18:03.459" v="1163" actId="1038"/>
          <ac:picMkLst>
            <pc:docMk/>
            <pc:sldMk cId="955331503" sldId="1931"/>
            <ac:picMk id="11" creationId="{D7D225BE-027E-8155-662F-28B207B7E23D}"/>
          </ac:picMkLst>
        </pc:picChg>
        <pc:picChg chg="add mod">
          <ac:chgData name="Melanie Göthe" userId="a6f8288e-0b69-4917-8c0f-908130895f39" providerId="ADAL" clId="{E486C61E-2172-423C-B354-D65030912B31}" dt="2023-04-13T07:18:03.459" v="1163" actId="1038"/>
          <ac:picMkLst>
            <pc:docMk/>
            <pc:sldMk cId="955331503" sldId="1931"/>
            <ac:picMk id="12" creationId="{4294893C-A9B9-F85C-E97C-05AF4851B825}"/>
          </ac:picMkLst>
        </pc:picChg>
        <pc:picChg chg="add mod">
          <ac:chgData name="Melanie Göthe" userId="a6f8288e-0b69-4917-8c0f-908130895f39" providerId="ADAL" clId="{E486C61E-2172-423C-B354-D65030912B31}" dt="2023-04-13T07:18:03.459" v="1163" actId="1038"/>
          <ac:picMkLst>
            <pc:docMk/>
            <pc:sldMk cId="955331503" sldId="1931"/>
            <ac:picMk id="13" creationId="{539D7725-42DF-6D6B-7205-3B4D3D8D430F}"/>
          </ac:picMkLst>
        </pc:picChg>
        <pc:picChg chg="add del mod">
          <ac:chgData name="Melanie Göthe" userId="a6f8288e-0b69-4917-8c0f-908130895f39" providerId="ADAL" clId="{E486C61E-2172-423C-B354-D65030912B31}" dt="2023-04-13T07:17:58.809" v="1155" actId="478"/>
          <ac:picMkLst>
            <pc:docMk/>
            <pc:sldMk cId="955331503" sldId="1931"/>
            <ac:picMk id="21" creationId="{0B264897-1957-49DE-95B6-659CF9C70479}"/>
          </ac:picMkLst>
        </pc:picChg>
        <pc:picChg chg="add mod">
          <ac:chgData name="Melanie Göthe" userId="a6f8288e-0b69-4917-8c0f-908130895f39" providerId="ADAL" clId="{E486C61E-2172-423C-B354-D65030912B31}" dt="2023-04-13T07:20:20.056" v="1181"/>
          <ac:picMkLst>
            <pc:docMk/>
            <pc:sldMk cId="955331503" sldId="1931"/>
            <ac:picMk id="23" creationId="{850300DE-1D82-DED4-9D34-01BB642FA808}"/>
          </ac:picMkLst>
        </pc:picChg>
      </pc:sldChg>
      <pc:sldChg chg="addSp delSp modSp mod modClrScheme chgLayout modNotesTx">
        <pc:chgData name="Melanie Göthe" userId="a6f8288e-0b69-4917-8c0f-908130895f39" providerId="ADAL" clId="{E486C61E-2172-423C-B354-D65030912B31}" dt="2023-04-24T07:06:48.680" v="2595" actId="6549"/>
        <pc:sldMkLst>
          <pc:docMk/>
          <pc:sldMk cId="186238030" sldId="1932"/>
        </pc:sldMkLst>
        <pc:spChg chg="mod ord">
          <ac:chgData name="Melanie Göthe" userId="a6f8288e-0b69-4917-8c0f-908130895f39" providerId="ADAL" clId="{E486C61E-2172-423C-B354-D65030912B31}" dt="2023-04-13T07:46:23.911" v="2037" actId="700"/>
          <ac:spMkLst>
            <pc:docMk/>
            <pc:sldMk cId="186238030" sldId="1932"/>
            <ac:spMk id="2" creationId="{A50D96A8-6AE8-F65A-ACB6-DD8A3C064525}"/>
          </ac:spMkLst>
        </pc:spChg>
        <pc:spChg chg="del">
          <ac:chgData name="Melanie Göthe" userId="a6f8288e-0b69-4917-8c0f-908130895f39" providerId="ADAL" clId="{E486C61E-2172-423C-B354-D65030912B31}" dt="2023-04-13T07:20:53.427" v="1182" actId="931"/>
          <ac:spMkLst>
            <pc:docMk/>
            <pc:sldMk cId="186238030" sldId="1932"/>
            <ac:spMk id="3" creationId="{7002E004-21CF-B9F8-3FB5-BCF2B1731D06}"/>
          </ac:spMkLst>
        </pc:spChg>
        <pc:spChg chg="add del mod">
          <ac:chgData name="Melanie Göthe" userId="a6f8288e-0b69-4917-8c0f-908130895f39" providerId="ADAL" clId="{E486C61E-2172-423C-B354-D65030912B31}" dt="2023-04-13T07:26:44.813" v="1358" actId="478"/>
          <ac:spMkLst>
            <pc:docMk/>
            <pc:sldMk cId="186238030" sldId="1932"/>
            <ac:spMk id="6" creationId="{5676590E-A0E1-C136-1F06-3CF1C91475B1}"/>
          </ac:spMkLst>
        </pc:spChg>
        <pc:spChg chg="add mod">
          <ac:chgData name="Melanie Göthe" userId="a6f8288e-0b69-4917-8c0f-908130895f39" providerId="ADAL" clId="{E486C61E-2172-423C-B354-D65030912B31}" dt="2023-04-13T07:31:18.090" v="1610" actId="1036"/>
          <ac:spMkLst>
            <pc:docMk/>
            <pc:sldMk cId="186238030" sldId="1932"/>
            <ac:spMk id="7" creationId="{9EB6DE5A-67BE-E485-540D-202957B016DF}"/>
          </ac:spMkLst>
        </pc:spChg>
        <pc:spChg chg="add mod">
          <ac:chgData name="Melanie Göthe" userId="a6f8288e-0b69-4917-8c0f-908130895f39" providerId="ADAL" clId="{E486C61E-2172-423C-B354-D65030912B31}" dt="2023-04-13T07:31:18.090" v="1610" actId="1036"/>
          <ac:spMkLst>
            <pc:docMk/>
            <pc:sldMk cId="186238030" sldId="1932"/>
            <ac:spMk id="8" creationId="{3C8E0DE6-93CF-658D-C673-11C5BC26C969}"/>
          </ac:spMkLst>
        </pc:spChg>
        <pc:spChg chg="add mod">
          <ac:chgData name="Melanie Göthe" userId="a6f8288e-0b69-4917-8c0f-908130895f39" providerId="ADAL" clId="{E486C61E-2172-423C-B354-D65030912B31}" dt="2023-04-13T07:38:44.463" v="1825" actId="14100"/>
          <ac:spMkLst>
            <pc:docMk/>
            <pc:sldMk cId="186238030" sldId="1932"/>
            <ac:spMk id="9" creationId="{741481FD-E4CF-099B-2F92-BB90E153C23A}"/>
          </ac:spMkLst>
        </pc:spChg>
        <pc:spChg chg="add del mod">
          <ac:chgData name="Melanie Göthe" userId="a6f8288e-0b69-4917-8c0f-908130895f39" providerId="ADAL" clId="{E486C61E-2172-423C-B354-D65030912B31}" dt="2023-04-13T07:26:49.576" v="1360"/>
          <ac:spMkLst>
            <pc:docMk/>
            <pc:sldMk cId="186238030" sldId="1932"/>
            <ac:spMk id="13" creationId="{CC57F362-C80A-2907-7877-CD5D1E3E039F}"/>
          </ac:spMkLst>
        </pc:spChg>
        <pc:spChg chg="add del mod">
          <ac:chgData name="Melanie Göthe" userId="a6f8288e-0b69-4917-8c0f-908130895f39" providerId="ADAL" clId="{E486C61E-2172-423C-B354-D65030912B31}" dt="2023-04-13T07:26:49.576" v="1360"/>
          <ac:spMkLst>
            <pc:docMk/>
            <pc:sldMk cId="186238030" sldId="1932"/>
            <ac:spMk id="14" creationId="{6FA8BE10-9653-E60E-27AB-633EE3634988}"/>
          </ac:spMkLst>
        </pc:spChg>
        <pc:spChg chg="add del mod">
          <ac:chgData name="Melanie Göthe" userId="a6f8288e-0b69-4917-8c0f-908130895f39" providerId="ADAL" clId="{E486C61E-2172-423C-B354-D65030912B31}" dt="2023-04-13T07:26:49.576" v="1360"/>
          <ac:spMkLst>
            <pc:docMk/>
            <pc:sldMk cId="186238030" sldId="1932"/>
            <ac:spMk id="15" creationId="{97C8B6A7-C9E8-C663-D8B9-34503730036D}"/>
          </ac:spMkLst>
        </pc:spChg>
        <pc:spChg chg="add mod">
          <ac:chgData name="Melanie Göthe" userId="a6f8288e-0b69-4917-8c0f-908130895f39" providerId="ADAL" clId="{E486C61E-2172-423C-B354-D65030912B31}" dt="2023-04-13T07:31:18.090" v="1610" actId="1036"/>
          <ac:spMkLst>
            <pc:docMk/>
            <pc:sldMk cId="186238030" sldId="1932"/>
            <ac:spMk id="17" creationId="{8E4353B4-0651-EE8C-0AE2-27B354EBCEC1}"/>
          </ac:spMkLst>
        </pc:spChg>
        <pc:spChg chg="add mod">
          <ac:chgData name="Melanie Göthe" userId="a6f8288e-0b69-4917-8c0f-908130895f39" providerId="ADAL" clId="{E486C61E-2172-423C-B354-D65030912B31}" dt="2023-04-13T07:31:18.090" v="1610" actId="1036"/>
          <ac:spMkLst>
            <pc:docMk/>
            <pc:sldMk cId="186238030" sldId="1932"/>
            <ac:spMk id="18" creationId="{D3DC1901-3C67-220E-B859-08A8D8C37322}"/>
          </ac:spMkLst>
        </pc:spChg>
        <pc:spChg chg="add del mod">
          <ac:chgData name="Melanie Göthe" userId="a6f8288e-0b69-4917-8c0f-908130895f39" providerId="ADAL" clId="{E486C61E-2172-423C-B354-D65030912B31}" dt="2023-04-13T07:28:38.433" v="1464" actId="478"/>
          <ac:spMkLst>
            <pc:docMk/>
            <pc:sldMk cId="186238030" sldId="1932"/>
            <ac:spMk id="19" creationId="{2F7AAA4C-CF9A-B602-6242-B5FAF16CCA64}"/>
          </ac:spMkLst>
        </pc:spChg>
        <pc:spChg chg="add mod">
          <ac:chgData name="Melanie Göthe" userId="a6f8288e-0b69-4917-8c0f-908130895f39" providerId="ADAL" clId="{E486C61E-2172-423C-B354-D65030912B31}" dt="2023-04-17T16:01:37.729" v="2329" actId="20577"/>
          <ac:spMkLst>
            <pc:docMk/>
            <pc:sldMk cId="186238030" sldId="1932"/>
            <ac:spMk id="22" creationId="{19075EF0-9FD8-BCB9-CE2F-8E1B3D120075}"/>
          </ac:spMkLst>
        </pc:spChg>
        <pc:picChg chg="add mod ord">
          <ac:chgData name="Melanie Göthe" userId="a6f8288e-0b69-4917-8c0f-908130895f39" providerId="ADAL" clId="{E486C61E-2172-423C-B354-D65030912B31}" dt="2023-04-13T07:47:03.679" v="2046" actId="1076"/>
          <ac:picMkLst>
            <pc:docMk/>
            <pc:sldMk cId="186238030" sldId="1932"/>
            <ac:picMk id="5" creationId="{2133266A-A297-36D3-B2CF-90F87EAEAECE}"/>
          </ac:picMkLst>
        </pc:picChg>
        <pc:picChg chg="add del mod">
          <ac:chgData name="Melanie Göthe" userId="a6f8288e-0b69-4917-8c0f-908130895f39" providerId="ADAL" clId="{E486C61E-2172-423C-B354-D65030912B31}" dt="2023-04-13T07:26:49.576" v="1360"/>
          <ac:picMkLst>
            <pc:docMk/>
            <pc:sldMk cId="186238030" sldId="1932"/>
            <ac:picMk id="12" creationId="{759696C8-CCA3-4B36-5966-53ACFAECA268}"/>
          </ac:picMkLst>
        </pc:picChg>
        <pc:picChg chg="add mod">
          <ac:chgData name="Melanie Göthe" userId="a6f8288e-0b69-4917-8c0f-908130895f39" providerId="ADAL" clId="{E486C61E-2172-423C-B354-D65030912B31}" dt="2023-04-13T07:47:00.373" v="2045" actId="1076"/>
          <ac:picMkLst>
            <pc:docMk/>
            <pc:sldMk cId="186238030" sldId="1932"/>
            <ac:picMk id="16" creationId="{25089F8F-FFBF-C8AC-4EED-CD6E5EC6D431}"/>
          </ac:picMkLst>
        </pc:picChg>
        <pc:picChg chg="add del mod">
          <ac:chgData name="Melanie Göthe" userId="a6f8288e-0b69-4917-8c0f-908130895f39" providerId="ADAL" clId="{E486C61E-2172-423C-B354-D65030912B31}" dt="2023-04-13T07:28:19.178" v="1460" actId="478"/>
          <ac:picMkLst>
            <pc:docMk/>
            <pc:sldMk cId="186238030" sldId="1932"/>
            <ac:picMk id="21" creationId="{36083CDF-90C0-AC58-41BC-7382428A24DE}"/>
          </ac:picMkLst>
        </pc:picChg>
        <pc:cxnChg chg="add mod">
          <ac:chgData name="Melanie Göthe" userId="a6f8288e-0b69-4917-8c0f-908130895f39" providerId="ADAL" clId="{E486C61E-2172-423C-B354-D65030912B31}" dt="2023-04-13T07:48:31.272" v="2093" actId="692"/>
          <ac:cxnSpMkLst>
            <pc:docMk/>
            <pc:sldMk cId="186238030" sldId="1932"/>
            <ac:cxnSpMk id="11" creationId="{96A4DB6E-1CD0-B4BD-7494-E50BF3873C2B}"/>
          </ac:cxnSpMkLst>
        </pc:cxnChg>
      </pc:sldChg>
      <pc:sldChg chg="addSp delSp modSp mod modClrScheme chgLayout modNotesTx">
        <pc:chgData name="Melanie Göthe" userId="a6f8288e-0b69-4917-8c0f-908130895f39" providerId="ADAL" clId="{E486C61E-2172-423C-B354-D65030912B31}" dt="2023-04-24T07:05:12.305" v="2577" actId="20577"/>
        <pc:sldMkLst>
          <pc:docMk/>
          <pc:sldMk cId="255252139" sldId="2147472037"/>
        </pc:sldMkLst>
        <pc:spChg chg="mod ord">
          <ac:chgData name="Melanie Göthe" userId="a6f8288e-0b69-4917-8c0f-908130895f39" providerId="ADAL" clId="{E486C61E-2172-423C-B354-D65030912B31}" dt="2023-04-12T17:07:32.865" v="594" actId="255"/>
          <ac:spMkLst>
            <pc:docMk/>
            <pc:sldMk cId="255252139" sldId="2147472037"/>
            <ac:spMk id="2" creationId="{5692F327-49BD-4B2F-73DE-32B2F76834C5}"/>
          </ac:spMkLst>
        </pc:spChg>
        <pc:spChg chg="add del mod ord">
          <ac:chgData name="Melanie Göthe" userId="a6f8288e-0b69-4917-8c0f-908130895f39" providerId="ADAL" clId="{E486C61E-2172-423C-B354-D65030912B31}" dt="2023-04-12T16:57:18.899" v="235" actId="478"/>
          <ac:spMkLst>
            <pc:docMk/>
            <pc:sldMk cId="255252139" sldId="2147472037"/>
            <ac:spMk id="3" creationId="{36D8618C-42D5-455F-6F9F-C1F4E0C9F076}"/>
          </ac:spMkLst>
        </pc:spChg>
        <pc:spChg chg="add mod ord">
          <ac:chgData name="Melanie Göthe" userId="a6f8288e-0b69-4917-8c0f-908130895f39" providerId="ADAL" clId="{E486C61E-2172-423C-B354-D65030912B31}" dt="2023-04-12T17:02:39.228" v="540" actId="167"/>
          <ac:spMkLst>
            <pc:docMk/>
            <pc:sldMk cId="255252139" sldId="2147472037"/>
            <ac:spMk id="4" creationId="{EBEF3DAE-A560-0123-5283-61695E8F3DD3}"/>
          </ac:spMkLst>
        </pc:spChg>
        <pc:spChg chg="mod">
          <ac:chgData name="Melanie Göthe" userId="a6f8288e-0b69-4917-8c0f-908130895f39" providerId="ADAL" clId="{E486C61E-2172-423C-B354-D65030912B31}" dt="2023-04-12T17:11:29.943" v="672" actId="1076"/>
          <ac:spMkLst>
            <pc:docMk/>
            <pc:sldMk cId="255252139" sldId="2147472037"/>
            <ac:spMk id="5" creationId="{AF559174-DD05-7770-2528-421E90062177}"/>
          </ac:spMkLst>
        </pc:spChg>
        <pc:spChg chg="mod">
          <ac:chgData name="Melanie Göthe" userId="a6f8288e-0b69-4917-8c0f-908130895f39" providerId="ADAL" clId="{E486C61E-2172-423C-B354-D65030912B31}" dt="2023-04-12T17:11:29.943" v="672" actId="1076"/>
          <ac:spMkLst>
            <pc:docMk/>
            <pc:sldMk cId="255252139" sldId="2147472037"/>
            <ac:spMk id="6" creationId="{53EBB9AD-DCDC-04F8-DDC8-B3F44EC88449}"/>
          </ac:spMkLst>
        </pc:spChg>
        <pc:spChg chg="mod">
          <ac:chgData name="Melanie Göthe" userId="a6f8288e-0b69-4917-8c0f-908130895f39" providerId="ADAL" clId="{E486C61E-2172-423C-B354-D65030912B31}" dt="2023-04-12T17:11:04.295" v="646" actId="1036"/>
          <ac:spMkLst>
            <pc:docMk/>
            <pc:sldMk cId="255252139" sldId="2147472037"/>
            <ac:spMk id="7" creationId="{70C2323A-2833-2835-6B9F-886E2F1C7FB8}"/>
          </ac:spMkLst>
        </pc:spChg>
        <pc:spChg chg="add mod ord">
          <ac:chgData name="Melanie Göthe" userId="a6f8288e-0b69-4917-8c0f-908130895f39" providerId="ADAL" clId="{E486C61E-2172-423C-B354-D65030912B31}" dt="2023-04-12T17:02:39.228" v="540" actId="167"/>
          <ac:spMkLst>
            <pc:docMk/>
            <pc:sldMk cId="255252139" sldId="2147472037"/>
            <ac:spMk id="8" creationId="{739B9612-7D9C-64FF-6789-44D682AEE6C0}"/>
          </ac:spMkLst>
        </pc:spChg>
        <pc:spChg chg="mod">
          <ac:chgData name="Melanie Göthe" userId="a6f8288e-0b69-4917-8c0f-908130895f39" providerId="ADAL" clId="{E486C61E-2172-423C-B354-D65030912B31}" dt="2023-04-12T17:11:04.295" v="646" actId="1036"/>
          <ac:spMkLst>
            <pc:docMk/>
            <pc:sldMk cId="255252139" sldId="2147472037"/>
            <ac:spMk id="9" creationId="{659DF43F-013D-4466-D02C-9CBDBD4D9D62}"/>
          </ac:spMkLst>
        </pc:spChg>
        <pc:spChg chg="mod">
          <ac:chgData name="Melanie Göthe" userId="a6f8288e-0b69-4917-8c0f-908130895f39" providerId="ADAL" clId="{E486C61E-2172-423C-B354-D65030912B31}" dt="2023-04-12T17:11:39.681" v="673" actId="1076"/>
          <ac:spMkLst>
            <pc:docMk/>
            <pc:sldMk cId="255252139" sldId="2147472037"/>
            <ac:spMk id="10" creationId="{AB64DAB2-E1C8-C1D7-376B-84630AA67AAD}"/>
          </ac:spMkLst>
        </pc:spChg>
        <pc:spChg chg="mod">
          <ac:chgData name="Melanie Göthe" userId="a6f8288e-0b69-4917-8c0f-908130895f39" providerId="ADAL" clId="{E486C61E-2172-423C-B354-D65030912B31}" dt="2023-04-12T17:11:39.681" v="673" actId="1076"/>
          <ac:spMkLst>
            <pc:docMk/>
            <pc:sldMk cId="255252139" sldId="2147472037"/>
            <ac:spMk id="11" creationId="{A1CC7C86-9436-90D0-F7F5-996D2503D4AC}"/>
          </ac:spMkLst>
        </pc:spChg>
        <pc:cxnChg chg="mod">
          <ac:chgData name="Melanie Göthe" userId="a6f8288e-0b69-4917-8c0f-908130895f39" providerId="ADAL" clId="{E486C61E-2172-423C-B354-D65030912B31}" dt="2023-04-12T17:11:29.943" v="672" actId="1076"/>
          <ac:cxnSpMkLst>
            <pc:docMk/>
            <pc:sldMk cId="255252139" sldId="2147472037"/>
            <ac:cxnSpMk id="19" creationId="{41F1E5CB-A96D-4EF4-8952-515A8AD2C174}"/>
          </ac:cxnSpMkLst>
        </pc:cxnChg>
        <pc:cxnChg chg="mod">
          <ac:chgData name="Melanie Göthe" userId="a6f8288e-0b69-4917-8c0f-908130895f39" providerId="ADAL" clId="{E486C61E-2172-423C-B354-D65030912B31}" dt="2023-04-12T17:11:04.295" v="646" actId="1036"/>
          <ac:cxnSpMkLst>
            <pc:docMk/>
            <pc:sldMk cId="255252139" sldId="2147472037"/>
            <ac:cxnSpMk id="21" creationId="{9774D60F-35A6-34A0-94B4-7F3894F0DC35}"/>
          </ac:cxnSpMkLst>
        </pc:cxnChg>
        <pc:cxnChg chg="mod">
          <ac:chgData name="Melanie Göthe" userId="a6f8288e-0b69-4917-8c0f-908130895f39" providerId="ADAL" clId="{E486C61E-2172-423C-B354-D65030912B31}" dt="2023-04-12T17:11:39.681" v="673" actId="1076"/>
          <ac:cxnSpMkLst>
            <pc:docMk/>
            <pc:sldMk cId="255252139" sldId="2147472037"/>
            <ac:cxnSpMk id="23" creationId="{B68A4A93-0B1B-8FEB-C45E-E3C4FDCB73CD}"/>
          </ac:cxnSpMkLst>
        </pc:cxnChg>
      </pc:sldChg>
      <pc:sldChg chg="addSp modSp mod modClrScheme chgLayout modNotesTx">
        <pc:chgData name="Melanie Göthe" userId="a6f8288e-0b69-4917-8c0f-908130895f39" providerId="ADAL" clId="{E486C61E-2172-423C-B354-D65030912B31}" dt="2023-04-24T07:06:51.192" v="2596" actId="6549"/>
        <pc:sldMkLst>
          <pc:docMk/>
          <pc:sldMk cId="1308016802" sldId="2147472038"/>
        </pc:sldMkLst>
        <pc:spChg chg="mod ord">
          <ac:chgData name="Melanie Göthe" userId="a6f8288e-0b69-4917-8c0f-908130895f39" providerId="ADAL" clId="{E486C61E-2172-423C-B354-D65030912B31}" dt="2023-04-13T07:45:15.240" v="2034" actId="700"/>
          <ac:spMkLst>
            <pc:docMk/>
            <pc:sldMk cId="1308016802" sldId="2147472038"/>
            <ac:spMk id="2" creationId="{55BEE7FA-5EF9-9C4F-93C7-6F1D9DEED890}"/>
          </ac:spMkLst>
        </pc:spChg>
        <pc:spChg chg="mod ord">
          <ac:chgData name="Melanie Göthe" userId="a6f8288e-0b69-4917-8c0f-908130895f39" providerId="ADAL" clId="{E486C61E-2172-423C-B354-D65030912B31}" dt="2023-04-17T19:25:56.668" v="2491" actId="20577"/>
          <ac:spMkLst>
            <pc:docMk/>
            <pc:sldMk cId="1308016802" sldId="2147472038"/>
            <ac:spMk id="3" creationId="{56654312-91FC-7DD5-DB93-A906D9B32D73}"/>
          </ac:spMkLst>
        </pc:spChg>
        <pc:spChg chg="add mod">
          <ac:chgData name="Melanie Göthe" userId="a6f8288e-0b69-4917-8c0f-908130895f39" providerId="ADAL" clId="{E486C61E-2172-423C-B354-D65030912B31}" dt="2023-04-13T07:48:06.408" v="2077" actId="1035"/>
          <ac:spMkLst>
            <pc:docMk/>
            <pc:sldMk cId="1308016802" sldId="2147472038"/>
            <ac:spMk id="8" creationId="{0E1C73C5-47F7-D0BE-A119-D32FFEABC904}"/>
          </ac:spMkLst>
        </pc:spChg>
        <pc:spChg chg="add mod">
          <ac:chgData name="Melanie Göthe" userId="a6f8288e-0b69-4917-8c0f-908130895f39" providerId="ADAL" clId="{E486C61E-2172-423C-B354-D65030912B31}" dt="2023-04-13T07:48:06.408" v="2077" actId="1035"/>
          <ac:spMkLst>
            <pc:docMk/>
            <pc:sldMk cId="1308016802" sldId="2147472038"/>
            <ac:spMk id="9" creationId="{350A8902-1A9B-27CA-4CC0-E0AEE9B955F1}"/>
          </ac:spMkLst>
        </pc:spChg>
        <pc:spChg chg="add mod">
          <ac:chgData name="Melanie Göthe" userId="a6f8288e-0b69-4917-8c0f-908130895f39" providerId="ADAL" clId="{E486C61E-2172-423C-B354-D65030912B31}" dt="2023-04-13T07:48:06.408" v="2077" actId="1035"/>
          <ac:spMkLst>
            <pc:docMk/>
            <pc:sldMk cId="1308016802" sldId="2147472038"/>
            <ac:spMk id="10" creationId="{B77F7D7F-72C7-DA85-6C69-A5A5DF86DEAC}"/>
          </ac:spMkLst>
        </pc:spChg>
        <pc:spChg chg="add mod">
          <ac:chgData name="Melanie Göthe" userId="a6f8288e-0b69-4917-8c0f-908130895f39" providerId="ADAL" clId="{E486C61E-2172-423C-B354-D65030912B31}" dt="2023-04-13T07:48:06.408" v="2077" actId="1035"/>
          <ac:spMkLst>
            <pc:docMk/>
            <pc:sldMk cId="1308016802" sldId="2147472038"/>
            <ac:spMk id="11" creationId="{EE91CD24-7E4F-BC10-4031-10FCD98D9D35}"/>
          </ac:spMkLst>
        </pc:spChg>
        <pc:spChg chg="add mod">
          <ac:chgData name="Melanie Göthe" userId="a6f8288e-0b69-4917-8c0f-908130895f39" providerId="ADAL" clId="{E486C61E-2172-423C-B354-D65030912B31}" dt="2023-04-13T07:44:51.715" v="2032" actId="20577"/>
          <ac:spMkLst>
            <pc:docMk/>
            <pc:sldMk cId="1308016802" sldId="2147472038"/>
            <ac:spMk id="13" creationId="{4CCD26A8-5E08-70D2-FAA0-B2BB195EA1BB}"/>
          </ac:spMkLst>
        </pc:spChg>
        <pc:picChg chg="add mod">
          <ac:chgData name="Melanie Göthe" userId="a6f8288e-0b69-4917-8c0f-908130895f39" providerId="ADAL" clId="{E486C61E-2172-423C-B354-D65030912B31}" dt="2023-04-13T07:48:06.408" v="2077" actId="1035"/>
          <ac:picMkLst>
            <pc:docMk/>
            <pc:sldMk cId="1308016802" sldId="2147472038"/>
            <ac:picMk id="5" creationId="{06F147E3-6225-491B-C31A-B2C014C62165}"/>
          </ac:picMkLst>
        </pc:picChg>
        <pc:picChg chg="add mod">
          <ac:chgData name="Melanie Göthe" userId="a6f8288e-0b69-4917-8c0f-908130895f39" providerId="ADAL" clId="{E486C61E-2172-423C-B354-D65030912B31}" dt="2023-04-13T07:48:06.408" v="2077" actId="1035"/>
          <ac:picMkLst>
            <pc:docMk/>
            <pc:sldMk cId="1308016802" sldId="2147472038"/>
            <ac:picMk id="7" creationId="{68B256A5-CE56-1B71-5757-E2A37471A02F}"/>
          </ac:picMkLst>
        </pc:picChg>
        <pc:cxnChg chg="add mod">
          <ac:chgData name="Melanie Göthe" userId="a6f8288e-0b69-4917-8c0f-908130895f39" providerId="ADAL" clId="{E486C61E-2172-423C-B354-D65030912B31}" dt="2023-04-13T07:48:13.600" v="2078" actId="1076"/>
          <ac:cxnSpMkLst>
            <pc:docMk/>
            <pc:sldMk cId="1308016802" sldId="2147472038"/>
            <ac:cxnSpMk id="12" creationId="{503966BB-630E-376D-93E0-5282FD178882}"/>
          </ac:cxnSpMkLst>
        </pc:cxnChg>
      </pc:sldChg>
      <pc:sldChg chg="modNotesTx">
        <pc:chgData name="Melanie Göthe" userId="a6f8288e-0b69-4917-8c0f-908130895f39" providerId="ADAL" clId="{E486C61E-2172-423C-B354-D65030912B31}" dt="2023-04-24T07:06:08.785" v="2583" actId="6549"/>
        <pc:sldMkLst>
          <pc:docMk/>
          <pc:sldMk cId="62264616" sldId="2147472039"/>
        </pc:sldMkLst>
      </pc:sldChg>
      <pc:sldChg chg="modNotesTx">
        <pc:chgData name="Melanie Göthe" userId="a6f8288e-0b69-4917-8c0f-908130895f39" providerId="ADAL" clId="{E486C61E-2172-423C-B354-D65030912B31}" dt="2023-04-24T07:06:12.830" v="2584" actId="6549"/>
        <pc:sldMkLst>
          <pc:docMk/>
          <pc:sldMk cId="4094786679" sldId="2147472040"/>
        </pc:sldMkLst>
      </pc:sldChg>
      <pc:sldChg chg="modNotesTx">
        <pc:chgData name="Melanie Göthe" userId="a6f8288e-0b69-4917-8c0f-908130895f39" providerId="ADAL" clId="{E486C61E-2172-423C-B354-D65030912B31}" dt="2023-04-24T07:06:15.069" v="2585" actId="6549"/>
        <pc:sldMkLst>
          <pc:docMk/>
          <pc:sldMk cId="722332992" sldId="2147472042"/>
        </pc:sldMkLst>
      </pc:sldChg>
      <pc:sldChg chg="modNotesTx">
        <pc:chgData name="Melanie Göthe" userId="a6f8288e-0b69-4917-8c0f-908130895f39" providerId="ADAL" clId="{E486C61E-2172-423C-B354-D65030912B31}" dt="2023-04-24T07:06:20.189" v="2587" actId="20577"/>
        <pc:sldMkLst>
          <pc:docMk/>
          <pc:sldMk cId="2314043539" sldId="2147472043"/>
        </pc:sldMkLst>
      </pc:sldChg>
      <pc:sldChg chg="modNotesTx">
        <pc:chgData name="Melanie Göthe" userId="a6f8288e-0b69-4917-8c0f-908130895f39" providerId="ADAL" clId="{E486C61E-2172-423C-B354-D65030912B31}" dt="2023-04-24T07:06:35.887" v="2592" actId="6549"/>
        <pc:sldMkLst>
          <pc:docMk/>
          <pc:sldMk cId="3129160059" sldId="2147472044"/>
        </pc:sldMkLst>
      </pc:sldChg>
      <pc:sldChg chg="modNotesTx">
        <pc:chgData name="Melanie Göthe" userId="a6f8288e-0b69-4917-8c0f-908130895f39" providerId="ADAL" clId="{E486C61E-2172-423C-B354-D65030912B31}" dt="2023-04-24T07:06:30.802" v="2590" actId="6549"/>
        <pc:sldMkLst>
          <pc:docMk/>
          <pc:sldMk cId="1203434712" sldId="2147472045"/>
        </pc:sldMkLst>
      </pc:sldChg>
      <pc:sldChg chg="modNotesTx">
        <pc:chgData name="Melanie Göthe" userId="a6f8288e-0b69-4917-8c0f-908130895f39" providerId="ADAL" clId="{E486C61E-2172-423C-B354-D65030912B31}" dt="2023-04-24T07:06:28.140" v="2589" actId="6549"/>
        <pc:sldMkLst>
          <pc:docMk/>
          <pc:sldMk cId="2389662572" sldId="2147472048"/>
        </pc:sldMkLst>
      </pc:sldChg>
      <pc:sldChg chg="modNotesTx">
        <pc:chgData name="Melanie Göthe" userId="a6f8288e-0b69-4917-8c0f-908130895f39" providerId="ADAL" clId="{E486C61E-2172-423C-B354-D65030912B31}" dt="2023-04-24T07:06:33.439" v="2591" actId="6549"/>
        <pc:sldMkLst>
          <pc:docMk/>
          <pc:sldMk cId="3470470599" sldId="2147472049"/>
        </pc:sldMkLst>
      </pc:sldChg>
      <pc:sldChg chg="modNotesTx">
        <pc:chgData name="Melanie Göthe" userId="a6f8288e-0b69-4917-8c0f-908130895f39" providerId="ADAL" clId="{E486C61E-2172-423C-B354-D65030912B31}" dt="2023-04-24T07:06:38.444" v="2593" actId="6549"/>
        <pc:sldMkLst>
          <pc:docMk/>
          <pc:sldMk cId="3191615921" sldId="2147472050"/>
        </pc:sldMkLst>
      </pc:sldChg>
      <pc:sldChg chg="addSp delSp modSp new del mod modClrScheme chgLayout">
        <pc:chgData name="Melanie Göthe" userId="a6f8288e-0b69-4917-8c0f-908130895f39" providerId="ADAL" clId="{E486C61E-2172-423C-B354-D65030912B31}" dt="2023-04-12T16:59:53.335" v="423" actId="47"/>
        <pc:sldMkLst>
          <pc:docMk/>
          <pc:sldMk cId="2069835646" sldId="2147472051"/>
        </pc:sldMkLst>
        <pc:spChg chg="del mod ord">
          <ac:chgData name="Melanie Göthe" userId="a6f8288e-0b69-4917-8c0f-908130895f39" providerId="ADAL" clId="{E486C61E-2172-423C-B354-D65030912B31}" dt="2023-04-12T16:59:07.195" v="300" actId="700"/>
          <ac:spMkLst>
            <pc:docMk/>
            <pc:sldMk cId="2069835646" sldId="2147472051"/>
            <ac:spMk id="2" creationId="{B68357B7-1ECB-6419-EBA5-778EB29DB54B}"/>
          </ac:spMkLst>
        </pc:spChg>
        <pc:spChg chg="del mod ord">
          <ac:chgData name="Melanie Göthe" userId="a6f8288e-0b69-4917-8c0f-908130895f39" providerId="ADAL" clId="{E486C61E-2172-423C-B354-D65030912B31}" dt="2023-04-12T16:59:07.195" v="300" actId="700"/>
          <ac:spMkLst>
            <pc:docMk/>
            <pc:sldMk cId="2069835646" sldId="2147472051"/>
            <ac:spMk id="3" creationId="{ACDCAAEA-452A-4C6A-5F7A-2ED9A4693CF8}"/>
          </ac:spMkLst>
        </pc:spChg>
        <pc:spChg chg="add mod ord">
          <ac:chgData name="Melanie Göthe" userId="a6f8288e-0b69-4917-8c0f-908130895f39" providerId="ADAL" clId="{E486C61E-2172-423C-B354-D65030912B31}" dt="2023-04-12T16:59:11.594" v="318" actId="20577"/>
          <ac:spMkLst>
            <pc:docMk/>
            <pc:sldMk cId="2069835646" sldId="2147472051"/>
            <ac:spMk id="4" creationId="{C0F90518-A1C2-55A0-25AB-43FB91BB74FC}"/>
          </ac:spMkLst>
        </pc:spChg>
        <pc:spChg chg="add mod ord">
          <ac:chgData name="Melanie Göthe" userId="a6f8288e-0b69-4917-8c0f-908130895f39" providerId="ADAL" clId="{E486C61E-2172-423C-B354-D65030912B31}" dt="2023-04-12T16:59:34.374" v="422" actId="20577"/>
          <ac:spMkLst>
            <pc:docMk/>
            <pc:sldMk cId="2069835646" sldId="2147472051"/>
            <ac:spMk id="5" creationId="{44B2A552-8E43-EFA2-61AA-292D56C8608E}"/>
          </ac:spMkLst>
        </pc:spChg>
      </pc:sldChg>
      <pc:sldChg chg="modSp new del mod ord">
        <pc:chgData name="Melanie Göthe" userId="a6f8288e-0b69-4917-8c0f-908130895f39" providerId="ADAL" clId="{E486C61E-2172-423C-B354-D65030912B31}" dt="2023-04-17T19:27:15.120" v="2528" actId="47"/>
        <pc:sldMkLst>
          <pc:docMk/>
          <pc:sldMk cId="4242617687" sldId="2147472051"/>
        </pc:sldMkLst>
        <pc:spChg chg="mod">
          <ac:chgData name="Melanie Göthe" userId="a6f8288e-0b69-4917-8c0f-908130895f39" providerId="ADAL" clId="{E486C61E-2172-423C-B354-D65030912B31}" dt="2023-04-13T07:08:50.730" v="863"/>
          <ac:spMkLst>
            <pc:docMk/>
            <pc:sldMk cId="4242617687" sldId="2147472051"/>
            <ac:spMk id="3" creationId="{31114069-6064-CB81-001E-A3FD1F9F1CCC}"/>
          </ac:spMkLst>
        </pc:spChg>
      </pc:sldChg>
      <pc:sldChg chg="modSp add del mod">
        <pc:chgData name="Melanie Göthe" userId="a6f8288e-0b69-4917-8c0f-908130895f39" providerId="ADAL" clId="{E486C61E-2172-423C-B354-D65030912B31}" dt="2023-04-18T06:41:44.504" v="2572" actId="47"/>
        <pc:sldMkLst>
          <pc:docMk/>
          <pc:sldMk cId="1549995992" sldId="2147472052"/>
        </pc:sldMkLst>
        <pc:spChg chg="mod">
          <ac:chgData name="Melanie Göthe" userId="a6f8288e-0b69-4917-8c0f-908130895f39" providerId="ADAL" clId="{E486C61E-2172-423C-B354-D65030912B31}" dt="2023-04-17T19:27:10.245" v="2527" actId="20577"/>
          <ac:spMkLst>
            <pc:docMk/>
            <pc:sldMk cId="1549995992" sldId="2147472052"/>
            <ac:spMk id="2" creationId="{33D4F7B2-DD17-9428-76EB-6E0E91BD5240}"/>
          </ac:spMkLst>
        </pc:spChg>
      </pc:sldChg>
      <pc:sldChg chg="addSp delSp modSp new mod modClrScheme chgLayout">
        <pc:chgData name="Melanie Göthe" userId="a6f8288e-0b69-4917-8c0f-908130895f39" providerId="ADAL" clId="{E486C61E-2172-423C-B354-D65030912B31}" dt="2023-04-17T19:33:04.624" v="2548" actId="692"/>
        <pc:sldMkLst>
          <pc:docMk/>
          <pc:sldMk cId="798594850" sldId="2147472053"/>
        </pc:sldMkLst>
        <pc:spChg chg="del">
          <ac:chgData name="Melanie Göthe" userId="a6f8288e-0b69-4917-8c0f-908130895f39" providerId="ADAL" clId="{E486C61E-2172-423C-B354-D65030912B31}" dt="2023-04-17T19:29:39.090" v="2530" actId="478"/>
          <ac:spMkLst>
            <pc:docMk/>
            <pc:sldMk cId="798594850" sldId="2147472053"/>
            <ac:spMk id="2" creationId="{F6F8FFC6-A59E-1688-9ADE-150D65985C08}"/>
          </ac:spMkLst>
        </pc:spChg>
        <pc:spChg chg="del">
          <ac:chgData name="Melanie Göthe" userId="a6f8288e-0b69-4917-8c0f-908130895f39" providerId="ADAL" clId="{E486C61E-2172-423C-B354-D65030912B31}" dt="2023-04-17T19:29:39.090" v="2530" actId="478"/>
          <ac:spMkLst>
            <pc:docMk/>
            <pc:sldMk cId="798594850" sldId="2147472053"/>
            <ac:spMk id="3" creationId="{7471CBBB-0C1E-A58E-589B-C128772AA8F1}"/>
          </ac:spMkLst>
        </pc:spChg>
        <pc:spChg chg="add del mod ord">
          <ac:chgData name="Melanie Göthe" userId="a6f8288e-0b69-4917-8c0f-908130895f39" providerId="ADAL" clId="{E486C61E-2172-423C-B354-D65030912B31}" dt="2023-04-17T19:30:25.374" v="2534" actId="478"/>
          <ac:spMkLst>
            <pc:docMk/>
            <pc:sldMk cId="798594850" sldId="2147472053"/>
            <ac:spMk id="6" creationId="{BDA76619-A301-9B6F-FD39-61D1183ED573}"/>
          </ac:spMkLst>
        </pc:spChg>
        <pc:spChg chg="add del mod ord">
          <ac:chgData name="Melanie Göthe" userId="a6f8288e-0b69-4917-8c0f-908130895f39" providerId="ADAL" clId="{E486C61E-2172-423C-B354-D65030912B31}" dt="2023-04-17T19:30:25.374" v="2534" actId="478"/>
          <ac:spMkLst>
            <pc:docMk/>
            <pc:sldMk cId="798594850" sldId="2147472053"/>
            <ac:spMk id="7" creationId="{BE49F005-E251-4AB5-97EC-B57DB59D6985}"/>
          </ac:spMkLst>
        </pc:spChg>
        <pc:spChg chg="add mod">
          <ac:chgData name="Melanie Göthe" userId="a6f8288e-0b69-4917-8c0f-908130895f39" providerId="ADAL" clId="{E486C61E-2172-423C-B354-D65030912B31}" dt="2023-04-17T19:33:04.624" v="2548" actId="692"/>
          <ac:spMkLst>
            <pc:docMk/>
            <pc:sldMk cId="798594850" sldId="2147472053"/>
            <ac:spMk id="8" creationId="{5160DE57-F38E-0452-10D8-5C7740723980}"/>
          </ac:spMkLst>
        </pc:spChg>
        <pc:picChg chg="add ord">
          <ac:chgData name="Melanie Göthe" userId="a6f8288e-0b69-4917-8c0f-908130895f39" providerId="ADAL" clId="{E486C61E-2172-423C-B354-D65030912B31}" dt="2023-04-17T19:30:15.786" v="2533" actId="167"/>
          <ac:picMkLst>
            <pc:docMk/>
            <pc:sldMk cId="798594850" sldId="2147472053"/>
            <ac:picMk id="5" creationId="{B7FCDF31-E9D5-DEC3-BD3E-D1D4360D1C2A}"/>
          </ac:picMkLst>
        </pc:picChg>
      </pc:sldChg>
      <pc:sldChg chg="addSp delSp modSp add mod">
        <pc:chgData name="Melanie Göthe" userId="a6f8288e-0b69-4917-8c0f-908130895f39" providerId="ADAL" clId="{E486C61E-2172-423C-B354-D65030912B31}" dt="2023-04-17T19:33:34.688" v="2551" actId="14100"/>
        <pc:sldMkLst>
          <pc:docMk/>
          <pc:sldMk cId="3993507502" sldId="2147472054"/>
        </pc:sldMkLst>
        <pc:spChg chg="add mod">
          <ac:chgData name="Melanie Göthe" userId="a6f8288e-0b69-4917-8c0f-908130895f39" providerId="ADAL" clId="{E486C61E-2172-423C-B354-D65030912B31}" dt="2023-04-17T19:33:34.688" v="2551" actId="14100"/>
          <ac:spMkLst>
            <pc:docMk/>
            <pc:sldMk cId="3993507502" sldId="2147472054"/>
            <ac:spMk id="4" creationId="{D4E5FC82-1BC0-470D-FCFD-2BE218D10D32}"/>
          </ac:spMkLst>
        </pc:spChg>
        <pc:picChg chg="add">
          <ac:chgData name="Melanie Göthe" userId="a6f8288e-0b69-4917-8c0f-908130895f39" providerId="ADAL" clId="{E486C61E-2172-423C-B354-D65030912B31}" dt="2023-04-17T19:31:13.127" v="2538" actId="22"/>
          <ac:picMkLst>
            <pc:docMk/>
            <pc:sldMk cId="3993507502" sldId="2147472054"/>
            <ac:picMk id="3" creationId="{B9FC182C-1AFC-8400-58AE-73A018A7120B}"/>
          </ac:picMkLst>
        </pc:picChg>
        <pc:picChg chg="del">
          <ac:chgData name="Melanie Göthe" userId="a6f8288e-0b69-4917-8c0f-908130895f39" providerId="ADAL" clId="{E486C61E-2172-423C-B354-D65030912B31}" dt="2023-04-17T19:30:31.478" v="2536" actId="478"/>
          <ac:picMkLst>
            <pc:docMk/>
            <pc:sldMk cId="3993507502" sldId="2147472054"/>
            <ac:picMk id="5" creationId="{B7FCDF31-E9D5-DEC3-BD3E-D1D4360D1C2A}"/>
          </ac:picMkLst>
        </pc:picChg>
      </pc:sldChg>
      <pc:sldChg chg="addSp modSp add mod">
        <pc:chgData name="Melanie Göthe" userId="a6f8288e-0b69-4917-8c0f-908130895f39" providerId="ADAL" clId="{E486C61E-2172-423C-B354-D65030912B31}" dt="2023-04-17T19:34:57.361" v="2570" actId="692"/>
        <pc:sldMkLst>
          <pc:docMk/>
          <pc:sldMk cId="3930965330" sldId="2147472055"/>
        </pc:sldMkLst>
        <pc:picChg chg="add mod ord">
          <ac:chgData name="Melanie Göthe" userId="a6f8288e-0b69-4917-8c0f-908130895f39" providerId="ADAL" clId="{E486C61E-2172-423C-B354-D65030912B31}" dt="2023-04-17T19:34:14.156" v="2564" actId="167"/>
          <ac:picMkLst>
            <pc:docMk/>
            <pc:sldMk cId="3930965330" sldId="2147472055"/>
            <ac:picMk id="3" creationId="{650B9DC8-6930-C825-E679-47964CB48EE5}"/>
          </ac:picMkLst>
        </pc:picChg>
        <pc:cxnChg chg="add mod">
          <ac:chgData name="Melanie Göthe" userId="a6f8288e-0b69-4917-8c0f-908130895f39" providerId="ADAL" clId="{E486C61E-2172-423C-B354-D65030912B31}" dt="2023-04-17T19:34:57.361" v="2570" actId="692"/>
          <ac:cxnSpMkLst>
            <pc:docMk/>
            <pc:sldMk cId="3930965330" sldId="2147472055"/>
            <ac:cxnSpMk id="5" creationId="{B7542AE7-FDA8-E1D7-11DE-E9957B27317B}"/>
          </ac:cxnSpMkLst>
        </pc:cxnChg>
      </pc:sldChg>
      <pc:sldChg chg="add del">
        <pc:chgData name="Melanie Göthe" userId="a6f8288e-0b69-4917-8c0f-908130895f39" providerId="ADAL" clId="{E486C61E-2172-423C-B354-D65030912B31}" dt="2023-04-17T19:35:33.651" v="2571" actId="47"/>
        <pc:sldMkLst>
          <pc:docMk/>
          <pc:sldMk cId="70438063" sldId="21474720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2FB98A-B300-487D-B3B5-DEC519CB16D2}" type="datetimeFigureOut">
              <a:rPr lang="sv-SE" smtClean="0"/>
              <a:t>2023-04-17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014BD-6A1F-4CC8-BD61-AE2A70E2E6C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0058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52108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6006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0779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5801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81737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21978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9563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97596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77176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28174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1700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58953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47058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195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1581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i="0" u="none" strike="noStrike" baseline="0" dirty="0">
                <a:latin typeface="Noto Serif" panose="02020600060500020200" pitchFamily="18" charset="0"/>
              </a:rPr>
              <a:t>I stort bibehålls de branschsortiment som finns i VIOL 2, men kopplat till punkterna på föregående sida görs en del harmoniseringar. </a:t>
            </a:r>
            <a:br>
              <a:rPr lang="sv-SE" b="0" i="0" u="none" strike="noStrike" baseline="0" dirty="0">
                <a:latin typeface="Noto Serif" panose="02020600060500020200" pitchFamily="18" charset="0"/>
              </a:rPr>
            </a:br>
            <a:br>
              <a:rPr lang="sv-SE" b="0" i="0" u="none" strike="noStrike" baseline="0" dirty="0">
                <a:latin typeface="Noto Serif" panose="02020600060500020200" pitchFamily="18" charset="0"/>
              </a:rPr>
            </a:br>
            <a:r>
              <a:rPr lang="sv-SE" b="0" i="0" u="none" strike="noStrike" baseline="0" dirty="0">
                <a:latin typeface="Noto Serif" panose="02020600060500020200" pitchFamily="18" charset="0"/>
              </a:rPr>
              <a:t>Målet har också varit att behålla så många identiteter och namn som möjligt för igenkänning. Det är däremot viktigt att notera att dessa koder inte har någon inneboende logik i VIOL 3 och att de inte alltid är 4 tecken långa.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9072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111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D4DD6-074F-4CFA-AB43-75A9718CE98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000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4938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4817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1215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örstasida endas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844745CF-7C36-3243-B9C6-AD5D1C2F5B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objekt 6" descr="En bild som visar ritning&#10;&#10;Automatiskt genererad beskrivning">
            <a:extLst>
              <a:ext uri="{FF2B5EF4-FFF2-40B4-BE49-F238E27FC236}">
                <a16:creationId xmlns:a16="http://schemas.microsoft.com/office/drawing/2014/main" id="{43E5D5CC-697F-6844-939F-0A5A8BC96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1326" y="2280912"/>
            <a:ext cx="8509348" cy="199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7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snö, stående, person&#10;&#10;Automatiskt genererad beskrivning">
            <a:extLst>
              <a:ext uri="{FF2B5EF4-FFF2-40B4-BE49-F238E27FC236}">
                <a16:creationId xmlns:a16="http://schemas.microsoft.com/office/drawing/2014/main" id="{EDA43F72-F58B-4A42-A6FA-37B1057F67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4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transport, av trä&#10;&#10;Automatiskt genererad beskrivning">
            <a:extLst>
              <a:ext uri="{FF2B5EF4-FFF2-40B4-BE49-F238E27FC236}">
                <a16:creationId xmlns:a16="http://schemas.microsoft.com/office/drawing/2014/main" id="{9068025E-6855-214E-880C-F7376AE82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65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växt, skog&#10;&#10;Automatiskt genererad beskrivning">
            <a:extLst>
              <a:ext uri="{FF2B5EF4-FFF2-40B4-BE49-F238E27FC236}">
                <a16:creationId xmlns:a16="http://schemas.microsoft.com/office/drawing/2014/main" id="{DD08B0C4-8633-7041-A346-C1115B476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62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bit, choklad, nära&#10;&#10;Automatiskt genererad beskrivning">
            <a:extLst>
              <a:ext uri="{FF2B5EF4-FFF2-40B4-BE49-F238E27FC236}">
                <a16:creationId xmlns:a16="http://schemas.microsoft.com/office/drawing/2014/main" id="{5219BA8A-737E-7A40-BC15-66400703B6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88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årta, leksak, födelsedag&#10;&#10;Automatiskt genererad beskrivning">
            <a:extLst>
              <a:ext uri="{FF2B5EF4-FFF2-40B4-BE49-F238E27FC236}">
                <a16:creationId xmlns:a16="http://schemas.microsoft.com/office/drawing/2014/main" id="{2F1CB311-7921-1D45-B6AC-44CA93726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02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98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brö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36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 och punktlista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E373ED7-365C-4324-8A54-F8822D97E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EED67C67-F8DF-482E-96DD-3E08F44A40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E37F559B-BA39-40A8-A8E2-FD864868AD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185540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punktlista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50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brödtext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93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örstasi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inomhus, bit, choklad, nära&#10;&#10;Automatiskt genererad beskrivning">
            <a:extLst>
              <a:ext uri="{FF2B5EF4-FFF2-40B4-BE49-F238E27FC236}">
                <a16:creationId xmlns:a16="http://schemas.microsoft.com/office/drawing/2014/main" id="{D698C875-4914-3947-BDA0-1A8EDB48C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1267" y="1382707"/>
            <a:ext cx="6242137" cy="443314"/>
          </a:xfrm>
        </p:spPr>
        <p:txBody>
          <a:bodyPr anchor="t"/>
          <a:lstStyle>
            <a:lvl1pPr algn="l">
              <a:defRPr sz="1600" b="1" i="0" spc="-3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döpa presentationen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31267" y="1667233"/>
            <a:ext cx="4230941" cy="317575"/>
          </a:xfrm>
        </p:spPr>
        <p:txBody>
          <a:bodyPr/>
          <a:lstStyle>
            <a:lvl1pPr marL="0" indent="0" algn="l">
              <a:buNone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skriva datum</a:t>
            </a:r>
          </a:p>
        </p:txBody>
      </p:sp>
      <p:pic>
        <p:nvPicPr>
          <p:cNvPr id="6" name="Bildobjekt 5" descr="En bild som visar ritning&#10;&#10;Automatiskt genererad beskrivning">
            <a:extLst>
              <a:ext uri="{FF2B5EF4-FFF2-40B4-BE49-F238E27FC236}">
                <a16:creationId xmlns:a16="http://schemas.microsoft.com/office/drawing/2014/main" id="{13A9E33A-5696-6347-B3A9-1F8412DFEB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5758" y="503694"/>
            <a:ext cx="4106783" cy="96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74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2419000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33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6232E9-F9E3-4F98-94D0-77E4C9D89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75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59F5E3-4393-4ED4-9630-CA956E037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48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276488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49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3" name="Bildobjekt 2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F6EB22F1-56EB-427F-9F7D-8BD801DCC9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613"/>
            <a:ext cx="12192000" cy="304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85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6" name="Bildobjekt 5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08C5B33-718D-40E8-9021-6F58AE46CB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21763"/>
            <a:ext cx="12192000" cy="303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76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himmel, föremål utomhus, rad&#10;&#10;Automatiskt genererad beskrivning">
            <a:extLst>
              <a:ext uri="{FF2B5EF4-FFF2-40B4-BE49-F238E27FC236}">
                <a16:creationId xmlns:a16="http://schemas.microsoft.com/office/drawing/2014/main" id="{CB8BBDA1-C9D2-E048-A654-0B56C6A04F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08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växt&#10;&#10;Automatiskt genererad beskrivning">
            <a:extLst>
              <a:ext uri="{FF2B5EF4-FFF2-40B4-BE49-F238E27FC236}">
                <a16:creationId xmlns:a16="http://schemas.microsoft.com/office/drawing/2014/main" id="{2C9D44E2-6AB2-3847-8709-32933A20E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5577468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72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D0B8E1C-8E9D-B44C-99B1-6CE46C999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14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transport, skog&#10;&#10;Automatiskt genererad beskrivning">
            <a:extLst>
              <a:ext uri="{FF2B5EF4-FFF2-40B4-BE49-F238E27FC236}">
                <a16:creationId xmlns:a16="http://schemas.microsoft.com/office/drawing/2014/main" id="{583E969E-2309-714E-8EC1-B47605F58C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2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FE204568-3E71-624C-B70D-14E2EC4526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18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utomhus, gräs, träd, växt&#10;&#10;Automatiskt genererad beskrivning">
            <a:extLst>
              <a:ext uri="{FF2B5EF4-FFF2-40B4-BE49-F238E27FC236}">
                <a16:creationId xmlns:a16="http://schemas.microsoft.com/office/drawing/2014/main" id="{DE5F308A-4224-664E-AC74-19DE6F961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95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sida mål och fokus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ED4AF340-8D86-7791-AD7D-652282C9E5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65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Rubrik och punktlis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74C213AF-6C3D-43A3-A57B-830BEB581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05284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brödtext liten textru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326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Rubriksida mål och fokus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1119EC1-EAE9-4FF6-8300-3884E93831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54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text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0F636A2D-8C25-4F6A-90B1-56A1F5D75C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123482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41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brödtext liten textruta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34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sida mål och fokus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11" name="Bildobjekt 10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271A51A6-0CC7-4C24-B019-85A592794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0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himmel, utomhus, föremål utomhus, rad&#10;&#10;Automatiskt genererad beskrivning">
            <a:extLst>
              <a:ext uri="{FF2B5EF4-FFF2-40B4-BE49-F238E27FC236}">
                <a16:creationId xmlns:a16="http://schemas.microsoft.com/office/drawing/2014/main" id="{90666055-DDF7-5044-974C-60C12F5A5E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8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Rubrik och punktlis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BE2BA5EE-D5BB-406C-93B0-CA8F887936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27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Rubrik och brödtext liten textru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DD81890C-23DF-6210-0CDB-1E929B942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42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Rubrik och punktlista handsl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79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Rubrik och punktlista handslag ljus to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5489A8B-6881-414C-AAA8-C5354BC0FB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819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Rubrik och punktlista blå bakgrund pussel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41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sida mål och fokus grön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83FF4CA-70AC-47A8-A306-987D5991B9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75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sida mål och fokus blå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vår, oskärpa, havsbotten&#10;&#10;Automatiskt genererad beskrivning">
            <a:extLst>
              <a:ext uri="{FF2B5EF4-FFF2-40B4-BE49-F238E27FC236}">
                <a16:creationId xmlns:a16="http://schemas.microsoft.com/office/drawing/2014/main" id="{FA705A57-FC75-428A-A2D0-216A038F2F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107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punktlista pussel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C7A0564-F709-4FBD-9315-712441A16B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341DACD4-61AE-4542-A805-0FDA3E1A7E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258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sida mål och fokus pus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D84DA6C6-552A-42CE-981A-75BBFEF3C4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1DB32E4F-3972-5F7B-998D-769AFCE307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706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90DBE3-5934-F94B-117D-41850CA8A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EA471F8-9AF6-BEB1-F4BD-5217A4167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77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ön, sitter, skog, träd&#10;&#10;Automatiskt genererad beskrivning">
            <a:extLst>
              <a:ext uri="{FF2B5EF4-FFF2-40B4-BE49-F238E27FC236}">
                <a16:creationId xmlns:a16="http://schemas.microsoft.com/office/drawing/2014/main" id="{922A2FA4-7B6B-4B4A-8C6A-280873A755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utomhus, träd, skog, växt&#10;&#10;Automatiskt genererad beskrivning">
            <a:extLst>
              <a:ext uri="{FF2B5EF4-FFF2-40B4-BE49-F238E27FC236}">
                <a16:creationId xmlns:a16="http://schemas.microsoft.com/office/drawing/2014/main" id="{D05B3671-A5BB-C92A-C73F-68063F4B9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8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träd, växt, utomhus, löv&#10;&#10;Automatiskt genererad beskrivning">
            <a:extLst>
              <a:ext uri="{FF2B5EF4-FFF2-40B4-BE49-F238E27FC236}">
                <a16:creationId xmlns:a16="http://schemas.microsoft.com/office/drawing/2014/main" id="{CCCBB8AC-2B37-F50A-184A-6B4687A88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colorTemperature colorTemp="7200"/>
                    </a14:imgEffect>
                    <a14:imgEffect>
                      <a14:saturation sat="81000"/>
                    </a14:imgEffect>
                    <a14:imgEffect>
                      <a14:brightnessContrast bright="-24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18997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6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äs&#10;&#10;Automatiskt genererad beskrivning">
            <a:extLst>
              <a:ext uri="{FF2B5EF4-FFF2-40B4-BE49-F238E27FC236}">
                <a16:creationId xmlns:a16="http://schemas.microsoft.com/office/drawing/2014/main" id="{658C782C-89B4-254C-A0A9-6C93B1645F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64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gräs, skog&#10;&#10;Automatiskt genererad beskrivning">
            <a:extLst>
              <a:ext uri="{FF2B5EF4-FFF2-40B4-BE49-F238E27FC236}">
                <a16:creationId xmlns:a16="http://schemas.microsoft.com/office/drawing/2014/main" id="{2065AC02-8907-0B41-A36A-ADB110B29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24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C2A48DD-DCF3-F147-8A83-D4DBAA8C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1120664-BCC5-EA40-8A3E-D97D345E8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A835E7F-1923-2B4E-8792-250CFBB348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7D77F-9B0E-A448-B81E-B6100637E94F}" type="datetimeFigureOut">
              <a:rPr lang="sv-SE" smtClean="0"/>
              <a:t>2023-04-17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AF51D83-120C-794C-9089-DF6BF2557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6B92AA7-8AD5-6A44-8B93-B38C992A6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8DE52-BC3F-934E-9E28-15BE3F642BA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870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49" r:id="rId3"/>
    <p:sldLayoutId id="2147483654" r:id="rId4"/>
    <p:sldLayoutId id="2147483660" r:id="rId5"/>
    <p:sldLayoutId id="2147483678" r:id="rId6"/>
    <p:sldLayoutId id="2147483679" r:id="rId7"/>
    <p:sldLayoutId id="2147483661" r:id="rId8"/>
    <p:sldLayoutId id="2147483662" r:id="rId9"/>
    <p:sldLayoutId id="2147483664" r:id="rId10"/>
    <p:sldLayoutId id="2147483663" r:id="rId11"/>
    <p:sldLayoutId id="2147483668" r:id="rId12"/>
    <p:sldLayoutId id="2147483669" r:id="rId13"/>
    <p:sldLayoutId id="2147483670" r:id="rId14"/>
    <p:sldLayoutId id="2147483650" r:id="rId15"/>
    <p:sldLayoutId id="2147483667" r:id="rId16"/>
    <p:sldLayoutId id="2147483713" r:id="rId17"/>
    <p:sldLayoutId id="2147483671" r:id="rId18"/>
    <p:sldLayoutId id="2147483672" r:id="rId19"/>
    <p:sldLayoutId id="2147483699" r:id="rId20"/>
    <p:sldLayoutId id="2147483689" r:id="rId21"/>
    <p:sldLayoutId id="2147483701" r:id="rId22"/>
    <p:sldLayoutId id="2147483693" r:id="rId23"/>
    <p:sldLayoutId id="2147483704" r:id="rId24"/>
    <p:sldLayoutId id="2147483702" r:id="rId25"/>
    <p:sldLayoutId id="2147483705" r:id="rId26"/>
    <p:sldLayoutId id="2147483703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711" r:id="rId33"/>
    <p:sldLayoutId id="2147483681" r:id="rId34"/>
    <p:sldLayoutId id="2147483688" r:id="rId35"/>
    <p:sldLayoutId id="2147483709" r:id="rId36"/>
    <p:sldLayoutId id="2147483716" r:id="rId37"/>
    <p:sldLayoutId id="2147483687" r:id="rId38"/>
    <p:sldLayoutId id="2147483710" r:id="rId39"/>
    <p:sldLayoutId id="2147483683" r:id="rId40"/>
    <p:sldLayoutId id="2147483717" r:id="rId41"/>
    <p:sldLayoutId id="2147483685" r:id="rId42"/>
    <p:sldLayoutId id="2147483686" r:id="rId43"/>
    <p:sldLayoutId id="2147483694" r:id="rId44"/>
    <p:sldLayoutId id="2147483712" r:id="rId45"/>
    <p:sldLayoutId id="2147483706" r:id="rId46"/>
    <p:sldLayoutId id="2147483707" r:id="rId47"/>
    <p:sldLayoutId id="2147483708" r:id="rId48"/>
    <p:sldLayoutId id="2147483680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viol-3/anvaendardokumentation/oevrig-dokumentation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png"/><Relationship Id="rId5" Type="http://schemas.openxmlformats.org/officeDocument/2006/relationships/hyperlink" Target="https://www.biometria.se/viol-3/anvaendardokumentation/oevrig-dokumentation/" TargetMode="Externa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673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E0F1C8AD-48F7-A016-7022-BF06A8FCB372}"/>
              </a:ext>
            </a:extLst>
          </p:cNvPr>
          <p:cNvSpPr/>
          <p:nvPr/>
        </p:nvSpPr>
        <p:spPr>
          <a:xfrm>
            <a:off x="0" y="638556"/>
            <a:ext cx="7574800" cy="793102"/>
          </a:xfrm>
          <a:prstGeom prst="rect">
            <a:avLst/>
          </a:prstGeom>
          <a:solidFill>
            <a:schemeClr val="accent6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B4CE4D4-5EAE-4E01-BFBE-B4F2C0D8B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Sortimentsstruktur VIOL 3 | </a:t>
            </a:r>
            <a:r>
              <a:rPr lang="sv-SE" b="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Handelssortiment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157596C-A61B-4488-9BAC-EB9243694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b="0" i="0" u="none" strike="noStrike" baseline="0">
                <a:latin typeface="Noto Serif" panose="02020600060500020200" pitchFamily="18" charset="0"/>
              </a:rPr>
              <a:t>Handelssortiment är uppbyggda av en eller flera produkter. </a:t>
            </a:r>
          </a:p>
          <a:p>
            <a:r>
              <a:rPr lang="sv-SE" b="0" i="0" u="none" strike="noStrike" baseline="0">
                <a:latin typeface="Noto Serif" panose="02020600060500020200" pitchFamily="18" charset="0"/>
              </a:rPr>
              <a:t>Observera att produkterna placerade i ett handelssortiment kan tillhöra en annan sortimentskategori än själva handelssortimentet. </a:t>
            </a:r>
          </a:p>
          <a:p>
            <a:r>
              <a:rPr lang="sv-SE" b="0" i="0" u="none" strike="noStrike" baseline="0">
                <a:latin typeface="Noto Serif" panose="02020600060500020200" pitchFamily="18" charset="0"/>
              </a:rPr>
              <a:t>Handelssortiment kan jämföras med inmätt sortiment i VIOL 2.</a:t>
            </a:r>
          </a:p>
          <a:p>
            <a:r>
              <a:rPr lang="sv-SE"/>
              <a:t>I </a:t>
            </a:r>
            <a:r>
              <a:rPr lang="sv-SE" b="0" i="0" u="none" strike="noStrike" baseline="0">
                <a:latin typeface="Noto Serif" panose="02020600060500020200" pitchFamily="18" charset="0"/>
              </a:rPr>
              <a:t>VIOL 3 är det alltid handelssortiment som destineras och mäts in. Det är alltså handelssortimentet som används mot mottagande industri eller terminal. </a:t>
            </a:r>
          </a:p>
          <a:p>
            <a:r>
              <a:rPr lang="sv-SE" b="0" i="0" u="none" strike="noStrike" baseline="0">
                <a:latin typeface="Noto Serif" panose="02020600060500020200" pitchFamily="18" charset="0"/>
              </a:rPr>
              <a:t>Kan anges på kontrakt, dock ej samtidigt </a:t>
            </a:r>
            <a:br>
              <a:rPr lang="sv-SE" b="0" i="0" u="none" strike="noStrike" baseline="0">
                <a:latin typeface="Noto Serif" panose="02020600060500020200" pitchFamily="18" charset="0"/>
              </a:rPr>
            </a:br>
            <a:r>
              <a:rPr lang="sv-SE" b="0" i="0" u="none" strike="noStrike" baseline="0">
                <a:latin typeface="Noto Serif" panose="02020600060500020200" pitchFamily="18" charset="0"/>
              </a:rPr>
              <a:t>som sortimentskategorier.</a:t>
            </a:r>
            <a:endParaRPr lang="sv-SE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6FB192FB-E2A1-4A00-9F01-ED5FE343147F}"/>
              </a:ext>
            </a:extLst>
          </p:cNvPr>
          <p:cNvSpPr/>
          <p:nvPr/>
        </p:nvSpPr>
        <p:spPr>
          <a:xfrm>
            <a:off x="6258187" y="5734489"/>
            <a:ext cx="2063692" cy="78856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Handelssortiment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F829DB07-DF37-4D2E-991F-A1A099754F0F}"/>
              </a:ext>
            </a:extLst>
          </p:cNvPr>
          <p:cNvSpPr/>
          <p:nvPr/>
        </p:nvSpPr>
        <p:spPr>
          <a:xfrm>
            <a:off x="9824907" y="5734489"/>
            <a:ext cx="2063692" cy="788565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Produkt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453C7EBA-DD57-4A1B-90B1-A4BF58B672CB}"/>
              </a:ext>
            </a:extLst>
          </p:cNvPr>
          <p:cNvSpPr/>
          <p:nvPr/>
        </p:nvSpPr>
        <p:spPr>
          <a:xfrm>
            <a:off x="8022672" y="4333403"/>
            <a:ext cx="2063692" cy="788565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Sortimentskategori</a:t>
            </a:r>
          </a:p>
        </p:txBody>
      </p:sp>
      <p:cxnSp>
        <p:nvCxnSpPr>
          <p:cNvPr id="7" name="Rak pilkoppling 6">
            <a:extLst>
              <a:ext uri="{FF2B5EF4-FFF2-40B4-BE49-F238E27FC236}">
                <a16:creationId xmlns:a16="http://schemas.microsoft.com/office/drawing/2014/main" id="{D2F3A122-75F8-4557-8F13-F1CE617D4DF4}"/>
              </a:ext>
            </a:extLst>
          </p:cNvPr>
          <p:cNvCxnSpPr>
            <a:stCxn id="4" idx="0"/>
            <a:endCxn id="6" idx="1"/>
          </p:cNvCxnSpPr>
          <p:nvPr/>
        </p:nvCxnSpPr>
        <p:spPr>
          <a:xfrm flipV="1">
            <a:off x="7290033" y="4727686"/>
            <a:ext cx="732639" cy="1006803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C29E28FA-6FE3-43C9-B35B-87774C6B0A17}"/>
              </a:ext>
            </a:extLst>
          </p:cNvPr>
          <p:cNvCxnSpPr>
            <a:stCxn id="5" idx="0"/>
            <a:endCxn id="6" idx="3"/>
          </p:cNvCxnSpPr>
          <p:nvPr/>
        </p:nvCxnSpPr>
        <p:spPr>
          <a:xfrm flipH="1" flipV="1">
            <a:off x="10086364" y="4727686"/>
            <a:ext cx="770389" cy="1006803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8E55273D-9CDE-4FA9-90A5-8E06E6339862}"/>
              </a:ext>
            </a:extLst>
          </p:cNvPr>
          <p:cNvCxnSpPr>
            <a:stCxn id="5" idx="1"/>
            <a:endCxn id="4" idx="3"/>
          </p:cNvCxnSpPr>
          <p:nvPr/>
        </p:nvCxnSpPr>
        <p:spPr>
          <a:xfrm flipH="1">
            <a:off x="8321879" y="6128772"/>
            <a:ext cx="1503028" cy="0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ätvinklig triangel 10">
            <a:extLst>
              <a:ext uri="{FF2B5EF4-FFF2-40B4-BE49-F238E27FC236}">
                <a16:creationId xmlns:a16="http://schemas.microsoft.com/office/drawing/2014/main" id="{7603574C-4A9B-C350-3941-5EC7BE6B2F8F}"/>
              </a:ext>
            </a:extLst>
          </p:cNvPr>
          <p:cNvSpPr/>
          <p:nvPr/>
        </p:nvSpPr>
        <p:spPr>
          <a:xfrm>
            <a:off x="7575244" y="638556"/>
            <a:ext cx="447428" cy="793102"/>
          </a:xfrm>
          <a:prstGeom prst="rtTriangle">
            <a:avLst/>
          </a:prstGeom>
          <a:solidFill>
            <a:schemeClr val="accent6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407903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3E8BDE73-F1C2-733C-BCC2-8F0875940543}"/>
              </a:ext>
            </a:extLst>
          </p:cNvPr>
          <p:cNvSpPr/>
          <p:nvPr/>
        </p:nvSpPr>
        <p:spPr>
          <a:xfrm>
            <a:off x="0" y="647887"/>
            <a:ext cx="7259216" cy="793102"/>
          </a:xfrm>
          <a:prstGeom prst="rect">
            <a:avLst/>
          </a:prstGeom>
          <a:solidFill>
            <a:schemeClr val="accent6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3A41C0F-878D-4245-B958-CD7D712C1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Sortimentsstruktur VIOL 3 | </a:t>
            </a:r>
            <a:r>
              <a:rPr lang="sv-SE" b="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Produkt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4D0029C-8918-4E44-9021-7967D51FE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b="0" i="0" u="none" strike="noStrike" baseline="0">
                <a:latin typeface="Noto Serif" panose="02020600060500020200" pitchFamily="18" charset="0"/>
              </a:rPr>
              <a:t>Produkter i VIOL 3 kan jämföras med fördelat sortiment i VIOL 2. </a:t>
            </a:r>
          </a:p>
          <a:p>
            <a:r>
              <a:rPr lang="sv-SE"/>
              <a:t>L</a:t>
            </a:r>
            <a:r>
              <a:rPr lang="sv-SE" b="0" i="0" u="none" strike="noStrike" baseline="0">
                <a:latin typeface="Noto Serif" panose="02020600060500020200" pitchFamily="18" charset="0"/>
              </a:rPr>
              <a:t>ägsta nivån vi mäter in och rapporterar på. </a:t>
            </a:r>
          </a:p>
          <a:p>
            <a:r>
              <a:rPr lang="sv-SE" b="0" i="0" u="none" strike="noStrike" baseline="0">
                <a:latin typeface="Noto Serif" panose="02020600060500020200" pitchFamily="18" charset="0"/>
              </a:rPr>
              <a:t>En produkt kan tillhöra flera handelssortiment, men endast en sortimentskategori. </a:t>
            </a:r>
          </a:p>
          <a:p>
            <a:r>
              <a:rPr lang="sv-SE" b="0" i="0" u="none" strike="noStrike" baseline="0">
                <a:latin typeface="Noto Serif" panose="02020600060500020200" pitchFamily="18" charset="0"/>
              </a:rPr>
              <a:t>Varje produkt har ett unikt ID med namn samt kod och produktattribut som används för att beskriva de unika egenskaperna för produkten. </a:t>
            </a:r>
            <a:br>
              <a:rPr lang="sv-SE" b="0" i="0" u="none" strike="noStrike" baseline="0">
                <a:latin typeface="Noto Serif" panose="02020600060500020200" pitchFamily="18" charset="0"/>
              </a:rPr>
            </a:br>
            <a:endParaRPr lang="sv-SE" b="0" i="0" u="none" strike="noStrike" baseline="0">
              <a:latin typeface="Noto Serif" panose="02020600060500020200" pitchFamily="18" charset="0"/>
            </a:endParaRPr>
          </a:p>
          <a:p>
            <a:pPr marL="4762" indent="0">
              <a:buNone/>
            </a:pPr>
            <a:r>
              <a:rPr lang="sv-SE" b="0" i="0" u="none" strike="noStrike" baseline="0">
                <a:latin typeface="Noto Serif" panose="02020600060500020200" pitchFamily="18" charset="0"/>
              </a:rPr>
              <a:t>  </a:t>
            </a:r>
            <a:r>
              <a:rPr lang="sv-SE" b="0" i="1" u="none" strike="noStrike" baseline="0">
                <a:latin typeface="Noto Serif" panose="02020600060500020200" pitchFamily="18" charset="0"/>
              </a:rPr>
              <a:t>Notera att det inte är möjligt att ange produkt på kontrakt. </a:t>
            </a:r>
            <a:endParaRPr lang="sv-SE" i="1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D4E3781-8740-47A3-BF5E-DFA75713B521}"/>
              </a:ext>
            </a:extLst>
          </p:cNvPr>
          <p:cNvSpPr/>
          <p:nvPr/>
        </p:nvSpPr>
        <p:spPr>
          <a:xfrm>
            <a:off x="6258187" y="5734489"/>
            <a:ext cx="2063692" cy="788565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Handelssortiment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8655C584-24AF-4023-8040-829CC9EF1BF9}"/>
              </a:ext>
            </a:extLst>
          </p:cNvPr>
          <p:cNvSpPr/>
          <p:nvPr/>
        </p:nvSpPr>
        <p:spPr>
          <a:xfrm>
            <a:off x="9824907" y="5734489"/>
            <a:ext cx="2063692" cy="7885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Produkt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5C33CCB8-B63F-492F-9C26-D3D943C1BFF7}"/>
              </a:ext>
            </a:extLst>
          </p:cNvPr>
          <p:cNvSpPr/>
          <p:nvPr/>
        </p:nvSpPr>
        <p:spPr>
          <a:xfrm>
            <a:off x="8022672" y="4333403"/>
            <a:ext cx="2063692" cy="788565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Sortimentskategori</a:t>
            </a:r>
          </a:p>
        </p:txBody>
      </p:sp>
      <p:cxnSp>
        <p:nvCxnSpPr>
          <p:cNvPr id="7" name="Rak pilkoppling 6">
            <a:extLst>
              <a:ext uri="{FF2B5EF4-FFF2-40B4-BE49-F238E27FC236}">
                <a16:creationId xmlns:a16="http://schemas.microsoft.com/office/drawing/2014/main" id="{12EF8651-80F8-4ABD-8649-9FAB0AAEA314}"/>
              </a:ext>
            </a:extLst>
          </p:cNvPr>
          <p:cNvCxnSpPr>
            <a:stCxn id="4" idx="0"/>
            <a:endCxn id="6" idx="1"/>
          </p:cNvCxnSpPr>
          <p:nvPr/>
        </p:nvCxnSpPr>
        <p:spPr>
          <a:xfrm flipV="1">
            <a:off x="7290033" y="4727686"/>
            <a:ext cx="732639" cy="1006803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A77F8A61-D091-491C-8E43-BA77C3250124}"/>
              </a:ext>
            </a:extLst>
          </p:cNvPr>
          <p:cNvCxnSpPr>
            <a:stCxn id="5" idx="0"/>
            <a:endCxn id="6" idx="3"/>
          </p:cNvCxnSpPr>
          <p:nvPr/>
        </p:nvCxnSpPr>
        <p:spPr>
          <a:xfrm flipH="1" flipV="1">
            <a:off x="10086364" y="4727686"/>
            <a:ext cx="770389" cy="100680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E5C66473-46E4-4E6C-AB45-1C30F7238E51}"/>
              </a:ext>
            </a:extLst>
          </p:cNvPr>
          <p:cNvCxnSpPr>
            <a:stCxn id="5" idx="1"/>
            <a:endCxn id="4" idx="3"/>
          </p:cNvCxnSpPr>
          <p:nvPr/>
        </p:nvCxnSpPr>
        <p:spPr>
          <a:xfrm flipH="1">
            <a:off x="8321879" y="6128772"/>
            <a:ext cx="1503028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Rätvinklig triangel 10">
            <a:extLst>
              <a:ext uri="{FF2B5EF4-FFF2-40B4-BE49-F238E27FC236}">
                <a16:creationId xmlns:a16="http://schemas.microsoft.com/office/drawing/2014/main" id="{95E9AF18-9027-4B7E-AEF1-F397B51BE188}"/>
              </a:ext>
            </a:extLst>
          </p:cNvPr>
          <p:cNvSpPr/>
          <p:nvPr/>
        </p:nvSpPr>
        <p:spPr>
          <a:xfrm>
            <a:off x="7259216" y="647887"/>
            <a:ext cx="410547" cy="793102"/>
          </a:xfrm>
          <a:prstGeom prst="rtTriangle">
            <a:avLst/>
          </a:prstGeom>
          <a:solidFill>
            <a:schemeClr val="accent6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1952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05A59A-10CC-4536-993D-54B109A45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Sortimentsstrukturen</a:t>
            </a:r>
            <a:r>
              <a:rPr lang="sv-SE"/>
              <a:t> i VIOL 3 | </a:t>
            </a:r>
            <a:r>
              <a:rPr lang="sv-SE" b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Exempel sågtimmer</a:t>
            </a:r>
          </a:p>
        </p:txBody>
      </p:sp>
      <p:cxnSp>
        <p:nvCxnSpPr>
          <p:cNvPr id="5" name="Rak koppling 4">
            <a:extLst>
              <a:ext uri="{FF2B5EF4-FFF2-40B4-BE49-F238E27FC236}">
                <a16:creationId xmlns:a16="http://schemas.microsoft.com/office/drawing/2014/main" id="{A3841A33-7B76-48A2-B90E-E01C191041C4}"/>
              </a:ext>
            </a:extLst>
          </p:cNvPr>
          <p:cNvCxnSpPr>
            <a:cxnSpLocks/>
          </p:cNvCxnSpPr>
          <p:nvPr/>
        </p:nvCxnSpPr>
        <p:spPr>
          <a:xfrm>
            <a:off x="838200" y="1243013"/>
            <a:ext cx="8524461" cy="33"/>
          </a:xfrm>
          <a:prstGeom prst="line">
            <a:avLst/>
          </a:prstGeom>
          <a:ln>
            <a:solidFill>
              <a:srgbClr val="3B9637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6" name="Rektangel 75">
            <a:extLst>
              <a:ext uri="{FF2B5EF4-FFF2-40B4-BE49-F238E27FC236}">
                <a16:creationId xmlns:a16="http://schemas.microsoft.com/office/drawing/2014/main" id="{BE7D8928-BF33-6392-2FA6-96D523674FA3}"/>
              </a:ext>
            </a:extLst>
          </p:cNvPr>
          <p:cNvSpPr/>
          <p:nvPr/>
        </p:nvSpPr>
        <p:spPr>
          <a:xfrm>
            <a:off x="2801391" y="3582994"/>
            <a:ext cx="755374" cy="30853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DFDCD8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400" kern="0">
                <a:solidFill>
                  <a:srgbClr val="292929"/>
                </a:solidFill>
                <a:latin typeface="Open Sans" panose="020B0606030504020204"/>
              </a:rPr>
              <a:t>0110</a:t>
            </a:r>
            <a:endParaRPr kumimoji="0" lang="sv-SE" sz="1400" b="0" i="0" u="none" strike="noStrike" kern="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Open Sans" panose="020B0606030504020204"/>
            </a:endParaRPr>
          </a:p>
        </p:txBody>
      </p:sp>
      <p:sp>
        <p:nvSpPr>
          <p:cNvPr id="77" name="Rektangel 76">
            <a:extLst>
              <a:ext uri="{FF2B5EF4-FFF2-40B4-BE49-F238E27FC236}">
                <a16:creationId xmlns:a16="http://schemas.microsoft.com/office/drawing/2014/main" id="{5DA04118-CC3E-0858-B2E0-068D2EC5C22D}"/>
              </a:ext>
            </a:extLst>
          </p:cNvPr>
          <p:cNvSpPr/>
          <p:nvPr/>
        </p:nvSpPr>
        <p:spPr>
          <a:xfrm>
            <a:off x="2716288" y="3468133"/>
            <a:ext cx="2212399" cy="322284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AE3DAD46-6BCD-922D-0B4D-ACC0D8ED1E50}"/>
              </a:ext>
            </a:extLst>
          </p:cNvPr>
          <p:cNvSpPr/>
          <p:nvPr/>
        </p:nvSpPr>
        <p:spPr>
          <a:xfrm>
            <a:off x="2716289" y="1871464"/>
            <a:ext cx="914400" cy="660980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kern="0">
                <a:latin typeface="Open Sans" panose="020B0606030504020204"/>
              </a:rPr>
              <a:t>010</a:t>
            </a:r>
            <a:endParaRPr kumimoji="0" lang="sv-SE" sz="24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Open Sans" panose="020B0606030504020204"/>
            </a:endParaRPr>
          </a:p>
        </p:txBody>
      </p:sp>
      <p:sp>
        <p:nvSpPr>
          <p:cNvPr id="79" name="textruta 78">
            <a:extLst>
              <a:ext uri="{FF2B5EF4-FFF2-40B4-BE49-F238E27FC236}">
                <a16:creationId xmlns:a16="http://schemas.microsoft.com/office/drawing/2014/main" id="{78256CAF-4BD9-49F0-FBA0-34E43FFCE479}"/>
              </a:ext>
            </a:extLst>
          </p:cNvPr>
          <p:cNvSpPr txBox="1"/>
          <p:nvPr/>
        </p:nvSpPr>
        <p:spPr>
          <a:xfrm>
            <a:off x="2268331" y="1483418"/>
            <a:ext cx="1819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>
                <a:solidFill>
                  <a:schemeClr val="bg1"/>
                </a:solidFill>
                <a:latin typeface="Open Sans" panose="020B0606030504020204"/>
              </a:rPr>
              <a:t>Sågtimmer Barr</a:t>
            </a:r>
          </a:p>
        </p:txBody>
      </p:sp>
      <p:sp>
        <p:nvSpPr>
          <p:cNvPr id="80" name="Rektangel 79">
            <a:extLst>
              <a:ext uri="{FF2B5EF4-FFF2-40B4-BE49-F238E27FC236}">
                <a16:creationId xmlns:a16="http://schemas.microsoft.com/office/drawing/2014/main" id="{151B7509-FF11-A368-62F7-E84B86324557}"/>
              </a:ext>
            </a:extLst>
          </p:cNvPr>
          <p:cNvSpPr/>
          <p:nvPr/>
        </p:nvSpPr>
        <p:spPr>
          <a:xfrm>
            <a:off x="5821373" y="1865596"/>
            <a:ext cx="914400" cy="660980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kern="0">
                <a:latin typeface="Open Sans" panose="020B0606030504020204"/>
              </a:rPr>
              <a:t>011</a:t>
            </a:r>
            <a:endParaRPr kumimoji="0" lang="sv-SE" sz="24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Open Sans" panose="020B0606030504020204"/>
            </a:endParaRPr>
          </a:p>
        </p:txBody>
      </p:sp>
      <p:sp>
        <p:nvSpPr>
          <p:cNvPr id="81" name="textruta 80">
            <a:extLst>
              <a:ext uri="{FF2B5EF4-FFF2-40B4-BE49-F238E27FC236}">
                <a16:creationId xmlns:a16="http://schemas.microsoft.com/office/drawing/2014/main" id="{A9819045-8AB8-0EDF-C102-E40BAFDB6BC9}"/>
              </a:ext>
            </a:extLst>
          </p:cNvPr>
          <p:cNvSpPr txBox="1"/>
          <p:nvPr/>
        </p:nvSpPr>
        <p:spPr>
          <a:xfrm>
            <a:off x="5371020" y="1469612"/>
            <a:ext cx="1819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>
                <a:solidFill>
                  <a:schemeClr val="bg1"/>
                </a:solidFill>
                <a:latin typeface="Open Sans" panose="020B0606030504020204"/>
              </a:rPr>
              <a:t>Sågtimmer Tall</a:t>
            </a:r>
          </a:p>
        </p:txBody>
      </p:sp>
      <p:sp>
        <p:nvSpPr>
          <p:cNvPr id="82" name="textruta 81">
            <a:extLst>
              <a:ext uri="{FF2B5EF4-FFF2-40B4-BE49-F238E27FC236}">
                <a16:creationId xmlns:a16="http://schemas.microsoft.com/office/drawing/2014/main" id="{E2F4B121-56CA-2628-CA20-7AE4BFF0D68F}"/>
              </a:ext>
            </a:extLst>
          </p:cNvPr>
          <p:cNvSpPr txBox="1"/>
          <p:nvPr/>
        </p:nvSpPr>
        <p:spPr>
          <a:xfrm>
            <a:off x="3556765" y="3629922"/>
            <a:ext cx="75537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sv-SE"/>
            </a:defPPr>
            <a:lvl1pPr algn="ctr">
              <a:defRPr sz="1100">
                <a:solidFill>
                  <a:srgbClr val="292929"/>
                </a:solidFill>
                <a:latin typeface="Open Sans" panose="020B0606030504020204"/>
              </a:defRPr>
            </a:lvl1pPr>
          </a:lstStyle>
          <a:p>
            <a:pPr algn="l"/>
            <a:r>
              <a:rPr lang="sv-SE">
                <a:solidFill>
                  <a:schemeClr val="bg1"/>
                </a:solidFill>
              </a:rPr>
              <a:t>Tall kl. 0</a:t>
            </a:r>
          </a:p>
        </p:txBody>
      </p:sp>
      <p:sp>
        <p:nvSpPr>
          <p:cNvPr id="83" name="textruta 82">
            <a:extLst>
              <a:ext uri="{FF2B5EF4-FFF2-40B4-BE49-F238E27FC236}">
                <a16:creationId xmlns:a16="http://schemas.microsoft.com/office/drawing/2014/main" id="{BC33FFED-DABE-6E7B-DFCE-0804D7364647}"/>
              </a:ext>
            </a:extLst>
          </p:cNvPr>
          <p:cNvSpPr txBox="1"/>
          <p:nvPr/>
        </p:nvSpPr>
        <p:spPr>
          <a:xfrm>
            <a:off x="3630689" y="2733394"/>
            <a:ext cx="1740331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Tall- &amp; Gransågtimmer, fallgd</a:t>
            </a:r>
          </a:p>
        </p:txBody>
      </p:sp>
      <p:sp>
        <p:nvSpPr>
          <p:cNvPr id="84" name="Rektangel 83">
            <a:extLst>
              <a:ext uri="{FF2B5EF4-FFF2-40B4-BE49-F238E27FC236}">
                <a16:creationId xmlns:a16="http://schemas.microsoft.com/office/drawing/2014/main" id="{8A5E44F0-2088-E2A7-0319-1C9694C26EFD}"/>
              </a:ext>
            </a:extLst>
          </p:cNvPr>
          <p:cNvSpPr/>
          <p:nvPr/>
        </p:nvSpPr>
        <p:spPr>
          <a:xfrm>
            <a:off x="2716289" y="2890528"/>
            <a:ext cx="914400" cy="478622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kern="0">
                <a:solidFill>
                  <a:srgbClr val="292929"/>
                </a:solidFill>
                <a:latin typeface="Open Sans" panose="020B0606030504020204"/>
              </a:rPr>
              <a:t>010-1</a:t>
            </a:r>
            <a:endParaRPr kumimoji="0" lang="sv-SE" sz="1600" b="0" i="0" u="none" strike="noStrike" kern="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Open Sans" panose="020B0606030504020204"/>
            </a:endParaRPr>
          </a:p>
        </p:txBody>
      </p:sp>
      <p:sp>
        <p:nvSpPr>
          <p:cNvPr id="85" name="Rektangel 84">
            <a:extLst>
              <a:ext uri="{FF2B5EF4-FFF2-40B4-BE49-F238E27FC236}">
                <a16:creationId xmlns:a16="http://schemas.microsoft.com/office/drawing/2014/main" id="{13161110-C0B8-48EB-66DE-8B4642C262C3}"/>
              </a:ext>
            </a:extLst>
          </p:cNvPr>
          <p:cNvSpPr/>
          <p:nvPr/>
        </p:nvSpPr>
        <p:spPr>
          <a:xfrm>
            <a:off x="5823768" y="3462266"/>
            <a:ext cx="2212399" cy="2069686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6" name="textruta 85">
            <a:extLst>
              <a:ext uri="{FF2B5EF4-FFF2-40B4-BE49-F238E27FC236}">
                <a16:creationId xmlns:a16="http://schemas.microsoft.com/office/drawing/2014/main" id="{AE5B57DB-8650-07A4-D6CA-94AB992D0555}"/>
              </a:ext>
            </a:extLst>
          </p:cNvPr>
          <p:cNvSpPr txBox="1"/>
          <p:nvPr/>
        </p:nvSpPr>
        <p:spPr>
          <a:xfrm>
            <a:off x="6738169" y="2877749"/>
            <a:ext cx="150410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Tallsågtimmer, fallgd</a:t>
            </a:r>
          </a:p>
        </p:txBody>
      </p:sp>
      <p:sp>
        <p:nvSpPr>
          <p:cNvPr id="87" name="Rektangel 86">
            <a:extLst>
              <a:ext uri="{FF2B5EF4-FFF2-40B4-BE49-F238E27FC236}">
                <a16:creationId xmlns:a16="http://schemas.microsoft.com/office/drawing/2014/main" id="{C226BA98-C3BB-6DC1-A04B-57BCE8C06F11}"/>
              </a:ext>
            </a:extLst>
          </p:cNvPr>
          <p:cNvSpPr/>
          <p:nvPr/>
        </p:nvSpPr>
        <p:spPr>
          <a:xfrm>
            <a:off x="5823769" y="2884660"/>
            <a:ext cx="914400" cy="478622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kern="0">
                <a:solidFill>
                  <a:srgbClr val="292929"/>
                </a:solidFill>
                <a:latin typeface="Open Sans" panose="020B0606030504020204"/>
              </a:rPr>
              <a:t>011-1</a:t>
            </a:r>
            <a:endParaRPr kumimoji="0" lang="sv-SE" sz="1600" b="0" i="0" u="none" strike="noStrike" kern="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Open Sans" panose="020B0606030504020204"/>
            </a:endParaRPr>
          </a:p>
        </p:txBody>
      </p:sp>
      <p:cxnSp>
        <p:nvCxnSpPr>
          <p:cNvPr id="88" name="Rak pilkoppling 87">
            <a:extLst>
              <a:ext uri="{FF2B5EF4-FFF2-40B4-BE49-F238E27FC236}">
                <a16:creationId xmlns:a16="http://schemas.microsoft.com/office/drawing/2014/main" id="{0A9D9983-344C-2947-336D-41B1BB92E3C1}"/>
              </a:ext>
            </a:extLst>
          </p:cNvPr>
          <p:cNvCxnSpPr>
            <a:cxnSpLocks/>
            <a:stCxn id="84" idx="0"/>
            <a:endCxn id="78" idx="2"/>
          </p:cNvCxnSpPr>
          <p:nvPr/>
        </p:nvCxnSpPr>
        <p:spPr>
          <a:xfrm flipV="1">
            <a:off x="3173489" y="2532444"/>
            <a:ext cx="0" cy="358084"/>
          </a:xfrm>
          <a:prstGeom prst="straightConnector1">
            <a:avLst/>
          </a:prstGeom>
          <a:ln w="12700">
            <a:solidFill>
              <a:schemeClr val="accent6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Rak pilkoppling 88">
            <a:extLst>
              <a:ext uri="{FF2B5EF4-FFF2-40B4-BE49-F238E27FC236}">
                <a16:creationId xmlns:a16="http://schemas.microsoft.com/office/drawing/2014/main" id="{E43A5032-28F9-DA89-5351-23B2B846EBF6}"/>
              </a:ext>
            </a:extLst>
          </p:cNvPr>
          <p:cNvCxnSpPr>
            <a:cxnSpLocks/>
            <a:stCxn id="87" idx="0"/>
            <a:endCxn id="80" idx="2"/>
          </p:cNvCxnSpPr>
          <p:nvPr/>
        </p:nvCxnSpPr>
        <p:spPr>
          <a:xfrm flipH="1" flipV="1">
            <a:off x="6278573" y="2526576"/>
            <a:ext cx="2396" cy="358084"/>
          </a:xfrm>
          <a:prstGeom prst="straightConnector1">
            <a:avLst/>
          </a:prstGeom>
          <a:ln w="12700">
            <a:solidFill>
              <a:schemeClr val="accent6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ktangel 89">
            <a:extLst>
              <a:ext uri="{FF2B5EF4-FFF2-40B4-BE49-F238E27FC236}">
                <a16:creationId xmlns:a16="http://schemas.microsoft.com/office/drawing/2014/main" id="{361FAF13-7B77-539D-AF3A-6E4FD46ABDA5}"/>
              </a:ext>
            </a:extLst>
          </p:cNvPr>
          <p:cNvSpPr/>
          <p:nvPr/>
        </p:nvSpPr>
        <p:spPr>
          <a:xfrm>
            <a:off x="8918514" y="3462266"/>
            <a:ext cx="2212399" cy="2069686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1" name="textruta 90">
            <a:extLst>
              <a:ext uri="{FF2B5EF4-FFF2-40B4-BE49-F238E27FC236}">
                <a16:creationId xmlns:a16="http://schemas.microsoft.com/office/drawing/2014/main" id="{36ABD9C7-83C1-A14E-7BBA-3CEB4264A096}"/>
              </a:ext>
            </a:extLst>
          </p:cNvPr>
          <p:cNvSpPr txBox="1"/>
          <p:nvPr/>
        </p:nvSpPr>
        <p:spPr>
          <a:xfrm>
            <a:off x="9849693" y="2877749"/>
            <a:ext cx="150410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3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Tallsågtimmer, fallgd, grövre</a:t>
            </a:r>
          </a:p>
        </p:txBody>
      </p:sp>
      <p:sp>
        <p:nvSpPr>
          <p:cNvPr id="92" name="Rektangel 91">
            <a:extLst>
              <a:ext uri="{FF2B5EF4-FFF2-40B4-BE49-F238E27FC236}">
                <a16:creationId xmlns:a16="http://schemas.microsoft.com/office/drawing/2014/main" id="{78557934-89E6-3997-796B-BA9E8EAC6DE5}"/>
              </a:ext>
            </a:extLst>
          </p:cNvPr>
          <p:cNvSpPr/>
          <p:nvPr/>
        </p:nvSpPr>
        <p:spPr>
          <a:xfrm>
            <a:off x="8918515" y="2884660"/>
            <a:ext cx="914400" cy="478622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kern="0">
                <a:solidFill>
                  <a:srgbClr val="292929"/>
                </a:solidFill>
                <a:latin typeface="Open Sans" panose="020B0606030504020204"/>
              </a:rPr>
              <a:t>011-3</a:t>
            </a:r>
            <a:endParaRPr kumimoji="0" lang="sv-SE" sz="1600" b="0" i="0" u="none" strike="noStrike" kern="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Open Sans" panose="020B0606030504020204"/>
            </a:endParaRPr>
          </a:p>
        </p:txBody>
      </p:sp>
      <p:sp>
        <p:nvSpPr>
          <p:cNvPr id="93" name="Rektangel 92">
            <a:extLst>
              <a:ext uri="{FF2B5EF4-FFF2-40B4-BE49-F238E27FC236}">
                <a16:creationId xmlns:a16="http://schemas.microsoft.com/office/drawing/2014/main" id="{B91523C7-3B93-92C6-BFEC-F606B52F297C}"/>
              </a:ext>
            </a:extLst>
          </p:cNvPr>
          <p:cNvSpPr/>
          <p:nvPr/>
        </p:nvSpPr>
        <p:spPr>
          <a:xfrm>
            <a:off x="320988" y="1867650"/>
            <a:ext cx="1875720" cy="338554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Open Sans" panose="020B0606030504020204"/>
              </a:rPr>
              <a:t>Sortimentskategori</a:t>
            </a:r>
          </a:p>
        </p:txBody>
      </p:sp>
      <p:sp>
        <p:nvSpPr>
          <p:cNvPr id="94" name="Rektangel 93">
            <a:extLst>
              <a:ext uri="{FF2B5EF4-FFF2-40B4-BE49-F238E27FC236}">
                <a16:creationId xmlns:a16="http://schemas.microsoft.com/office/drawing/2014/main" id="{FAE4B58D-A43D-CAC9-7874-807EDA1125C6}"/>
              </a:ext>
            </a:extLst>
          </p:cNvPr>
          <p:cNvSpPr/>
          <p:nvPr/>
        </p:nvSpPr>
        <p:spPr>
          <a:xfrm>
            <a:off x="317604" y="2890528"/>
            <a:ext cx="1875720" cy="338554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Open Sans" panose="020B0606030504020204"/>
              </a:rPr>
              <a:t>Handelssortiment</a:t>
            </a:r>
          </a:p>
        </p:txBody>
      </p:sp>
      <p:sp>
        <p:nvSpPr>
          <p:cNvPr id="95" name="Rektangel 94">
            <a:extLst>
              <a:ext uri="{FF2B5EF4-FFF2-40B4-BE49-F238E27FC236}">
                <a16:creationId xmlns:a16="http://schemas.microsoft.com/office/drawing/2014/main" id="{C54B699F-4E65-B53B-0A62-F136E84D1A87}"/>
              </a:ext>
            </a:extLst>
          </p:cNvPr>
          <p:cNvSpPr/>
          <p:nvPr/>
        </p:nvSpPr>
        <p:spPr>
          <a:xfrm>
            <a:off x="319899" y="3591450"/>
            <a:ext cx="1875720" cy="33855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DFDCD8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Open Sans" panose="020B0606030504020204"/>
              </a:rPr>
              <a:t>Produkter</a:t>
            </a:r>
          </a:p>
        </p:txBody>
      </p:sp>
      <p:sp>
        <p:nvSpPr>
          <p:cNvPr id="96" name="Rektangel 95">
            <a:extLst>
              <a:ext uri="{FF2B5EF4-FFF2-40B4-BE49-F238E27FC236}">
                <a16:creationId xmlns:a16="http://schemas.microsoft.com/office/drawing/2014/main" id="{F09F7B2E-86A4-7DBD-2AB2-D1F3D690C26E}"/>
              </a:ext>
            </a:extLst>
          </p:cNvPr>
          <p:cNvSpPr/>
          <p:nvPr/>
        </p:nvSpPr>
        <p:spPr>
          <a:xfrm>
            <a:off x="2801391" y="3959169"/>
            <a:ext cx="755374" cy="30853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DFDCD8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" panose="020B0606030504020204"/>
              </a:rPr>
              <a:t>0111</a:t>
            </a:r>
          </a:p>
        </p:txBody>
      </p:sp>
      <p:sp>
        <p:nvSpPr>
          <p:cNvPr id="97" name="textruta 96">
            <a:extLst>
              <a:ext uri="{FF2B5EF4-FFF2-40B4-BE49-F238E27FC236}">
                <a16:creationId xmlns:a16="http://schemas.microsoft.com/office/drawing/2014/main" id="{789CA2E7-AF6B-AFFA-0F98-CC961A279B35}"/>
              </a:ext>
            </a:extLst>
          </p:cNvPr>
          <p:cNvSpPr txBox="1"/>
          <p:nvPr/>
        </p:nvSpPr>
        <p:spPr>
          <a:xfrm>
            <a:off x="3556765" y="3982633"/>
            <a:ext cx="75537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sv-SE"/>
            </a:defPPr>
            <a:lvl1pPr algn="ctr">
              <a:defRPr sz="1100">
                <a:solidFill>
                  <a:srgbClr val="292929"/>
                </a:solidFill>
                <a:latin typeface="Open Sans" panose="020B0606030504020204"/>
              </a:defRPr>
            </a:lvl1pPr>
          </a:lstStyle>
          <a:p>
            <a:pPr algn="l"/>
            <a:r>
              <a:rPr lang="sv-SE">
                <a:solidFill>
                  <a:schemeClr val="bg1"/>
                </a:solidFill>
              </a:rPr>
              <a:t>Tall kl. 1</a:t>
            </a:r>
          </a:p>
        </p:txBody>
      </p:sp>
      <p:sp>
        <p:nvSpPr>
          <p:cNvPr id="98" name="Rektangel 97">
            <a:extLst>
              <a:ext uri="{FF2B5EF4-FFF2-40B4-BE49-F238E27FC236}">
                <a16:creationId xmlns:a16="http://schemas.microsoft.com/office/drawing/2014/main" id="{514D4066-BD7C-545C-71C9-DB1E5C482199}"/>
              </a:ext>
            </a:extLst>
          </p:cNvPr>
          <p:cNvSpPr/>
          <p:nvPr/>
        </p:nvSpPr>
        <p:spPr>
          <a:xfrm>
            <a:off x="2802427" y="4330700"/>
            <a:ext cx="755374" cy="30853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DFDCD8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" panose="020B0606030504020204"/>
              </a:rPr>
              <a:t>0112</a:t>
            </a:r>
          </a:p>
        </p:txBody>
      </p:sp>
      <p:sp>
        <p:nvSpPr>
          <p:cNvPr id="99" name="textruta 98">
            <a:extLst>
              <a:ext uri="{FF2B5EF4-FFF2-40B4-BE49-F238E27FC236}">
                <a16:creationId xmlns:a16="http://schemas.microsoft.com/office/drawing/2014/main" id="{B760F769-A331-6CB4-B290-1013D9103744}"/>
              </a:ext>
            </a:extLst>
          </p:cNvPr>
          <p:cNvSpPr txBox="1"/>
          <p:nvPr/>
        </p:nvSpPr>
        <p:spPr>
          <a:xfrm>
            <a:off x="3557801" y="4354164"/>
            <a:ext cx="75433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sv-SE"/>
            </a:defPPr>
            <a:lvl1pPr algn="ctr">
              <a:defRPr sz="1100">
                <a:solidFill>
                  <a:srgbClr val="292929"/>
                </a:solidFill>
                <a:latin typeface="Open Sans" panose="020B0606030504020204"/>
              </a:defRPr>
            </a:lvl1pPr>
          </a:lstStyle>
          <a:p>
            <a:pPr algn="l"/>
            <a:r>
              <a:rPr lang="sv-SE">
                <a:solidFill>
                  <a:schemeClr val="bg1"/>
                </a:solidFill>
              </a:rPr>
              <a:t>Tall kl. 2</a:t>
            </a:r>
          </a:p>
        </p:txBody>
      </p:sp>
      <p:cxnSp>
        <p:nvCxnSpPr>
          <p:cNvPr id="100" name="Koppling: vinklad 99">
            <a:extLst>
              <a:ext uri="{FF2B5EF4-FFF2-40B4-BE49-F238E27FC236}">
                <a16:creationId xmlns:a16="http://schemas.microsoft.com/office/drawing/2014/main" id="{DF4F2FCB-A4CA-D3BA-74CC-7C2CC1A3CD28}"/>
              </a:ext>
            </a:extLst>
          </p:cNvPr>
          <p:cNvCxnSpPr>
            <a:cxnSpLocks/>
            <a:stCxn id="92" idx="1"/>
            <a:endCxn id="80" idx="3"/>
          </p:cNvCxnSpPr>
          <p:nvPr/>
        </p:nvCxnSpPr>
        <p:spPr>
          <a:xfrm rot="10800000">
            <a:off x="6735773" y="2196087"/>
            <a:ext cx="2182742" cy="927885"/>
          </a:xfrm>
          <a:prstGeom prst="bentConnector3">
            <a:avLst>
              <a:gd name="adj1" fmla="val 11194"/>
            </a:avLst>
          </a:prstGeom>
          <a:ln w="12700">
            <a:solidFill>
              <a:schemeClr val="accent6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ektangel 102">
            <a:extLst>
              <a:ext uri="{FF2B5EF4-FFF2-40B4-BE49-F238E27FC236}">
                <a16:creationId xmlns:a16="http://schemas.microsoft.com/office/drawing/2014/main" id="{7CD96FD8-CFE8-F0EF-21EB-491FC5AA34E6}"/>
              </a:ext>
            </a:extLst>
          </p:cNvPr>
          <p:cNvSpPr/>
          <p:nvPr/>
        </p:nvSpPr>
        <p:spPr>
          <a:xfrm>
            <a:off x="2800355" y="4702163"/>
            <a:ext cx="755374" cy="30853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DFDCD8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400" kern="0">
                <a:solidFill>
                  <a:srgbClr val="292929"/>
                </a:solidFill>
                <a:latin typeface="Open Sans" panose="020B0606030504020204"/>
              </a:rPr>
              <a:t>0113</a:t>
            </a:r>
            <a:endParaRPr kumimoji="0" lang="sv-SE" sz="1400" b="0" i="0" u="none" strike="noStrike" kern="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Open Sans" panose="020B0606030504020204"/>
            </a:endParaRPr>
          </a:p>
        </p:txBody>
      </p:sp>
      <p:sp>
        <p:nvSpPr>
          <p:cNvPr id="104" name="textruta 103">
            <a:extLst>
              <a:ext uri="{FF2B5EF4-FFF2-40B4-BE49-F238E27FC236}">
                <a16:creationId xmlns:a16="http://schemas.microsoft.com/office/drawing/2014/main" id="{E9CFDA08-6747-C175-D45D-2E5CCD30B1C6}"/>
              </a:ext>
            </a:extLst>
          </p:cNvPr>
          <p:cNvSpPr txBox="1"/>
          <p:nvPr/>
        </p:nvSpPr>
        <p:spPr>
          <a:xfrm>
            <a:off x="3555729" y="4749091"/>
            <a:ext cx="75537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sv-SE"/>
            </a:defPPr>
            <a:lvl1pPr algn="ctr">
              <a:defRPr sz="1100">
                <a:solidFill>
                  <a:srgbClr val="292929"/>
                </a:solidFill>
                <a:latin typeface="Open Sans" panose="020B0606030504020204"/>
              </a:defRPr>
            </a:lvl1pPr>
          </a:lstStyle>
          <a:p>
            <a:pPr algn="l"/>
            <a:r>
              <a:rPr lang="sv-SE">
                <a:solidFill>
                  <a:schemeClr val="bg1"/>
                </a:solidFill>
              </a:rPr>
              <a:t>Tall kl. 3</a:t>
            </a:r>
          </a:p>
        </p:txBody>
      </p:sp>
      <p:sp>
        <p:nvSpPr>
          <p:cNvPr id="105" name="Rektangel 104">
            <a:extLst>
              <a:ext uri="{FF2B5EF4-FFF2-40B4-BE49-F238E27FC236}">
                <a16:creationId xmlns:a16="http://schemas.microsoft.com/office/drawing/2014/main" id="{8A3EAA4B-96ED-0848-D3A4-33D45B707F5B}"/>
              </a:ext>
            </a:extLst>
          </p:cNvPr>
          <p:cNvSpPr/>
          <p:nvPr/>
        </p:nvSpPr>
        <p:spPr>
          <a:xfrm>
            <a:off x="2800355" y="5078338"/>
            <a:ext cx="755374" cy="30853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DFDCD8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" panose="020B0606030504020204"/>
              </a:rPr>
              <a:t>0114</a:t>
            </a:r>
          </a:p>
        </p:txBody>
      </p:sp>
      <p:sp>
        <p:nvSpPr>
          <p:cNvPr id="106" name="textruta 105">
            <a:extLst>
              <a:ext uri="{FF2B5EF4-FFF2-40B4-BE49-F238E27FC236}">
                <a16:creationId xmlns:a16="http://schemas.microsoft.com/office/drawing/2014/main" id="{3827B7FF-3606-8E71-A3F6-361809A17ED6}"/>
              </a:ext>
            </a:extLst>
          </p:cNvPr>
          <p:cNvSpPr txBox="1"/>
          <p:nvPr/>
        </p:nvSpPr>
        <p:spPr>
          <a:xfrm>
            <a:off x="3555729" y="5101802"/>
            <a:ext cx="75537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sv-SE"/>
            </a:defPPr>
            <a:lvl1pPr algn="ctr">
              <a:defRPr sz="1100">
                <a:solidFill>
                  <a:srgbClr val="292929"/>
                </a:solidFill>
                <a:latin typeface="Open Sans" panose="020B0606030504020204"/>
              </a:defRPr>
            </a:lvl1pPr>
          </a:lstStyle>
          <a:p>
            <a:pPr algn="l"/>
            <a:r>
              <a:rPr lang="sv-SE">
                <a:solidFill>
                  <a:schemeClr val="bg1"/>
                </a:solidFill>
              </a:rPr>
              <a:t>Tall kl. 4</a:t>
            </a:r>
          </a:p>
        </p:txBody>
      </p:sp>
      <p:sp>
        <p:nvSpPr>
          <p:cNvPr id="107" name="Rektangel 106">
            <a:extLst>
              <a:ext uri="{FF2B5EF4-FFF2-40B4-BE49-F238E27FC236}">
                <a16:creationId xmlns:a16="http://schemas.microsoft.com/office/drawing/2014/main" id="{E70CC599-997F-192D-D09A-019ACF87C134}"/>
              </a:ext>
            </a:extLst>
          </p:cNvPr>
          <p:cNvSpPr/>
          <p:nvPr/>
        </p:nvSpPr>
        <p:spPr>
          <a:xfrm>
            <a:off x="2801391" y="5449869"/>
            <a:ext cx="755374" cy="30853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DFDCD8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" panose="020B0606030504020204"/>
              </a:rPr>
              <a:t>0120</a:t>
            </a:r>
          </a:p>
        </p:txBody>
      </p:sp>
      <p:sp>
        <p:nvSpPr>
          <p:cNvPr id="108" name="textruta 107">
            <a:extLst>
              <a:ext uri="{FF2B5EF4-FFF2-40B4-BE49-F238E27FC236}">
                <a16:creationId xmlns:a16="http://schemas.microsoft.com/office/drawing/2014/main" id="{74F15721-EB7A-9F0B-3D13-1301A4C04BE8}"/>
              </a:ext>
            </a:extLst>
          </p:cNvPr>
          <p:cNvSpPr txBox="1"/>
          <p:nvPr/>
        </p:nvSpPr>
        <p:spPr>
          <a:xfrm>
            <a:off x="3556765" y="5473333"/>
            <a:ext cx="835026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sv-SE"/>
            </a:defPPr>
            <a:lvl1pPr algn="ctr">
              <a:defRPr sz="1100">
                <a:solidFill>
                  <a:srgbClr val="292929"/>
                </a:solidFill>
                <a:latin typeface="Open Sans" panose="020B0606030504020204"/>
              </a:defRPr>
            </a:lvl1pPr>
          </a:lstStyle>
          <a:p>
            <a:pPr algn="l"/>
            <a:r>
              <a:rPr lang="sv-SE">
                <a:solidFill>
                  <a:schemeClr val="bg1"/>
                </a:solidFill>
              </a:rPr>
              <a:t>Gran kl. 0</a:t>
            </a:r>
          </a:p>
        </p:txBody>
      </p:sp>
      <p:sp>
        <p:nvSpPr>
          <p:cNvPr id="109" name="Rektangel 108">
            <a:extLst>
              <a:ext uri="{FF2B5EF4-FFF2-40B4-BE49-F238E27FC236}">
                <a16:creationId xmlns:a16="http://schemas.microsoft.com/office/drawing/2014/main" id="{9AEEFAB9-B0F3-9F46-6B13-E11BDB20EF41}"/>
              </a:ext>
            </a:extLst>
          </p:cNvPr>
          <p:cNvSpPr/>
          <p:nvPr/>
        </p:nvSpPr>
        <p:spPr>
          <a:xfrm>
            <a:off x="2805629" y="5821400"/>
            <a:ext cx="755374" cy="30853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DFDCD8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" panose="020B0606030504020204"/>
              </a:rPr>
              <a:t>0120</a:t>
            </a:r>
          </a:p>
        </p:txBody>
      </p:sp>
      <p:sp>
        <p:nvSpPr>
          <p:cNvPr id="110" name="textruta 109">
            <a:extLst>
              <a:ext uri="{FF2B5EF4-FFF2-40B4-BE49-F238E27FC236}">
                <a16:creationId xmlns:a16="http://schemas.microsoft.com/office/drawing/2014/main" id="{CA0B2DA6-6BDC-2CCC-34C1-BE370DBB77DD}"/>
              </a:ext>
            </a:extLst>
          </p:cNvPr>
          <p:cNvSpPr txBox="1"/>
          <p:nvPr/>
        </p:nvSpPr>
        <p:spPr>
          <a:xfrm>
            <a:off x="3561003" y="5844864"/>
            <a:ext cx="835026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sv-SE"/>
            </a:defPPr>
            <a:lvl1pPr algn="ctr">
              <a:defRPr sz="1100">
                <a:solidFill>
                  <a:srgbClr val="292929"/>
                </a:solidFill>
                <a:latin typeface="Open Sans" panose="020B0606030504020204"/>
              </a:defRPr>
            </a:lvl1pPr>
          </a:lstStyle>
          <a:p>
            <a:pPr algn="l"/>
            <a:r>
              <a:rPr lang="sv-SE">
                <a:solidFill>
                  <a:schemeClr val="bg1"/>
                </a:solidFill>
              </a:rPr>
              <a:t>Gran kl. 1</a:t>
            </a:r>
          </a:p>
        </p:txBody>
      </p:sp>
      <p:sp>
        <p:nvSpPr>
          <p:cNvPr id="111" name="Rektangel 110">
            <a:extLst>
              <a:ext uri="{FF2B5EF4-FFF2-40B4-BE49-F238E27FC236}">
                <a16:creationId xmlns:a16="http://schemas.microsoft.com/office/drawing/2014/main" id="{4E60A5AF-4796-16A7-D180-62B06D03789F}"/>
              </a:ext>
            </a:extLst>
          </p:cNvPr>
          <p:cNvSpPr/>
          <p:nvPr/>
        </p:nvSpPr>
        <p:spPr>
          <a:xfrm>
            <a:off x="2805629" y="6216395"/>
            <a:ext cx="755374" cy="30853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DFDCD8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" panose="020B0606030504020204"/>
              </a:rPr>
              <a:t>0122</a:t>
            </a:r>
          </a:p>
        </p:txBody>
      </p:sp>
      <p:sp>
        <p:nvSpPr>
          <p:cNvPr id="112" name="textruta 111">
            <a:extLst>
              <a:ext uri="{FF2B5EF4-FFF2-40B4-BE49-F238E27FC236}">
                <a16:creationId xmlns:a16="http://schemas.microsoft.com/office/drawing/2014/main" id="{A23AC792-E5EE-D853-277A-8386B3ED9A91}"/>
              </a:ext>
            </a:extLst>
          </p:cNvPr>
          <p:cNvSpPr txBox="1"/>
          <p:nvPr/>
        </p:nvSpPr>
        <p:spPr>
          <a:xfrm>
            <a:off x="3561003" y="6239859"/>
            <a:ext cx="835026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sv-SE"/>
            </a:defPPr>
            <a:lvl1pPr algn="ctr">
              <a:defRPr sz="1100">
                <a:solidFill>
                  <a:srgbClr val="292929"/>
                </a:solidFill>
                <a:latin typeface="Open Sans" panose="020B0606030504020204"/>
              </a:defRPr>
            </a:lvl1pPr>
          </a:lstStyle>
          <a:p>
            <a:pPr algn="l"/>
            <a:r>
              <a:rPr lang="sv-SE">
                <a:solidFill>
                  <a:schemeClr val="bg1"/>
                </a:solidFill>
              </a:rPr>
              <a:t>Gran kl. 2</a:t>
            </a:r>
          </a:p>
        </p:txBody>
      </p:sp>
      <p:sp>
        <p:nvSpPr>
          <p:cNvPr id="113" name="Rektangel 112">
            <a:extLst>
              <a:ext uri="{FF2B5EF4-FFF2-40B4-BE49-F238E27FC236}">
                <a16:creationId xmlns:a16="http://schemas.microsoft.com/office/drawing/2014/main" id="{D7BC5364-3524-CF04-5751-6D9B6004D4E8}"/>
              </a:ext>
            </a:extLst>
          </p:cNvPr>
          <p:cNvSpPr/>
          <p:nvPr/>
        </p:nvSpPr>
        <p:spPr>
          <a:xfrm>
            <a:off x="5921692" y="3554340"/>
            <a:ext cx="755374" cy="30853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DFDCD8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400" kern="0">
                <a:solidFill>
                  <a:srgbClr val="292929"/>
                </a:solidFill>
                <a:latin typeface="Open Sans" panose="020B0606030504020204"/>
              </a:rPr>
              <a:t>0110</a:t>
            </a:r>
            <a:endParaRPr kumimoji="0" lang="sv-SE" sz="1400" b="0" i="0" u="none" strike="noStrike" kern="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Open Sans" panose="020B0606030504020204"/>
            </a:endParaRPr>
          </a:p>
        </p:txBody>
      </p:sp>
      <p:sp>
        <p:nvSpPr>
          <p:cNvPr id="114" name="textruta 113">
            <a:extLst>
              <a:ext uri="{FF2B5EF4-FFF2-40B4-BE49-F238E27FC236}">
                <a16:creationId xmlns:a16="http://schemas.microsoft.com/office/drawing/2014/main" id="{86D80131-71B0-0CA2-4002-597580B9965E}"/>
              </a:ext>
            </a:extLst>
          </p:cNvPr>
          <p:cNvSpPr txBox="1"/>
          <p:nvPr/>
        </p:nvSpPr>
        <p:spPr>
          <a:xfrm>
            <a:off x="6677066" y="3601268"/>
            <a:ext cx="75537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sv-SE"/>
            </a:defPPr>
            <a:lvl1pPr algn="ctr">
              <a:defRPr sz="1100">
                <a:solidFill>
                  <a:srgbClr val="292929"/>
                </a:solidFill>
                <a:latin typeface="Open Sans" panose="020B0606030504020204"/>
              </a:defRPr>
            </a:lvl1pPr>
          </a:lstStyle>
          <a:p>
            <a:pPr algn="l"/>
            <a:r>
              <a:rPr lang="sv-SE">
                <a:solidFill>
                  <a:schemeClr val="bg1"/>
                </a:solidFill>
              </a:rPr>
              <a:t>Tall kl. 0</a:t>
            </a:r>
          </a:p>
        </p:txBody>
      </p:sp>
      <p:sp>
        <p:nvSpPr>
          <p:cNvPr id="115" name="Rektangel 114">
            <a:extLst>
              <a:ext uri="{FF2B5EF4-FFF2-40B4-BE49-F238E27FC236}">
                <a16:creationId xmlns:a16="http://schemas.microsoft.com/office/drawing/2014/main" id="{B606DCE5-90F6-06E9-FED9-DFF7E2211407}"/>
              </a:ext>
            </a:extLst>
          </p:cNvPr>
          <p:cNvSpPr/>
          <p:nvPr/>
        </p:nvSpPr>
        <p:spPr>
          <a:xfrm>
            <a:off x="5921692" y="3930515"/>
            <a:ext cx="755374" cy="30853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DFDCD8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" panose="020B0606030504020204"/>
              </a:rPr>
              <a:t>0111</a:t>
            </a:r>
          </a:p>
        </p:txBody>
      </p:sp>
      <p:sp>
        <p:nvSpPr>
          <p:cNvPr id="116" name="textruta 115">
            <a:extLst>
              <a:ext uri="{FF2B5EF4-FFF2-40B4-BE49-F238E27FC236}">
                <a16:creationId xmlns:a16="http://schemas.microsoft.com/office/drawing/2014/main" id="{7C31DC80-01B8-4A4B-A05E-5DF1A402FD5C}"/>
              </a:ext>
            </a:extLst>
          </p:cNvPr>
          <p:cNvSpPr txBox="1"/>
          <p:nvPr/>
        </p:nvSpPr>
        <p:spPr>
          <a:xfrm>
            <a:off x="6677066" y="3953979"/>
            <a:ext cx="75537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sv-SE"/>
            </a:defPPr>
            <a:lvl1pPr algn="ctr">
              <a:defRPr sz="1100">
                <a:solidFill>
                  <a:srgbClr val="292929"/>
                </a:solidFill>
                <a:latin typeface="Open Sans" panose="020B0606030504020204"/>
              </a:defRPr>
            </a:lvl1pPr>
          </a:lstStyle>
          <a:p>
            <a:pPr algn="l"/>
            <a:r>
              <a:rPr lang="sv-SE">
                <a:solidFill>
                  <a:schemeClr val="bg1"/>
                </a:solidFill>
              </a:rPr>
              <a:t>Tall kl. 1</a:t>
            </a:r>
          </a:p>
        </p:txBody>
      </p:sp>
      <p:sp>
        <p:nvSpPr>
          <p:cNvPr id="117" name="Rektangel 116">
            <a:extLst>
              <a:ext uri="{FF2B5EF4-FFF2-40B4-BE49-F238E27FC236}">
                <a16:creationId xmlns:a16="http://schemas.microsoft.com/office/drawing/2014/main" id="{F9FD120A-BFC7-AEBF-1219-6F9077CE30E0}"/>
              </a:ext>
            </a:extLst>
          </p:cNvPr>
          <p:cNvSpPr/>
          <p:nvPr/>
        </p:nvSpPr>
        <p:spPr>
          <a:xfrm>
            <a:off x="5922728" y="4302046"/>
            <a:ext cx="755374" cy="30853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DFDCD8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" panose="020B0606030504020204"/>
              </a:rPr>
              <a:t>0112</a:t>
            </a:r>
          </a:p>
        </p:txBody>
      </p:sp>
      <p:sp>
        <p:nvSpPr>
          <p:cNvPr id="118" name="textruta 117">
            <a:extLst>
              <a:ext uri="{FF2B5EF4-FFF2-40B4-BE49-F238E27FC236}">
                <a16:creationId xmlns:a16="http://schemas.microsoft.com/office/drawing/2014/main" id="{A38D6F36-82B9-321D-2468-B5DC09F98953}"/>
              </a:ext>
            </a:extLst>
          </p:cNvPr>
          <p:cNvSpPr txBox="1"/>
          <p:nvPr/>
        </p:nvSpPr>
        <p:spPr>
          <a:xfrm>
            <a:off x="6678102" y="4325510"/>
            <a:ext cx="75433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sv-SE"/>
            </a:defPPr>
            <a:lvl1pPr algn="ctr">
              <a:defRPr sz="1100">
                <a:solidFill>
                  <a:srgbClr val="292929"/>
                </a:solidFill>
                <a:latin typeface="Open Sans" panose="020B0606030504020204"/>
              </a:defRPr>
            </a:lvl1pPr>
          </a:lstStyle>
          <a:p>
            <a:pPr algn="l"/>
            <a:r>
              <a:rPr lang="sv-SE">
                <a:solidFill>
                  <a:schemeClr val="bg1"/>
                </a:solidFill>
              </a:rPr>
              <a:t>Tall kl. 2</a:t>
            </a:r>
          </a:p>
        </p:txBody>
      </p:sp>
      <p:sp>
        <p:nvSpPr>
          <p:cNvPr id="119" name="Rektangel 118">
            <a:extLst>
              <a:ext uri="{FF2B5EF4-FFF2-40B4-BE49-F238E27FC236}">
                <a16:creationId xmlns:a16="http://schemas.microsoft.com/office/drawing/2014/main" id="{26E438D8-0C8A-C318-FDA0-5ECCC6EC2517}"/>
              </a:ext>
            </a:extLst>
          </p:cNvPr>
          <p:cNvSpPr/>
          <p:nvPr/>
        </p:nvSpPr>
        <p:spPr>
          <a:xfrm>
            <a:off x="5920656" y="4673509"/>
            <a:ext cx="755374" cy="30853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DFDCD8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400" kern="0">
                <a:solidFill>
                  <a:srgbClr val="292929"/>
                </a:solidFill>
                <a:latin typeface="Open Sans" panose="020B0606030504020204"/>
              </a:rPr>
              <a:t>0113</a:t>
            </a:r>
            <a:endParaRPr kumimoji="0" lang="sv-SE" sz="1400" b="0" i="0" u="none" strike="noStrike" kern="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Open Sans" panose="020B0606030504020204"/>
            </a:endParaRPr>
          </a:p>
        </p:txBody>
      </p:sp>
      <p:sp>
        <p:nvSpPr>
          <p:cNvPr id="120" name="textruta 119">
            <a:extLst>
              <a:ext uri="{FF2B5EF4-FFF2-40B4-BE49-F238E27FC236}">
                <a16:creationId xmlns:a16="http://schemas.microsoft.com/office/drawing/2014/main" id="{35A8BA68-4000-F2D6-F3F8-DFF7DFB97115}"/>
              </a:ext>
            </a:extLst>
          </p:cNvPr>
          <p:cNvSpPr txBox="1"/>
          <p:nvPr/>
        </p:nvSpPr>
        <p:spPr>
          <a:xfrm>
            <a:off x="6676030" y="4720437"/>
            <a:ext cx="75537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sv-SE"/>
            </a:defPPr>
            <a:lvl1pPr algn="ctr">
              <a:defRPr sz="1100">
                <a:solidFill>
                  <a:srgbClr val="292929"/>
                </a:solidFill>
                <a:latin typeface="Open Sans" panose="020B0606030504020204"/>
              </a:defRPr>
            </a:lvl1pPr>
          </a:lstStyle>
          <a:p>
            <a:pPr algn="l"/>
            <a:r>
              <a:rPr lang="sv-SE">
                <a:solidFill>
                  <a:schemeClr val="bg1"/>
                </a:solidFill>
              </a:rPr>
              <a:t>Tall kl. 3</a:t>
            </a:r>
          </a:p>
        </p:txBody>
      </p:sp>
      <p:sp>
        <p:nvSpPr>
          <p:cNvPr id="121" name="Rektangel 120">
            <a:extLst>
              <a:ext uri="{FF2B5EF4-FFF2-40B4-BE49-F238E27FC236}">
                <a16:creationId xmlns:a16="http://schemas.microsoft.com/office/drawing/2014/main" id="{F537DE2B-FBE1-7940-379B-4F88CE06017F}"/>
              </a:ext>
            </a:extLst>
          </p:cNvPr>
          <p:cNvSpPr/>
          <p:nvPr/>
        </p:nvSpPr>
        <p:spPr>
          <a:xfrm>
            <a:off x="5920656" y="5049684"/>
            <a:ext cx="755374" cy="30853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DFDCD8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" panose="020B0606030504020204"/>
              </a:rPr>
              <a:t>0114</a:t>
            </a:r>
          </a:p>
        </p:txBody>
      </p:sp>
      <p:sp>
        <p:nvSpPr>
          <p:cNvPr id="122" name="textruta 121">
            <a:extLst>
              <a:ext uri="{FF2B5EF4-FFF2-40B4-BE49-F238E27FC236}">
                <a16:creationId xmlns:a16="http://schemas.microsoft.com/office/drawing/2014/main" id="{67FC2B82-1E45-5CBC-3E95-3BCF85F3BB49}"/>
              </a:ext>
            </a:extLst>
          </p:cNvPr>
          <p:cNvSpPr txBox="1"/>
          <p:nvPr/>
        </p:nvSpPr>
        <p:spPr>
          <a:xfrm>
            <a:off x="6676030" y="5073148"/>
            <a:ext cx="75537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sv-SE"/>
            </a:defPPr>
            <a:lvl1pPr algn="ctr">
              <a:defRPr sz="1100">
                <a:solidFill>
                  <a:srgbClr val="292929"/>
                </a:solidFill>
                <a:latin typeface="Open Sans" panose="020B0606030504020204"/>
              </a:defRPr>
            </a:lvl1pPr>
          </a:lstStyle>
          <a:p>
            <a:pPr algn="l"/>
            <a:r>
              <a:rPr lang="sv-SE">
                <a:solidFill>
                  <a:schemeClr val="bg1"/>
                </a:solidFill>
              </a:rPr>
              <a:t>Tall kl. 4</a:t>
            </a:r>
          </a:p>
        </p:txBody>
      </p:sp>
      <p:sp>
        <p:nvSpPr>
          <p:cNvPr id="123" name="Rektangel 122">
            <a:extLst>
              <a:ext uri="{FF2B5EF4-FFF2-40B4-BE49-F238E27FC236}">
                <a16:creationId xmlns:a16="http://schemas.microsoft.com/office/drawing/2014/main" id="{9DA42CDA-CDE5-2C8B-0557-FB62FB84C876}"/>
              </a:ext>
            </a:extLst>
          </p:cNvPr>
          <p:cNvSpPr/>
          <p:nvPr/>
        </p:nvSpPr>
        <p:spPr>
          <a:xfrm>
            <a:off x="9010239" y="3552471"/>
            <a:ext cx="755374" cy="30853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DFDCD8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400" kern="0">
                <a:solidFill>
                  <a:srgbClr val="292929"/>
                </a:solidFill>
                <a:latin typeface="Open Sans" panose="020B0606030504020204"/>
              </a:rPr>
              <a:t>0110</a:t>
            </a:r>
            <a:endParaRPr kumimoji="0" lang="sv-SE" sz="1400" b="0" i="0" u="none" strike="noStrike" kern="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Open Sans" panose="020B0606030504020204"/>
            </a:endParaRPr>
          </a:p>
        </p:txBody>
      </p:sp>
      <p:sp>
        <p:nvSpPr>
          <p:cNvPr id="124" name="textruta 123">
            <a:extLst>
              <a:ext uri="{FF2B5EF4-FFF2-40B4-BE49-F238E27FC236}">
                <a16:creationId xmlns:a16="http://schemas.microsoft.com/office/drawing/2014/main" id="{ADB8DEC8-2236-5954-EAE6-834B14E1EF4F}"/>
              </a:ext>
            </a:extLst>
          </p:cNvPr>
          <p:cNvSpPr txBox="1"/>
          <p:nvPr/>
        </p:nvSpPr>
        <p:spPr>
          <a:xfrm>
            <a:off x="9765613" y="3599399"/>
            <a:ext cx="75537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sv-SE"/>
            </a:defPPr>
            <a:lvl1pPr algn="ctr">
              <a:defRPr sz="1100">
                <a:solidFill>
                  <a:srgbClr val="292929"/>
                </a:solidFill>
                <a:latin typeface="Open Sans" panose="020B0606030504020204"/>
              </a:defRPr>
            </a:lvl1pPr>
          </a:lstStyle>
          <a:p>
            <a:pPr algn="l"/>
            <a:r>
              <a:rPr lang="sv-SE">
                <a:solidFill>
                  <a:schemeClr val="bg1"/>
                </a:solidFill>
              </a:rPr>
              <a:t>Tall kl. 0</a:t>
            </a:r>
          </a:p>
        </p:txBody>
      </p:sp>
      <p:sp>
        <p:nvSpPr>
          <p:cNvPr id="125" name="Rektangel 124">
            <a:extLst>
              <a:ext uri="{FF2B5EF4-FFF2-40B4-BE49-F238E27FC236}">
                <a16:creationId xmlns:a16="http://schemas.microsoft.com/office/drawing/2014/main" id="{A22FE2D9-8210-A8BA-27B5-EC7F865C9914}"/>
              </a:ext>
            </a:extLst>
          </p:cNvPr>
          <p:cNvSpPr/>
          <p:nvPr/>
        </p:nvSpPr>
        <p:spPr>
          <a:xfrm>
            <a:off x="9010239" y="3928646"/>
            <a:ext cx="755374" cy="30853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DFDCD8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" panose="020B0606030504020204"/>
              </a:rPr>
              <a:t>0111</a:t>
            </a:r>
          </a:p>
        </p:txBody>
      </p:sp>
      <p:sp>
        <p:nvSpPr>
          <p:cNvPr id="126" name="textruta 125">
            <a:extLst>
              <a:ext uri="{FF2B5EF4-FFF2-40B4-BE49-F238E27FC236}">
                <a16:creationId xmlns:a16="http://schemas.microsoft.com/office/drawing/2014/main" id="{CB368B8C-E378-508E-6FC4-25D9CDC783E9}"/>
              </a:ext>
            </a:extLst>
          </p:cNvPr>
          <p:cNvSpPr txBox="1"/>
          <p:nvPr/>
        </p:nvSpPr>
        <p:spPr>
          <a:xfrm>
            <a:off x="9765613" y="3952110"/>
            <a:ext cx="75537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sv-SE"/>
            </a:defPPr>
            <a:lvl1pPr algn="ctr">
              <a:defRPr sz="1100">
                <a:solidFill>
                  <a:srgbClr val="292929"/>
                </a:solidFill>
                <a:latin typeface="Open Sans" panose="020B0606030504020204"/>
              </a:defRPr>
            </a:lvl1pPr>
          </a:lstStyle>
          <a:p>
            <a:pPr algn="l"/>
            <a:r>
              <a:rPr lang="sv-SE">
                <a:solidFill>
                  <a:schemeClr val="bg1"/>
                </a:solidFill>
              </a:rPr>
              <a:t>Tall kl. 1</a:t>
            </a:r>
          </a:p>
        </p:txBody>
      </p:sp>
      <p:sp>
        <p:nvSpPr>
          <p:cNvPr id="127" name="Rektangel 126">
            <a:extLst>
              <a:ext uri="{FF2B5EF4-FFF2-40B4-BE49-F238E27FC236}">
                <a16:creationId xmlns:a16="http://schemas.microsoft.com/office/drawing/2014/main" id="{C533E000-C72F-51BD-9411-763AB7C88CBE}"/>
              </a:ext>
            </a:extLst>
          </p:cNvPr>
          <p:cNvSpPr/>
          <p:nvPr/>
        </p:nvSpPr>
        <p:spPr>
          <a:xfrm>
            <a:off x="9011275" y="4300177"/>
            <a:ext cx="755374" cy="30853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DFDCD8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" panose="020B0606030504020204"/>
              </a:rPr>
              <a:t>0112</a:t>
            </a:r>
          </a:p>
        </p:txBody>
      </p:sp>
      <p:sp>
        <p:nvSpPr>
          <p:cNvPr id="128" name="textruta 127">
            <a:extLst>
              <a:ext uri="{FF2B5EF4-FFF2-40B4-BE49-F238E27FC236}">
                <a16:creationId xmlns:a16="http://schemas.microsoft.com/office/drawing/2014/main" id="{472DA997-871F-1D03-2573-D183FEF88963}"/>
              </a:ext>
            </a:extLst>
          </p:cNvPr>
          <p:cNvSpPr txBox="1"/>
          <p:nvPr/>
        </p:nvSpPr>
        <p:spPr>
          <a:xfrm>
            <a:off x="9766649" y="4323641"/>
            <a:ext cx="75433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sv-SE"/>
            </a:defPPr>
            <a:lvl1pPr algn="ctr">
              <a:defRPr sz="1100">
                <a:solidFill>
                  <a:srgbClr val="292929"/>
                </a:solidFill>
                <a:latin typeface="Open Sans" panose="020B0606030504020204"/>
              </a:defRPr>
            </a:lvl1pPr>
          </a:lstStyle>
          <a:p>
            <a:pPr algn="l"/>
            <a:r>
              <a:rPr lang="sv-SE">
                <a:solidFill>
                  <a:schemeClr val="bg1"/>
                </a:solidFill>
              </a:rPr>
              <a:t>Tall kl. 2</a:t>
            </a:r>
          </a:p>
        </p:txBody>
      </p:sp>
      <p:sp>
        <p:nvSpPr>
          <p:cNvPr id="129" name="Rektangel 128">
            <a:extLst>
              <a:ext uri="{FF2B5EF4-FFF2-40B4-BE49-F238E27FC236}">
                <a16:creationId xmlns:a16="http://schemas.microsoft.com/office/drawing/2014/main" id="{0696EDB7-F1DE-9E26-BA2C-5CD3AAD5FF05}"/>
              </a:ext>
            </a:extLst>
          </p:cNvPr>
          <p:cNvSpPr/>
          <p:nvPr/>
        </p:nvSpPr>
        <p:spPr>
          <a:xfrm>
            <a:off x="9009203" y="4671640"/>
            <a:ext cx="755374" cy="30853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DFDCD8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400" kern="0">
                <a:solidFill>
                  <a:srgbClr val="292929"/>
                </a:solidFill>
                <a:latin typeface="Open Sans" panose="020B0606030504020204"/>
              </a:rPr>
              <a:t>0113</a:t>
            </a:r>
            <a:endParaRPr kumimoji="0" lang="sv-SE" sz="1400" b="0" i="0" u="none" strike="noStrike" kern="0" cap="none" spc="0" normalizeH="0" baseline="0" noProof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Open Sans" panose="020B0606030504020204"/>
            </a:endParaRPr>
          </a:p>
        </p:txBody>
      </p:sp>
      <p:sp>
        <p:nvSpPr>
          <p:cNvPr id="130" name="textruta 129">
            <a:extLst>
              <a:ext uri="{FF2B5EF4-FFF2-40B4-BE49-F238E27FC236}">
                <a16:creationId xmlns:a16="http://schemas.microsoft.com/office/drawing/2014/main" id="{F050771F-6E36-9B24-C589-8719BF570A35}"/>
              </a:ext>
            </a:extLst>
          </p:cNvPr>
          <p:cNvSpPr txBox="1"/>
          <p:nvPr/>
        </p:nvSpPr>
        <p:spPr>
          <a:xfrm>
            <a:off x="9764577" y="4718568"/>
            <a:ext cx="75537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sv-SE"/>
            </a:defPPr>
            <a:lvl1pPr algn="ctr">
              <a:defRPr sz="1100">
                <a:solidFill>
                  <a:srgbClr val="292929"/>
                </a:solidFill>
                <a:latin typeface="Open Sans" panose="020B0606030504020204"/>
              </a:defRPr>
            </a:lvl1pPr>
          </a:lstStyle>
          <a:p>
            <a:pPr algn="l"/>
            <a:r>
              <a:rPr lang="sv-SE">
                <a:solidFill>
                  <a:schemeClr val="bg1"/>
                </a:solidFill>
              </a:rPr>
              <a:t>Tall kl. 3</a:t>
            </a:r>
          </a:p>
        </p:txBody>
      </p:sp>
      <p:sp>
        <p:nvSpPr>
          <p:cNvPr id="131" name="Rektangel 130">
            <a:extLst>
              <a:ext uri="{FF2B5EF4-FFF2-40B4-BE49-F238E27FC236}">
                <a16:creationId xmlns:a16="http://schemas.microsoft.com/office/drawing/2014/main" id="{1F5D39FA-48B8-4950-C289-D85DC515C81E}"/>
              </a:ext>
            </a:extLst>
          </p:cNvPr>
          <p:cNvSpPr/>
          <p:nvPr/>
        </p:nvSpPr>
        <p:spPr>
          <a:xfrm>
            <a:off x="9009203" y="5047815"/>
            <a:ext cx="755374" cy="30853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DFDCD8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" panose="020B0606030504020204"/>
              </a:rPr>
              <a:t>0114</a:t>
            </a:r>
          </a:p>
        </p:txBody>
      </p:sp>
      <p:sp>
        <p:nvSpPr>
          <p:cNvPr id="132" name="textruta 131">
            <a:extLst>
              <a:ext uri="{FF2B5EF4-FFF2-40B4-BE49-F238E27FC236}">
                <a16:creationId xmlns:a16="http://schemas.microsoft.com/office/drawing/2014/main" id="{CFF28B8A-AE7C-CC8E-A70F-D84ECC0889CE}"/>
              </a:ext>
            </a:extLst>
          </p:cNvPr>
          <p:cNvSpPr txBox="1"/>
          <p:nvPr/>
        </p:nvSpPr>
        <p:spPr>
          <a:xfrm>
            <a:off x="9764577" y="5071279"/>
            <a:ext cx="75537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sv-SE"/>
            </a:defPPr>
            <a:lvl1pPr algn="ctr">
              <a:defRPr sz="1100">
                <a:solidFill>
                  <a:srgbClr val="292929"/>
                </a:solidFill>
                <a:latin typeface="Open Sans" panose="020B0606030504020204"/>
              </a:defRPr>
            </a:lvl1pPr>
          </a:lstStyle>
          <a:p>
            <a:pPr algn="l"/>
            <a:r>
              <a:rPr lang="sv-SE">
                <a:solidFill>
                  <a:schemeClr val="bg1"/>
                </a:solidFill>
              </a:rPr>
              <a:t>Tall kl. 4</a:t>
            </a:r>
          </a:p>
        </p:txBody>
      </p:sp>
      <p:cxnSp>
        <p:nvCxnSpPr>
          <p:cNvPr id="133" name="Koppling: vinklad 132">
            <a:extLst>
              <a:ext uri="{FF2B5EF4-FFF2-40B4-BE49-F238E27FC236}">
                <a16:creationId xmlns:a16="http://schemas.microsoft.com/office/drawing/2014/main" id="{C502CE5E-251B-061A-7EB2-591237054603}"/>
              </a:ext>
            </a:extLst>
          </p:cNvPr>
          <p:cNvCxnSpPr>
            <a:cxnSpLocks/>
            <a:stCxn id="47" idx="1"/>
            <a:endCxn id="80" idx="3"/>
          </p:cNvCxnSpPr>
          <p:nvPr/>
        </p:nvCxnSpPr>
        <p:spPr>
          <a:xfrm rot="10800000">
            <a:off x="6735774" y="2196086"/>
            <a:ext cx="1091371" cy="2266084"/>
          </a:xfrm>
          <a:prstGeom prst="bentConnector3">
            <a:avLst>
              <a:gd name="adj1" fmla="val -38812"/>
            </a:avLst>
          </a:prstGeom>
          <a:ln w="12700">
            <a:solidFill>
              <a:schemeClr val="accent6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ktangel 11">
            <a:extLst>
              <a:ext uri="{FF2B5EF4-FFF2-40B4-BE49-F238E27FC236}">
                <a16:creationId xmlns:a16="http://schemas.microsoft.com/office/drawing/2014/main" id="{E8237BB1-C073-AA65-504C-136D3BF159EE}"/>
              </a:ext>
            </a:extLst>
          </p:cNvPr>
          <p:cNvSpPr/>
          <p:nvPr/>
        </p:nvSpPr>
        <p:spPr>
          <a:xfrm>
            <a:off x="320988" y="6239859"/>
            <a:ext cx="755374" cy="308538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DFDCD8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" panose="020B0606030504020204"/>
              </a:rPr>
              <a:t>999X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6F083E00-A1A3-3B44-FA47-4E5422019E65}"/>
              </a:ext>
            </a:extLst>
          </p:cNvPr>
          <p:cNvSpPr txBox="1"/>
          <p:nvPr/>
        </p:nvSpPr>
        <p:spPr>
          <a:xfrm>
            <a:off x="1076362" y="6266413"/>
            <a:ext cx="116214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sv-SE"/>
            </a:defPPr>
            <a:lvl1pPr algn="ctr">
              <a:defRPr sz="1100">
                <a:solidFill>
                  <a:srgbClr val="292929"/>
                </a:solidFill>
                <a:latin typeface="Open Sans" panose="020B0606030504020204"/>
              </a:defRPr>
            </a:lvl1pPr>
          </a:lstStyle>
          <a:p>
            <a:pPr algn="l"/>
            <a:r>
              <a:rPr lang="sv-SE">
                <a:solidFill>
                  <a:schemeClr val="bg1"/>
                </a:solidFill>
              </a:rPr>
              <a:t>Vrakprodukter</a:t>
            </a:r>
          </a:p>
        </p:txBody>
      </p:sp>
      <p:cxnSp>
        <p:nvCxnSpPr>
          <p:cNvPr id="39" name="Koppling: vinklad 38">
            <a:extLst>
              <a:ext uri="{FF2B5EF4-FFF2-40B4-BE49-F238E27FC236}">
                <a16:creationId xmlns:a16="http://schemas.microsoft.com/office/drawing/2014/main" id="{95352B39-B69F-58B8-E396-575E8FBD13F9}"/>
              </a:ext>
            </a:extLst>
          </p:cNvPr>
          <p:cNvCxnSpPr>
            <a:cxnSpLocks/>
            <a:stCxn id="44" idx="1"/>
            <a:endCxn id="80" idx="1"/>
          </p:cNvCxnSpPr>
          <p:nvPr/>
        </p:nvCxnSpPr>
        <p:spPr>
          <a:xfrm rot="10800000" flipH="1">
            <a:off x="4711219" y="2196087"/>
            <a:ext cx="1110154" cy="2474341"/>
          </a:xfrm>
          <a:prstGeom prst="bentConnector3">
            <a:avLst>
              <a:gd name="adj1" fmla="val 55605"/>
            </a:avLst>
          </a:prstGeom>
          <a:ln w="12700">
            <a:solidFill>
              <a:schemeClr val="accent6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Höger klammerparentes 43">
            <a:extLst>
              <a:ext uri="{FF2B5EF4-FFF2-40B4-BE49-F238E27FC236}">
                <a16:creationId xmlns:a16="http://schemas.microsoft.com/office/drawing/2014/main" id="{9A59B191-E533-ABBF-5584-15504D13034E}"/>
              </a:ext>
            </a:extLst>
          </p:cNvPr>
          <p:cNvSpPr/>
          <p:nvPr/>
        </p:nvSpPr>
        <p:spPr>
          <a:xfrm>
            <a:off x="4337915" y="3953978"/>
            <a:ext cx="373304" cy="1432897"/>
          </a:xfrm>
          <a:prstGeom prst="rightBrac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7" name="Höger klammerparentes 46">
            <a:extLst>
              <a:ext uri="{FF2B5EF4-FFF2-40B4-BE49-F238E27FC236}">
                <a16:creationId xmlns:a16="http://schemas.microsoft.com/office/drawing/2014/main" id="{3CD16E99-60E7-32BA-37B5-9D7C2583E7C8}"/>
              </a:ext>
            </a:extLst>
          </p:cNvPr>
          <p:cNvSpPr/>
          <p:nvPr/>
        </p:nvSpPr>
        <p:spPr>
          <a:xfrm>
            <a:off x="7453840" y="3591450"/>
            <a:ext cx="373304" cy="1741439"/>
          </a:xfrm>
          <a:prstGeom prst="rightBrace">
            <a:avLst/>
          </a:prstGeom>
          <a:ln w="127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2" name="Moln 51">
            <a:extLst>
              <a:ext uri="{FF2B5EF4-FFF2-40B4-BE49-F238E27FC236}">
                <a16:creationId xmlns:a16="http://schemas.microsoft.com/office/drawing/2014/main" id="{0875A3AF-0E8A-A2D8-B241-75674FD64816}"/>
              </a:ext>
            </a:extLst>
          </p:cNvPr>
          <p:cNvSpPr/>
          <p:nvPr/>
        </p:nvSpPr>
        <p:spPr>
          <a:xfrm rot="20994318">
            <a:off x="234664" y="4363080"/>
            <a:ext cx="2069283" cy="1234194"/>
          </a:xfrm>
          <a:prstGeom prst="cloud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Notera! Kopplingen mellan HS och Produkt inte gäller vid skördarrapportering på produktnivå. </a:t>
            </a:r>
          </a:p>
        </p:txBody>
      </p:sp>
    </p:spTree>
    <p:extLst>
      <p:ext uri="{BB962C8B-B14F-4D97-AF65-F5344CB8AC3E}">
        <p14:creationId xmlns:p14="http://schemas.microsoft.com/office/powerpoint/2010/main" val="6226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/>
      <p:bldP spid="85" grpId="0" animBg="1"/>
      <p:bldP spid="86" grpId="0"/>
      <p:bldP spid="87" grpId="0" animBg="1"/>
      <p:bldP spid="90" grpId="0" animBg="1"/>
      <p:bldP spid="91" grpId="0"/>
      <p:bldP spid="92" grpId="0" animBg="1"/>
      <p:bldP spid="113" grpId="0" animBg="1"/>
      <p:bldP spid="114" grpId="0"/>
      <p:bldP spid="115" grpId="0" animBg="1"/>
      <p:bldP spid="116" grpId="0"/>
      <p:bldP spid="117" grpId="0" animBg="1"/>
      <p:bldP spid="118" grpId="0"/>
      <p:bldP spid="119" grpId="0" animBg="1"/>
      <p:bldP spid="120" grpId="0"/>
      <p:bldP spid="121" grpId="0" animBg="1"/>
      <p:bldP spid="122" grpId="0"/>
      <p:bldP spid="123" grpId="0" animBg="1"/>
      <p:bldP spid="124" grpId="0"/>
      <p:bldP spid="125" grpId="0" animBg="1"/>
      <p:bldP spid="126" grpId="0"/>
      <p:bldP spid="127" grpId="0" animBg="1"/>
      <p:bldP spid="128" grpId="0"/>
      <p:bldP spid="129" grpId="0" animBg="1"/>
      <p:bldP spid="130" grpId="0"/>
      <p:bldP spid="131" grpId="0" animBg="1"/>
      <p:bldP spid="132" grpId="0"/>
      <p:bldP spid="44" grpId="0" animBg="1"/>
      <p:bldP spid="47" grpId="0" animBg="1"/>
      <p:bldP spid="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05A59A-10CC-4536-993D-54B109A45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Sortimentsstrukturen</a:t>
            </a:r>
            <a:r>
              <a:rPr lang="sv-SE" dirty="0"/>
              <a:t> i VIOL 3 | </a:t>
            </a:r>
            <a:r>
              <a:rPr lang="sv-SE" b="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Exempel massaved</a:t>
            </a:r>
          </a:p>
        </p:txBody>
      </p:sp>
      <p:cxnSp>
        <p:nvCxnSpPr>
          <p:cNvPr id="5" name="Rak koppling 4">
            <a:extLst>
              <a:ext uri="{FF2B5EF4-FFF2-40B4-BE49-F238E27FC236}">
                <a16:creationId xmlns:a16="http://schemas.microsoft.com/office/drawing/2014/main" id="{A3841A33-7B76-48A2-B90E-E01C191041C4}"/>
              </a:ext>
            </a:extLst>
          </p:cNvPr>
          <p:cNvCxnSpPr>
            <a:cxnSpLocks/>
          </p:cNvCxnSpPr>
          <p:nvPr/>
        </p:nvCxnSpPr>
        <p:spPr>
          <a:xfrm>
            <a:off x="838200" y="1243013"/>
            <a:ext cx="8524461" cy="33"/>
          </a:xfrm>
          <a:prstGeom prst="line">
            <a:avLst/>
          </a:prstGeom>
          <a:ln>
            <a:solidFill>
              <a:srgbClr val="3B9637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Rektangel 2">
            <a:extLst>
              <a:ext uri="{FF2B5EF4-FFF2-40B4-BE49-F238E27FC236}">
                <a16:creationId xmlns:a16="http://schemas.microsoft.com/office/drawing/2014/main" id="{FD0AFF5D-0120-2109-DB46-78D3198F0577}"/>
              </a:ext>
            </a:extLst>
          </p:cNvPr>
          <p:cNvSpPr/>
          <p:nvPr/>
        </p:nvSpPr>
        <p:spPr>
          <a:xfrm>
            <a:off x="2803093" y="4505592"/>
            <a:ext cx="755374" cy="364716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DFDCD8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" panose="020B0606030504020204"/>
              </a:rPr>
              <a:t>104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2A77CD44-77F7-731A-C6AD-E508EF213642}"/>
              </a:ext>
            </a:extLst>
          </p:cNvPr>
          <p:cNvSpPr/>
          <p:nvPr/>
        </p:nvSpPr>
        <p:spPr>
          <a:xfrm>
            <a:off x="2717990" y="4390732"/>
            <a:ext cx="2212399" cy="128039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C621F39-CB82-F0E2-3FB5-477C10250F22}"/>
              </a:ext>
            </a:extLst>
          </p:cNvPr>
          <p:cNvSpPr/>
          <p:nvPr/>
        </p:nvSpPr>
        <p:spPr>
          <a:xfrm>
            <a:off x="2717991" y="2341674"/>
            <a:ext cx="914400" cy="660980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kern="0" dirty="0">
                <a:latin typeface="Open Sans" panose="020B0606030504020204"/>
              </a:rPr>
              <a:t>104</a:t>
            </a:r>
            <a:endParaRPr kumimoji="0" lang="sv-SE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Open Sans" panose="020B0606030504020204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1CF981A0-AEDE-7E2A-739B-EAB0BA7C0764}"/>
              </a:ext>
            </a:extLst>
          </p:cNvPr>
          <p:cNvSpPr txBox="1"/>
          <p:nvPr/>
        </p:nvSpPr>
        <p:spPr>
          <a:xfrm>
            <a:off x="2270033" y="1953628"/>
            <a:ext cx="1819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solidFill>
                  <a:schemeClr val="bg1"/>
                </a:solidFill>
                <a:latin typeface="Open Sans" panose="020B0606030504020204"/>
              </a:rPr>
              <a:t>Massaved Björk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8A66A88E-FC05-E455-8ED7-F6C0DC2D7D3A}"/>
              </a:ext>
            </a:extLst>
          </p:cNvPr>
          <p:cNvSpPr/>
          <p:nvPr/>
        </p:nvSpPr>
        <p:spPr>
          <a:xfrm>
            <a:off x="5823075" y="2335806"/>
            <a:ext cx="914400" cy="660980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kern="0" dirty="0">
                <a:latin typeface="Open Sans" panose="020B0606030504020204"/>
              </a:rPr>
              <a:t>103</a:t>
            </a:r>
            <a:endParaRPr kumimoji="0" lang="sv-SE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Open Sans" panose="020B0606030504020204"/>
            </a:endParaRP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DC6986A7-1F87-50EA-7A4B-6986C42C968D}"/>
              </a:ext>
            </a:extLst>
          </p:cNvPr>
          <p:cNvSpPr txBox="1"/>
          <p:nvPr/>
        </p:nvSpPr>
        <p:spPr>
          <a:xfrm>
            <a:off x="5372722" y="1939822"/>
            <a:ext cx="1819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solidFill>
                  <a:schemeClr val="bg1"/>
                </a:solidFill>
                <a:latin typeface="Open Sans" panose="020B0606030504020204"/>
              </a:rPr>
              <a:t>Massaved Löv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B127212D-E94E-90C1-7B30-AE2B42AFC850}"/>
              </a:ext>
            </a:extLst>
          </p:cNvPr>
          <p:cNvSpPr/>
          <p:nvPr/>
        </p:nvSpPr>
        <p:spPr>
          <a:xfrm>
            <a:off x="8936995" y="2358377"/>
            <a:ext cx="914400" cy="660980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kern="0" dirty="0">
                <a:latin typeface="Open Sans" panose="020B0606030504020204"/>
              </a:rPr>
              <a:t>105</a:t>
            </a:r>
            <a:endParaRPr kumimoji="0" lang="sv-SE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Open Sans" panose="020B0606030504020204"/>
            </a:endParaRP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3D4E66CA-6B6B-7711-17E4-DFE4B38F4D1E}"/>
              </a:ext>
            </a:extLst>
          </p:cNvPr>
          <p:cNvSpPr txBox="1"/>
          <p:nvPr/>
        </p:nvSpPr>
        <p:spPr>
          <a:xfrm>
            <a:off x="8484246" y="1943290"/>
            <a:ext cx="1819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solidFill>
                  <a:schemeClr val="bg1"/>
                </a:solidFill>
                <a:latin typeface="Open Sans" panose="020B0606030504020204"/>
              </a:rPr>
              <a:t>Massaved Asp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0C485F27-0F4B-C631-089E-AD4C05C5E554}"/>
              </a:ext>
            </a:extLst>
          </p:cNvPr>
          <p:cNvSpPr txBox="1"/>
          <p:nvPr/>
        </p:nvSpPr>
        <p:spPr>
          <a:xfrm>
            <a:off x="3558467" y="4552520"/>
            <a:ext cx="116214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sv-SE"/>
            </a:defPPr>
            <a:lvl1pPr algn="ctr">
              <a:defRPr sz="1100">
                <a:solidFill>
                  <a:srgbClr val="292929"/>
                </a:solidFill>
                <a:latin typeface="Open Sans" panose="020B0606030504020204"/>
              </a:defRPr>
            </a:lvl1pPr>
          </a:lstStyle>
          <a:p>
            <a:pPr algn="l"/>
            <a:r>
              <a:rPr lang="sv-SE" dirty="0">
                <a:solidFill>
                  <a:schemeClr val="bg1"/>
                </a:solidFill>
              </a:rPr>
              <a:t>Björk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A06276CE-2196-5B67-CBAB-9F082BC28617}"/>
              </a:ext>
            </a:extLst>
          </p:cNvPr>
          <p:cNvSpPr txBox="1"/>
          <p:nvPr/>
        </p:nvSpPr>
        <p:spPr>
          <a:xfrm>
            <a:off x="3632391" y="3806215"/>
            <a:ext cx="150410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Björkmassaved, fallgd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1E116B33-1372-F631-7BB6-E438FFBB9D27}"/>
              </a:ext>
            </a:extLst>
          </p:cNvPr>
          <p:cNvSpPr/>
          <p:nvPr/>
        </p:nvSpPr>
        <p:spPr>
          <a:xfrm>
            <a:off x="2717991" y="3813126"/>
            <a:ext cx="914400" cy="478622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kern="0" dirty="0">
                <a:solidFill>
                  <a:srgbClr val="292929"/>
                </a:solidFill>
                <a:latin typeface="Open Sans" panose="020B0606030504020204"/>
              </a:rPr>
              <a:t>104-1</a:t>
            </a:r>
            <a:endParaRPr kumimoji="0" lang="sv-SE" sz="1600" b="0" i="0" u="none" strike="noStrike" kern="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Open Sans" panose="020B0606030504020204"/>
            </a:endParaRPr>
          </a:p>
        </p:txBody>
      </p:sp>
      <p:cxnSp>
        <p:nvCxnSpPr>
          <p:cNvPr id="24" name="Koppling: vinklad 23">
            <a:extLst>
              <a:ext uri="{FF2B5EF4-FFF2-40B4-BE49-F238E27FC236}">
                <a16:creationId xmlns:a16="http://schemas.microsoft.com/office/drawing/2014/main" id="{654F0CB3-6CB8-1ACB-BB55-E6814F247A2C}"/>
              </a:ext>
            </a:extLst>
          </p:cNvPr>
          <p:cNvCxnSpPr>
            <a:cxnSpLocks/>
            <a:stCxn id="3" idx="1"/>
            <a:endCxn id="9" idx="1"/>
          </p:cNvCxnSpPr>
          <p:nvPr/>
        </p:nvCxnSpPr>
        <p:spPr>
          <a:xfrm rot="10800000">
            <a:off x="2717991" y="2672164"/>
            <a:ext cx="85102" cy="2015786"/>
          </a:xfrm>
          <a:prstGeom prst="bentConnector3">
            <a:avLst>
              <a:gd name="adj1" fmla="val 368619"/>
            </a:avLst>
          </a:prstGeom>
          <a:ln w="12700">
            <a:solidFill>
              <a:schemeClr val="accent6">
                <a:lumMod val="9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ktangel 24">
            <a:extLst>
              <a:ext uri="{FF2B5EF4-FFF2-40B4-BE49-F238E27FC236}">
                <a16:creationId xmlns:a16="http://schemas.microsoft.com/office/drawing/2014/main" id="{53FA4A2C-A03D-1806-10E8-1497E11A2191}"/>
              </a:ext>
            </a:extLst>
          </p:cNvPr>
          <p:cNvSpPr/>
          <p:nvPr/>
        </p:nvSpPr>
        <p:spPr>
          <a:xfrm>
            <a:off x="5910573" y="4499724"/>
            <a:ext cx="755374" cy="364716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DFDCD8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" panose="020B0606030504020204"/>
              </a:rPr>
              <a:t>104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62A02A42-B795-88EC-AD41-DB9CF65667F4}"/>
              </a:ext>
            </a:extLst>
          </p:cNvPr>
          <p:cNvSpPr/>
          <p:nvPr/>
        </p:nvSpPr>
        <p:spPr>
          <a:xfrm>
            <a:off x="5825470" y="4384864"/>
            <a:ext cx="2212399" cy="128039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CD6BA3EB-7A48-2D64-CC80-0F8E99364841}"/>
              </a:ext>
            </a:extLst>
          </p:cNvPr>
          <p:cNvSpPr txBox="1"/>
          <p:nvPr/>
        </p:nvSpPr>
        <p:spPr>
          <a:xfrm>
            <a:off x="6665947" y="4546652"/>
            <a:ext cx="116214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sv-SE"/>
            </a:defPPr>
            <a:lvl1pPr algn="ctr">
              <a:defRPr sz="1100">
                <a:solidFill>
                  <a:srgbClr val="292929"/>
                </a:solidFill>
                <a:latin typeface="Open Sans" panose="020B0606030504020204"/>
              </a:defRPr>
            </a:lvl1pPr>
          </a:lstStyle>
          <a:p>
            <a:pPr algn="l"/>
            <a:r>
              <a:rPr lang="sv-SE" dirty="0">
                <a:solidFill>
                  <a:schemeClr val="bg1"/>
                </a:solidFill>
              </a:rPr>
              <a:t>Björk</a:t>
            </a: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890AFB3F-3547-9F88-511D-A428A72FCAAA}"/>
              </a:ext>
            </a:extLst>
          </p:cNvPr>
          <p:cNvSpPr txBox="1"/>
          <p:nvPr/>
        </p:nvSpPr>
        <p:spPr>
          <a:xfrm>
            <a:off x="6739871" y="3800347"/>
            <a:ext cx="150410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Lövmassaved, björk/asp, fallgd</a:t>
            </a: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B40F46D2-F8A3-865B-A67F-BCCD16A2876E}"/>
              </a:ext>
            </a:extLst>
          </p:cNvPr>
          <p:cNvSpPr/>
          <p:nvPr/>
        </p:nvSpPr>
        <p:spPr>
          <a:xfrm>
            <a:off x="5825471" y="3807258"/>
            <a:ext cx="914400" cy="478622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kern="0" dirty="0">
                <a:solidFill>
                  <a:srgbClr val="292929"/>
                </a:solidFill>
                <a:latin typeface="Open Sans" panose="020B0606030504020204"/>
              </a:rPr>
              <a:t>103-1</a:t>
            </a:r>
            <a:endParaRPr kumimoji="0" lang="sv-SE" sz="1600" b="0" i="0" u="none" strike="noStrike" kern="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Open Sans" panose="020B0606030504020204"/>
            </a:endParaRPr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2B1FF331-FBBB-8DB3-1973-3AD824CE6025}"/>
              </a:ext>
            </a:extLst>
          </p:cNvPr>
          <p:cNvSpPr/>
          <p:nvPr/>
        </p:nvSpPr>
        <p:spPr>
          <a:xfrm>
            <a:off x="5910573" y="4970050"/>
            <a:ext cx="755374" cy="364716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DFDCD8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" panose="020B0606030504020204"/>
              </a:rPr>
              <a:t>105</a:t>
            </a:r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37944A9D-71C9-03FA-C521-F299105690EF}"/>
              </a:ext>
            </a:extLst>
          </p:cNvPr>
          <p:cNvSpPr txBox="1"/>
          <p:nvPr/>
        </p:nvSpPr>
        <p:spPr>
          <a:xfrm>
            <a:off x="6665947" y="5016978"/>
            <a:ext cx="116214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sv-SE"/>
            </a:defPPr>
            <a:lvl1pPr algn="ctr">
              <a:defRPr sz="1100">
                <a:solidFill>
                  <a:srgbClr val="292929"/>
                </a:solidFill>
                <a:latin typeface="Open Sans" panose="020B0606030504020204"/>
              </a:defRPr>
            </a:lvl1pPr>
          </a:lstStyle>
          <a:p>
            <a:pPr algn="l"/>
            <a:r>
              <a:rPr lang="sv-SE" dirty="0">
                <a:solidFill>
                  <a:schemeClr val="bg1"/>
                </a:solidFill>
              </a:rPr>
              <a:t>Asp</a:t>
            </a:r>
          </a:p>
        </p:txBody>
      </p:sp>
      <p:cxnSp>
        <p:nvCxnSpPr>
          <p:cNvPr id="32" name="Koppling: vinklad 31">
            <a:extLst>
              <a:ext uri="{FF2B5EF4-FFF2-40B4-BE49-F238E27FC236}">
                <a16:creationId xmlns:a16="http://schemas.microsoft.com/office/drawing/2014/main" id="{325EB960-550B-C068-192A-38F57FE56896}"/>
              </a:ext>
            </a:extLst>
          </p:cNvPr>
          <p:cNvCxnSpPr>
            <a:cxnSpLocks/>
            <a:stCxn id="30" idx="2"/>
            <a:endCxn id="19" idx="1"/>
          </p:cNvCxnSpPr>
          <p:nvPr/>
        </p:nvCxnSpPr>
        <p:spPr>
          <a:xfrm rot="5400000" flipH="1" flipV="1">
            <a:off x="6289677" y="2687449"/>
            <a:ext cx="2645899" cy="2648735"/>
          </a:xfrm>
          <a:prstGeom prst="bentConnector4">
            <a:avLst>
              <a:gd name="adj1" fmla="val -3567"/>
              <a:gd name="adj2" fmla="val 79617"/>
            </a:avLst>
          </a:prstGeom>
          <a:ln w="12700">
            <a:solidFill>
              <a:schemeClr val="accent6">
                <a:lumMod val="9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Koppling: vinklad 32">
            <a:extLst>
              <a:ext uri="{FF2B5EF4-FFF2-40B4-BE49-F238E27FC236}">
                <a16:creationId xmlns:a16="http://schemas.microsoft.com/office/drawing/2014/main" id="{543711B2-401B-F29B-34B3-83B957584AF8}"/>
              </a:ext>
            </a:extLst>
          </p:cNvPr>
          <p:cNvCxnSpPr>
            <a:cxnSpLocks/>
            <a:stCxn id="25" idx="1"/>
            <a:endCxn id="9" idx="3"/>
          </p:cNvCxnSpPr>
          <p:nvPr/>
        </p:nvCxnSpPr>
        <p:spPr>
          <a:xfrm rot="10800000">
            <a:off x="3632391" y="2672164"/>
            <a:ext cx="2278182" cy="2009918"/>
          </a:xfrm>
          <a:prstGeom prst="bentConnector3">
            <a:avLst>
              <a:gd name="adj1" fmla="val 28274"/>
            </a:avLst>
          </a:prstGeom>
          <a:ln w="12700">
            <a:solidFill>
              <a:schemeClr val="accent6">
                <a:lumMod val="9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ak pilkoppling 33">
            <a:extLst>
              <a:ext uri="{FF2B5EF4-FFF2-40B4-BE49-F238E27FC236}">
                <a16:creationId xmlns:a16="http://schemas.microsoft.com/office/drawing/2014/main" id="{C80E962C-6A1B-220B-BE72-8BB57A944E3C}"/>
              </a:ext>
            </a:extLst>
          </p:cNvPr>
          <p:cNvCxnSpPr>
            <a:cxnSpLocks/>
            <a:stCxn id="23" idx="0"/>
            <a:endCxn id="9" idx="2"/>
          </p:cNvCxnSpPr>
          <p:nvPr/>
        </p:nvCxnSpPr>
        <p:spPr>
          <a:xfrm flipV="1">
            <a:off x="3175191" y="3002654"/>
            <a:ext cx="0" cy="810472"/>
          </a:xfrm>
          <a:prstGeom prst="straightConnector1">
            <a:avLst/>
          </a:prstGeom>
          <a:ln w="12700">
            <a:solidFill>
              <a:schemeClr val="accent6">
                <a:lumMod val="9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ak pilkoppling 34">
            <a:extLst>
              <a:ext uri="{FF2B5EF4-FFF2-40B4-BE49-F238E27FC236}">
                <a16:creationId xmlns:a16="http://schemas.microsoft.com/office/drawing/2014/main" id="{2D9715E3-E39D-34E3-3AFB-B669B1B43144}"/>
              </a:ext>
            </a:extLst>
          </p:cNvPr>
          <p:cNvCxnSpPr>
            <a:cxnSpLocks/>
            <a:stCxn id="29" idx="0"/>
            <a:endCxn id="17" idx="2"/>
          </p:cNvCxnSpPr>
          <p:nvPr/>
        </p:nvCxnSpPr>
        <p:spPr>
          <a:xfrm flipH="1" flipV="1">
            <a:off x="6280275" y="2996786"/>
            <a:ext cx="2396" cy="810472"/>
          </a:xfrm>
          <a:prstGeom prst="straightConnector1">
            <a:avLst/>
          </a:prstGeom>
          <a:ln w="12700">
            <a:solidFill>
              <a:schemeClr val="accent6">
                <a:lumMod val="9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ktangel 35">
            <a:extLst>
              <a:ext uri="{FF2B5EF4-FFF2-40B4-BE49-F238E27FC236}">
                <a16:creationId xmlns:a16="http://schemas.microsoft.com/office/drawing/2014/main" id="{4987F781-4900-96C8-42CF-0C33F81D519B}"/>
              </a:ext>
            </a:extLst>
          </p:cNvPr>
          <p:cNvSpPr/>
          <p:nvPr/>
        </p:nvSpPr>
        <p:spPr>
          <a:xfrm>
            <a:off x="8920216" y="4384864"/>
            <a:ext cx="2212399" cy="128039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7" name="textruta 36">
            <a:extLst>
              <a:ext uri="{FF2B5EF4-FFF2-40B4-BE49-F238E27FC236}">
                <a16:creationId xmlns:a16="http://schemas.microsoft.com/office/drawing/2014/main" id="{58A570B2-B679-28B3-95F2-9DBD35C3D941}"/>
              </a:ext>
            </a:extLst>
          </p:cNvPr>
          <p:cNvSpPr txBox="1"/>
          <p:nvPr/>
        </p:nvSpPr>
        <p:spPr>
          <a:xfrm>
            <a:off x="9851395" y="3800347"/>
            <a:ext cx="150410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Aspmassaved, fallgd</a:t>
            </a: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2030DCBF-4CAB-2FB8-8E8A-AD5E66421167}"/>
              </a:ext>
            </a:extLst>
          </p:cNvPr>
          <p:cNvSpPr/>
          <p:nvPr/>
        </p:nvSpPr>
        <p:spPr>
          <a:xfrm>
            <a:off x="8920217" y="3807258"/>
            <a:ext cx="914400" cy="478622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kern="0" dirty="0">
                <a:solidFill>
                  <a:srgbClr val="292929"/>
                </a:solidFill>
                <a:latin typeface="Open Sans" panose="020B0606030504020204"/>
              </a:rPr>
              <a:t>105-1</a:t>
            </a:r>
            <a:endParaRPr kumimoji="0" lang="sv-SE" sz="1600" b="0" i="0" u="none" strike="noStrike" kern="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Open Sans" panose="020B0606030504020204"/>
            </a:endParaRPr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0196F147-6089-B647-3302-8C33EDCDA909}"/>
              </a:ext>
            </a:extLst>
          </p:cNvPr>
          <p:cNvSpPr/>
          <p:nvPr/>
        </p:nvSpPr>
        <p:spPr>
          <a:xfrm>
            <a:off x="9022097" y="4526920"/>
            <a:ext cx="755374" cy="364716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DFDCD8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" panose="020B0606030504020204"/>
              </a:rPr>
              <a:t>105</a:t>
            </a:r>
          </a:p>
        </p:txBody>
      </p:sp>
      <p:sp>
        <p:nvSpPr>
          <p:cNvPr id="40" name="textruta 39">
            <a:extLst>
              <a:ext uri="{FF2B5EF4-FFF2-40B4-BE49-F238E27FC236}">
                <a16:creationId xmlns:a16="http://schemas.microsoft.com/office/drawing/2014/main" id="{48B965AD-A57E-523C-84CA-124181DC30FE}"/>
              </a:ext>
            </a:extLst>
          </p:cNvPr>
          <p:cNvSpPr txBox="1"/>
          <p:nvPr/>
        </p:nvSpPr>
        <p:spPr>
          <a:xfrm>
            <a:off x="9811873" y="4573848"/>
            <a:ext cx="116214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sv-SE"/>
            </a:defPPr>
            <a:lvl1pPr algn="ctr">
              <a:defRPr sz="1100">
                <a:solidFill>
                  <a:srgbClr val="292929"/>
                </a:solidFill>
                <a:latin typeface="Open Sans" panose="020B0606030504020204"/>
              </a:defRPr>
            </a:lvl1pPr>
          </a:lstStyle>
          <a:p>
            <a:pPr algn="l"/>
            <a:r>
              <a:rPr lang="sv-SE" dirty="0">
                <a:solidFill>
                  <a:schemeClr val="bg1"/>
                </a:solidFill>
              </a:rPr>
              <a:t>Asp</a:t>
            </a:r>
          </a:p>
        </p:txBody>
      </p:sp>
      <p:cxnSp>
        <p:nvCxnSpPr>
          <p:cNvPr id="41" name="Koppling: vinklad 40">
            <a:extLst>
              <a:ext uri="{FF2B5EF4-FFF2-40B4-BE49-F238E27FC236}">
                <a16:creationId xmlns:a16="http://schemas.microsoft.com/office/drawing/2014/main" id="{6AFEED64-6825-B9C6-242A-4F5085C6AC2F}"/>
              </a:ext>
            </a:extLst>
          </p:cNvPr>
          <p:cNvCxnSpPr>
            <a:cxnSpLocks/>
            <a:stCxn id="39" idx="1"/>
            <a:endCxn id="19" idx="1"/>
          </p:cNvCxnSpPr>
          <p:nvPr/>
        </p:nvCxnSpPr>
        <p:spPr>
          <a:xfrm rot="10800000">
            <a:off x="8936995" y="2688868"/>
            <a:ext cx="85102" cy="2020411"/>
          </a:xfrm>
          <a:prstGeom prst="bentConnector3">
            <a:avLst>
              <a:gd name="adj1" fmla="val 437622"/>
            </a:avLst>
          </a:prstGeom>
          <a:ln w="12700">
            <a:solidFill>
              <a:schemeClr val="accent6">
                <a:lumMod val="9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ak pilkoppling 41">
            <a:extLst>
              <a:ext uri="{FF2B5EF4-FFF2-40B4-BE49-F238E27FC236}">
                <a16:creationId xmlns:a16="http://schemas.microsoft.com/office/drawing/2014/main" id="{1DD245CA-1650-F16E-A457-A7DA01255075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9394195" y="3019357"/>
            <a:ext cx="0" cy="787901"/>
          </a:xfrm>
          <a:prstGeom prst="straightConnector1">
            <a:avLst/>
          </a:prstGeom>
          <a:ln w="12700">
            <a:solidFill>
              <a:schemeClr val="accent6">
                <a:lumMod val="9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ktangel 42">
            <a:extLst>
              <a:ext uri="{FF2B5EF4-FFF2-40B4-BE49-F238E27FC236}">
                <a16:creationId xmlns:a16="http://schemas.microsoft.com/office/drawing/2014/main" id="{544CBE75-56AF-A6F2-A362-8CC5A56F593D}"/>
              </a:ext>
            </a:extLst>
          </p:cNvPr>
          <p:cNvSpPr/>
          <p:nvPr/>
        </p:nvSpPr>
        <p:spPr>
          <a:xfrm>
            <a:off x="322690" y="2337860"/>
            <a:ext cx="1875720" cy="338554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/>
              </a:rPr>
              <a:t>Sortimentskategori</a:t>
            </a:r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B1E521F1-1845-3CBD-354F-D4FEEAC17B55}"/>
              </a:ext>
            </a:extLst>
          </p:cNvPr>
          <p:cNvSpPr/>
          <p:nvPr/>
        </p:nvSpPr>
        <p:spPr>
          <a:xfrm>
            <a:off x="319306" y="3813126"/>
            <a:ext cx="1875720" cy="338554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/>
              </a:rPr>
              <a:t>Handelssortiment</a:t>
            </a:r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9112AABC-6DBC-AB36-AC73-C3F41516912D}"/>
              </a:ext>
            </a:extLst>
          </p:cNvPr>
          <p:cNvSpPr/>
          <p:nvPr/>
        </p:nvSpPr>
        <p:spPr>
          <a:xfrm>
            <a:off x="321601" y="4514048"/>
            <a:ext cx="1875720" cy="33855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DFDCD8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/>
              </a:rPr>
              <a:t>Produkter</a:t>
            </a:r>
          </a:p>
        </p:txBody>
      </p:sp>
      <p:sp>
        <p:nvSpPr>
          <p:cNvPr id="6" name="Moln 5">
            <a:extLst>
              <a:ext uri="{FF2B5EF4-FFF2-40B4-BE49-F238E27FC236}">
                <a16:creationId xmlns:a16="http://schemas.microsoft.com/office/drawing/2014/main" id="{805B2312-E125-5BB6-BABB-378FD3880C7F}"/>
              </a:ext>
            </a:extLst>
          </p:cNvPr>
          <p:cNvSpPr/>
          <p:nvPr/>
        </p:nvSpPr>
        <p:spPr>
          <a:xfrm rot="20994318">
            <a:off x="1061631" y="5135223"/>
            <a:ext cx="1862908" cy="1234194"/>
          </a:xfrm>
          <a:prstGeom prst="cloud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5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Notera! Klassning på massaved är ej på produkt utan sätts på trave.</a:t>
            </a:r>
          </a:p>
        </p:txBody>
      </p:sp>
    </p:spTree>
    <p:extLst>
      <p:ext uri="{BB962C8B-B14F-4D97-AF65-F5344CB8AC3E}">
        <p14:creationId xmlns:p14="http://schemas.microsoft.com/office/powerpoint/2010/main" val="409478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 animBg="1"/>
      <p:bldP spid="20" grpId="0"/>
      <p:bldP spid="25" grpId="0" animBg="1"/>
      <p:bldP spid="26" grpId="0" animBg="1"/>
      <p:bldP spid="27" grpId="0"/>
      <p:bldP spid="28" grpId="0"/>
      <p:bldP spid="29" grpId="0" animBg="1"/>
      <p:bldP spid="30" grpId="0" animBg="1"/>
      <p:bldP spid="31" grpId="0"/>
      <p:bldP spid="36" grpId="0" animBg="1"/>
      <p:bldP spid="37" grpId="0"/>
      <p:bldP spid="38" grpId="0" animBg="1"/>
      <p:bldP spid="39" grpId="0" animBg="1"/>
      <p:bldP spid="40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05A59A-10CC-4536-993D-54B109A45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Sortimentsstrukturen</a:t>
            </a:r>
            <a:r>
              <a:rPr lang="sv-SE" dirty="0"/>
              <a:t> i VIOL 3 | </a:t>
            </a:r>
            <a:r>
              <a:rPr lang="sv-SE" b="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Exempel GROT</a:t>
            </a:r>
          </a:p>
        </p:txBody>
      </p:sp>
      <p:cxnSp>
        <p:nvCxnSpPr>
          <p:cNvPr id="5" name="Rak koppling 4">
            <a:extLst>
              <a:ext uri="{FF2B5EF4-FFF2-40B4-BE49-F238E27FC236}">
                <a16:creationId xmlns:a16="http://schemas.microsoft.com/office/drawing/2014/main" id="{A3841A33-7B76-48A2-B90E-E01C191041C4}"/>
              </a:ext>
            </a:extLst>
          </p:cNvPr>
          <p:cNvCxnSpPr>
            <a:cxnSpLocks/>
          </p:cNvCxnSpPr>
          <p:nvPr/>
        </p:nvCxnSpPr>
        <p:spPr>
          <a:xfrm>
            <a:off x="838200" y="1243013"/>
            <a:ext cx="8524461" cy="33"/>
          </a:xfrm>
          <a:prstGeom prst="line">
            <a:avLst/>
          </a:prstGeom>
          <a:ln>
            <a:solidFill>
              <a:srgbClr val="3B9637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Rektangel 2">
            <a:extLst>
              <a:ext uri="{FF2B5EF4-FFF2-40B4-BE49-F238E27FC236}">
                <a16:creationId xmlns:a16="http://schemas.microsoft.com/office/drawing/2014/main" id="{FD0AFF5D-0120-2109-DB46-78D3198F0577}"/>
              </a:ext>
            </a:extLst>
          </p:cNvPr>
          <p:cNvSpPr/>
          <p:nvPr/>
        </p:nvSpPr>
        <p:spPr>
          <a:xfrm>
            <a:off x="2803093" y="4505592"/>
            <a:ext cx="755374" cy="364716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DFDCD8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" panose="020B0606030504020204"/>
              </a:rPr>
              <a:t>5191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2A77CD44-77F7-731A-C6AD-E508EF213642}"/>
              </a:ext>
            </a:extLst>
          </p:cNvPr>
          <p:cNvSpPr/>
          <p:nvPr/>
        </p:nvSpPr>
        <p:spPr>
          <a:xfrm>
            <a:off x="2717990" y="4390732"/>
            <a:ext cx="2212399" cy="66098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C621F39-CB82-F0E2-3FB5-477C10250F22}"/>
              </a:ext>
            </a:extLst>
          </p:cNvPr>
          <p:cNvSpPr/>
          <p:nvPr/>
        </p:nvSpPr>
        <p:spPr>
          <a:xfrm>
            <a:off x="2717991" y="2341674"/>
            <a:ext cx="914400" cy="660980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/>
              </a:rPr>
              <a:t>519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1CF981A0-AEDE-7E2A-739B-EAB0BA7C0764}"/>
              </a:ext>
            </a:extLst>
          </p:cNvPr>
          <p:cNvSpPr txBox="1"/>
          <p:nvPr/>
        </p:nvSpPr>
        <p:spPr>
          <a:xfrm>
            <a:off x="2261198" y="1943290"/>
            <a:ext cx="1819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solidFill>
                  <a:schemeClr val="bg1"/>
                </a:solidFill>
                <a:latin typeface="Open Sans" panose="020B0606030504020204"/>
              </a:rPr>
              <a:t>GROT Barr &amp; Löv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0C485F27-0F4B-C631-089E-AD4C05C5E554}"/>
              </a:ext>
            </a:extLst>
          </p:cNvPr>
          <p:cNvSpPr txBox="1"/>
          <p:nvPr/>
        </p:nvSpPr>
        <p:spPr>
          <a:xfrm>
            <a:off x="3558467" y="4467881"/>
            <a:ext cx="1162140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sv-SE"/>
            </a:defPPr>
            <a:lvl1pPr algn="ctr">
              <a:defRPr sz="1100">
                <a:solidFill>
                  <a:srgbClr val="292929"/>
                </a:solidFill>
                <a:latin typeface="Open Sans" panose="020B0606030504020204"/>
              </a:defRPr>
            </a:lvl1pPr>
          </a:lstStyle>
          <a:p>
            <a:pPr algn="l"/>
            <a:r>
              <a:rPr lang="sv-SE" sz="1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Helgrot</a:t>
            </a:r>
            <a:r>
              <a:rPr lang="sv-SE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Barr &amp; Löv, Färsk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A06276CE-2196-5B67-CBAB-9F082BC28617}"/>
              </a:ext>
            </a:extLst>
          </p:cNvPr>
          <p:cNvSpPr txBox="1"/>
          <p:nvPr/>
        </p:nvSpPr>
        <p:spPr>
          <a:xfrm>
            <a:off x="3632391" y="3806215"/>
            <a:ext cx="150410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3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Helgrot</a:t>
            </a:r>
            <a:r>
              <a:rPr lang="sv-SE" sz="1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Barr &amp; Löv, Färsk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1E116B33-1372-F631-7BB6-E438FFBB9D27}"/>
              </a:ext>
            </a:extLst>
          </p:cNvPr>
          <p:cNvSpPr/>
          <p:nvPr/>
        </p:nvSpPr>
        <p:spPr>
          <a:xfrm>
            <a:off x="2717991" y="3813126"/>
            <a:ext cx="914400" cy="478622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kern="0" dirty="0">
                <a:solidFill>
                  <a:srgbClr val="292929"/>
                </a:solidFill>
                <a:latin typeface="Open Sans" panose="020B0606030504020204"/>
              </a:rPr>
              <a:t>519-1</a:t>
            </a:r>
            <a:endParaRPr kumimoji="0" lang="sv-SE" sz="1600" b="0" i="0" u="none" strike="noStrike" kern="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Open Sans" panose="020B0606030504020204"/>
            </a:endParaRPr>
          </a:p>
        </p:txBody>
      </p:sp>
      <p:cxnSp>
        <p:nvCxnSpPr>
          <p:cNvPr id="24" name="Koppling: vinklad 23">
            <a:extLst>
              <a:ext uri="{FF2B5EF4-FFF2-40B4-BE49-F238E27FC236}">
                <a16:creationId xmlns:a16="http://schemas.microsoft.com/office/drawing/2014/main" id="{654F0CB3-6CB8-1ACB-BB55-E6814F247A2C}"/>
              </a:ext>
            </a:extLst>
          </p:cNvPr>
          <p:cNvCxnSpPr>
            <a:cxnSpLocks/>
            <a:stCxn id="29" idx="0"/>
            <a:endCxn id="9" idx="2"/>
          </p:cNvCxnSpPr>
          <p:nvPr/>
        </p:nvCxnSpPr>
        <p:spPr>
          <a:xfrm rot="16200000" flipV="1">
            <a:off x="4326629" y="1851216"/>
            <a:ext cx="804604" cy="3107480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6">
                <a:lumMod val="9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ktangel 24">
            <a:extLst>
              <a:ext uri="{FF2B5EF4-FFF2-40B4-BE49-F238E27FC236}">
                <a16:creationId xmlns:a16="http://schemas.microsoft.com/office/drawing/2014/main" id="{53FA4A2C-A03D-1806-10E8-1497E11A2191}"/>
              </a:ext>
            </a:extLst>
          </p:cNvPr>
          <p:cNvSpPr/>
          <p:nvPr/>
        </p:nvSpPr>
        <p:spPr>
          <a:xfrm>
            <a:off x="5910573" y="4499724"/>
            <a:ext cx="755374" cy="364716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DFDCD8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Open Sans" panose="020B0606030504020204"/>
              </a:rPr>
              <a:t>5192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62A02A42-B795-88EC-AD41-DB9CF65667F4}"/>
              </a:ext>
            </a:extLst>
          </p:cNvPr>
          <p:cNvSpPr/>
          <p:nvPr/>
        </p:nvSpPr>
        <p:spPr>
          <a:xfrm>
            <a:off x="5825470" y="4384864"/>
            <a:ext cx="2212399" cy="666848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CD6BA3EB-7A48-2D64-CC80-0F8E99364841}"/>
              </a:ext>
            </a:extLst>
          </p:cNvPr>
          <p:cNvSpPr txBox="1"/>
          <p:nvPr/>
        </p:nvSpPr>
        <p:spPr>
          <a:xfrm>
            <a:off x="6665947" y="4462012"/>
            <a:ext cx="1162140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sv-SE"/>
            </a:defPPr>
            <a:lvl1pPr algn="ctr">
              <a:defRPr sz="1100">
                <a:solidFill>
                  <a:srgbClr val="292929"/>
                </a:solidFill>
                <a:latin typeface="Open Sans" panose="020B0606030504020204"/>
              </a:defRPr>
            </a:lvl1pPr>
          </a:lstStyle>
          <a:p>
            <a:pPr algn="l"/>
            <a:r>
              <a:rPr lang="sv-SE" sz="1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Helgrot</a:t>
            </a:r>
            <a:r>
              <a:rPr lang="sv-SE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Barr &amp; Löv, Lagrad</a:t>
            </a: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890AFB3F-3547-9F88-511D-A428A72FCAAA}"/>
              </a:ext>
            </a:extLst>
          </p:cNvPr>
          <p:cNvSpPr txBox="1"/>
          <p:nvPr/>
        </p:nvSpPr>
        <p:spPr>
          <a:xfrm>
            <a:off x="6739871" y="3800347"/>
            <a:ext cx="150410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3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Helgrot</a:t>
            </a:r>
            <a:r>
              <a:rPr lang="sv-SE" sz="1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Barr &amp; Löv, Lagrad</a:t>
            </a: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B40F46D2-F8A3-865B-A67F-BCCD16A2876E}"/>
              </a:ext>
            </a:extLst>
          </p:cNvPr>
          <p:cNvSpPr/>
          <p:nvPr/>
        </p:nvSpPr>
        <p:spPr>
          <a:xfrm>
            <a:off x="5825471" y="3807258"/>
            <a:ext cx="914400" cy="478622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kern="0" dirty="0">
                <a:solidFill>
                  <a:srgbClr val="292929"/>
                </a:solidFill>
                <a:latin typeface="Open Sans" panose="020B0606030504020204"/>
              </a:rPr>
              <a:t>519-2</a:t>
            </a:r>
            <a:endParaRPr kumimoji="0" lang="sv-SE" sz="1600" b="0" i="0" u="none" strike="noStrike" kern="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Open Sans" panose="020B0606030504020204"/>
            </a:endParaRPr>
          </a:p>
        </p:txBody>
      </p:sp>
      <p:cxnSp>
        <p:nvCxnSpPr>
          <p:cNvPr id="34" name="Rak pilkoppling 33">
            <a:extLst>
              <a:ext uri="{FF2B5EF4-FFF2-40B4-BE49-F238E27FC236}">
                <a16:creationId xmlns:a16="http://schemas.microsoft.com/office/drawing/2014/main" id="{C80E962C-6A1B-220B-BE72-8BB57A944E3C}"/>
              </a:ext>
            </a:extLst>
          </p:cNvPr>
          <p:cNvCxnSpPr>
            <a:cxnSpLocks/>
            <a:stCxn id="23" idx="0"/>
            <a:endCxn id="9" idx="2"/>
          </p:cNvCxnSpPr>
          <p:nvPr/>
        </p:nvCxnSpPr>
        <p:spPr>
          <a:xfrm flipV="1">
            <a:off x="3175191" y="3002654"/>
            <a:ext cx="0" cy="810472"/>
          </a:xfrm>
          <a:prstGeom prst="straightConnector1">
            <a:avLst/>
          </a:prstGeom>
          <a:ln w="12700">
            <a:solidFill>
              <a:schemeClr val="accent6">
                <a:lumMod val="9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ktangel 35">
            <a:extLst>
              <a:ext uri="{FF2B5EF4-FFF2-40B4-BE49-F238E27FC236}">
                <a16:creationId xmlns:a16="http://schemas.microsoft.com/office/drawing/2014/main" id="{4987F781-4900-96C8-42CF-0C33F81D519B}"/>
              </a:ext>
            </a:extLst>
          </p:cNvPr>
          <p:cNvSpPr/>
          <p:nvPr/>
        </p:nvSpPr>
        <p:spPr>
          <a:xfrm>
            <a:off x="8920216" y="4384864"/>
            <a:ext cx="2212399" cy="66098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7" name="textruta 36">
            <a:extLst>
              <a:ext uri="{FF2B5EF4-FFF2-40B4-BE49-F238E27FC236}">
                <a16:creationId xmlns:a16="http://schemas.microsoft.com/office/drawing/2014/main" id="{58A570B2-B679-28B3-95F2-9DBD35C3D941}"/>
              </a:ext>
            </a:extLst>
          </p:cNvPr>
          <p:cNvSpPr txBox="1"/>
          <p:nvPr/>
        </p:nvSpPr>
        <p:spPr>
          <a:xfrm>
            <a:off x="9851395" y="3800347"/>
            <a:ext cx="150410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GROT-flis Barr &amp; Löv, Lagrad</a:t>
            </a: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2030DCBF-4CAB-2FB8-8E8A-AD5E66421167}"/>
              </a:ext>
            </a:extLst>
          </p:cNvPr>
          <p:cNvSpPr/>
          <p:nvPr/>
        </p:nvSpPr>
        <p:spPr>
          <a:xfrm>
            <a:off x="8920217" y="3807258"/>
            <a:ext cx="914400" cy="478622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kern="0" dirty="0">
                <a:solidFill>
                  <a:srgbClr val="292929"/>
                </a:solidFill>
                <a:latin typeface="Open Sans" panose="020B0606030504020204"/>
              </a:rPr>
              <a:t>649-2</a:t>
            </a:r>
            <a:endParaRPr kumimoji="0" lang="sv-SE" sz="1600" b="0" i="0" u="none" strike="noStrike" kern="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Open Sans" panose="020B0606030504020204"/>
            </a:endParaRPr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0196F147-6089-B647-3302-8C33EDCDA909}"/>
              </a:ext>
            </a:extLst>
          </p:cNvPr>
          <p:cNvSpPr/>
          <p:nvPr/>
        </p:nvSpPr>
        <p:spPr>
          <a:xfrm>
            <a:off x="9022097" y="4526920"/>
            <a:ext cx="755374" cy="364716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DFDCD8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400" kern="0" dirty="0">
                <a:solidFill>
                  <a:srgbClr val="292929"/>
                </a:solidFill>
                <a:latin typeface="Open Sans" panose="020B0606030504020204"/>
              </a:rPr>
              <a:t>6492</a:t>
            </a:r>
            <a:endParaRPr kumimoji="0" lang="sv-SE" sz="1400" b="0" i="0" u="none" strike="noStrike" kern="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Open Sans" panose="020B0606030504020204"/>
            </a:endParaRPr>
          </a:p>
        </p:txBody>
      </p:sp>
      <p:sp>
        <p:nvSpPr>
          <p:cNvPr id="40" name="textruta 39">
            <a:extLst>
              <a:ext uri="{FF2B5EF4-FFF2-40B4-BE49-F238E27FC236}">
                <a16:creationId xmlns:a16="http://schemas.microsoft.com/office/drawing/2014/main" id="{48B965AD-A57E-523C-84CA-124181DC30FE}"/>
              </a:ext>
            </a:extLst>
          </p:cNvPr>
          <p:cNvSpPr txBox="1"/>
          <p:nvPr/>
        </p:nvSpPr>
        <p:spPr>
          <a:xfrm>
            <a:off x="9811873" y="4489209"/>
            <a:ext cx="1162140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sv-SE"/>
            </a:defPPr>
            <a:lvl1pPr algn="ctr">
              <a:defRPr sz="1100">
                <a:solidFill>
                  <a:srgbClr val="292929"/>
                </a:solidFill>
                <a:latin typeface="Open Sans" panose="020B0606030504020204"/>
              </a:defRPr>
            </a:lvl1pPr>
          </a:lstStyle>
          <a:p>
            <a:pPr algn="l"/>
            <a:r>
              <a:rPr lang="sv-SE" sz="1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GROT-flis Barr &amp; Löv, Lagrad</a:t>
            </a:r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544CBE75-56AF-A6F2-A362-8CC5A56F593D}"/>
              </a:ext>
            </a:extLst>
          </p:cNvPr>
          <p:cNvSpPr/>
          <p:nvPr/>
        </p:nvSpPr>
        <p:spPr>
          <a:xfrm>
            <a:off x="322690" y="2337860"/>
            <a:ext cx="1875720" cy="338554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/>
              </a:rPr>
              <a:t>Sortimentskategori</a:t>
            </a:r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B1E521F1-1845-3CBD-354F-D4FEEAC17B55}"/>
              </a:ext>
            </a:extLst>
          </p:cNvPr>
          <p:cNvSpPr/>
          <p:nvPr/>
        </p:nvSpPr>
        <p:spPr>
          <a:xfrm>
            <a:off x="319306" y="3813126"/>
            <a:ext cx="1875720" cy="338554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/>
              </a:rPr>
              <a:t>Handelssortiment</a:t>
            </a:r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9112AABC-6DBC-AB36-AC73-C3F41516912D}"/>
              </a:ext>
            </a:extLst>
          </p:cNvPr>
          <p:cNvSpPr/>
          <p:nvPr/>
        </p:nvSpPr>
        <p:spPr>
          <a:xfrm>
            <a:off x="321601" y="4514048"/>
            <a:ext cx="1875720" cy="33855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DFDCD8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/>
              </a:rPr>
              <a:t>Produkter</a:t>
            </a:r>
          </a:p>
        </p:txBody>
      </p:sp>
      <p:cxnSp>
        <p:nvCxnSpPr>
          <p:cNvPr id="8" name="Koppling: vinklad 7">
            <a:extLst>
              <a:ext uri="{FF2B5EF4-FFF2-40B4-BE49-F238E27FC236}">
                <a16:creationId xmlns:a16="http://schemas.microsoft.com/office/drawing/2014/main" id="{62FA198A-AA3B-6ACD-F9C5-EF370BF0AA12}"/>
              </a:ext>
            </a:extLst>
          </p:cNvPr>
          <p:cNvCxnSpPr>
            <a:cxnSpLocks/>
            <a:stCxn id="38" idx="0"/>
            <a:endCxn id="9" idx="2"/>
          </p:cNvCxnSpPr>
          <p:nvPr/>
        </p:nvCxnSpPr>
        <p:spPr>
          <a:xfrm rot="16200000" flipV="1">
            <a:off x="5874002" y="303843"/>
            <a:ext cx="804604" cy="6202226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6">
                <a:lumMod val="9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332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3D4F7B2-DD17-9428-76EB-6E0E91BD5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5369"/>
            <a:ext cx="9172074" cy="1325563"/>
          </a:xfrm>
        </p:spPr>
        <p:txBody>
          <a:bodyPr/>
          <a:lstStyle/>
          <a:p>
            <a:r>
              <a:rPr lang="sv-S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 väljer man rätt sortiment? </a:t>
            </a:r>
          </a:p>
        </p:txBody>
      </p:sp>
    </p:spTree>
    <p:extLst>
      <p:ext uri="{BB962C8B-B14F-4D97-AF65-F5344CB8AC3E}">
        <p14:creationId xmlns:p14="http://schemas.microsoft.com/office/powerpoint/2010/main" val="3420041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D0F7D0BD-FE10-C93B-8258-DBE74FF10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/>
          <a:lstStyle/>
          <a:p>
            <a:r>
              <a:rPr lang="sv-SE" dirty="0"/>
              <a:t>Tillämpning sortiment VIOL 3</a:t>
            </a:r>
            <a:endParaRPr lang="sv-SE" b="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98F7059A-082B-3C26-0A5A-34050129D551}"/>
              </a:ext>
            </a:extLst>
          </p:cNvPr>
          <p:cNvCxnSpPr>
            <a:cxnSpLocks/>
          </p:cNvCxnSpPr>
          <p:nvPr/>
        </p:nvCxnSpPr>
        <p:spPr>
          <a:xfrm>
            <a:off x="838200" y="1243013"/>
            <a:ext cx="8524461" cy="3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Rektangel: rundade hörn 11">
            <a:extLst>
              <a:ext uri="{FF2B5EF4-FFF2-40B4-BE49-F238E27FC236}">
                <a16:creationId xmlns:a16="http://schemas.microsoft.com/office/drawing/2014/main" id="{3747BA20-0789-21E1-C5AF-3BE261C672D2}"/>
              </a:ext>
            </a:extLst>
          </p:cNvPr>
          <p:cNvSpPr/>
          <p:nvPr/>
        </p:nvSpPr>
        <p:spPr>
          <a:xfrm>
            <a:off x="1922333" y="2070886"/>
            <a:ext cx="7141945" cy="760396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Branschgemensamma handelssortiment</a:t>
            </a:r>
          </a:p>
        </p:txBody>
      </p:sp>
      <p:sp>
        <p:nvSpPr>
          <p:cNvPr id="13" name="Rektangel: rundade hörn 12">
            <a:extLst>
              <a:ext uri="{FF2B5EF4-FFF2-40B4-BE49-F238E27FC236}">
                <a16:creationId xmlns:a16="http://schemas.microsoft.com/office/drawing/2014/main" id="{F4198A03-9277-C41C-C486-C02A4EB0B686}"/>
              </a:ext>
            </a:extLst>
          </p:cNvPr>
          <p:cNvSpPr/>
          <p:nvPr/>
        </p:nvSpPr>
        <p:spPr>
          <a:xfrm>
            <a:off x="1922333" y="3584433"/>
            <a:ext cx="7141945" cy="760396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Siteunik produktlista</a:t>
            </a:r>
          </a:p>
        </p:txBody>
      </p:sp>
      <p:sp>
        <p:nvSpPr>
          <p:cNvPr id="14" name="Rektangel: rundade hörn 13">
            <a:extLst>
              <a:ext uri="{FF2B5EF4-FFF2-40B4-BE49-F238E27FC236}">
                <a16:creationId xmlns:a16="http://schemas.microsoft.com/office/drawing/2014/main" id="{10C23663-02C2-D697-26B1-CCCC50AA559D}"/>
              </a:ext>
            </a:extLst>
          </p:cNvPr>
          <p:cNvSpPr/>
          <p:nvPr/>
        </p:nvSpPr>
        <p:spPr>
          <a:xfrm>
            <a:off x="1922332" y="5120121"/>
            <a:ext cx="7141945" cy="760396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Företagsspecifika handelssortiment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57C8C7C8-58F2-56CB-172F-931653436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32" y="1812455"/>
            <a:ext cx="1279358" cy="1277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C3209F01-066A-6C35-A79C-C3327A644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332" y="3326003"/>
            <a:ext cx="1279358" cy="1277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49A39196-FA71-10B1-BD7E-2B516824A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332" y="4861690"/>
            <a:ext cx="1283427" cy="1277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4043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24E7180-D0B9-4983-AD63-23D9CDAF7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Tillämpning sortiment VIOL 3</a:t>
            </a:r>
            <a:endParaRPr lang="sv-SE" b="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CD7BBA5-7DC9-44E0-8FCB-DA8E0089F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2290" y="2709515"/>
            <a:ext cx="9871510" cy="3467448"/>
          </a:xfrm>
        </p:spPr>
        <p:txBody>
          <a:bodyPr/>
          <a:lstStyle/>
          <a:p>
            <a:r>
              <a:rPr lang="sv-S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Standardiserade handelssortiment med ingående produkter som kan användas av hela branschen. Sätts upp då det finns ett gemensamt behov från ett flertal företag.</a:t>
            </a:r>
          </a:p>
          <a:p>
            <a:r>
              <a:rPr lang="sv-S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Biometria står som ägare för dessa sortiment. </a:t>
            </a:r>
          </a:p>
          <a:p>
            <a:r>
              <a:rPr lang="sv-S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Samlad lista på alla branschgemensamma handelssortiment och dess ingående produkter finns på </a:t>
            </a:r>
            <a:r>
              <a:rPr lang="sv-S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biometria.se</a:t>
            </a:r>
            <a:r>
              <a:rPr lang="sv-S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40E85B4B-1820-46ED-8CF7-021734FF3407}"/>
              </a:ext>
            </a:extLst>
          </p:cNvPr>
          <p:cNvCxnSpPr>
            <a:cxnSpLocks/>
          </p:cNvCxnSpPr>
          <p:nvPr/>
        </p:nvCxnSpPr>
        <p:spPr>
          <a:xfrm>
            <a:off x="838200" y="1243013"/>
            <a:ext cx="8524461" cy="3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Rektangel: rundade hörn 12">
            <a:extLst>
              <a:ext uri="{FF2B5EF4-FFF2-40B4-BE49-F238E27FC236}">
                <a16:creationId xmlns:a16="http://schemas.microsoft.com/office/drawing/2014/main" id="{067FBAAC-D23E-86FE-BF99-FB4F9FA01801}"/>
              </a:ext>
            </a:extLst>
          </p:cNvPr>
          <p:cNvSpPr/>
          <p:nvPr/>
        </p:nvSpPr>
        <p:spPr>
          <a:xfrm>
            <a:off x="1007933" y="1690688"/>
            <a:ext cx="11184067" cy="760396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Branschgemensamma handelssortiment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B39C2CC6-0FF7-0A7E-852D-EE802CF2B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32" y="1432257"/>
            <a:ext cx="1279358" cy="1277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918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ktangel 66">
            <a:extLst>
              <a:ext uri="{FF2B5EF4-FFF2-40B4-BE49-F238E27FC236}">
                <a16:creationId xmlns:a16="http://schemas.microsoft.com/office/drawing/2014/main" id="{1495F453-2E3C-A92B-D3A3-C268DC941C72}"/>
              </a:ext>
            </a:extLst>
          </p:cNvPr>
          <p:cNvSpPr/>
          <p:nvPr/>
        </p:nvSpPr>
        <p:spPr>
          <a:xfrm>
            <a:off x="838200" y="3850022"/>
            <a:ext cx="1388165" cy="369329"/>
          </a:xfrm>
          <a:prstGeom prst="rect">
            <a:avLst/>
          </a:prstGeom>
          <a:solidFill>
            <a:srgbClr val="D9E7E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sv-SE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Barrmassaved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24E7180-D0B9-4983-AD63-23D9CDAF7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Tillämpning sortiment VIOL 3</a:t>
            </a:r>
            <a:endParaRPr lang="sv-SE" b="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40E85B4B-1820-46ED-8CF7-021734FF3407}"/>
              </a:ext>
            </a:extLst>
          </p:cNvPr>
          <p:cNvCxnSpPr>
            <a:cxnSpLocks/>
          </p:cNvCxnSpPr>
          <p:nvPr/>
        </p:nvCxnSpPr>
        <p:spPr>
          <a:xfrm>
            <a:off x="838200" y="1243013"/>
            <a:ext cx="8524461" cy="3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Rektangel: rundade hörn 12">
            <a:extLst>
              <a:ext uri="{FF2B5EF4-FFF2-40B4-BE49-F238E27FC236}">
                <a16:creationId xmlns:a16="http://schemas.microsoft.com/office/drawing/2014/main" id="{067FBAAC-D23E-86FE-BF99-FB4F9FA01801}"/>
              </a:ext>
            </a:extLst>
          </p:cNvPr>
          <p:cNvSpPr/>
          <p:nvPr/>
        </p:nvSpPr>
        <p:spPr>
          <a:xfrm>
            <a:off x="1007933" y="1690688"/>
            <a:ext cx="11184067" cy="760396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Branschgemensamma handelssortiment | Exempel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B39C2CC6-0FF7-0A7E-852D-EE802CF2B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32" y="1432257"/>
            <a:ext cx="1279358" cy="1277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0" name="Rektangel: diagonala rundade hörn 59">
            <a:extLst>
              <a:ext uri="{FF2B5EF4-FFF2-40B4-BE49-F238E27FC236}">
                <a16:creationId xmlns:a16="http://schemas.microsoft.com/office/drawing/2014/main" id="{9C0B94CC-40C3-59A4-496A-B2B45E6A0A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8075" y="3188886"/>
            <a:ext cx="1568290" cy="369329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Skördat &amp; Skotat</a:t>
            </a:r>
          </a:p>
        </p:txBody>
      </p:sp>
      <p:sp>
        <p:nvSpPr>
          <p:cNvPr id="62" name="Rektangel: diagonala rundade hörn 61">
            <a:extLst>
              <a:ext uri="{FF2B5EF4-FFF2-40B4-BE49-F238E27FC236}">
                <a16:creationId xmlns:a16="http://schemas.microsoft.com/office/drawing/2014/main" id="{66F7ED2B-2BCC-4618-9D53-E308C5770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32140" y="3188885"/>
            <a:ext cx="1568290" cy="369329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Destinerat</a:t>
            </a:r>
          </a:p>
        </p:txBody>
      </p:sp>
      <p:sp>
        <p:nvSpPr>
          <p:cNvPr id="63" name="Rektangel: diagonala rundade hörn 62">
            <a:extLst>
              <a:ext uri="{FF2B5EF4-FFF2-40B4-BE49-F238E27FC236}">
                <a16:creationId xmlns:a16="http://schemas.microsoft.com/office/drawing/2014/main" id="{EC280A34-9912-B462-C7FD-2EF06549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02893" y="3188886"/>
            <a:ext cx="1568290" cy="369329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Transport</a:t>
            </a:r>
          </a:p>
        </p:txBody>
      </p:sp>
      <p:sp>
        <p:nvSpPr>
          <p:cNvPr id="64" name="Rektangel: diagonala rundade hörn 63">
            <a:extLst>
              <a:ext uri="{FF2B5EF4-FFF2-40B4-BE49-F238E27FC236}">
                <a16:creationId xmlns:a16="http://schemas.microsoft.com/office/drawing/2014/main" id="{97303E63-9840-9E22-B6FD-DADE21D7A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73646" y="3188884"/>
            <a:ext cx="1568290" cy="369329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Inmätt</a:t>
            </a:r>
          </a:p>
        </p:txBody>
      </p:sp>
      <p:sp>
        <p:nvSpPr>
          <p:cNvPr id="66" name="Ellips 65">
            <a:extLst>
              <a:ext uri="{FF2B5EF4-FFF2-40B4-BE49-F238E27FC236}">
                <a16:creationId xmlns:a16="http://schemas.microsoft.com/office/drawing/2014/main" id="{62FE6F7E-4DA4-B6D0-06F1-D7E3932FCE3B}"/>
              </a:ext>
            </a:extLst>
          </p:cNvPr>
          <p:cNvSpPr/>
          <p:nvPr/>
        </p:nvSpPr>
        <p:spPr>
          <a:xfrm>
            <a:off x="411585" y="3788831"/>
            <a:ext cx="526669" cy="4917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v-SE" sz="1100" dirty="0">
                <a:solidFill>
                  <a:schemeClr val="bg1"/>
                </a:solidFill>
              </a:rPr>
              <a:t>100-1</a:t>
            </a:r>
          </a:p>
        </p:txBody>
      </p:sp>
      <p:sp>
        <p:nvSpPr>
          <p:cNvPr id="84" name="Rektangel 83">
            <a:extLst>
              <a:ext uri="{FF2B5EF4-FFF2-40B4-BE49-F238E27FC236}">
                <a16:creationId xmlns:a16="http://schemas.microsoft.com/office/drawing/2014/main" id="{16D05E58-2358-1189-A242-14357BF473B5}"/>
              </a:ext>
            </a:extLst>
          </p:cNvPr>
          <p:cNvSpPr/>
          <p:nvPr/>
        </p:nvSpPr>
        <p:spPr>
          <a:xfrm>
            <a:off x="3712265" y="3835385"/>
            <a:ext cx="1388165" cy="369329"/>
          </a:xfrm>
          <a:prstGeom prst="rect">
            <a:avLst/>
          </a:prstGeom>
          <a:solidFill>
            <a:srgbClr val="D9E7E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sv-SE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Barrmassaved</a:t>
            </a:r>
          </a:p>
        </p:txBody>
      </p:sp>
      <p:sp>
        <p:nvSpPr>
          <p:cNvPr id="85" name="Ellips 84">
            <a:extLst>
              <a:ext uri="{FF2B5EF4-FFF2-40B4-BE49-F238E27FC236}">
                <a16:creationId xmlns:a16="http://schemas.microsoft.com/office/drawing/2014/main" id="{7079E9BD-5B48-0C91-24EC-49C188116377}"/>
              </a:ext>
            </a:extLst>
          </p:cNvPr>
          <p:cNvSpPr/>
          <p:nvPr/>
        </p:nvSpPr>
        <p:spPr>
          <a:xfrm>
            <a:off x="3285650" y="3788831"/>
            <a:ext cx="526669" cy="4917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v-SE" sz="1100" dirty="0">
                <a:solidFill>
                  <a:schemeClr val="bg1"/>
                </a:solidFill>
              </a:rPr>
              <a:t>100-1</a:t>
            </a:r>
          </a:p>
        </p:txBody>
      </p:sp>
      <p:sp>
        <p:nvSpPr>
          <p:cNvPr id="86" name="Rektangel 85">
            <a:extLst>
              <a:ext uri="{FF2B5EF4-FFF2-40B4-BE49-F238E27FC236}">
                <a16:creationId xmlns:a16="http://schemas.microsoft.com/office/drawing/2014/main" id="{21AD3C5A-EADD-BD0C-2E64-F232F3F40EC8}"/>
              </a:ext>
            </a:extLst>
          </p:cNvPr>
          <p:cNvSpPr/>
          <p:nvPr/>
        </p:nvSpPr>
        <p:spPr>
          <a:xfrm>
            <a:off x="6583018" y="3850022"/>
            <a:ext cx="1388165" cy="369329"/>
          </a:xfrm>
          <a:prstGeom prst="rect">
            <a:avLst/>
          </a:prstGeom>
          <a:solidFill>
            <a:srgbClr val="D9E7E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sv-SE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Barrmassaved</a:t>
            </a:r>
          </a:p>
        </p:txBody>
      </p:sp>
      <p:sp>
        <p:nvSpPr>
          <p:cNvPr id="87" name="Ellips 86">
            <a:extLst>
              <a:ext uri="{FF2B5EF4-FFF2-40B4-BE49-F238E27FC236}">
                <a16:creationId xmlns:a16="http://schemas.microsoft.com/office/drawing/2014/main" id="{1A08304C-BC16-B9BB-964A-29A333B3E90A}"/>
              </a:ext>
            </a:extLst>
          </p:cNvPr>
          <p:cNvSpPr/>
          <p:nvPr/>
        </p:nvSpPr>
        <p:spPr>
          <a:xfrm>
            <a:off x="6156403" y="3788831"/>
            <a:ext cx="526669" cy="4917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v-SE" sz="1100" dirty="0">
                <a:solidFill>
                  <a:schemeClr val="bg1"/>
                </a:solidFill>
              </a:rPr>
              <a:t>100-1</a:t>
            </a:r>
          </a:p>
        </p:txBody>
      </p:sp>
      <p:sp>
        <p:nvSpPr>
          <p:cNvPr id="89" name="Rektangel 88">
            <a:extLst>
              <a:ext uri="{FF2B5EF4-FFF2-40B4-BE49-F238E27FC236}">
                <a16:creationId xmlns:a16="http://schemas.microsoft.com/office/drawing/2014/main" id="{E53E33C3-DA9F-6F7F-6CAD-006B7F216D6A}"/>
              </a:ext>
            </a:extLst>
          </p:cNvPr>
          <p:cNvSpPr/>
          <p:nvPr/>
        </p:nvSpPr>
        <p:spPr>
          <a:xfrm>
            <a:off x="9487774" y="3850022"/>
            <a:ext cx="1388165" cy="369329"/>
          </a:xfrm>
          <a:prstGeom prst="rect">
            <a:avLst/>
          </a:prstGeom>
          <a:solidFill>
            <a:srgbClr val="D9E7E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sv-SE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Barrmassaved</a:t>
            </a:r>
          </a:p>
        </p:txBody>
      </p:sp>
      <p:sp>
        <p:nvSpPr>
          <p:cNvPr id="90" name="Ellips 89">
            <a:extLst>
              <a:ext uri="{FF2B5EF4-FFF2-40B4-BE49-F238E27FC236}">
                <a16:creationId xmlns:a16="http://schemas.microsoft.com/office/drawing/2014/main" id="{2A4B3DF7-612A-433B-F0BA-0EAD346BF788}"/>
              </a:ext>
            </a:extLst>
          </p:cNvPr>
          <p:cNvSpPr/>
          <p:nvPr/>
        </p:nvSpPr>
        <p:spPr>
          <a:xfrm>
            <a:off x="9061159" y="3788831"/>
            <a:ext cx="526669" cy="4917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v-SE" sz="1100" dirty="0">
                <a:solidFill>
                  <a:schemeClr val="bg1"/>
                </a:solidFill>
              </a:rPr>
              <a:t>100-1</a:t>
            </a:r>
          </a:p>
        </p:txBody>
      </p:sp>
      <p:sp>
        <p:nvSpPr>
          <p:cNvPr id="92" name="Rektangel 91">
            <a:extLst>
              <a:ext uri="{FF2B5EF4-FFF2-40B4-BE49-F238E27FC236}">
                <a16:creationId xmlns:a16="http://schemas.microsoft.com/office/drawing/2014/main" id="{FB93B506-AE71-525B-D1FC-11974A6DB20C}"/>
              </a:ext>
            </a:extLst>
          </p:cNvPr>
          <p:cNvSpPr/>
          <p:nvPr/>
        </p:nvSpPr>
        <p:spPr>
          <a:xfrm>
            <a:off x="9657506" y="4291449"/>
            <a:ext cx="1218431" cy="223160"/>
          </a:xfrm>
          <a:prstGeom prst="rect">
            <a:avLst/>
          </a:prstGeom>
          <a:solidFill>
            <a:srgbClr val="D9E7E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800" i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Tallmassaved</a:t>
            </a:r>
            <a:r>
              <a:rPr lang="sv-SE" sz="8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(101)</a:t>
            </a:r>
          </a:p>
        </p:txBody>
      </p:sp>
      <p:sp>
        <p:nvSpPr>
          <p:cNvPr id="93" name="Rektangel 92">
            <a:extLst>
              <a:ext uri="{FF2B5EF4-FFF2-40B4-BE49-F238E27FC236}">
                <a16:creationId xmlns:a16="http://schemas.microsoft.com/office/drawing/2014/main" id="{A82A34D8-D2BA-68A5-EDE9-FF1E20D2FD85}"/>
              </a:ext>
            </a:extLst>
          </p:cNvPr>
          <p:cNvSpPr/>
          <p:nvPr/>
        </p:nvSpPr>
        <p:spPr>
          <a:xfrm>
            <a:off x="9657508" y="4572908"/>
            <a:ext cx="1218431" cy="223160"/>
          </a:xfrm>
          <a:prstGeom prst="rect">
            <a:avLst/>
          </a:prstGeom>
          <a:solidFill>
            <a:srgbClr val="D9E7E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8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Granmassaved (102)</a:t>
            </a:r>
          </a:p>
        </p:txBody>
      </p:sp>
      <p:cxnSp>
        <p:nvCxnSpPr>
          <p:cNvPr id="96" name="Rak pilkoppling 95">
            <a:extLst>
              <a:ext uri="{FF2B5EF4-FFF2-40B4-BE49-F238E27FC236}">
                <a16:creationId xmlns:a16="http://schemas.microsoft.com/office/drawing/2014/main" id="{E29E4D94-9E65-4162-279F-7253AB348A4D}"/>
              </a:ext>
            </a:extLst>
          </p:cNvPr>
          <p:cNvCxnSpPr>
            <a:cxnSpLocks/>
            <a:stCxn id="60" idx="0"/>
            <a:endCxn id="62" idx="2"/>
          </p:cNvCxnSpPr>
          <p:nvPr/>
        </p:nvCxnSpPr>
        <p:spPr>
          <a:xfrm flipV="1">
            <a:off x="2226365" y="3373550"/>
            <a:ext cx="1305775" cy="1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Rak pilkoppling 97">
            <a:extLst>
              <a:ext uri="{FF2B5EF4-FFF2-40B4-BE49-F238E27FC236}">
                <a16:creationId xmlns:a16="http://schemas.microsoft.com/office/drawing/2014/main" id="{60D66DD9-BEA5-D28E-AF11-7A4556616BD5}"/>
              </a:ext>
            </a:extLst>
          </p:cNvPr>
          <p:cNvCxnSpPr>
            <a:cxnSpLocks/>
            <a:stCxn id="62" idx="0"/>
            <a:endCxn id="63" idx="2"/>
          </p:cNvCxnSpPr>
          <p:nvPr/>
        </p:nvCxnSpPr>
        <p:spPr>
          <a:xfrm>
            <a:off x="5100430" y="3373550"/>
            <a:ext cx="1302463" cy="1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Rak pilkoppling 100">
            <a:extLst>
              <a:ext uri="{FF2B5EF4-FFF2-40B4-BE49-F238E27FC236}">
                <a16:creationId xmlns:a16="http://schemas.microsoft.com/office/drawing/2014/main" id="{2ED034C4-ECF1-EC0E-2EB9-AE968F6B30F8}"/>
              </a:ext>
            </a:extLst>
          </p:cNvPr>
          <p:cNvCxnSpPr>
            <a:cxnSpLocks/>
            <a:stCxn id="63" idx="0"/>
            <a:endCxn id="64" idx="2"/>
          </p:cNvCxnSpPr>
          <p:nvPr/>
        </p:nvCxnSpPr>
        <p:spPr>
          <a:xfrm flipV="1">
            <a:off x="7971183" y="3373549"/>
            <a:ext cx="1302463" cy="2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Moln 103">
            <a:extLst>
              <a:ext uri="{FF2B5EF4-FFF2-40B4-BE49-F238E27FC236}">
                <a16:creationId xmlns:a16="http://schemas.microsoft.com/office/drawing/2014/main" id="{37203612-D796-37B8-027E-784259B22BDA}"/>
              </a:ext>
            </a:extLst>
          </p:cNvPr>
          <p:cNvSpPr/>
          <p:nvPr/>
        </p:nvSpPr>
        <p:spPr>
          <a:xfrm rot="1105663">
            <a:off x="8966410" y="1223061"/>
            <a:ext cx="2771957" cy="1653199"/>
          </a:xfrm>
          <a:prstGeom prst="cloud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Finns inga ytterligare behov för råvarans kännetecken eller produktfördelning, välj branschgemensamt handelssortiment 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BD0E222-E499-39FC-623D-0FE5143F3D50}"/>
              </a:ext>
            </a:extLst>
          </p:cNvPr>
          <p:cNvSpPr/>
          <p:nvPr/>
        </p:nvSpPr>
        <p:spPr>
          <a:xfrm>
            <a:off x="3712265" y="5498012"/>
            <a:ext cx="1388165" cy="369329"/>
          </a:xfrm>
          <a:prstGeom prst="rect">
            <a:avLst/>
          </a:prstGeom>
          <a:solidFill>
            <a:srgbClr val="D9E7E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sv-SE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Bark, riven</a:t>
            </a:r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86F8AFFD-8A64-00BC-2CD4-FB939B413E89}"/>
              </a:ext>
            </a:extLst>
          </p:cNvPr>
          <p:cNvSpPr/>
          <p:nvPr/>
        </p:nvSpPr>
        <p:spPr>
          <a:xfrm>
            <a:off x="3285650" y="5389930"/>
            <a:ext cx="526669" cy="4917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v-SE" sz="1100" dirty="0">
                <a:solidFill>
                  <a:schemeClr val="bg1"/>
                </a:solidFill>
              </a:rPr>
              <a:t>859-1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5B360042-0AE2-8DB0-74C0-731045CD49CA}"/>
              </a:ext>
            </a:extLst>
          </p:cNvPr>
          <p:cNvSpPr/>
          <p:nvPr/>
        </p:nvSpPr>
        <p:spPr>
          <a:xfrm>
            <a:off x="6583018" y="5530277"/>
            <a:ext cx="1388165" cy="369329"/>
          </a:xfrm>
          <a:prstGeom prst="rect">
            <a:avLst/>
          </a:prstGeom>
          <a:solidFill>
            <a:srgbClr val="D9E7E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sv-SE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Bark, riven</a:t>
            </a:r>
          </a:p>
        </p:txBody>
      </p:sp>
      <p:sp>
        <p:nvSpPr>
          <p:cNvPr id="15" name="Ellips 14">
            <a:extLst>
              <a:ext uri="{FF2B5EF4-FFF2-40B4-BE49-F238E27FC236}">
                <a16:creationId xmlns:a16="http://schemas.microsoft.com/office/drawing/2014/main" id="{EA7F4A0D-E54D-FB66-EDD8-55256E927556}"/>
              </a:ext>
            </a:extLst>
          </p:cNvPr>
          <p:cNvSpPr/>
          <p:nvPr/>
        </p:nvSpPr>
        <p:spPr>
          <a:xfrm>
            <a:off x="6156403" y="5469086"/>
            <a:ext cx="526669" cy="4917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v-SE" sz="1100" dirty="0">
                <a:solidFill>
                  <a:schemeClr val="bg1"/>
                </a:solidFill>
              </a:rPr>
              <a:t>859-1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1BD010B0-CEEF-8188-DA04-41D657977CB7}"/>
              </a:ext>
            </a:extLst>
          </p:cNvPr>
          <p:cNvSpPr/>
          <p:nvPr/>
        </p:nvSpPr>
        <p:spPr>
          <a:xfrm>
            <a:off x="9487774" y="5530277"/>
            <a:ext cx="1388165" cy="369329"/>
          </a:xfrm>
          <a:prstGeom prst="rect">
            <a:avLst/>
          </a:prstGeom>
          <a:solidFill>
            <a:srgbClr val="D9E7E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sv-SE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Bark, riven</a:t>
            </a:r>
          </a:p>
        </p:txBody>
      </p:sp>
      <p:sp>
        <p:nvSpPr>
          <p:cNvPr id="18" name="Ellips 17">
            <a:extLst>
              <a:ext uri="{FF2B5EF4-FFF2-40B4-BE49-F238E27FC236}">
                <a16:creationId xmlns:a16="http://schemas.microsoft.com/office/drawing/2014/main" id="{BDC71E39-B6C0-3593-7EFA-AE6C54E74648}"/>
              </a:ext>
            </a:extLst>
          </p:cNvPr>
          <p:cNvSpPr/>
          <p:nvPr/>
        </p:nvSpPr>
        <p:spPr>
          <a:xfrm>
            <a:off x="9061159" y="5469086"/>
            <a:ext cx="526669" cy="4917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v-SE" sz="1100" dirty="0">
                <a:solidFill>
                  <a:schemeClr val="bg1"/>
                </a:solidFill>
              </a:rPr>
              <a:t>859-1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6F679051-2767-C415-54A0-18FF9E362CF8}"/>
              </a:ext>
            </a:extLst>
          </p:cNvPr>
          <p:cNvSpPr/>
          <p:nvPr/>
        </p:nvSpPr>
        <p:spPr>
          <a:xfrm>
            <a:off x="9657506" y="5971704"/>
            <a:ext cx="1218431" cy="223160"/>
          </a:xfrm>
          <a:prstGeom prst="rect">
            <a:avLst/>
          </a:prstGeom>
          <a:solidFill>
            <a:srgbClr val="D9E7E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8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Bark, riven (8591)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F0F983F2-CAD3-8100-A521-6C2CFA130CDA}"/>
              </a:ext>
            </a:extLst>
          </p:cNvPr>
          <p:cNvSpPr/>
          <p:nvPr/>
        </p:nvSpPr>
        <p:spPr>
          <a:xfrm>
            <a:off x="9657508" y="4854367"/>
            <a:ext cx="1218431" cy="223160"/>
          </a:xfrm>
          <a:prstGeom prst="rect">
            <a:avLst/>
          </a:prstGeom>
          <a:solidFill>
            <a:srgbClr val="D9E7E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8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Barrmassaved (100)</a:t>
            </a:r>
          </a:p>
        </p:txBody>
      </p:sp>
    </p:spTree>
    <p:extLst>
      <p:ext uri="{BB962C8B-B14F-4D97-AF65-F5344CB8AC3E}">
        <p14:creationId xmlns:p14="http://schemas.microsoft.com/office/powerpoint/2010/main" val="238966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6" grpId="0" animBg="1"/>
      <p:bldP spid="84" grpId="0" animBg="1"/>
      <p:bldP spid="85" grpId="0" animBg="1"/>
      <p:bldP spid="86" grpId="0" animBg="1"/>
      <p:bldP spid="87" grpId="0" animBg="1"/>
      <p:bldP spid="89" grpId="0" animBg="1"/>
      <p:bldP spid="90" grpId="0" animBg="1"/>
      <p:bldP spid="92" grpId="0" animBg="1"/>
      <p:bldP spid="93" grpId="0" animBg="1"/>
      <p:bldP spid="104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24E7180-D0B9-4983-AD63-23D9CDAF7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Tillämpning sortiment VIOL 3</a:t>
            </a:r>
            <a:endParaRPr lang="sv-SE" b="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CD7BBA5-7DC9-44E0-8FCB-DA8E0089F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2290" y="2709515"/>
            <a:ext cx="9871510" cy="3467448"/>
          </a:xfrm>
        </p:spPr>
        <p:txBody>
          <a:bodyPr/>
          <a:lstStyle/>
          <a:p>
            <a:r>
              <a:rPr lang="sv-S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utökad och/eller justerad produktuppsättnig på ett befintligt handelssortiment för en viss site*. </a:t>
            </a:r>
          </a:p>
          <a:p>
            <a:r>
              <a:rPr lang="sv-S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Är möjligt för både branschgemensamma handelssortiment och företagsunika handelssortiment.</a:t>
            </a:r>
          </a:p>
          <a:p>
            <a:r>
              <a:rPr lang="sv-SE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Används i de fall man vill nyttja ett redan befintligt sortiment men har behov av att ta exempelvis ta bort en produkt eller lägga till produkter utifrån mottagningsplatsens möjligheter och önskad utredovisning. </a:t>
            </a:r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40E85B4B-1820-46ED-8CF7-021734FF3407}"/>
              </a:ext>
            </a:extLst>
          </p:cNvPr>
          <p:cNvCxnSpPr>
            <a:cxnSpLocks/>
          </p:cNvCxnSpPr>
          <p:nvPr/>
        </p:nvCxnSpPr>
        <p:spPr>
          <a:xfrm>
            <a:off x="838200" y="1243013"/>
            <a:ext cx="8524461" cy="3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Rektangel: rundade hörn 12">
            <a:extLst>
              <a:ext uri="{FF2B5EF4-FFF2-40B4-BE49-F238E27FC236}">
                <a16:creationId xmlns:a16="http://schemas.microsoft.com/office/drawing/2014/main" id="{067FBAAC-D23E-86FE-BF99-FB4F9FA01801}"/>
              </a:ext>
            </a:extLst>
          </p:cNvPr>
          <p:cNvSpPr/>
          <p:nvPr/>
        </p:nvSpPr>
        <p:spPr>
          <a:xfrm>
            <a:off x="1007933" y="1690688"/>
            <a:ext cx="11184067" cy="760396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Siteunik produktlista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6B6D3BD-B3B1-A6A9-0CDA-41B6A3BC7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21" y="1432257"/>
            <a:ext cx="1279358" cy="1277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F29C4C34-C498-4101-A4CD-1C434CB3EE4B}"/>
              </a:ext>
            </a:extLst>
          </p:cNvPr>
          <p:cNvSpPr txBox="1"/>
          <p:nvPr/>
        </p:nvSpPr>
        <p:spPr>
          <a:xfrm>
            <a:off x="198520" y="6448161"/>
            <a:ext cx="117945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400" i="1" dirty="0">
                <a:solidFill>
                  <a:schemeClr val="bg1"/>
                </a:solidFill>
              </a:rPr>
              <a:t>* Ett administrativt samlingsbegrepp för en eller flera </a:t>
            </a:r>
            <a:r>
              <a:rPr lang="sv-SE" sz="1400" i="1" dirty="0" err="1">
                <a:solidFill>
                  <a:schemeClr val="bg1"/>
                </a:solidFill>
              </a:rPr>
              <a:t>lagerställen</a:t>
            </a:r>
            <a:r>
              <a:rPr lang="sv-SE" sz="1400" i="1" dirty="0">
                <a:solidFill>
                  <a:schemeClr val="bg1"/>
                </a:solidFill>
              </a:rPr>
              <a:t>. Site kan i detta sammanhang likställas med mottagningsplats.</a:t>
            </a:r>
          </a:p>
        </p:txBody>
      </p:sp>
    </p:spTree>
    <p:extLst>
      <p:ext uri="{BB962C8B-B14F-4D97-AF65-F5344CB8AC3E}">
        <p14:creationId xmlns:p14="http://schemas.microsoft.com/office/powerpoint/2010/main" val="120343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A74FFB-753B-3951-1852-472561F282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Sortimentsstrukturen i VIOL 3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927D573-AD44-C3AF-2AC1-22C9A13CD1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i="1" dirty="0"/>
              <a:t>2023-04-18</a:t>
            </a:r>
          </a:p>
        </p:txBody>
      </p:sp>
    </p:spTree>
    <p:extLst>
      <p:ext uri="{BB962C8B-B14F-4D97-AF65-F5344CB8AC3E}">
        <p14:creationId xmlns:p14="http://schemas.microsoft.com/office/powerpoint/2010/main" val="1963110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24E7180-D0B9-4983-AD63-23D9CDAF7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Tillämpning sortiment VIOL 3</a:t>
            </a:r>
            <a:endParaRPr lang="sv-SE" b="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40E85B4B-1820-46ED-8CF7-021734FF3407}"/>
              </a:ext>
            </a:extLst>
          </p:cNvPr>
          <p:cNvCxnSpPr>
            <a:cxnSpLocks/>
          </p:cNvCxnSpPr>
          <p:nvPr/>
        </p:nvCxnSpPr>
        <p:spPr>
          <a:xfrm>
            <a:off x="838200" y="1243013"/>
            <a:ext cx="8524461" cy="3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Rektangel: rundade hörn 12">
            <a:extLst>
              <a:ext uri="{FF2B5EF4-FFF2-40B4-BE49-F238E27FC236}">
                <a16:creationId xmlns:a16="http://schemas.microsoft.com/office/drawing/2014/main" id="{067FBAAC-D23E-86FE-BF99-FB4F9FA01801}"/>
              </a:ext>
            </a:extLst>
          </p:cNvPr>
          <p:cNvSpPr/>
          <p:nvPr/>
        </p:nvSpPr>
        <p:spPr>
          <a:xfrm>
            <a:off x="1007933" y="1690688"/>
            <a:ext cx="11184067" cy="760396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Siteunik produktlista | Exempel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6B6D3BD-B3B1-A6A9-0CDA-41B6A3BC7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21" y="1432257"/>
            <a:ext cx="1279358" cy="1277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A53C82F-C445-6865-D7FE-E6DC4AC739DA}"/>
              </a:ext>
            </a:extLst>
          </p:cNvPr>
          <p:cNvSpPr/>
          <p:nvPr/>
        </p:nvSpPr>
        <p:spPr>
          <a:xfrm>
            <a:off x="838200" y="4037588"/>
            <a:ext cx="1388165" cy="369329"/>
          </a:xfrm>
          <a:prstGeom prst="rect">
            <a:avLst/>
          </a:prstGeom>
          <a:solidFill>
            <a:srgbClr val="D9E7E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sv-SE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Tallsågtimmer</a:t>
            </a:r>
          </a:p>
        </p:txBody>
      </p:sp>
      <p:sp>
        <p:nvSpPr>
          <p:cNvPr id="7" name="Rektangel: diagonala rundade hörn 6">
            <a:extLst>
              <a:ext uri="{FF2B5EF4-FFF2-40B4-BE49-F238E27FC236}">
                <a16:creationId xmlns:a16="http://schemas.microsoft.com/office/drawing/2014/main" id="{23194A53-B504-98A2-6CF2-BCDB849E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8075" y="3188886"/>
            <a:ext cx="1568290" cy="369329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Skördat &amp; Skotat</a:t>
            </a:r>
          </a:p>
        </p:txBody>
      </p:sp>
      <p:sp>
        <p:nvSpPr>
          <p:cNvPr id="8" name="Rektangel: diagonala rundade hörn 7">
            <a:extLst>
              <a:ext uri="{FF2B5EF4-FFF2-40B4-BE49-F238E27FC236}">
                <a16:creationId xmlns:a16="http://schemas.microsoft.com/office/drawing/2014/main" id="{17395959-D81D-FD8B-C69E-F1DA5E971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32140" y="3188885"/>
            <a:ext cx="1568290" cy="369329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Destinerat</a:t>
            </a:r>
          </a:p>
        </p:txBody>
      </p:sp>
      <p:sp>
        <p:nvSpPr>
          <p:cNvPr id="9" name="Rektangel: diagonala rundade hörn 8">
            <a:extLst>
              <a:ext uri="{FF2B5EF4-FFF2-40B4-BE49-F238E27FC236}">
                <a16:creationId xmlns:a16="http://schemas.microsoft.com/office/drawing/2014/main" id="{D19A47E2-B6CC-3DE7-D099-EFB06AD0BE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02893" y="3188886"/>
            <a:ext cx="1568290" cy="369329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Transport</a:t>
            </a:r>
          </a:p>
        </p:txBody>
      </p:sp>
      <p:sp>
        <p:nvSpPr>
          <p:cNvPr id="10" name="Rektangel: diagonala rundade hörn 9">
            <a:extLst>
              <a:ext uri="{FF2B5EF4-FFF2-40B4-BE49-F238E27FC236}">
                <a16:creationId xmlns:a16="http://schemas.microsoft.com/office/drawing/2014/main" id="{211CEF00-5001-EC32-4A24-FD68AF8435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73646" y="3188884"/>
            <a:ext cx="1568290" cy="369329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Inmätt</a:t>
            </a:r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CBDFD8C5-2604-1EF1-25DF-63C680B9504E}"/>
              </a:ext>
            </a:extLst>
          </p:cNvPr>
          <p:cNvSpPr/>
          <p:nvPr/>
        </p:nvSpPr>
        <p:spPr>
          <a:xfrm>
            <a:off x="411585" y="3976397"/>
            <a:ext cx="526669" cy="4917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v-SE" sz="1100" dirty="0">
                <a:solidFill>
                  <a:schemeClr val="bg1"/>
                </a:solidFill>
              </a:rPr>
              <a:t>011-1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760F0C71-A97E-042F-F3FE-6B2A379A5CD5}"/>
              </a:ext>
            </a:extLst>
          </p:cNvPr>
          <p:cNvSpPr/>
          <p:nvPr/>
        </p:nvSpPr>
        <p:spPr>
          <a:xfrm>
            <a:off x="1007931" y="4774273"/>
            <a:ext cx="1218431" cy="223160"/>
          </a:xfrm>
          <a:prstGeom prst="rect">
            <a:avLst/>
          </a:prstGeom>
          <a:solidFill>
            <a:srgbClr val="D9E7E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8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ev. övriga produkter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390E4FBA-C04B-8A1D-940F-9B911AB20CC1}"/>
              </a:ext>
            </a:extLst>
          </p:cNvPr>
          <p:cNvSpPr/>
          <p:nvPr/>
        </p:nvSpPr>
        <p:spPr>
          <a:xfrm>
            <a:off x="1007932" y="4479015"/>
            <a:ext cx="1218431" cy="223160"/>
          </a:xfrm>
          <a:prstGeom prst="rect">
            <a:avLst/>
          </a:prstGeom>
          <a:solidFill>
            <a:srgbClr val="D9E7E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8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Tallsågtimmer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96E2D3C3-0A93-0CAB-A9A6-09CED4F1F519}"/>
              </a:ext>
            </a:extLst>
          </p:cNvPr>
          <p:cNvSpPr/>
          <p:nvPr/>
        </p:nvSpPr>
        <p:spPr>
          <a:xfrm>
            <a:off x="3712265" y="4037588"/>
            <a:ext cx="1388165" cy="369329"/>
          </a:xfrm>
          <a:prstGeom prst="rect">
            <a:avLst/>
          </a:prstGeom>
          <a:solidFill>
            <a:srgbClr val="D9E7E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sv-SE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Tallsågtimmer</a:t>
            </a:r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C14F68AC-B49E-2AB9-5743-9BECBF98E2D1}"/>
              </a:ext>
            </a:extLst>
          </p:cNvPr>
          <p:cNvSpPr/>
          <p:nvPr/>
        </p:nvSpPr>
        <p:spPr>
          <a:xfrm>
            <a:off x="3278049" y="3976395"/>
            <a:ext cx="526669" cy="4917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v-SE" sz="1100" dirty="0">
                <a:solidFill>
                  <a:schemeClr val="bg1"/>
                </a:solidFill>
              </a:rPr>
              <a:t>011-1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65FB0942-8DFE-70A2-0192-CFB0AD299D2A}"/>
              </a:ext>
            </a:extLst>
          </p:cNvPr>
          <p:cNvSpPr/>
          <p:nvPr/>
        </p:nvSpPr>
        <p:spPr>
          <a:xfrm>
            <a:off x="6583018" y="4037588"/>
            <a:ext cx="1388165" cy="369329"/>
          </a:xfrm>
          <a:prstGeom prst="rect">
            <a:avLst/>
          </a:prstGeom>
          <a:solidFill>
            <a:srgbClr val="D9E7E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sv-SE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Tallsågtimmer</a:t>
            </a:r>
          </a:p>
        </p:txBody>
      </p:sp>
      <p:sp>
        <p:nvSpPr>
          <p:cNvPr id="19" name="Ellips 18">
            <a:extLst>
              <a:ext uri="{FF2B5EF4-FFF2-40B4-BE49-F238E27FC236}">
                <a16:creationId xmlns:a16="http://schemas.microsoft.com/office/drawing/2014/main" id="{8D373298-1EE5-1DAE-E7B8-78AFF07937D2}"/>
              </a:ext>
            </a:extLst>
          </p:cNvPr>
          <p:cNvSpPr/>
          <p:nvPr/>
        </p:nvSpPr>
        <p:spPr>
          <a:xfrm>
            <a:off x="6156403" y="3976397"/>
            <a:ext cx="526669" cy="4917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v-SE" sz="1100" dirty="0">
                <a:solidFill>
                  <a:schemeClr val="bg1"/>
                </a:solidFill>
              </a:rPr>
              <a:t>011-1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6712D4E4-B943-5F47-0E83-3CBB6763E7DB}"/>
              </a:ext>
            </a:extLst>
          </p:cNvPr>
          <p:cNvSpPr/>
          <p:nvPr/>
        </p:nvSpPr>
        <p:spPr>
          <a:xfrm>
            <a:off x="9487774" y="4037588"/>
            <a:ext cx="1388165" cy="369329"/>
          </a:xfrm>
          <a:prstGeom prst="rect">
            <a:avLst/>
          </a:prstGeom>
          <a:solidFill>
            <a:srgbClr val="D9E7E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sv-SE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Tallsågtimmer</a:t>
            </a:r>
          </a:p>
        </p:txBody>
      </p:sp>
      <p:sp>
        <p:nvSpPr>
          <p:cNvPr id="21" name="Ellips 20">
            <a:extLst>
              <a:ext uri="{FF2B5EF4-FFF2-40B4-BE49-F238E27FC236}">
                <a16:creationId xmlns:a16="http://schemas.microsoft.com/office/drawing/2014/main" id="{D1A15520-1290-68E4-FD2B-615377EB3EA9}"/>
              </a:ext>
            </a:extLst>
          </p:cNvPr>
          <p:cNvSpPr/>
          <p:nvPr/>
        </p:nvSpPr>
        <p:spPr>
          <a:xfrm>
            <a:off x="9061159" y="3976397"/>
            <a:ext cx="526669" cy="4917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v-SE" sz="1100" dirty="0">
                <a:solidFill>
                  <a:schemeClr val="bg1"/>
                </a:solidFill>
              </a:rPr>
              <a:t>011-1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A5532F62-0B15-A6AA-9B91-C29F5661D5E7}"/>
              </a:ext>
            </a:extLst>
          </p:cNvPr>
          <p:cNvSpPr/>
          <p:nvPr/>
        </p:nvSpPr>
        <p:spPr>
          <a:xfrm>
            <a:off x="9659618" y="4774273"/>
            <a:ext cx="1218431" cy="223160"/>
          </a:xfrm>
          <a:prstGeom prst="rect">
            <a:avLst/>
          </a:prstGeom>
          <a:solidFill>
            <a:srgbClr val="D9E7E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8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Vrakprodukter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7BC50D71-A886-E802-DE66-4DA21E0275FE}"/>
              </a:ext>
            </a:extLst>
          </p:cNvPr>
          <p:cNvSpPr/>
          <p:nvPr/>
        </p:nvSpPr>
        <p:spPr>
          <a:xfrm>
            <a:off x="9657506" y="4479015"/>
            <a:ext cx="1218431" cy="223160"/>
          </a:xfrm>
          <a:prstGeom prst="rect">
            <a:avLst/>
          </a:prstGeom>
          <a:solidFill>
            <a:srgbClr val="D9E7E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8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Tallsågtimmer </a:t>
            </a:r>
            <a:r>
              <a:rPr lang="sv-SE" sz="800" i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(kl. </a:t>
            </a:r>
            <a:r>
              <a:rPr lang="sv-SE" sz="8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0-4)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C668852C-1B4F-4A70-37D3-BDA7E194F5BE}"/>
              </a:ext>
            </a:extLst>
          </p:cNvPr>
          <p:cNvSpPr/>
          <p:nvPr/>
        </p:nvSpPr>
        <p:spPr>
          <a:xfrm>
            <a:off x="9659618" y="5069531"/>
            <a:ext cx="1218431" cy="22316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8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Gransågtimmer (kl.0-2)</a:t>
            </a:r>
          </a:p>
        </p:txBody>
      </p:sp>
      <p:cxnSp>
        <p:nvCxnSpPr>
          <p:cNvPr id="25" name="Rak pilkoppling 24">
            <a:extLst>
              <a:ext uri="{FF2B5EF4-FFF2-40B4-BE49-F238E27FC236}">
                <a16:creationId xmlns:a16="http://schemas.microsoft.com/office/drawing/2014/main" id="{BCF636E8-A230-EE49-5F94-7896A5D15437}"/>
              </a:ext>
            </a:extLst>
          </p:cNvPr>
          <p:cNvCxnSpPr>
            <a:cxnSpLocks/>
            <a:stCxn id="7" idx="0"/>
            <a:endCxn id="8" idx="2"/>
          </p:cNvCxnSpPr>
          <p:nvPr/>
        </p:nvCxnSpPr>
        <p:spPr>
          <a:xfrm flipV="1">
            <a:off x="2226365" y="3373550"/>
            <a:ext cx="1305775" cy="1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k pilkoppling 25">
            <a:extLst>
              <a:ext uri="{FF2B5EF4-FFF2-40B4-BE49-F238E27FC236}">
                <a16:creationId xmlns:a16="http://schemas.microsoft.com/office/drawing/2014/main" id="{53E8913D-8EDD-5D05-1EF2-98AC0731FE30}"/>
              </a:ext>
            </a:extLst>
          </p:cNvPr>
          <p:cNvCxnSpPr>
            <a:cxnSpLocks/>
            <a:stCxn id="8" idx="0"/>
            <a:endCxn id="9" idx="2"/>
          </p:cNvCxnSpPr>
          <p:nvPr/>
        </p:nvCxnSpPr>
        <p:spPr>
          <a:xfrm>
            <a:off x="5100430" y="3373550"/>
            <a:ext cx="1302463" cy="1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k pilkoppling 26">
            <a:extLst>
              <a:ext uri="{FF2B5EF4-FFF2-40B4-BE49-F238E27FC236}">
                <a16:creationId xmlns:a16="http://schemas.microsoft.com/office/drawing/2014/main" id="{B0FE186B-9A54-CB02-2B98-77A86F68F99A}"/>
              </a:ext>
            </a:extLst>
          </p:cNvPr>
          <p:cNvCxnSpPr>
            <a:cxnSpLocks/>
            <a:stCxn id="9" idx="0"/>
            <a:endCxn id="10" idx="2"/>
          </p:cNvCxnSpPr>
          <p:nvPr/>
        </p:nvCxnSpPr>
        <p:spPr>
          <a:xfrm flipV="1">
            <a:off x="7971183" y="3373549"/>
            <a:ext cx="1302463" cy="2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Moln 27">
            <a:extLst>
              <a:ext uri="{FF2B5EF4-FFF2-40B4-BE49-F238E27FC236}">
                <a16:creationId xmlns:a16="http://schemas.microsoft.com/office/drawing/2014/main" id="{54411978-4472-B970-587A-7056709DDB06}"/>
              </a:ext>
            </a:extLst>
          </p:cNvPr>
          <p:cNvSpPr/>
          <p:nvPr/>
        </p:nvSpPr>
        <p:spPr>
          <a:xfrm rot="1105663">
            <a:off x="8941283" y="1191137"/>
            <a:ext cx="2771957" cy="1653199"/>
          </a:xfrm>
          <a:prstGeom prst="cloud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Finns ytterligare behov att ex. tillåta fler eller förre produkter vid inmätning/utredovisning av ett sortiment, beställ en siteunik produktlista.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9ABDD39B-FF55-BE41-E206-979E422C5C8C}"/>
              </a:ext>
            </a:extLst>
          </p:cNvPr>
          <p:cNvSpPr/>
          <p:nvPr/>
        </p:nvSpPr>
        <p:spPr>
          <a:xfrm>
            <a:off x="9664355" y="5364789"/>
            <a:ext cx="1218431" cy="22316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800" i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Talltimmer</a:t>
            </a:r>
            <a:r>
              <a:rPr lang="sv-SE" sz="8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grov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3661B313-A615-A4FE-266F-7703877B6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160" y="3126046"/>
            <a:ext cx="487279" cy="486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1" name="Koppling: vinklad 30">
            <a:extLst>
              <a:ext uri="{FF2B5EF4-FFF2-40B4-BE49-F238E27FC236}">
                <a16:creationId xmlns:a16="http://schemas.microsoft.com/office/drawing/2014/main" id="{34A5890A-D716-A08F-0C6B-6BE606EDCC17}"/>
              </a:ext>
            </a:extLst>
          </p:cNvPr>
          <p:cNvCxnSpPr>
            <a:cxnSpLocks/>
            <a:stCxn id="24" idx="3"/>
            <a:endCxn id="15" idx="2"/>
          </p:cNvCxnSpPr>
          <p:nvPr/>
        </p:nvCxnSpPr>
        <p:spPr>
          <a:xfrm flipV="1">
            <a:off x="10878049" y="3612525"/>
            <a:ext cx="475751" cy="156858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Koppling: vinklad 32">
            <a:extLst>
              <a:ext uri="{FF2B5EF4-FFF2-40B4-BE49-F238E27FC236}">
                <a16:creationId xmlns:a16="http://schemas.microsoft.com/office/drawing/2014/main" id="{08920C75-4919-86B8-7500-43820277F13D}"/>
              </a:ext>
            </a:extLst>
          </p:cNvPr>
          <p:cNvCxnSpPr>
            <a:cxnSpLocks/>
            <a:stCxn id="3" idx="3"/>
            <a:endCxn id="15" idx="2"/>
          </p:cNvCxnSpPr>
          <p:nvPr/>
        </p:nvCxnSpPr>
        <p:spPr>
          <a:xfrm flipV="1">
            <a:off x="10882786" y="3612525"/>
            <a:ext cx="471014" cy="186384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6" name="Rektangel 45">
            <a:extLst>
              <a:ext uri="{FF2B5EF4-FFF2-40B4-BE49-F238E27FC236}">
                <a16:creationId xmlns:a16="http://schemas.microsoft.com/office/drawing/2014/main" id="{4A3D23FE-3AB2-7EF6-3D39-5FD587840087}"/>
              </a:ext>
            </a:extLst>
          </p:cNvPr>
          <p:cNvSpPr/>
          <p:nvPr/>
        </p:nvSpPr>
        <p:spPr>
          <a:xfrm rot="1038420">
            <a:off x="11056329" y="2979230"/>
            <a:ext cx="955194" cy="2004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100" dirty="0">
                <a:solidFill>
                  <a:schemeClr val="tx1"/>
                </a:solidFill>
              </a:rPr>
              <a:t>Tillåter gran!</a:t>
            </a:r>
          </a:p>
        </p:txBody>
      </p:sp>
    </p:spTree>
    <p:extLst>
      <p:ext uri="{BB962C8B-B14F-4D97-AF65-F5344CB8AC3E}">
        <p14:creationId xmlns:p14="http://schemas.microsoft.com/office/powerpoint/2010/main" val="347047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 animBg="1"/>
      <p:bldP spid="3" grpId="0" animBg="1"/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24E7180-D0B9-4983-AD63-23D9CDAF7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Tillämpning sortiment VIOL 3</a:t>
            </a:r>
            <a:endParaRPr lang="sv-SE" b="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CD7BBA5-7DC9-44E0-8FCB-DA8E0089F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2290" y="2709515"/>
            <a:ext cx="9871510" cy="3467448"/>
          </a:xfrm>
        </p:spPr>
        <p:txBody>
          <a:bodyPr/>
          <a:lstStyle/>
          <a:p>
            <a:r>
              <a:rPr lang="sv-S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Sortiment som ägs av ett företag utifrån ett visst företagsunikt behov där de branschgemensamma handelssortimenten eller en unik produktlista ej fyller behovet. </a:t>
            </a:r>
          </a:p>
          <a:p>
            <a:r>
              <a:rPr lang="sv-S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Används när man behöver särskilja sortimentet, exempelvis för att särhålla sortiment avsedda och apterade för att motsvara kraven hos en viss industri. </a:t>
            </a:r>
          </a:p>
          <a:p>
            <a:r>
              <a:rPr lang="sv-SE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Företaget har möjlighet att skicka in önskemål på sortimentets kod och namn samt ingående produkter.</a:t>
            </a:r>
            <a:r>
              <a:rPr lang="sv-SE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Biometria beslutar om namn och kod för enhetlighet i strukturen.</a:t>
            </a:r>
            <a:endParaRPr lang="sv-S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40E85B4B-1820-46ED-8CF7-021734FF3407}"/>
              </a:ext>
            </a:extLst>
          </p:cNvPr>
          <p:cNvCxnSpPr>
            <a:cxnSpLocks/>
          </p:cNvCxnSpPr>
          <p:nvPr/>
        </p:nvCxnSpPr>
        <p:spPr>
          <a:xfrm>
            <a:off x="838200" y="1243013"/>
            <a:ext cx="8524461" cy="3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Rektangel: rundade hörn 12">
            <a:extLst>
              <a:ext uri="{FF2B5EF4-FFF2-40B4-BE49-F238E27FC236}">
                <a16:creationId xmlns:a16="http://schemas.microsoft.com/office/drawing/2014/main" id="{067FBAAC-D23E-86FE-BF99-FB4F9FA01801}"/>
              </a:ext>
            </a:extLst>
          </p:cNvPr>
          <p:cNvSpPr/>
          <p:nvPr/>
        </p:nvSpPr>
        <p:spPr>
          <a:xfrm>
            <a:off x="1007933" y="1690688"/>
            <a:ext cx="11184067" cy="760396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Företagsspecifika handelssortiment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530F5A6F-513E-5886-90FD-99B22EF51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63" y="1432257"/>
            <a:ext cx="1283427" cy="1277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916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24E7180-D0B9-4983-AD63-23D9CDAF7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Tillämpning sortiment VIOL 3</a:t>
            </a:r>
            <a:endParaRPr lang="sv-SE" b="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40E85B4B-1820-46ED-8CF7-021734FF3407}"/>
              </a:ext>
            </a:extLst>
          </p:cNvPr>
          <p:cNvCxnSpPr>
            <a:cxnSpLocks/>
          </p:cNvCxnSpPr>
          <p:nvPr/>
        </p:nvCxnSpPr>
        <p:spPr>
          <a:xfrm>
            <a:off x="838200" y="1243013"/>
            <a:ext cx="8524461" cy="3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Rektangel: rundade hörn 12">
            <a:extLst>
              <a:ext uri="{FF2B5EF4-FFF2-40B4-BE49-F238E27FC236}">
                <a16:creationId xmlns:a16="http://schemas.microsoft.com/office/drawing/2014/main" id="{067FBAAC-D23E-86FE-BF99-FB4F9FA01801}"/>
              </a:ext>
            </a:extLst>
          </p:cNvPr>
          <p:cNvSpPr/>
          <p:nvPr/>
        </p:nvSpPr>
        <p:spPr>
          <a:xfrm>
            <a:off x="1007933" y="1690688"/>
            <a:ext cx="11184067" cy="760396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Företagsspecifika handelssortiment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530F5A6F-513E-5886-90FD-99B22EF51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63" y="1432257"/>
            <a:ext cx="1283427" cy="1277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473976EB-7DB0-E1EF-ADA7-0DA0CF780A41}"/>
              </a:ext>
            </a:extLst>
          </p:cNvPr>
          <p:cNvSpPr/>
          <p:nvPr/>
        </p:nvSpPr>
        <p:spPr>
          <a:xfrm>
            <a:off x="838200" y="3850024"/>
            <a:ext cx="1388165" cy="369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sv-SE" sz="1200" b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Furustolp</a:t>
            </a:r>
            <a:r>
              <a:rPr lang="sv-SE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Rundvirke</a:t>
            </a:r>
          </a:p>
        </p:txBody>
      </p:sp>
      <p:sp>
        <p:nvSpPr>
          <p:cNvPr id="5" name="Rektangel: diagonala rundade hörn 4">
            <a:extLst>
              <a:ext uri="{FF2B5EF4-FFF2-40B4-BE49-F238E27FC236}">
                <a16:creationId xmlns:a16="http://schemas.microsoft.com/office/drawing/2014/main" id="{F5877182-C7EF-AD35-AAFF-1525CB868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8075" y="3188886"/>
            <a:ext cx="1568290" cy="369329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Skördat &amp; Skotat</a:t>
            </a:r>
          </a:p>
        </p:txBody>
      </p:sp>
      <p:sp>
        <p:nvSpPr>
          <p:cNvPr id="7" name="Rektangel: diagonala rundade hörn 6">
            <a:extLst>
              <a:ext uri="{FF2B5EF4-FFF2-40B4-BE49-F238E27FC236}">
                <a16:creationId xmlns:a16="http://schemas.microsoft.com/office/drawing/2014/main" id="{FEB13973-33AF-0170-225E-7657A5D11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32140" y="3188885"/>
            <a:ext cx="1568290" cy="369329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Destinerat</a:t>
            </a:r>
          </a:p>
        </p:txBody>
      </p:sp>
      <p:sp>
        <p:nvSpPr>
          <p:cNvPr id="8" name="Rektangel: diagonala rundade hörn 7">
            <a:extLst>
              <a:ext uri="{FF2B5EF4-FFF2-40B4-BE49-F238E27FC236}">
                <a16:creationId xmlns:a16="http://schemas.microsoft.com/office/drawing/2014/main" id="{B4076CF5-8A7A-3E13-35AB-C27C51687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02893" y="3188886"/>
            <a:ext cx="1568290" cy="369329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Transport</a:t>
            </a:r>
          </a:p>
        </p:txBody>
      </p:sp>
      <p:sp>
        <p:nvSpPr>
          <p:cNvPr id="9" name="Rektangel: diagonala rundade hörn 8">
            <a:extLst>
              <a:ext uri="{FF2B5EF4-FFF2-40B4-BE49-F238E27FC236}">
                <a16:creationId xmlns:a16="http://schemas.microsoft.com/office/drawing/2014/main" id="{CD5D530F-59EE-A085-2CD9-D1DAB45EE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73646" y="3188884"/>
            <a:ext cx="1568290" cy="369329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Inmätt</a:t>
            </a:r>
          </a:p>
        </p:txBody>
      </p:sp>
      <p:sp>
        <p:nvSpPr>
          <p:cNvPr id="10" name="Ellips 9">
            <a:extLst>
              <a:ext uri="{FF2B5EF4-FFF2-40B4-BE49-F238E27FC236}">
                <a16:creationId xmlns:a16="http://schemas.microsoft.com/office/drawing/2014/main" id="{58C03FF8-E63A-FA1B-9098-BCC71BEB622C}"/>
              </a:ext>
            </a:extLst>
          </p:cNvPr>
          <p:cNvSpPr/>
          <p:nvPr/>
        </p:nvSpPr>
        <p:spPr>
          <a:xfrm>
            <a:off x="411585" y="3788833"/>
            <a:ext cx="526669" cy="49171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v-SE" sz="1100" dirty="0">
                <a:solidFill>
                  <a:schemeClr val="tx1"/>
                </a:solidFill>
              </a:rPr>
              <a:t>301-RVS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FBD7499A-B90D-0C6D-C708-D2F1B2ECF6FC}"/>
              </a:ext>
            </a:extLst>
          </p:cNvPr>
          <p:cNvSpPr/>
          <p:nvPr/>
        </p:nvSpPr>
        <p:spPr>
          <a:xfrm>
            <a:off x="3712265" y="3817759"/>
            <a:ext cx="1388165" cy="369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sv-SE" sz="1200" b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Furustolp</a:t>
            </a:r>
            <a:r>
              <a:rPr lang="sv-SE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Rundvirke</a:t>
            </a:r>
          </a:p>
        </p:txBody>
      </p:sp>
      <p:sp>
        <p:nvSpPr>
          <p:cNvPr id="15" name="Ellips 14">
            <a:extLst>
              <a:ext uri="{FF2B5EF4-FFF2-40B4-BE49-F238E27FC236}">
                <a16:creationId xmlns:a16="http://schemas.microsoft.com/office/drawing/2014/main" id="{66B6EFEE-AC43-F418-C25D-E7DDCC0B43B2}"/>
              </a:ext>
            </a:extLst>
          </p:cNvPr>
          <p:cNvSpPr/>
          <p:nvPr/>
        </p:nvSpPr>
        <p:spPr>
          <a:xfrm>
            <a:off x="3285650" y="3756568"/>
            <a:ext cx="526669" cy="49171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v-SE" sz="1100" dirty="0">
                <a:solidFill>
                  <a:schemeClr val="tx1"/>
                </a:solidFill>
              </a:rPr>
              <a:t>301-RVS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1982DD93-5A45-66A6-8D5F-0D90A645E71D}"/>
              </a:ext>
            </a:extLst>
          </p:cNvPr>
          <p:cNvSpPr/>
          <p:nvPr/>
        </p:nvSpPr>
        <p:spPr>
          <a:xfrm>
            <a:off x="6583018" y="3850024"/>
            <a:ext cx="1388165" cy="369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sv-SE" sz="1200" b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Furustolp</a:t>
            </a:r>
            <a:r>
              <a:rPr lang="sv-SE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Rundvirke</a:t>
            </a:r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2A2EEFEA-55BC-DFC7-A586-11947C847A9C}"/>
              </a:ext>
            </a:extLst>
          </p:cNvPr>
          <p:cNvSpPr/>
          <p:nvPr/>
        </p:nvSpPr>
        <p:spPr>
          <a:xfrm>
            <a:off x="6156403" y="3788833"/>
            <a:ext cx="526669" cy="49171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v-SE" sz="1100" dirty="0">
                <a:solidFill>
                  <a:schemeClr val="tx1"/>
                </a:solidFill>
              </a:rPr>
              <a:t>301-RVS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EDFD01C4-336C-CAF8-DAEC-81126053C134}"/>
              </a:ext>
            </a:extLst>
          </p:cNvPr>
          <p:cNvSpPr/>
          <p:nvPr/>
        </p:nvSpPr>
        <p:spPr>
          <a:xfrm>
            <a:off x="9487774" y="3850024"/>
            <a:ext cx="1388165" cy="369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sv-SE" sz="1200" b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Furustolp</a:t>
            </a:r>
            <a:r>
              <a:rPr lang="sv-SE" sz="12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Rundvirke</a:t>
            </a:r>
          </a:p>
        </p:txBody>
      </p:sp>
      <p:sp>
        <p:nvSpPr>
          <p:cNvPr id="19" name="Ellips 18">
            <a:extLst>
              <a:ext uri="{FF2B5EF4-FFF2-40B4-BE49-F238E27FC236}">
                <a16:creationId xmlns:a16="http://schemas.microsoft.com/office/drawing/2014/main" id="{ED4C5653-825F-ECB2-0841-87A41415D328}"/>
              </a:ext>
            </a:extLst>
          </p:cNvPr>
          <p:cNvSpPr/>
          <p:nvPr/>
        </p:nvSpPr>
        <p:spPr>
          <a:xfrm>
            <a:off x="9061159" y="3788833"/>
            <a:ext cx="526669" cy="49171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v-SE" sz="1100" dirty="0">
                <a:solidFill>
                  <a:schemeClr val="tx1"/>
                </a:solidFill>
              </a:rPr>
              <a:t>301-RVS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A21474D4-9F92-C6F5-BD3E-2C9CB70414BA}"/>
              </a:ext>
            </a:extLst>
          </p:cNvPr>
          <p:cNvSpPr/>
          <p:nvPr/>
        </p:nvSpPr>
        <p:spPr>
          <a:xfrm>
            <a:off x="9659618" y="4586709"/>
            <a:ext cx="1388165" cy="223160"/>
          </a:xfrm>
          <a:prstGeom prst="rect">
            <a:avLst/>
          </a:prstGeom>
          <a:solidFill>
            <a:srgbClr val="D9E7E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Grov </a:t>
            </a:r>
            <a:r>
              <a:rPr lang="sv-SE" sz="1000" i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Stolp</a:t>
            </a:r>
            <a:r>
              <a:rPr lang="sv-SE" sz="10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(301G)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7DD03FC7-7413-E7D0-1E75-ACB665450F9F}"/>
              </a:ext>
            </a:extLst>
          </p:cNvPr>
          <p:cNvSpPr/>
          <p:nvPr/>
        </p:nvSpPr>
        <p:spPr>
          <a:xfrm>
            <a:off x="9657506" y="4291451"/>
            <a:ext cx="1390571" cy="223160"/>
          </a:xfrm>
          <a:prstGeom prst="rect">
            <a:avLst/>
          </a:prstGeom>
          <a:solidFill>
            <a:srgbClr val="D9E7E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Klen grov </a:t>
            </a:r>
            <a:r>
              <a:rPr lang="sv-SE" sz="1000" i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stolp</a:t>
            </a:r>
            <a:r>
              <a:rPr lang="sv-SE" sz="10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(301I)</a:t>
            </a:r>
          </a:p>
        </p:txBody>
      </p:sp>
      <p:cxnSp>
        <p:nvCxnSpPr>
          <p:cNvPr id="23" name="Rak pilkoppling 22">
            <a:extLst>
              <a:ext uri="{FF2B5EF4-FFF2-40B4-BE49-F238E27FC236}">
                <a16:creationId xmlns:a16="http://schemas.microsoft.com/office/drawing/2014/main" id="{282D654E-1136-1235-A325-64197A76A146}"/>
              </a:ext>
            </a:extLst>
          </p:cNvPr>
          <p:cNvCxnSpPr>
            <a:cxnSpLocks/>
            <a:stCxn id="5" idx="0"/>
            <a:endCxn id="7" idx="2"/>
          </p:cNvCxnSpPr>
          <p:nvPr/>
        </p:nvCxnSpPr>
        <p:spPr>
          <a:xfrm flipV="1">
            <a:off x="2226365" y="3373550"/>
            <a:ext cx="1305775" cy="1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ak pilkoppling 23">
            <a:extLst>
              <a:ext uri="{FF2B5EF4-FFF2-40B4-BE49-F238E27FC236}">
                <a16:creationId xmlns:a16="http://schemas.microsoft.com/office/drawing/2014/main" id="{72E9BE53-610F-3D7A-9519-4F269614DE17}"/>
              </a:ext>
            </a:extLst>
          </p:cNvPr>
          <p:cNvCxnSpPr>
            <a:cxnSpLocks/>
            <a:stCxn id="7" idx="0"/>
            <a:endCxn id="8" idx="2"/>
          </p:cNvCxnSpPr>
          <p:nvPr/>
        </p:nvCxnSpPr>
        <p:spPr>
          <a:xfrm>
            <a:off x="5100430" y="3373550"/>
            <a:ext cx="1302463" cy="1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k pilkoppling 24">
            <a:extLst>
              <a:ext uri="{FF2B5EF4-FFF2-40B4-BE49-F238E27FC236}">
                <a16:creationId xmlns:a16="http://schemas.microsoft.com/office/drawing/2014/main" id="{9AAF36B0-E968-4030-6BBC-9DCF63D418BD}"/>
              </a:ext>
            </a:extLst>
          </p:cNvPr>
          <p:cNvCxnSpPr>
            <a:cxnSpLocks/>
            <a:stCxn id="8" idx="0"/>
            <a:endCxn id="9" idx="2"/>
          </p:cNvCxnSpPr>
          <p:nvPr/>
        </p:nvCxnSpPr>
        <p:spPr>
          <a:xfrm flipV="1">
            <a:off x="7971183" y="3373549"/>
            <a:ext cx="1302463" cy="2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ktangel 29">
            <a:extLst>
              <a:ext uri="{FF2B5EF4-FFF2-40B4-BE49-F238E27FC236}">
                <a16:creationId xmlns:a16="http://schemas.microsoft.com/office/drawing/2014/main" id="{AA218574-2B76-5116-0F1E-E768D3D34888}"/>
              </a:ext>
            </a:extLst>
          </p:cNvPr>
          <p:cNvSpPr/>
          <p:nvPr/>
        </p:nvSpPr>
        <p:spPr>
          <a:xfrm>
            <a:off x="838200" y="5296441"/>
            <a:ext cx="1388165" cy="369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sv-SE" sz="10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Gransågtimmer, 610 cm Sågverket</a:t>
            </a:r>
          </a:p>
        </p:txBody>
      </p:sp>
      <p:sp>
        <p:nvSpPr>
          <p:cNvPr id="31" name="Ellips 30">
            <a:extLst>
              <a:ext uri="{FF2B5EF4-FFF2-40B4-BE49-F238E27FC236}">
                <a16:creationId xmlns:a16="http://schemas.microsoft.com/office/drawing/2014/main" id="{09135554-32BE-24CB-3EEE-EC5CD1724A41}"/>
              </a:ext>
            </a:extLst>
          </p:cNvPr>
          <p:cNvSpPr/>
          <p:nvPr/>
        </p:nvSpPr>
        <p:spPr>
          <a:xfrm>
            <a:off x="411585" y="5235250"/>
            <a:ext cx="526669" cy="49171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v-SE" sz="11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262-SÅG</a:t>
            </a:r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B6B7D2B6-C430-C68D-C8D3-DBD381A9A851}"/>
              </a:ext>
            </a:extLst>
          </p:cNvPr>
          <p:cNvSpPr/>
          <p:nvPr/>
        </p:nvSpPr>
        <p:spPr>
          <a:xfrm>
            <a:off x="3712265" y="5264176"/>
            <a:ext cx="1388165" cy="369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sv-SE" sz="10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Gransågtimmer, 610 cm Sågverket</a:t>
            </a:r>
          </a:p>
        </p:txBody>
      </p:sp>
      <p:sp>
        <p:nvSpPr>
          <p:cNvPr id="35" name="Ellips 34">
            <a:extLst>
              <a:ext uri="{FF2B5EF4-FFF2-40B4-BE49-F238E27FC236}">
                <a16:creationId xmlns:a16="http://schemas.microsoft.com/office/drawing/2014/main" id="{2AA94D25-0D84-7B4C-83E4-8678FABEE17C}"/>
              </a:ext>
            </a:extLst>
          </p:cNvPr>
          <p:cNvSpPr/>
          <p:nvPr/>
        </p:nvSpPr>
        <p:spPr>
          <a:xfrm>
            <a:off x="3285650" y="5202985"/>
            <a:ext cx="526669" cy="49171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v-SE" sz="11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262-SÅG</a:t>
            </a: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F8C04358-66C1-895D-A119-6E773B6E12EB}"/>
              </a:ext>
            </a:extLst>
          </p:cNvPr>
          <p:cNvSpPr/>
          <p:nvPr/>
        </p:nvSpPr>
        <p:spPr>
          <a:xfrm>
            <a:off x="6583018" y="5296441"/>
            <a:ext cx="1388165" cy="369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sv-SE" sz="10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Gransågtimmer, 610 cm Sågverket</a:t>
            </a:r>
          </a:p>
        </p:txBody>
      </p:sp>
      <p:sp>
        <p:nvSpPr>
          <p:cNvPr id="37" name="Ellips 36">
            <a:extLst>
              <a:ext uri="{FF2B5EF4-FFF2-40B4-BE49-F238E27FC236}">
                <a16:creationId xmlns:a16="http://schemas.microsoft.com/office/drawing/2014/main" id="{32B27E25-4EC9-06B0-C598-1967370231FC}"/>
              </a:ext>
            </a:extLst>
          </p:cNvPr>
          <p:cNvSpPr/>
          <p:nvPr/>
        </p:nvSpPr>
        <p:spPr>
          <a:xfrm>
            <a:off x="6156403" y="5235250"/>
            <a:ext cx="526669" cy="49171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v-SE" sz="11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262-SÅG</a:t>
            </a: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C01C64DF-61E9-EB8E-E51B-89500564272F}"/>
              </a:ext>
            </a:extLst>
          </p:cNvPr>
          <p:cNvSpPr/>
          <p:nvPr/>
        </p:nvSpPr>
        <p:spPr>
          <a:xfrm>
            <a:off x="9487774" y="5296441"/>
            <a:ext cx="1388165" cy="369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sv-SE" sz="10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Gransågtimmer, 610 cm Sågverket</a:t>
            </a:r>
          </a:p>
        </p:txBody>
      </p:sp>
      <p:sp>
        <p:nvSpPr>
          <p:cNvPr id="39" name="Ellips 38">
            <a:extLst>
              <a:ext uri="{FF2B5EF4-FFF2-40B4-BE49-F238E27FC236}">
                <a16:creationId xmlns:a16="http://schemas.microsoft.com/office/drawing/2014/main" id="{270B7905-56AA-A585-FE6C-81D84B2A3693}"/>
              </a:ext>
            </a:extLst>
          </p:cNvPr>
          <p:cNvSpPr/>
          <p:nvPr/>
        </p:nvSpPr>
        <p:spPr>
          <a:xfrm>
            <a:off x="9061159" y="5235250"/>
            <a:ext cx="526669" cy="49171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sv-SE" sz="11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262-SÅG</a:t>
            </a:r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2D7F1672-3E6A-72A5-1AC9-C8EAD63FEBF2}"/>
              </a:ext>
            </a:extLst>
          </p:cNvPr>
          <p:cNvSpPr/>
          <p:nvPr/>
        </p:nvSpPr>
        <p:spPr>
          <a:xfrm>
            <a:off x="9659617" y="6033126"/>
            <a:ext cx="1985535" cy="223160"/>
          </a:xfrm>
          <a:prstGeom prst="rect">
            <a:avLst/>
          </a:prstGeom>
          <a:solidFill>
            <a:srgbClr val="D9E7E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900" i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fastlgd</a:t>
            </a:r>
            <a:r>
              <a:rPr lang="sv-SE" sz="9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16 ≤ dia &lt; 18 cm (2620D2)</a:t>
            </a:r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F9146586-DA27-5CE2-189C-CBCBFF7B95DB}"/>
              </a:ext>
            </a:extLst>
          </p:cNvPr>
          <p:cNvSpPr/>
          <p:nvPr/>
        </p:nvSpPr>
        <p:spPr>
          <a:xfrm>
            <a:off x="9657506" y="5737868"/>
            <a:ext cx="1987752" cy="223160"/>
          </a:xfrm>
          <a:prstGeom prst="rect">
            <a:avLst/>
          </a:prstGeom>
          <a:solidFill>
            <a:srgbClr val="D9E7E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900" i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fastlgd</a:t>
            </a:r>
            <a:r>
              <a:rPr lang="sv-SE" sz="9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dia &lt; 16 cm (2620D1)</a:t>
            </a:r>
          </a:p>
        </p:txBody>
      </p:sp>
      <p:sp>
        <p:nvSpPr>
          <p:cNvPr id="43" name="Moln 42">
            <a:extLst>
              <a:ext uri="{FF2B5EF4-FFF2-40B4-BE49-F238E27FC236}">
                <a16:creationId xmlns:a16="http://schemas.microsoft.com/office/drawing/2014/main" id="{7A6CDC8E-5EB7-897F-CF46-DC85DBD57BAD}"/>
              </a:ext>
            </a:extLst>
          </p:cNvPr>
          <p:cNvSpPr/>
          <p:nvPr/>
        </p:nvSpPr>
        <p:spPr>
          <a:xfrm rot="1105663">
            <a:off x="8941283" y="1191137"/>
            <a:ext cx="2771957" cy="1653199"/>
          </a:xfrm>
          <a:prstGeom prst="cloud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Finns ytterligare behov särskilja råvaran för ett visst företag, ex. för utredovisning eller särskilja sortimentet i affären, beställ ett företagsspecifikt sortiment. </a:t>
            </a:r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928585D0-A6AB-AD99-71BC-296F972D3220}"/>
              </a:ext>
            </a:extLst>
          </p:cNvPr>
          <p:cNvSpPr/>
          <p:nvPr/>
        </p:nvSpPr>
        <p:spPr>
          <a:xfrm>
            <a:off x="9659617" y="6324943"/>
            <a:ext cx="1985535" cy="223160"/>
          </a:xfrm>
          <a:prstGeom prst="rect">
            <a:avLst/>
          </a:prstGeom>
          <a:solidFill>
            <a:srgbClr val="D9E7E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900" i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fastlgd</a:t>
            </a:r>
            <a:r>
              <a:rPr lang="sv-SE" sz="9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dia ≥ 18 cm (2620D3)</a:t>
            </a:r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54AF63FC-D23E-7576-13CD-31EBBD2DA1C0}"/>
              </a:ext>
            </a:extLst>
          </p:cNvPr>
          <p:cNvSpPr/>
          <p:nvPr/>
        </p:nvSpPr>
        <p:spPr>
          <a:xfrm>
            <a:off x="9659618" y="4883313"/>
            <a:ext cx="1388165" cy="223160"/>
          </a:xfrm>
          <a:prstGeom prst="rect">
            <a:avLst/>
          </a:prstGeom>
          <a:solidFill>
            <a:srgbClr val="D9E7E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000" i="1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Telestolp</a:t>
            </a:r>
            <a:r>
              <a:rPr lang="sv-SE" sz="10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(301T)</a:t>
            </a:r>
          </a:p>
        </p:txBody>
      </p:sp>
      <p:sp>
        <p:nvSpPr>
          <p:cNvPr id="51" name="textruta 50">
            <a:extLst>
              <a:ext uri="{FF2B5EF4-FFF2-40B4-BE49-F238E27FC236}">
                <a16:creationId xmlns:a16="http://schemas.microsoft.com/office/drawing/2014/main" id="{7CFDAB84-995B-6C61-23AF-E27F6F8BE057}"/>
              </a:ext>
            </a:extLst>
          </p:cNvPr>
          <p:cNvSpPr txBox="1"/>
          <p:nvPr/>
        </p:nvSpPr>
        <p:spPr>
          <a:xfrm>
            <a:off x="11016407" y="4875981"/>
            <a:ext cx="4283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Etc. </a:t>
            </a:r>
          </a:p>
        </p:txBody>
      </p:sp>
    </p:spTree>
    <p:extLst>
      <p:ext uri="{BB962C8B-B14F-4D97-AF65-F5344CB8AC3E}">
        <p14:creationId xmlns:p14="http://schemas.microsoft.com/office/powerpoint/2010/main" val="319161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0" grpId="0" animBg="1"/>
      <p:bldP spid="3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3" grpId="0" animBg="1"/>
      <p:bldP spid="47" grpId="0" animBg="1"/>
      <p:bldP spid="50" grpId="0" animBg="1"/>
      <p:bldP spid="5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2A4D8E05-4B18-9E2D-44D2-D1B1E2850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5369"/>
            <a:ext cx="6439422" cy="1325563"/>
          </a:xfrm>
        </p:spPr>
        <p:txBody>
          <a:bodyPr anchor="t">
            <a:normAutofit/>
          </a:bodyPr>
          <a:lstStyle/>
          <a:p>
            <a:r>
              <a:rPr lang="sv-SE" sz="3400"/>
              <a:t>Mer information om sortimentsstrukturen i VIOL 3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183F0C3-FFC2-2B2F-CE67-E52632DEBF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45223" y="4117068"/>
            <a:ext cx="7945733" cy="330610"/>
          </a:xfrm>
        </p:spPr>
        <p:txBody>
          <a:bodyPr anchor="ctr">
            <a:noAutofit/>
          </a:bodyPr>
          <a:lstStyle/>
          <a:p>
            <a:r>
              <a:rPr lang="sv-SE" sz="1800" dirty="0"/>
              <a:t>Sortimentsstrukturen i VIOL 3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CAE99FB-459E-A56A-D40B-0474F93EEA5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859" l="2143" r="99286">
                        <a14:foregroundMark x1="50000" y1="96859" x2="66429" y2="94241"/>
                        <a14:foregroundMark x1="66429" y1="94241" x2="67143" y2="79058"/>
                        <a14:foregroundMark x1="67143" y1="79058" x2="85714" y2="73298"/>
                        <a14:foregroundMark x1="85714" y1="73298" x2="68571" y2="86911"/>
                        <a14:foregroundMark x1="68571" y1="86911" x2="90000" y2="74869"/>
                        <a14:foregroundMark x1="90000" y1="74869" x2="95714" y2="17801"/>
                        <a14:foregroundMark x1="95714" y1="17801" x2="91429" y2="3665"/>
                        <a14:foregroundMark x1="36245" y1="4652" x2="3571" y2="5236"/>
                        <a14:foregroundMark x1="91429" y1="3665" x2="36831" y2="4641"/>
                        <a14:foregroundMark x1="3571" y1="5236" x2="3571" y2="88482"/>
                        <a14:foregroundMark x1="3571" y1="88482" x2="37857" y2="97906"/>
                        <a14:foregroundMark x1="37857" y1="97906" x2="55000" y2="96859"/>
                        <a14:foregroundMark x1="55000" y1="96859" x2="58571" y2="96859"/>
                        <a14:foregroundMark x1="14286" y1="95812" x2="2143" y2="87435"/>
                        <a14:foregroundMark x1="2143" y1="87435" x2="2143" y2="78010"/>
                        <a14:foregroundMark x1="91429" y1="72775" x2="99286" y2="72251"/>
                        <a14:foregroundMark x1="98571" y1="7853" x2="82143" y2="0"/>
                        <a14:foregroundMark x1="82143" y1="0" x2="81429" y2="524"/>
                        <a14:backgroundMark x1="18571" y1="12565" x2="24286" y2="49738"/>
                        <a14:backgroundMark x1="24286" y1="49738" x2="33571" y2="10471"/>
                        <a14:backgroundMark x1="33571" y1="10471" x2="37857" y2="37173"/>
                        <a14:backgroundMark x1="37857" y1="37173" x2="42857" y2="22513"/>
                        <a14:backgroundMark x1="42857" y1="22513" x2="50714" y2="39791"/>
                        <a14:backgroundMark x1="50714" y1="39791" x2="61429" y2="24084"/>
                        <a14:backgroundMark x1="61429" y1="24084" x2="67143" y2="48168"/>
                        <a14:backgroundMark x1="67143" y1="48168" x2="71429" y2="16230"/>
                        <a14:backgroundMark x1="71429" y1="16230" x2="77857" y2="28272"/>
                        <a14:backgroundMark x1="77857" y1="28272" x2="75000" y2="47120"/>
                        <a14:backgroundMark x1="81429" y1="46597" x2="57857" y2="45550"/>
                        <a14:backgroundMark x1="57857" y1="45550" x2="19286" y2="48691"/>
                        <a14:backgroundMark x1="19286" y1="48691" x2="36429" y2="45026"/>
                        <a14:backgroundMark x1="36429" y1="45026" x2="55000" y2="35602"/>
                        <a14:backgroundMark x1="55000" y1="35602" x2="77857" y2="34031"/>
                        <a14:backgroundMark x1="77857" y1="34031" x2="80000" y2="18848"/>
                        <a14:backgroundMark x1="80000" y1="18848" x2="79286" y2="15707"/>
                        <a14:backgroundMark x1="43571" y1="48168" x2="75714" y2="46597"/>
                        <a14:backgroundMark x1="25000" y1="48691" x2="38571" y2="43455"/>
                        <a14:backgroundMark x1="25714" y1="50262" x2="34286" y2="481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978" y="4117068"/>
            <a:ext cx="242332" cy="330610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0AD32494-39FD-5BBD-16D9-DFD700D8FA92}"/>
              </a:ext>
            </a:extLst>
          </p:cNvPr>
          <p:cNvSpPr txBox="1"/>
          <p:nvPr/>
        </p:nvSpPr>
        <p:spPr>
          <a:xfrm>
            <a:off x="1065286" y="4129053"/>
            <a:ext cx="183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D7D225BE-027E-8155-662F-28B207B7E23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859" l="2143" r="99286">
                        <a14:foregroundMark x1="50000" y1="96859" x2="66429" y2="94241"/>
                        <a14:foregroundMark x1="66429" y1="94241" x2="67143" y2="79058"/>
                        <a14:foregroundMark x1="67143" y1="79058" x2="85714" y2="73298"/>
                        <a14:foregroundMark x1="85714" y1="73298" x2="68571" y2="86911"/>
                        <a14:foregroundMark x1="68571" y1="86911" x2="90000" y2="74869"/>
                        <a14:foregroundMark x1="90000" y1="74869" x2="95714" y2="17801"/>
                        <a14:foregroundMark x1="95714" y1="17801" x2="91429" y2="3665"/>
                        <a14:foregroundMark x1="36245" y1="4652" x2="3571" y2="5236"/>
                        <a14:foregroundMark x1="91429" y1="3665" x2="36831" y2="4641"/>
                        <a14:foregroundMark x1="3571" y1="5236" x2="3571" y2="88482"/>
                        <a14:foregroundMark x1="3571" y1="88482" x2="37857" y2="97906"/>
                        <a14:foregroundMark x1="37857" y1="97906" x2="55000" y2="96859"/>
                        <a14:foregroundMark x1="55000" y1="96859" x2="58571" y2="96859"/>
                        <a14:foregroundMark x1="14286" y1="95812" x2="2143" y2="87435"/>
                        <a14:foregroundMark x1="2143" y1="87435" x2="2143" y2="78010"/>
                        <a14:foregroundMark x1="91429" y1="72775" x2="99286" y2="72251"/>
                        <a14:foregroundMark x1="98571" y1="7853" x2="82143" y2="0"/>
                        <a14:foregroundMark x1="82143" y1="0" x2="81429" y2="524"/>
                        <a14:backgroundMark x1="18571" y1="12565" x2="24286" y2="49738"/>
                        <a14:backgroundMark x1="24286" y1="49738" x2="33571" y2="10471"/>
                        <a14:backgroundMark x1="33571" y1="10471" x2="37857" y2="37173"/>
                        <a14:backgroundMark x1="37857" y1="37173" x2="42857" y2="22513"/>
                        <a14:backgroundMark x1="42857" y1="22513" x2="50714" y2="39791"/>
                        <a14:backgroundMark x1="50714" y1="39791" x2="61429" y2="24084"/>
                        <a14:backgroundMark x1="61429" y1="24084" x2="67143" y2="48168"/>
                        <a14:backgroundMark x1="67143" y1="48168" x2="71429" y2="16230"/>
                        <a14:backgroundMark x1="71429" y1="16230" x2="77857" y2="28272"/>
                        <a14:backgroundMark x1="77857" y1="28272" x2="75000" y2="47120"/>
                        <a14:backgroundMark x1="81429" y1="46597" x2="57857" y2="45550"/>
                        <a14:backgroundMark x1="57857" y1="45550" x2="19286" y2="48691"/>
                        <a14:backgroundMark x1="19286" y1="48691" x2="36429" y2="45026"/>
                        <a14:backgroundMark x1="36429" y1="45026" x2="55000" y2="35602"/>
                        <a14:backgroundMark x1="55000" y1="35602" x2="77857" y2="34031"/>
                        <a14:backgroundMark x1="77857" y1="34031" x2="80000" y2="18848"/>
                        <a14:backgroundMark x1="80000" y1="18848" x2="79286" y2="15707"/>
                        <a14:backgroundMark x1="43571" y1="48168" x2="75714" y2="46597"/>
                        <a14:backgroundMark x1="25000" y1="48691" x2="38571" y2="43455"/>
                        <a14:backgroundMark x1="25714" y1="50262" x2="34286" y2="481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978" y="4566453"/>
            <a:ext cx="242332" cy="330610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4294893C-A9B9-F85C-E97C-05AF4851B82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859" l="2143" r="99286">
                        <a14:foregroundMark x1="50000" y1="96859" x2="66429" y2="94241"/>
                        <a14:foregroundMark x1="66429" y1="94241" x2="67143" y2="79058"/>
                        <a14:foregroundMark x1="67143" y1="79058" x2="85714" y2="73298"/>
                        <a14:foregroundMark x1="85714" y1="73298" x2="68571" y2="86911"/>
                        <a14:foregroundMark x1="68571" y1="86911" x2="90000" y2="74869"/>
                        <a14:foregroundMark x1="90000" y1="74869" x2="95714" y2="17801"/>
                        <a14:foregroundMark x1="95714" y1="17801" x2="91429" y2="3665"/>
                        <a14:foregroundMark x1="36245" y1="4652" x2="3571" y2="5236"/>
                        <a14:foregroundMark x1="91429" y1="3665" x2="36831" y2="4641"/>
                        <a14:foregroundMark x1="3571" y1="5236" x2="3571" y2="88482"/>
                        <a14:foregroundMark x1="3571" y1="88482" x2="37857" y2="97906"/>
                        <a14:foregroundMark x1="37857" y1="97906" x2="55000" y2="96859"/>
                        <a14:foregroundMark x1="55000" y1="96859" x2="58571" y2="96859"/>
                        <a14:foregroundMark x1="14286" y1="95812" x2="2143" y2="87435"/>
                        <a14:foregroundMark x1="2143" y1="87435" x2="2143" y2="78010"/>
                        <a14:foregroundMark x1="91429" y1="72775" x2="99286" y2="72251"/>
                        <a14:foregroundMark x1="98571" y1="7853" x2="82143" y2="0"/>
                        <a14:foregroundMark x1="82143" y1="0" x2="81429" y2="524"/>
                        <a14:backgroundMark x1="18571" y1="12565" x2="24286" y2="49738"/>
                        <a14:backgroundMark x1="24286" y1="49738" x2="33571" y2="10471"/>
                        <a14:backgroundMark x1="33571" y1="10471" x2="37857" y2="37173"/>
                        <a14:backgroundMark x1="37857" y1="37173" x2="42857" y2="22513"/>
                        <a14:backgroundMark x1="42857" y1="22513" x2="50714" y2="39791"/>
                        <a14:backgroundMark x1="50714" y1="39791" x2="61429" y2="24084"/>
                        <a14:backgroundMark x1="61429" y1="24084" x2="67143" y2="48168"/>
                        <a14:backgroundMark x1="67143" y1="48168" x2="71429" y2="16230"/>
                        <a14:backgroundMark x1="71429" y1="16230" x2="77857" y2="28272"/>
                        <a14:backgroundMark x1="77857" y1="28272" x2="75000" y2="47120"/>
                        <a14:backgroundMark x1="81429" y1="46597" x2="57857" y2="45550"/>
                        <a14:backgroundMark x1="57857" y1="45550" x2="19286" y2="48691"/>
                        <a14:backgroundMark x1="19286" y1="48691" x2="36429" y2="45026"/>
                        <a14:backgroundMark x1="36429" y1="45026" x2="55000" y2="35602"/>
                        <a14:backgroundMark x1="55000" y1="35602" x2="77857" y2="34031"/>
                        <a14:backgroundMark x1="77857" y1="34031" x2="80000" y2="18848"/>
                        <a14:backgroundMark x1="80000" y1="18848" x2="79286" y2="15707"/>
                        <a14:backgroundMark x1="43571" y1="48168" x2="75714" y2="46597"/>
                        <a14:backgroundMark x1="25000" y1="48691" x2="38571" y2="43455"/>
                        <a14:backgroundMark x1="25714" y1="50262" x2="34286" y2="481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587" y="5015838"/>
            <a:ext cx="242332" cy="330610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539D7725-42DF-6D6B-7205-3B4D3D8D430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859" l="2143" r="99286">
                        <a14:foregroundMark x1="50000" y1="96859" x2="66429" y2="94241"/>
                        <a14:foregroundMark x1="66429" y1="94241" x2="67143" y2="79058"/>
                        <a14:foregroundMark x1="67143" y1="79058" x2="85714" y2="73298"/>
                        <a14:foregroundMark x1="85714" y1="73298" x2="68571" y2="86911"/>
                        <a14:foregroundMark x1="68571" y1="86911" x2="90000" y2="74869"/>
                        <a14:foregroundMark x1="90000" y1="74869" x2="95714" y2="17801"/>
                        <a14:foregroundMark x1="95714" y1="17801" x2="91429" y2="3665"/>
                        <a14:foregroundMark x1="36245" y1="4652" x2="3571" y2="5236"/>
                        <a14:foregroundMark x1="91429" y1="3665" x2="36831" y2="4641"/>
                        <a14:foregroundMark x1="3571" y1="5236" x2="3571" y2="88482"/>
                        <a14:foregroundMark x1="3571" y1="88482" x2="37857" y2="97906"/>
                        <a14:foregroundMark x1="37857" y1="97906" x2="55000" y2="96859"/>
                        <a14:foregroundMark x1="55000" y1="96859" x2="58571" y2="96859"/>
                        <a14:foregroundMark x1="14286" y1="95812" x2="2143" y2="87435"/>
                        <a14:foregroundMark x1="2143" y1="87435" x2="2143" y2="78010"/>
                        <a14:foregroundMark x1="91429" y1="72775" x2="99286" y2="72251"/>
                        <a14:foregroundMark x1="98571" y1="7853" x2="82143" y2="0"/>
                        <a14:foregroundMark x1="82143" y1="0" x2="81429" y2="524"/>
                        <a14:backgroundMark x1="18571" y1="12565" x2="24286" y2="49738"/>
                        <a14:backgroundMark x1="24286" y1="49738" x2="33571" y2="10471"/>
                        <a14:backgroundMark x1="33571" y1="10471" x2="37857" y2="37173"/>
                        <a14:backgroundMark x1="37857" y1="37173" x2="42857" y2="22513"/>
                        <a14:backgroundMark x1="42857" y1="22513" x2="50714" y2="39791"/>
                        <a14:backgroundMark x1="50714" y1="39791" x2="61429" y2="24084"/>
                        <a14:backgroundMark x1="61429" y1="24084" x2="67143" y2="48168"/>
                        <a14:backgroundMark x1="67143" y1="48168" x2="71429" y2="16230"/>
                        <a14:backgroundMark x1="71429" y1="16230" x2="77857" y2="28272"/>
                        <a14:backgroundMark x1="77857" y1="28272" x2="75000" y2="47120"/>
                        <a14:backgroundMark x1="81429" y1="46597" x2="57857" y2="45550"/>
                        <a14:backgroundMark x1="57857" y1="45550" x2="19286" y2="48691"/>
                        <a14:backgroundMark x1="19286" y1="48691" x2="36429" y2="45026"/>
                        <a14:backgroundMark x1="36429" y1="45026" x2="55000" y2="35602"/>
                        <a14:backgroundMark x1="55000" y1="35602" x2="77857" y2="34031"/>
                        <a14:backgroundMark x1="77857" y1="34031" x2="80000" y2="18848"/>
                        <a14:backgroundMark x1="80000" y1="18848" x2="79286" y2="15707"/>
                        <a14:backgroundMark x1="43571" y1="48168" x2="75714" y2="46597"/>
                        <a14:backgroundMark x1="25000" y1="48691" x2="38571" y2="43455"/>
                        <a14:backgroundMark x1="25714" y1="50262" x2="34286" y2="481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161" y="5465223"/>
            <a:ext cx="242332" cy="330610"/>
          </a:xfrm>
          <a:prstGeom prst="rect">
            <a:avLst/>
          </a:prstGeom>
        </p:spPr>
      </p:pic>
      <p:sp>
        <p:nvSpPr>
          <p:cNvPr id="14" name="Platshållare för innehåll 3">
            <a:extLst>
              <a:ext uri="{FF2B5EF4-FFF2-40B4-BE49-F238E27FC236}">
                <a16:creationId xmlns:a16="http://schemas.microsoft.com/office/drawing/2014/main" id="{2BDD2649-1B9F-A97E-8412-A7AFBE42E07C}"/>
              </a:ext>
            </a:extLst>
          </p:cNvPr>
          <p:cNvSpPr txBox="1">
            <a:spLocks/>
          </p:cNvSpPr>
          <p:nvPr/>
        </p:nvSpPr>
        <p:spPr>
          <a:xfrm>
            <a:off x="1345223" y="4566453"/>
            <a:ext cx="7945733" cy="330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800" dirty="0"/>
              <a:t>Rekommendation Uppsättning Sortiment</a:t>
            </a:r>
          </a:p>
        </p:txBody>
      </p:sp>
      <p:sp>
        <p:nvSpPr>
          <p:cNvPr id="15" name="Platshållare för innehåll 3">
            <a:extLst>
              <a:ext uri="{FF2B5EF4-FFF2-40B4-BE49-F238E27FC236}">
                <a16:creationId xmlns:a16="http://schemas.microsoft.com/office/drawing/2014/main" id="{07BC2F3A-7E80-60D5-64D4-C6D8C8B74A70}"/>
              </a:ext>
            </a:extLst>
          </p:cNvPr>
          <p:cNvSpPr txBox="1">
            <a:spLocks/>
          </p:cNvSpPr>
          <p:nvPr/>
        </p:nvSpPr>
        <p:spPr>
          <a:xfrm>
            <a:off x="1345222" y="5025130"/>
            <a:ext cx="7945733" cy="330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800" dirty="0"/>
              <a:t>Branschgemensamma Handelssortiment VIOL 3 2.2 </a:t>
            </a:r>
          </a:p>
        </p:txBody>
      </p:sp>
      <p:sp>
        <p:nvSpPr>
          <p:cNvPr id="16" name="Platshållare för innehåll 3">
            <a:extLst>
              <a:ext uri="{FF2B5EF4-FFF2-40B4-BE49-F238E27FC236}">
                <a16:creationId xmlns:a16="http://schemas.microsoft.com/office/drawing/2014/main" id="{9BA35377-FD02-69AA-132A-CEF7967346D2}"/>
              </a:ext>
            </a:extLst>
          </p:cNvPr>
          <p:cNvSpPr txBox="1">
            <a:spLocks/>
          </p:cNvSpPr>
          <p:nvPr/>
        </p:nvSpPr>
        <p:spPr>
          <a:xfrm>
            <a:off x="1345223" y="5483807"/>
            <a:ext cx="7945733" cy="330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800" dirty="0"/>
              <a:t>Branschgemensamma Produkter VIOL 3 1.1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6AA3DEB9-17B1-E347-7889-582AF327C0C2}"/>
              </a:ext>
            </a:extLst>
          </p:cNvPr>
          <p:cNvSpPr txBox="1"/>
          <p:nvPr/>
        </p:nvSpPr>
        <p:spPr>
          <a:xfrm>
            <a:off x="1069966" y="4608647"/>
            <a:ext cx="183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6FE9FB90-651F-BA4D-E718-318573E1C1B5}"/>
              </a:ext>
            </a:extLst>
          </p:cNvPr>
          <p:cNvSpPr txBox="1"/>
          <p:nvPr/>
        </p:nvSpPr>
        <p:spPr>
          <a:xfrm>
            <a:off x="1069269" y="5036504"/>
            <a:ext cx="183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9F21D6B5-A4FA-4E3E-5270-ADE173D654A1}"/>
              </a:ext>
            </a:extLst>
          </p:cNvPr>
          <p:cNvSpPr txBox="1"/>
          <p:nvPr/>
        </p:nvSpPr>
        <p:spPr>
          <a:xfrm>
            <a:off x="1064618" y="5489833"/>
            <a:ext cx="183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000" b="1" dirty="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</a:t>
            </a:r>
          </a:p>
        </p:txBody>
      </p:sp>
      <p:pic>
        <p:nvPicPr>
          <p:cNvPr id="23" name="Bildobjekt 22">
            <a:hlinkClick r:id="rId5"/>
            <a:extLst>
              <a:ext uri="{FF2B5EF4-FFF2-40B4-BE49-F238E27FC236}">
                <a16:creationId xmlns:a16="http://schemas.microsoft.com/office/drawing/2014/main" id="{850300DE-1D82-DED4-9D34-01BB642FA80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47029" y="4150860"/>
            <a:ext cx="1066802" cy="1280163"/>
          </a:xfrm>
          <a:prstGeom prst="rect">
            <a:avLst/>
          </a:prstGeom>
        </p:spPr>
      </p:pic>
      <p:sp>
        <p:nvSpPr>
          <p:cNvPr id="24" name="textruta 23">
            <a:extLst>
              <a:ext uri="{FF2B5EF4-FFF2-40B4-BE49-F238E27FC236}">
                <a16:creationId xmlns:a16="http://schemas.microsoft.com/office/drawing/2014/main" id="{25F60FFD-DFB1-B30A-5BED-9C63355518B9}"/>
              </a:ext>
            </a:extLst>
          </p:cNvPr>
          <p:cNvSpPr txBox="1"/>
          <p:nvPr/>
        </p:nvSpPr>
        <p:spPr>
          <a:xfrm>
            <a:off x="9947029" y="5386517"/>
            <a:ext cx="973017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sv-SE" sz="1400" b="1">
                <a:solidFill>
                  <a:schemeClr val="accent3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LÄNK</a:t>
            </a:r>
          </a:p>
        </p:txBody>
      </p:sp>
    </p:spTree>
    <p:extLst>
      <p:ext uri="{BB962C8B-B14F-4D97-AF65-F5344CB8AC3E}">
        <p14:creationId xmlns:p14="http://schemas.microsoft.com/office/powerpoint/2010/main" val="9553315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B7FCDF31-E9D5-DEC3-BD3E-D1D4360D1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775"/>
            <a:ext cx="12192000" cy="6394450"/>
          </a:xfrm>
          <a:prstGeom prst="rect">
            <a:avLst/>
          </a:prstGeom>
        </p:spPr>
      </p:pic>
      <p:sp>
        <p:nvSpPr>
          <p:cNvPr id="8" name="Rektangel: rundade hörn 7">
            <a:extLst>
              <a:ext uri="{FF2B5EF4-FFF2-40B4-BE49-F238E27FC236}">
                <a16:creationId xmlns:a16="http://schemas.microsoft.com/office/drawing/2014/main" id="{5160DE57-F38E-0452-10D8-5C7740723980}"/>
              </a:ext>
            </a:extLst>
          </p:cNvPr>
          <p:cNvSpPr/>
          <p:nvPr/>
        </p:nvSpPr>
        <p:spPr>
          <a:xfrm>
            <a:off x="9265298" y="830424"/>
            <a:ext cx="391886" cy="205274"/>
          </a:xfrm>
          <a:prstGeom prst="round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85948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9FC182C-1AFC-8400-58AE-73A018A71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775"/>
            <a:ext cx="12192000" cy="6394450"/>
          </a:xfrm>
          <a:prstGeom prst="rect">
            <a:avLst/>
          </a:prstGeom>
        </p:spPr>
      </p:pic>
      <p:sp>
        <p:nvSpPr>
          <p:cNvPr id="4" name="Rektangel: rundade hörn 3">
            <a:extLst>
              <a:ext uri="{FF2B5EF4-FFF2-40B4-BE49-F238E27FC236}">
                <a16:creationId xmlns:a16="http://schemas.microsoft.com/office/drawing/2014/main" id="{D4E5FC82-1BC0-470D-FCFD-2BE218D10D32}"/>
              </a:ext>
            </a:extLst>
          </p:cNvPr>
          <p:cNvSpPr/>
          <p:nvPr/>
        </p:nvSpPr>
        <p:spPr>
          <a:xfrm>
            <a:off x="5159828" y="2360644"/>
            <a:ext cx="1721031" cy="205274"/>
          </a:xfrm>
          <a:prstGeom prst="round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3507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50B9DC8-6930-C825-E679-47964CB48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950"/>
            <a:ext cx="12192000" cy="6388100"/>
          </a:xfrm>
          <a:prstGeom prst="rect">
            <a:avLst/>
          </a:prstGeom>
        </p:spPr>
      </p:pic>
      <p:cxnSp>
        <p:nvCxnSpPr>
          <p:cNvPr id="5" name="Rak pilkoppling 4">
            <a:extLst>
              <a:ext uri="{FF2B5EF4-FFF2-40B4-BE49-F238E27FC236}">
                <a16:creationId xmlns:a16="http://schemas.microsoft.com/office/drawing/2014/main" id="{B7542AE7-FDA8-E1D7-11DE-E9957B27317B}"/>
              </a:ext>
            </a:extLst>
          </p:cNvPr>
          <p:cNvCxnSpPr>
            <a:cxnSpLocks/>
          </p:cNvCxnSpPr>
          <p:nvPr/>
        </p:nvCxnSpPr>
        <p:spPr>
          <a:xfrm>
            <a:off x="11570892" y="2172166"/>
            <a:ext cx="0" cy="2941010"/>
          </a:xfrm>
          <a:prstGeom prst="straightConnector1">
            <a:avLst/>
          </a:prstGeom>
          <a:ln w="38100">
            <a:solidFill>
              <a:schemeClr val="accent3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9653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0D96A8-6AE8-F65A-ACB6-DD8A3C064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Kommande digitala träffar</a:t>
            </a:r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2133266A-A297-36D3-B2CF-90F87EAEAE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8200" y="4354453"/>
            <a:ext cx="1092513" cy="1132001"/>
          </a:xfr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9EB6DE5A-67BE-E485-540D-202957B016DF}"/>
              </a:ext>
            </a:extLst>
          </p:cNvPr>
          <p:cNvSpPr txBox="1"/>
          <p:nvPr/>
        </p:nvSpPr>
        <p:spPr>
          <a:xfrm>
            <a:off x="2110153" y="1985572"/>
            <a:ext cx="4976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Aktör, ekipage och transportenhet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C8E0DE6-93CF-658D-C673-11C5BC26C969}"/>
              </a:ext>
            </a:extLst>
          </p:cNvPr>
          <p:cNvSpPr txBox="1"/>
          <p:nvPr/>
        </p:nvSpPr>
        <p:spPr>
          <a:xfrm>
            <a:off x="2110153" y="2354904"/>
            <a:ext cx="3889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Datum: 2023-04-20</a:t>
            </a:r>
          </a:p>
          <a:p>
            <a: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Tid: 9.00-10.30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41481FD-E4CF-099B-2F92-BB90E153C23A}"/>
              </a:ext>
            </a:extLst>
          </p:cNvPr>
          <p:cNvSpPr/>
          <p:nvPr/>
        </p:nvSpPr>
        <p:spPr>
          <a:xfrm>
            <a:off x="6875584" y="1976047"/>
            <a:ext cx="4369777" cy="895285"/>
          </a:xfrm>
          <a:prstGeom prst="rect">
            <a:avLst/>
          </a:prstGeom>
          <a:solidFill>
            <a:srgbClr val="D6E3A7">
              <a:alpha val="63922"/>
            </a:srgbClr>
          </a:solidFill>
          <a:ln w="38100">
            <a:solidFill>
              <a:srgbClr val="A9C057"/>
            </a:solidFill>
            <a:prstDash val="sys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v-SE" sz="1200">
                <a:solidFill>
                  <a:srgbClr val="242424"/>
                </a:solidFill>
                <a:effectLst/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Syftet med denna workshop är att lyfta viktiga förändringar kopplat till aktör i VIOL 3 samt lyfta två transportrelaterade nyheter - fordonsregistret och transportresurs. </a:t>
            </a:r>
            <a:endParaRPr lang="sv-SE" sz="1200">
              <a:effectLst/>
              <a:latin typeface="Noto Serif" panose="02020600060500020200" pitchFamily="18" charset="0"/>
              <a:ea typeface="Noto Serif" panose="02020600060500020200" pitchFamily="18" charset="0"/>
              <a:cs typeface="Noto Serif" panose="02020600060500020200" pitchFamily="18" charset="0"/>
            </a:endParaRPr>
          </a:p>
        </p:txBody>
      </p: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96A4DB6E-1CD0-B4BD-7494-E50BF3873C2B}"/>
              </a:ext>
            </a:extLst>
          </p:cNvPr>
          <p:cNvCxnSpPr/>
          <p:nvPr/>
        </p:nvCxnSpPr>
        <p:spPr>
          <a:xfrm>
            <a:off x="629516" y="3974842"/>
            <a:ext cx="10739535" cy="0"/>
          </a:xfrm>
          <a:prstGeom prst="line">
            <a:avLst/>
          </a:prstGeom>
          <a:ln w="38100">
            <a:solidFill>
              <a:schemeClr val="accent3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latshållare för innehåll 4">
            <a:extLst>
              <a:ext uri="{FF2B5EF4-FFF2-40B4-BE49-F238E27FC236}">
                <a16:creationId xmlns:a16="http://schemas.microsoft.com/office/drawing/2014/main" id="{25089F8F-FFBF-C8AC-4EED-CD6E5EC6D43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8200" y="1897230"/>
            <a:ext cx="1092512" cy="1132001"/>
          </a:xfrm>
          <a:prstGeom prst="rect">
            <a:avLst/>
          </a:prstGeom>
        </p:spPr>
      </p:pic>
      <p:sp>
        <p:nvSpPr>
          <p:cNvPr id="17" name="textruta 16">
            <a:extLst>
              <a:ext uri="{FF2B5EF4-FFF2-40B4-BE49-F238E27FC236}">
                <a16:creationId xmlns:a16="http://schemas.microsoft.com/office/drawing/2014/main" id="{8E4353B4-0651-EE8C-0AE2-27B354EBCEC1}"/>
              </a:ext>
            </a:extLst>
          </p:cNvPr>
          <p:cNvSpPr txBox="1"/>
          <p:nvPr/>
        </p:nvSpPr>
        <p:spPr>
          <a:xfrm>
            <a:off x="2110152" y="4551122"/>
            <a:ext cx="9243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Milstolpar: Affärsflöden fastställda och Beslut om strukturer för masterdata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D3DC1901-3C67-220E-B859-08A8D8C37322}"/>
              </a:ext>
            </a:extLst>
          </p:cNvPr>
          <p:cNvSpPr txBox="1"/>
          <p:nvPr/>
        </p:nvSpPr>
        <p:spPr>
          <a:xfrm>
            <a:off x="2110153" y="4920454"/>
            <a:ext cx="3889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Datum: 2023-05-03</a:t>
            </a:r>
          </a:p>
          <a:p>
            <a:r>
              <a:rPr lang="sv-SE"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Tid: 9.00-10.30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19075EF0-9FD8-BCB9-CE2F-8E1B3D120075}"/>
              </a:ext>
            </a:extLst>
          </p:cNvPr>
          <p:cNvSpPr txBox="1"/>
          <p:nvPr/>
        </p:nvSpPr>
        <p:spPr>
          <a:xfrm>
            <a:off x="2110152" y="3163483"/>
            <a:ext cx="6035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i="1" dirty="0"/>
              <a:t>Inbjudan har gått ut via mejl. </a:t>
            </a:r>
            <a:br>
              <a:rPr lang="sv-SE" i="1" dirty="0"/>
            </a:br>
            <a:r>
              <a:rPr lang="sv-SE" i="1" dirty="0"/>
              <a:t>Anslutningslänk finns på hemsidan.</a:t>
            </a:r>
          </a:p>
        </p:txBody>
      </p:sp>
    </p:spTree>
    <p:extLst>
      <p:ext uri="{BB962C8B-B14F-4D97-AF65-F5344CB8AC3E}">
        <p14:creationId xmlns:p14="http://schemas.microsoft.com/office/powerpoint/2010/main" val="186238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BEE7FA-5EF9-9C4F-93C7-6F1D9DEED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Kommande</a:t>
            </a:r>
            <a:r>
              <a:rPr lang="sv-SE" dirty="0"/>
              <a:t> milstolpar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6654312-91FC-7DD5-DB93-A906D9B32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45265"/>
            <a:ext cx="10515600" cy="1131697"/>
          </a:xfrm>
        </p:spPr>
        <p:txBody>
          <a:bodyPr/>
          <a:lstStyle/>
          <a:p>
            <a:r>
              <a:rPr lang="sv-SE" dirty="0"/>
              <a:t>Beställning av Masterdata och Behörigheter har flyttat, återfinns nu där ni skickar in ärenden.</a:t>
            </a:r>
          </a:p>
          <a:p>
            <a:r>
              <a:rPr lang="sv-SE" dirty="0"/>
              <a:t>Viktigt att ni kommer igång med projektutbildningen!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6F147E3-6225-491B-C31A-B2C014C6216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5663" y="1619272"/>
            <a:ext cx="490275" cy="51256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68B256A5-CE56-1B71-5757-E2A37471A02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5398" y="2416551"/>
            <a:ext cx="581209" cy="615486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0E1C73C5-47F7-D0BE-A119-D32FFEABC904}"/>
              </a:ext>
            </a:extLst>
          </p:cNvPr>
          <p:cNvSpPr txBox="1"/>
          <p:nvPr/>
        </p:nvSpPr>
        <p:spPr>
          <a:xfrm>
            <a:off x="1643402" y="2420765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2: Plan för IT-leverantörer och egna system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350A8902-1A9B-27CA-4CC0-E0AEE9B955F1}"/>
              </a:ext>
            </a:extLst>
          </p:cNvPr>
          <p:cNvSpPr txBox="1"/>
          <p:nvPr/>
        </p:nvSpPr>
        <p:spPr>
          <a:xfrm>
            <a:off x="1643402" y="1623059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Milstolpe 1: Projektplan med Biometria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B77F7D7F-72C7-DA85-6C69-A5A5DF86DEAC}"/>
              </a:ext>
            </a:extLst>
          </p:cNvPr>
          <p:cNvSpPr txBox="1"/>
          <p:nvPr/>
        </p:nvSpPr>
        <p:spPr>
          <a:xfrm>
            <a:off x="1643402" y="2724294"/>
            <a:ext cx="5371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i="1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Deadline 31:a maj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EE91CD24-7E4F-BC10-4031-10FCD98D9D35}"/>
              </a:ext>
            </a:extLst>
          </p:cNvPr>
          <p:cNvSpPr txBox="1"/>
          <p:nvPr/>
        </p:nvSpPr>
        <p:spPr>
          <a:xfrm>
            <a:off x="1643401" y="1942661"/>
            <a:ext cx="5371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i="1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Deadline 30:e april</a:t>
            </a:r>
          </a:p>
        </p:txBody>
      </p:sp>
      <p:cxnSp>
        <p:nvCxnSpPr>
          <p:cNvPr id="12" name="Rak koppling 11">
            <a:extLst>
              <a:ext uri="{FF2B5EF4-FFF2-40B4-BE49-F238E27FC236}">
                <a16:creationId xmlns:a16="http://schemas.microsoft.com/office/drawing/2014/main" id="{503966BB-630E-376D-93E0-5282FD178882}"/>
              </a:ext>
            </a:extLst>
          </p:cNvPr>
          <p:cNvCxnSpPr/>
          <p:nvPr/>
        </p:nvCxnSpPr>
        <p:spPr>
          <a:xfrm>
            <a:off x="726232" y="3704255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ubrik 1">
            <a:extLst>
              <a:ext uri="{FF2B5EF4-FFF2-40B4-BE49-F238E27FC236}">
                <a16:creationId xmlns:a16="http://schemas.microsoft.com/office/drawing/2014/main" id="{4CCD26A8-5E08-70D2-FAA0-B2BB195EA1BB}"/>
              </a:ext>
            </a:extLst>
          </p:cNvPr>
          <p:cNvSpPr txBox="1">
            <a:spLocks/>
          </p:cNvSpPr>
          <p:nvPr/>
        </p:nvSpPr>
        <p:spPr>
          <a:xfrm>
            <a:off x="838200" y="4308206"/>
            <a:ext cx="10515600" cy="895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Övrig information</a:t>
            </a:r>
          </a:p>
        </p:txBody>
      </p:sp>
    </p:spTree>
    <p:extLst>
      <p:ext uri="{BB962C8B-B14F-4D97-AF65-F5344CB8AC3E}">
        <p14:creationId xmlns:p14="http://schemas.microsoft.com/office/powerpoint/2010/main" val="13080168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E201F2DD-85A5-A28A-E4E7-BC8A83E30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861" y="4197233"/>
            <a:ext cx="6439422" cy="1325563"/>
          </a:xfrm>
        </p:spPr>
        <p:txBody>
          <a:bodyPr/>
          <a:lstStyle/>
          <a:p>
            <a:r>
              <a:rPr lang="sv-SE" dirty="0"/>
              <a:t>Tack för idag!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C82D1296-1049-1419-D1B6-529B1C193C47}"/>
              </a:ext>
            </a:extLst>
          </p:cNvPr>
          <p:cNvSpPr txBox="1"/>
          <p:nvPr/>
        </p:nvSpPr>
        <p:spPr>
          <a:xfrm>
            <a:off x="1247913" y="4999576"/>
            <a:ext cx="945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Glöm inte att ni alltid är välkomna att skicka in frågor och </a:t>
            </a:r>
            <a:b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</a:br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funderingar via Mina Ärenden på Biometria.se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9E37AD1-E341-42E3-2A01-3185293BB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85" y="5057191"/>
            <a:ext cx="522228" cy="40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00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BE265F9F-88E9-E1E3-6D6E-DBE2A7FB7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503" y="2598540"/>
            <a:ext cx="10444994" cy="1325563"/>
          </a:xfrm>
        </p:spPr>
        <p:txBody>
          <a:bodyPr>
            <a:noAutofit/>
          </a:bodyPr>
          <a:lstStyle/>
          <a:p>
            <a:pPr algn="ctr"/>
            <a:r>
              <a:rPr lang="sv-SE" sz="5400" dirty="0"/>
              <a:t>Sortimentsstrukturen i VIOL 3</a:t>
            </a:r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CC7DE118-078B-2CCD-2E72-E30C3341A660}"/>
              </a:ext>
            </a:extLst>
          </p:cNvPr>
          <p:cNvSpPr/>
          <p:nvPr/>
        </p:nvSpPr>
        <p:spPr>
          <a:xfrm>
            <a:off x="789617" y="5929225"/>
            <a:ext cx="408873" cy="408873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Ellips 8">
            <a:extLst>
              <a:ext uri="{FF2B5EF4-FFF2-40B4-BE49-F238E27FC236}">
                <a16:creationId xmlns:a16="http://schemas.microsoft.com/office/drawing/2014/main" id="{5A95E950-986C-E19D-5589-FF5464DF9DCD}"/>
              </a:ext>
            </a:extLst>
          </p:cNvPr>
          <p:cNvSpPr/>
          <p:nvPr/>
        </p:nvSpPr>
        <p:spPr>
          <a:xfrm>
            <a:off x="846502" y="5981611"/>
            <a:ext cx="283606" cy="28360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E3BD8000-8799-4C5C-480C-AD5EBD2D169A}"/>
              </a:ext>
            </a:extLst>
          </p:cNvPr>
          <p:cNvSpPr txBox="1"/>
          <p:nvPr/>
        </p:nvSpPr>
        <p:spPr>
          <a:xfrm>
            <a:off x="1208015" y="5960815"/>
            <a:ext cx="415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>
                <a:solidFill>
                  <a:schemeClr val="bg1"/>
                </a:solidFill>
              </a:rPr>
              <a:t>Detta möte spelas in</a:t>
            </a:r>
          </a:p>
        </p:txBody>
      </p:sp>
    </p:spTree>
    <p:extLst>
      <p:ext uri="{BB962C8B-B14F-4D97-AF65-F5344CB8AC3E}">
        <p14:creationId xmlns:p14="http://schemas.microsoft.com/office/powerpoint/2010/main" val="167068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A10A03B2-FB58-DF40-4029-455C98D97D2A}"/>
              </a:ext>
            </a:extLst>
          </p:cNvPr>
          <p:cNvSpPr/>
          <p:nvPr/>
        </p:nvSpPr>
        <p:spPr>
          <a:xfrm>
            <a:off x="5924550" y="0"/>
            <a:ext cx="6267450" cy="6858000"/>
          </a:xfrm>
          <a:prstGeom prst="rect">
            <a:avLst/>
          </a:prstGeom>
          <a:solidFill>
            <a:schemeClr val="accent6">
              <a:alpha val="18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05B4DF1E-3359-AF16-DB8B-03DD066F6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08" y="2835202"/>
            <a:ext cx="4242683" cy="1203398"/>
          </a:xfrm>
        </p:spPr>
        <p:txBody>
          <a:bodyPr>
            <a:noAutofit/>
          </a:bodyPr>
          <a:lstStyle/>
          <a:p>
            <a:r>
              <a:rPr lang="sv-SE" sz="7200" dirty="0"/>
              <a:t>AGENDA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4DF5D34D-5700-48E9-49B4-3AA5D362D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1389185"/>
            <a:ext cx="4593867" cy="4255477"/>
          </a:xfrm>
        </p:spPr>
        <p:txBody>
          <a:bodyPr/>
          <a:lstStyle/>
          <a:p>
            <a:r>
              <a:rPr lang="sv-SE" dirty="0"/>
              <a:t>Varför ny sortimensstruktur?</a:t>
            </a:r>
          </a:p>
          <a:p>
            <a:r>
              <a:rPr lang="sv-SE" dirty="0"/>
              <a:t>Vilka berörs?</a:t>
            </a:r>
          </a:p>
          <a:p>
            <a:r>
              <a:rPr lang="sv-SE" dirty="0"/>
              <a:t>Skillnader VIOL 2 – VIOL 3</a:t>
            </a:r>
          </a:p>
          <a:p>
            <a:r>
              <a:rPr lang="sv-SE" dirty="0"/>
              <a:t>Sortimentsstrukturen i VIOL 3</a:t>
            </a:r>
          </a:p>
          <a:p>
            <a:r>
              <a:rPr lang="sv-SE" dirty="0"/>
              <a:t>Exempel</a:t>
            </a:r>
          </a:p>
          <a:p>
            <a:r>
              <a:rPr lang="sv-SE" dirty="0"/>
              <a:t>Tillämpning sortiment i VIOL 3</a:t>
            </a:r>
          </a:p>
          <a:p>
            <a:r>
              <a:rPr lang="sv-SE" dirty="0"/>
              <a:t>Övrig information</a:t>
            </a:r>
          </a:p>
          <a:p>
            <a:endParaRPr lang="sv-SE" dirty="0"/>
          </a:p>
          <a:p>
            <a:pPr marL="4762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99696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F3C898CF-46B8-48BA-4169-A9D69C1F4784}"/>
              </a:ext>
            </a:extLst>
          </p:cNvPr>
          <p:cNvSpPr/>
          <p:nvPr/>
        </p:nvSpPr>
        <p:spPr>
          <a:xfrm>
            <a:off x="0" y="647887"/>
            <a:ext cx="7259216" cy="793102"/>
          </a:xfrm>
          <a:prstGeom prst="rect">
            <a:avLst/>
          </a:prstGeom>
          <a:solidFill>
            <a:schemeClr val="accent6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Rätvinklig triangel 2">
            <a:extLst>
              <a:ext uri="{FF2B5EF4-FFF2-40B4-BE49-F238E27FC236}">
                <a16:creationId xmlns:a16="http://schemas.microsoft.com/office/drawing/2014/main" id="{5398C791-6F46-2309-FE90-8A470C93504C}"/>
              </a:ext>
            </a:extLst>
          </p:cNvPr>
          <p:cNvSpPr/>
          <p:nvPr/>
        </p:nvSpPr>
        <p:spPr>
          <a:xfrm>
            <a:off x="7259216" y="647887"/>
            <a:ext cx="410547" cy="793102"/>
          </a:xfrm>
          <a:prstGeom prst="rtTriangle">
            <a:avLst/>
          </a:prstGeom>
          <a:solidFill>
            <a:schemeClr val="accent6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ubrik 7">
            <a:extLst>
              <a:ext uri="{FF2B5EF4-FFF2-40B4-BE49-F238E27FC236}">
                <a16:creationId xmlns:a16="http://schemas.microsoft.com/office/drawing/2014/main" id="{B2B701FB-DEC9-8268-F63D-5DA4DCDBC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/>
          <a:lstStyle/>
          <a:p>
            <a:r>
              <a:rPr lang="sv-SE" dirty="0"/>
              <a:t>Varför ny sortimentsstruktur i VIOL 3?</a:t>
            </a:r>
          </a:p>
        </p:txBody>
      </p:sp>
      <p:sp>
        <p:nvSpPr>
          <p:cNvPr id="10" name="Platshållare för innehåll 8">
            <a:extLst>
              <a:ext uri="{FF2B5EF4-FFF2-40B4-BE49-F238E27FC236}">
                <a16:creationId xmlns:a16="http://schemas.microsoft.com/office/drawing/2014/main" id="{92F3A734-B2A4-46B5-F98A-24D310F14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7624" y="2146040"/>
            <a:ext cx="10066175" cy="3808981"/>
          </a:xfrm>
        </p:spPr>
        <p:txBody>
          <a:bodyPr/>
          <a:lstStyle/>
          <a:p>
            <a:pPr algn="l"/>
            <a:endParaRPr lang="sv-SE" sz="1800" b="0" i="0" u="none" strike="noStrike" baseline="0" dirty="0">
              <a:solidFill>
                <a:srgbClr val="000000"/>
              </a:solidFill>
              <a:latin typeface="Symbol" panose="05050102010706020507" pitchFamily="18" charset="2"/>
            </a:endParaRPr>
          </a:p>
          <a:p>
            <a:r>
              <a:rPr lang="sv-SE" sz="1800" b="0" i="0" u="none" strike="noStrike" baseline="0" dirty="0">
                <a:solidFill>
                  <a:srgbClr val="000000"/>
                </a:solidFill>
                <a:latin typeface="Symbol" panose="05050102010706020507" pitchFamily="18" charset="2"/>
              </a:rPr>
              <a:t> </a:t>
            </a:r>
            <a:r>
              <a:rPr lang="sv-SE" sz="1800" b="0" i="0" u="none" strike="noStrike" baseline="0" dirty="0">
                <a:latin typeface="Noto Serif" panose="02020600060500020200" pitchFamily="18" charset="0"/>
              </a:rPr>
              <a:t>Tydligare för involverade parter vad som har avtalats </a:t>
            </a:r>
          </a:p>
          <a:p>
            <a:r>
              <a:rPr lang="sv-SE" sz="1800" dirty="0"/>
              <a:t> </a:t>
            </a:r>
            <a:r>
              <a:rPr lang="sv-SE" sz="1800" b="0" i="0" u="none" strike="noStrike" baseline="0" dirty="0">
                <a:latin typeface="Noto Serif" panose="02020600060500020200" pitchFamily="18" charset="0"/>
              </a:rPr>
              <a:t>Tydligare för mätare vilka produkter som ska mätas in </a:t>
            </a:r>
          </a:p>
          <a:p>
            <a:r>
              <a:rPr lang="sv-SE" sz="1800" dirty="0"/>
              <a:t> </a:t>
            </a:r>
            <a:r>
              <a:rPr lang="sv-SE" sz="1800" b="0" i="0" u="none" strike="noStrike" baseline="0" dirty="0">
                <a:latin typeface="Noto Serif" panose="02020600060500020200" pitchFamily="18" charset="0"/>
              </a:rPr>
              <a:t>Ökad tydlighet i vad som ska redovisas </a:t>
            </a:r>
          </a:p>
          <a:p>
            <a:endParaRPr lang="sv-SE" dirty="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8F1A4FBF-1D09-B9C2-611E-5F8D44BC3A3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827487" y="3277469"/>
            <a:ext cx="2440520" cy="2448628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5D52D264-1326-B22D-C30B-31613E1A4B1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350713" y="4259367"/>
            <a:ext cx="1804123" cy="181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26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text&#10;&#10;Automatiskt genererad beskrivning">
            <a:extLst>
              <a:ext uri="{FF2B5EF4-FFF2-40B4-BE49-F238E27FC236}">
                <a16:creationId xmlns:a16="http://schemas.microsoft.com/office/drawing/2014/main" id="{2B03E244-3947-FE7C-8662-BA4CF244C6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rgbClr val="F59D24">
                <a:shade val="45000"/>
                <a:satMod val="135000"/>
              </a:srgbClr>
              <a:prstClr val="white"/>
            </a:duotone>
            <a:alphaModFix amt="7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97059" l="10177" r="96903">
                        <a14:foregroundMark x1="78761" y1="29412" x2="73451" y2="63235"/>
                        <a14:foregroundMark x1="73451" y1="63235" x2="75664" y2="27941"/>
                        <a14:foregroundMark x1="89823" y1="36765" x2="94248" y2="84804"/>
                        <a14:foregroundMark x1="94248" y1="84804" x2="77434" y2="98039"/>
                        <a14:foregroundMark x1="77434" y1="98039" x2="67257" y2="96078"/>
                        <a14:foregroundMark x1="95133" y1="89216" x2="95575" y2="70098"/>
                        <a14:foregroundMark x1="95575" y1="70098" x2="95575" y2="69608"/>
                        <a14:foregroundMark x1="94248" y1="88235" x2="96903" y2="87745"/>
                        <a14:foregroundMark x1="29204" y1="75490" x2="22566" y2="53431"/>
                        <a14:foregroundMark x1="22566" y1="53431" x2="22566" y2="35294"/>
                        <a14:foregroundMark x1="22566" y1="35294" x2="17699" y2="56373"/>
                        <a14:foregroundMark x1="17699" y1="56373" x2="33186" y2="78431"/>
                        <a14:foregroundMark x1="33186" y1="78431" x2="18584" y2="89706"/>
                        <a14:foregroundMark x1="18584" y1="89706" x2="18584" y2="89706"/>
                        <a14:foregroundMark x1="19912" y1="76961" x2="14602" y2="43627"/>
                        <a14:foregroundMark x1="14602" y1="43627" x2="20354" y2="22059"/>
                        <a14:foregroundMark x1="20354" y1="22059" x2="26549" y2="37255"/>
                        <a14:foregroundMark x1="15929" y1="38235" x2="10177" y2="70098"/>
                        <a14:backgroundMark x1="43805" y1="19118" x2="40265" y2="38725"/>
                        <a14:backgroundMark x1="40265" y1="38725" x2="56637" y2="40686"/>
                        <a14:backgroundMark x1="56637" y1="40686" x2="57522" y2="10784"/>
                        <a14:backgroundMark x1="57522" y1="10784" x2="41150" y2="1961"/>
                        <a14:backgroundMark x1="41150" y1="1961" x2="36726" y2="19118"/>
                        <a14:backgroundMark x1="36726" y1="19118" x2="55752" y2="24510"/>
                        <a14:backgroundMark x1="55752" y1="24510" x2="46460" y2="40686"/>
                        <a14:backgroundMark x1="46460" y1="40686" x2="60177" y2="33824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703"/>
          <a:stretch/>
        </p:blipFill>
        <p:spPr>
          <a:xfrm>
            <a:off x="0" y="4245362"/>
            <a:ext cx="2584580" cy="261263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54AE3E11-2BB6-D0F1-CF1E-CB1494EF5549}"/>
              </a:ext>
            </a:extLst>
          </p:cNvPr>
          <p:cNvSpPr/>
          <p:nvPr/>
        </p:nvSpPr>
        <p:spPr>
          <a:xfrm>
            <a:off x="0" y="647887"/>
            <a:ext cx="7259216" cy="793102"/>
          </a:xfrm>
          <a:prstGeom prst="rect">
            <a:avLst/>
          </a:prstGeom>
          <a:solidFill>
            <a:schemeClr val="accent6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Rätvinklig triangel 5">
            <a:extLst>
              <a:ext uri="{FF2B5EF4-FFF2-40B4-BE49-F238E27FC236}">
                <a16:creationId xmlns:a16="http://schemas.microsoft.com/office/drawing/2014/main" id="{8C51432F-A586-5492-627F-2E7C0BCE77FC}"/>
              </a:ext>
            </a:extLst>
          </p:cNvPr>
          <p:cNvSpPr/>
          <p:nvPr/>
        </p:nvSpPr>
        <p:spPr>
          <a:xfrm>
            <a:off x="7259216" y="647887"/>
            <a:ext cx="410547" cy="793102"/>
          </a:xfrm>
          <a:prstGeom prst="rtTriangle">
            <a:avLst/>
          </a:prstGeom>
          <a:solidFill>
            <a:schemeClr val="accent6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0C64559-0BE8-8274-C68E-9BAD1AE22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Vilka berörs av sortiment?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3456E54-EDF7-D521-41F4-448954991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4073"/>
            <a:ext cx="10515600" cy="4142890"/>
          </a:xfrm>
        </p:spPr>
        <p:txBody>
          <a:bodyPr/>
          <a:lstStyle/>
          <a:p>
            <a:pPr algn="l"/>
            <a:r>
              <a:rPr lang="sv-SE" sz="1800" b="0" i="0" dirty="0">
                <a:effectLst/>
              </a:rPr>
              <a:t>Ni som </a:t>
            </a:r>
            <a:r>
              <a:rPr lang="sv-SE" sz="1800" dirty="0"/>
              <a:t>har </a:t>
            </a:r>
            <a:r>
              <a:rPr lang="sv-SE" sz="1800" b="0" i="0" dirty="0">
                <a:effectLst/>
              </a:rPr>
              <a:t>egna industrier/terminaler beslutar om </a:t>
            </a:r>
            <a:r>
              <a:rPr lang="sv-SE" sz="1800" dirty="0"/>
              <a:t>vilka sortiment, specificerade i form av sortimentskoder, ni vill ta emot</a:t>
            </a:r>
            <a:r>
              <a:rPr lang="sv-SE" sz="1800" b="0" i="0" dirty="0">
                <a:effectLst/>
              </a:rPr>
              <a:t> </a:t>
            </a:r>
          </a:p>
          <a:p>
            <a:pPr algn="l"/>
            <a:r>
              <a:rPr lang="sv-SE" sz="1800" b="0" i="0" dirty="0">
                <a:effectLst/>
              </a:rPr>
              <a:t>Är ni ett transportföretag eller enbart leverantör av virke och levererar till externa industrier/terminaler behöver ni ha kunskap om vilka sortiment mottagande industrier/terminaler tar emot</a:t>
            </a:r>
          </a:p>
          <a:p>
            <a:pPr marL="4762" indent="0">
              <a:buNone/>
            </a:pPr>
            <a:endParaRPr lang="sv-SE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8C4FC723-9F64-23AF-38F2-70B2A44D4187}"/>
              </a:ext>
            </a:extLst>
          </p:cNvPr>
          <p:cNvSpPr txBox="1">
            <a:spLocks/>
          </p:cNvSpPr>
          <p:nvPr/>
        </p:nvSpPr>
        <p:spPr>
          <a:xfrm>
            <a:off x="5648518" y="4873351"/>
            <a:ext cx="5193653" cy="1096087"/>
          </a:xfrm>
          <a:prstGeom prst="rect">
            <a:avLst/>
          </a:prstGeom>
          <a:solidFill>
            <a:schemeClr val="accent3">
              <a:lumMod val="40000"/>
              <a:lumOff val="60000"/>
              <a:alpha val="62000"/>
            </a:schemeClr>
          </a:solidFill>
          <a:ln w="38100">
            <a:solidFill>
              <a:schemeClr val="accent3"/>
            </a:solidFill>
            <a:prstDash val="dash"/>
          </a:ln>
        </p:spPr>
        <p:txBody>
          <a:bodyPr wrap="square" anchor="ctr">
            <a:noAutofit/>
          </a:bodyPr>
          <a:lstStyle/>
          <a:p>
            <a:r>
              <a:rPr lang="sv-SE" sz="1600" b="1" i="1" dirty="0">
                <a:solidFill>
                  <a:schemeClr val="accent3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OBS! </a:t>
            </a:r>
            <a:br>
              <a:rPr lang="sv-SE" sz="1600" b="0" i="1" dirty="0">
                <a:effectLst/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</a:br>
            <a:r>
              <a:rPr lang="sv-SE" sz="1600" b="0" i="1" dirty="0">
                <a:effectLst/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Det är viktigt att alla ingående parter är medvetna om hur sortimenten i en viss affär ska användas</a:t>
            </a:r>
          </a:p>
        </p:txBody>
      </p:sp>
    </p:spTree>
    <p:extLst>
      <p:ext uri="{BB962C8B-B14F-4D97-AF65-F5344CB8AC3E}">
        <p14:creationId xmlns:p14="http://schemas.microsoft.com/office/powerpoint/2010/main" val="982025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EBEF3DAE-A560-0123-5283-61695E8F3DD3}"/>
              </a:ext>
            </a:extLst>
          </p:cNvPr>
          <p:cNvSpPr/>
          <p:nvPr/>
        </p:nvSpPr>
        <p:spPr>
          <a:xfrm>
            <a:off x="0" y="647887"/>
            <a:ext cx="7259216" cy="793102"/>
          </a:xfrm>
          <a:prstGeom prst="rect">
            <a:avLst/>
          </a:prstGeom>
          <a:solidFill>
            <a:schemeClr val="accent6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ätvinklig triangel 7">
            <a:extLst>
              <a:ext uri="{FF2B5EF4-FFF2-40B4-BE49-F238E27FC236}">
                <a16:creationId xmlns:a16="http://schemas.microsoft.com/office/drawing/2014/main" id="{739B9612-7D9C-64FF-6789-44D682AEE6C0}"/>
              </a:ext>
            </a:extLst>
          </p:cNvPr>
          <p:cNvSpPr/>
          <p:nvPr/>
        </p:nvSpPr>
        <p:spPr>
          <a:xfrm>
            <a:off x="7259216" y="647887"/>
            <a:ext cx="410547" cy="793102"/>
          </a:xfrm>
          <a:prstGeom prst="rtTriangle">
            <a:avLst/>
          </a:prstGeom>
          <a:solidFill>
            <a:schemeClr val="accent6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692F327-49BD-4B2F-73DE-32B2F7683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Sortiment </a:t>
            </a:r>
            <a:r>
              <a:rPr lang="sv-SE" b="0" dirty="0"/>
              <a:t>| VIOL 2 / VIOL 3  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53EBB9AD-DCDC-04F8-DDC8-B3F44EC88449}"/>
              </a:ext>
            </a:extLst>
          </p:cNvPr>
          <p:cNvSpPr/>
          <p:nvPr/>
        </p:nvSpPr>
        <p:spPr>
          <a:xfrm>
            <a:off x="1082107" y="2102434"/>
            <a:ext cx="4687629" cy="1171207"/>
          </a:xfrm>
          <a:prstGeom prst="rect">
            <a:avLst/>
          </a:prstGeom>
          <a:solidFill>
            <a:schemeClr val="accent6">
              <a:alpha val="49000"/>
            </a:schemeClr>
          </a:solidFill>
          <a:ln w="57150">
            <a:solidFill>
              <a:schemeClr val="accent6"/>
            </a:solidFill>
            <a:prstDash val="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4762" marR="0" lvl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</a:t>
            </a: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VIOL 2</a:t>
            </a: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redovisas stockmätt råvara med begreppet </a:t>
            </a:r>
            <a:r>
              <a:rPr kumimoji="0" lang="sv-SE" sz="14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inmätt sortiment samt övriga mätmetoder som inmätt och fördelat sortiment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659DF43F-013D-4466-D02C-9CBDBD4D9D62}"/>
              </a:ext>
            </a:extLst>
          </p:cNvPr>
          <p:cNvSpPr/>
          <p:nvPr/>
        </p:nvSpPr>
        <p:spPr>
          <a:xfrm>
            <a:off x="1071475" y="3551714"/>
            <a:ext cx="4687629" cy="1171206"/>
          </a:xfrm>
          <a:prstGeom prst="rect">
            <a:avLst/>
          </a:prstGeom>
          <a:solidFill>
            <a:schemeClr val="accent6">
              <a:alpha val="49000"/>
            </a:schemeClr>
          </a:solidFill>
          <a:ln w="57150">
            <a:solidFill>
              <a:schemeClr val="accent6"/>
            </a:solidFill>
            <a:prstDash val="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4762" marR="0" lvl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</a:t>
            </a: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VIOL 2 </a:t>
            </a: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finns en </a:t>
            </a: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begränsning</a:t>
            </a: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 antal </a:t>
            </a: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sortimentskoder</a:t>
            </a: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via den fasta SST-strukturen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B64DAB2-E1C8-C1D7-376B-84630AA67AAD}"/>
              </a:ext>
            </a:extLst>
          </p:cNvPr>
          <p:cNvSpPr/>
          <p:nvPr/>
        </p:nvSpPr>
        <p:spPr>
          <a:xfrm>
            <a:off x="1071475" y="5000990"/>
            <a:ext cx="4687629" cy="1171206"/>
          </a:xfrm>
          <a:prstGeom prst="rect">
            <a:avLst/>
          </a:prstGeom>
          <a:solidFill>
            <a:schemeClr val="accent6">
              <a:alpha val="49000"/>
            </a:schemeClr>
          </a:solidFill>
          <a:ln w="57150">
            <a:solidFill>
              <a:schemeClr val="accent6"/>
            </a:solidFill>
            <a:prstDash val="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4762" marR="0" lvl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</a:t>
            </a:r>
            <a: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VIOL 2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finns ingen indelning av </a:t>
            </a:r>
            <a: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handelssortiment och produkter 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annat än i kodboken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AF559174-DD05-7770-2528-421E90062177}"/>
              </a:ext>
            </a:extLst>
          </p:cNvPr>
          <p:cNvSpPr/>
          <p:nvPr/>
        </p:nvSpPr>
        <p:spPr>
          <a:xfrm>
            <a:off x="6458637" y="2102434"/>
            <a:ext cx="4652188" cy="1171207"/>
          </a:xfrm>
          <a:prstGeom prst="rect">
            <a:avLst/>
          </a:prstGeom>
          <a:solidFill>
            <a:schemeClr val="accent3">
              <a:alpha val="54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</a:t>
            </a: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VIOL 3 </a:t>
            </a: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redovisas </a:t>
            </a:r>
            <a:r>
              <a:rPr kumimoji="0" lang="sv-SE" sz="1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inmätt råvara, oavsett mätmetod</a:t>
            </a:r>
            <a:r>
              <a:rPr kumimoji="0" lang="sv-SE" sz="14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sv-SE" sz="14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enligt det handelssortiment det destinerats som</a:t>
            </a: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med fördelning på de produkter som förekom i leveransen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0C2323A-2833-2835-6B9F-886E2F1C7FB8}"/>
              </a:ext>
            </a:extLst>
          </p:cNvPr>
          <p:cNvSpPr/>
          <p:nvPr/>
        </p:nvSpPr>
        <p:spPr>
          <a:xfrm>
            <a:off x="6448005" y="3551712"/>
            <a:ext cx="4662820" cy="1171207"/>
          </a:xfrm>
          <a:prstGeom prst="rect">
            <a:avLst/>
          </a:prstGeom>
          <a:solidFill>
            <a:schemeClr val="accent3">
              <a:alpha val="54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4762" marR="0" lvl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</a:t>
            </a:r>
            <a: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VIOL 3 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finns i princip </a:t>
            </a:r>
            <a: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 denna begränsning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A1CC7C86-9436-90D0-F7F5-996D2503D4AC}"/>
              </a:ext>
            </a:extLst>
          </p:cNvPr>
          <p:cNvSpPr/>
          <p:nvPr/>
        </p:nvSpPr>
        <p:spPr>
          <a:xfrm>
            <a:off x="6437373" y="5000989"/>
            <a:ext cx="4662820" cy="1171205"/>
          </a:xfrm>
          <a:prstGeom prst="rect">
            <a:avLst/>
          </a:prstGeom>
          <a:solidFill>
            <a:schemeClr val="accent3">
              <a:alpha val="54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marL="4762" marR="0" lvl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</a:t>
            </a:r>
            <a: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VIOL 3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kommer alla handelssortiment och produkter </a:t>
            </a:r>
            <a:r>
              <a: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tillhöra en sortimentskategori</a:t>
            </a:r>
          </a:p>
        </p:txBody>
      </p:sp>
      <p:cxnSp>
        <p:nvCxnSpPr>
          <p:cNvPr id="19" name="Rak pilkoppling 18">
            <a:extLst>
              <a:ext uri="{FF2B5EF4-FFF2-40B4-BE49-F238E27FC236}">
                <a16:creationId xmlns:a16="http://schemas.microsoft.com/office/drawing/2014/main" id="{41F1E5CB-A96D-4EF4-8952-515A8AD2C174}"/>
              </a:ext>
            </a:extLst>
          </p:cNvPr>
          <p:cNvCxnSpPr>
            <a:cxnSpLocks/>
          </p:cNvCxnSpPr>
          <p:nvPr/>
        </p:nvCxnSpPr>
        <p:spPr>
          <a:xfrm>
            <a:off x="5282620" y="2102434"/>
            <a:ext cx="1057287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k pilkoppling 20">
            <a:extLst>
              <a:ext uri="{FF2B5EF4-FFF2-40B4-BE49-F238E27FC236}">
                <a16:creationId xmlns:a16="http://schemas.microsoft.com/office/drawing/2014/main" id="{9774D60F-35A6-34A0-94B4-7F3894F0DC35}"/>
              </a:ext>
            </a:extLst>
          </p:cNvPr>
          <p:cNvCxnSpPr>
            <a:cxnSpLocks/>
          </p:cNvCxnSpPr>
          <p:nvPr/>
        </p:nvCxnSpPr>
        <p:spPr>
          <a:xfrm>
            <a:off x="5268444" y="3551712"/>
            <a:ext cx="1060831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ak pilkoppling 22">
            <a:extLst>
              <a:ext uri="{FF2B5EF4-FFF2-40B4-BE49-F238E27FC236}">
                <a16:creationId xmlns:a16="http://schemas.microsoft.com/office/drawing/2014/main" id="{B68A4A93-0B1B-8FEB-C45E-E3C4FDCB73CD}"/>
              </a:ext>
            </a:extLst>
          </p:cNvPr>
          <p:cNvCxnSpPr>
            <a:cxnSpLocks/>
          </p:cNvCxnSpPr>
          <p:nvPr/>
        </p:nvCxnSpPr>
        <p:spPr>
          <a:xfrm>
            <a:off x="5271988" y="5000987"/>
            <a:ext cx="1057287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52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7EF33FC0-7938-7B9A-BEF8-13D680EE5D74}"/>
              </a:ext>
            </a:extLst>
          </p:cNvPr>
          <p:cNvSpPr/>
          <p:nvPr/>
        </p:nvSpPr>
        <p:spPr>
          <a:xfrm>
            <a:off x="-9727" y="647887"/>
            <a:ext cx="7259216" cy="793102"/>
          </a:xfrm>
          <a:prstGeom prst="rect">
            <a:avLst/>
          </a:prstGeom>
          <a:solidFill>
            <a:schemeClr val="accent6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3A37DAD0-748B-49AB-9116-C595B8C3F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Sortimentsstruktur VIOL 3 | </a:t>
            </a:r>
            <a:r>
              <a:rPr lang="sv-SE" b="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Introduktion</a:t>
            </a:r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631C8168-6BD0-42D8-A36B-557091C63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b="0" i="0" u="none" strike="noStrike" baseline="0" dirty="0">
                <a:latin typeface="Noto Serif" panose="02020600060500020200" pitchFamily="18" charset="0"/>
              </a:rPr>
              <a:t>I VIOL 3 är sortimentsstukturen uppbyggd av sortimentskategorier, handelssortiment och produkter. </a:t>
            </a:r>
          </a:p>
          <a:p>
            <a:r>
              <a:rPr lang="sv-SE" b="0" i="0" u="none" strike="noStrike" baseline="0" dirty="0">
                <a:latin typeface="Noto Serif" panose="02020600060500020200" pitchFamily="18" charset="0"/>
              </a:rPr>
              <a:t>Varje produkt respektive handelssortiment tillhör en, och endast en, sortimentskategori. </a:t>
            </a:r>
          </a:p>
          <a:p>
            <a:r>
              <a:rPr lang="sv-SE" b="0" i="0" u="none" strike="noStrike" baseline="0" dirty="0">
                <a:latin typeface="Noto Serif" panose="02020600060500020200" pitchFamily="18" charset="0"/>
              </a:rPr>
              <a:t>Handelssortiment, vilka innehåller en uppsättning av produkter, kan dock innehålla produkter från olika sortimentskategorier. </a:t>
            </a:r>
            <a:br>
              <a:rPr lang="sv-SE" b="0" i="0" u="none" strike="noStrike" baseline="0" dirty="0">
                <a:latin typeface="Noto Serif" panose="02020600060500020200" pitchFamily="18" charset="0"/>
              </a:rPr>
            </a:br>
            <a:br>
              <a:rPr lang="sv-SE" b="0" i="0" u="none" strike="noStrike" baseline="0" dirty="0">
                <a:latin typeface="Noto Serif" panose="02020600060500020200" pitchFamily="18" charset="0"/>
              </a:rPr>
            </a:br>
            <a:br>
              <a:rPr lang="sv-SE" b="0" i="0" u="none" strike="noStrike" baseline="0" dirty="0">
                <a:latin typeface="Noto Serif" panose="02020600060500020200" pitchFamily="18" charset="0"/>
              </a:rPr>
            </a:br>
            <a:r>
              <a:rPr lang="sv-SE" b="0" i="1" u="none" strike="noStrike" baseline="0" dirty="0">
                <a:latin typeface="Noto Serif" panose="02020600060500020200" pitchFamily="18" charset="0"/>
              </a:rPr>
              <a:t>Tanken är att VIOL 3 ska möjliggöra kundspecifika </a:t>
            </a:r>
            <a:br>
              <a:rPr lang="sv-SE" b="0" i="1" u="none" strike="noStrike" baseline="0" dirty="0">
                <a:latin typeface="Noto Serif" panose="02020600060500020200" pitchFamily="18" charset="0"/>
              </a:rPr>
            </a:br>
            <a:r>
              <a:rPr lang="sv-SE" b="0" i="1" u="none" strike="noStrike" baseline="0" dirty="0">
                <a:latin typeface="Noto Serif" panose="02020600060500020200" pitchFamily="18" charset="0"/>
              </a:rPr>
              <a:t>handelssortiment med produkter drivna av </a:t>
            </a:r>
            <a:br>
              <a:rPr lang="sv-SE" b="0" i="1" u="none" strike="noStrike" baseline="0" dirty="0">
                <a:latin typeface="Noto Serif" panose="02020600060500020200" pitchFamily="18" charset="0"/>
              </a:rPr>
            </a:br>
            <a:r>
              <a:rPr lang="sv-SE" b="0" i="1" u="none" strike="noStrike" baseline="0" dirty="0">
                <a:latin typeface="Noto Serif" panose="02020600060500020200" pitchFamily="18" charset="0"/>
              </a:rPr>
              <a:t>mottagarens behov. </a:t>
            </a:r>
            <a:endParaRPr lang="sv-SE" i="1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5C72D22E-0FB3-4CB4-B161-10F5ADF8671C}"/>
              </a:ext>
            </a:extLst>
          </p:cNvPr>
          <p:cNvSpPr/>
          <p:nvPr/>
        </p:nvSpPr>
        <p:spPr>
          <a:xfrm>
            <a:off x="6258187" y="5734489"/>
            <a:ext cx="2063692" cy="78856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Handelssortiment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C8EF3AC-A9A0-4D4D-AEB5-EADF2B6619E5}"/>
              </a:ext>
            </a:extLst>
          </p:cNvPr>
          <p:cNvSpPr/>
          <p:nvPr/>
        </p:nvSpPr>
        <p:spPr>
          <a:xfrm>
            <a:off x="9824907" y="5734489"/>
            <a:ext cx="2063692" cy="7885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Produkt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6889C8EE-9BAC-4020-B997-358D4C86949A}"/>
              </a:ext>
            </a:extLst>
          </p:cNvPr>
          <p:cNvSpPr/>
          <p:nvPr/>
        </p:nvSpPr>
        <p:spPr>
          <a:xfrm>
            <a:off x="8022672" y="4333403"/>
            <a:ext cx="2063692" cy="78856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Sortimentskategori</a:t>
            </a:r>
          </a:p>
        </p:txBody>
      </p:sp>
      <p:cxnSp>
        <p:nvCxnSpPr>
          <p:cNvPr id="18" name="Rak pilkoppling 17">
            <a:extLst>
              <a:ext uri="{FF2B5EF4-FFF2-40B4-BE49-F238E27FC236}">
                <a16:creationId xmlns:a16="http://schemas.microsoft.com/office/drawing/2014/main" id="{40489027-8A86-440B-B263-15C980E415B2}"/>
              </a:ext>
            </a:extLst>
          </p:cNvPr>
          <p:cNvCxnSpPr>
            <a:stCxn id="4" idx="0"/>
            <a:endCxn id="10" idx="1"/>
          </p:cNvCxnSpPr>
          <p:nvPr/>
        </p:nvCxnSpPr>
        <p:spPr>
          <a:xfrm flipV="1">
            <a:off x="7290033" y="4727686"/>
            <a:ext cx="732639" cy="100680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" name="Rak pilkoppling 19">
            <a:extLst>
              <a:ext uri="{FF2B5EF4-FFF2-40B4-BE49-F238E27FC236}">
                <a16:creationId xmlns:a16="http://schemas.microsoft.com/office/drawing/2014/main" id="{53BB2858-59BC-4176-A042-339821DBEB89}"/>
              </a:ext>
            </a:extLst>
          </p:cNvPr>
          <p:cNvCxnSpPr>
            <a:stCxn id="7" idx="0"/>
            <a:endCxn id="10" idx="3"/>
          </p:cNvCxnSpPr>
          <p:nvPr/>
        </p:nvCxnSpPr>
        <p:spPr>
          <a:xfrm flipH="1" flipV="1">
            <a:off x="10086364" y="4727686"/>
            <a:ext cx="770389" cy="100680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" name="Rak pilkoppling 21">
            <a:extLst>
              <a:ext uri="{FF2B5EF4-FFF2-40B4-BE49-F238E27FC236}">
                <a16:creationId xmlns:a16="http://schemas.microsoft.com/office/drawing/2014/main" id="{2E7BD1ED-4131-4481-8379-79FB38C4346A}"/>
              </a:ext>
            </a:extLst>
          </p:cNvPr>
          <p:cNvCxnSpPr>
            <a:stCxn id="7" idx="1"/>
            <a:endCxn id="4" idx="3"/>
          </p:cNvCxnSpPr>
          <p:nvPr/>
        </p:nvCxnSpPr>
        <p:spPr>
          <a:xfrm flipH="1">
            <a:off x="8321879" y="6128772"/>
            <a:ext cx="1503028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4" name="Rätvinklig triangel 13">
            <a:extLst>
              <a:ext uri="{FF2B5EF4-FFF2-40B4-BE49-F238E27FC236}">
                <a16:creationId xmlns:a16="http://schemas.microsoft.com/office/drawing/2014/main" id="{39829DEB-C402-9567-AB82-FC20E0BA96CC}"/>
              </a:ext>
            </a:extLst>
          </p:cNvPr>
          <p:cNvSpPr/>
          <p:nvPr/>
        </p:nvSpPr>
        <p:spPr>
          <a:xfrm>
            <a:off x="7249488" y="647887"/>
            <a:ext cx="410547" cy="793102"/>
          </a:xfrm>
          <a:prstGeom prst="rtTriangle">
            <a:avLst/>
          </a:prstGeom>
          <a:solidFill>
            <a:schemeClr val="accent6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9940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1BBD1ED6-5759-40F1-E5B8-A1AA8D18F62C}"/>
              </a:ext>
            </a:extLst>
          </p:cNvPr>
          <p:cNvSpPr/>
          <p:nvPr/>
        </p:nvSpPr>
        <p:spPr>
          <a:xfrm>
            <a:off x="0" y="622511"/>
            <a:ext cx="7612125" cy="793102"/>
          </a:xfrm>
          <a:prstGeom prst="rect">
            <a:avLst/>
          </a:prstGeom>
          <a:solidFill>
            <a:schemeClr val="accent6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F58917B-A0E9-4AFA-9AF8-74549AE6F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Sortimentsstruktur VIOL 3 | </a:t>
            </a:r>
            <a:r>
              <a:rPr lang="sv-SE" b="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Sortimentskategori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C89774-B1D4-4144-B932-D2F953F50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1259"/>
            <a:ext cx="10515600" cy="4351338"/>
          </a:xfrm>
        </p:spPr>
        <p:txBody>
          <a:bodyPr/>
          <a:lstStyle/>
          <a:p>
            <a:r>
              <a:rPr lang="sv-SE" b="0" i="0" u="none" strike="noStrike" baseline="0" dirty="0">
                <a:latin typeface="Noto Serif" panose="02020600060500020200" pitchFamily="18" charset="0"/>
              </a:rPr>
              <a:t>Sortimentskategori är den högsta nivån i sortimentsstrukturen </a:t>
            </a:r>
          </a:p>
          <a:p>
            <a:r>
              <a:rPr lang="sv-SE" b="0" i="0" u="none" strike="noStrike" baseline="0" dirty="0">
                <a:latin typeface="Noto Serif" panose="02020600060500020200" pitchFamily="18" charset="0"/>
              </a:rPr>
              <a:t>Innefattar både produkter och handelssortiment. </a:t>
            </a:r>
          </a:p>
          <a:p>
            <a:r>
              <a:rPr lang="sv-SE" b="0" i="0" u="none" strike="noStrike" baseline="0" dirty="0">
                <a:latin typeface="Noto Serif" panose="02020600060500020200" pitchFamily="18" charset="0"/>
              </a:rPr>
              <a:t>Samtliga sortimentskategorier har ett unikt ID med namn och kod. </a:t>
            </a:r>
          </a:p>
          <a:p>
            <a:r>
              <a:rPr lang="sv-SE" b="0" i="0" u="none" strike="noStrike" baseline="0" dirty="0">
                <a:latin typeface="Noto Serif" panose="02020600060500020200" pitchFamily="18" charset="0"/>
              </a:rPr>
              <a:t>Anges sortimentskategorier i kontrakten innefattas samtliga handelssortiment som tillhör den sortimentskategorin. </a:t>
            </a:r>
            <a:br>
              <a:rPr lang="sv-SE" b="0" i="0" u="none" strike="noStrike" baseline="0" dirty="0">
                <a:latin typeface="Noto Serif" panose="02020600060500020200" pitchFamily="18" charset="0"/>
              </a:rPr>
            </a:br>
            <a:br>
              <a:rPr lang="sv-SE" b="0" i="0" u="none" strike="noStrike" baseline="0" dirty="0">
                <a:latin typeface="Noto Serif" panose="02020600060500020200" pitchFamily="18" charset="0"/>
              </a:rPr>
            </a:br>
            <a:br>
              <a:rPr lang="sv-SE" b="0" i="0" u="none" strike="noStrike" baseline="0" dirty="0">
                <a:latin typeface="Noto Serif" panose="02020600060500020200" pitchFamily="18" charset="0"/>
              </a:rPr>
            </a:br>
            <a:r>
              <a:rPr lang="sv-SE" b="0" i="1" u="none" strike="noStrike" baseline="0" dirty="0">
                <a:latin typeface="Noto Serif" panose="02020600060500020200" pitchFamily="18" charset="0"/>
              </a:rPr>
              <a:t>Notera att det </a:t>
            </a:r>
            <a:r>
              <a:rPr lang="sv-SE" i="1" dirty="0"/>
              <a:t>ej</a:t>
            </a:r>
            <a:r>
              <a:rPr lang="sv-SE" b="0" i="1" u="none" strike="noStrike" baseline="0" dirty="0">
                <a:latin typeface="Noto Serif" panose="02020600060500020200" pitchFamily="18" charset="0"/>
              </a:rPr>
              <a:t> är möjligt att destinera en </a:t>
            </a:r>
            <a:br>
              <a:rPr lang="sv-SE" b="0" i="1" u="none" strike="noStrike" baseline="0" dirty="0">
                <a:latin typeface="Noto Serif" panose="02020600060500020200" pitchFamily="18" charset="0"/>
              </a:rPr>
            </a:br>
            <a:r>
              <a:rPr lang="sv-SE" b="0" i="1" u="none" strike="noStrike" baseline="0" dirty="0">
                <a:latin typeface="Noto Serif" panose="02020600060500020200" pitchFamily="18" charset="0"/>
              </a:rPr>
              <a:t>sortimentskategori utan att det måste göras på ett </a:t>
            </a:r>
            <a:br>
              <a:rPr lang="sv-SE" b="0" i="1" u="none" strike="noStrike" baseline="0" dirty="0">
                <a:latin typeface="Noto Serif" panose="02020600060500020200" pitchFamily="18" charset="0"/>
              </a:rPr>
            </a:br>
            <a:r>
              <a:rPr lang="sv-SE" b="0" i="1" u="none" strike="noStrike" baseline="0" dirty="0">
                <a:latin typeface="Noto Serif" panose="02020600060500020200" pitchFamily="18" charset="0"/>
              </a:rPr>
              <a:t>handelssortiment tillhörande den </a:t>
            </a:r>
            <a:br>
              <a:rPr lang="sv-SE" b="0" i="1" u="none" strike="noStrike" baseline="0" dirty="0">
                <a:latin typeface="Noto Serif" panose="02020600060500020200" pitchFamily="18" charset="0"/>
              </a:rPr>
            </a:br>
            <a:r>
              <a:rPr lang="sv-SE" b="0" i="1" u="none" strike="noStrike" baseline="0" dirty="0">
                <a:latin typeface="Noto Serif" panose="02020600060500020200" pitchFamily="18" charset="0"/>
              </a:rPr>
              <a:t>aktuella sortimentskategorin. </a:t>
            </a:r>
            <a:endParaRPr lang="sv-SE" i="1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9FB3C8BC-18B5-4167-B2AA-7D8D8CDF68FE}"/>
              </a:ext>
            </a:extLst>
          </p:cNvPr>
          <p:cNvSpPr/>
          <p:nvPr/>
        </p:nvSpPr>
        <p:spPr>
          <a:xfrm>
            <a:off x="6258187" y="5734489"/>
            <a:ext cx="2063692" cy="788565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Handelssortiment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17220DBC-1C34-4D4B-B20B-1DC077D74AB6}"/>
              </a:ext>
            </a:extLst>
          </p:cNvPr>
          <p:cNvSpPr/>
          <p:nvPr/>
        </p:nvSpPr>
        <p:spPr>
          <a:xfrm>
            <a:off x="9824907" y="5734489"/>
            <a:ext cx="2063692" cy="788565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Produkt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82E9FB2-C959-487D-A543-AEB74240354B}"/>
              </a:ext>
            </a:extLst>
          </p:cNvPr>
          <p:cNvSpPr/>
          <p:nvPr/>
        </p:nvSpPr>
        <p:spPr>
          <a:xfrm>
            <a:off x="8022672" y="4333403"/>
            <a:ext cx="2063692" cy="78856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Sortimentskategori</a:t>
            </a:r>
          </a:p>
        </p:txBody>
      </p:sp>
      <p:cxnSp>
        <p:nvCxnSpPr>
          <p:cNvPr id="7" name="Rak pilkoppling 6">
            <a:extLst>
              <a:ext uri="{FF2B5EF4-FFF2-40B4-BE49-F238E27FC236}">
                <a16:creationId xmlns:a16="http://schemas.microsoft.com/office/drawing/2014/main" id="{B6D9A8E8-A1C8-4401-B472-4E14DBB4B8CC}"/>
              </a:ext>
            </a:extLst>
          </p:cNvPr>
          <p:cNvCxnSpPr>
            <a:stCxn id="4" idx="0"/>
            <a:endCxn id="6" idx="1"/>
          </p:cNvCxnSpPr>
          <p:nvPr/>
        </p:nvCxnSpPr>
        <p:spPr>
          <a:xfrm flipV="1">
            <a:off x="7290033" y="4727686"/>
            <a:ext cx="732639" cy="1006803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BE8B0316-22C5-46DA-B150-FD9157E39DFF}"/>
              </a:ext>
            </a:extLst>
          </p:cNvPr>
          <p:cNvCxnSpPr>
            <a:stCxn id="5" idx="0"/>
            <a:endCxn id="6" idx="3"/>
          </p:cNvCxnSpPr>
          <p:nvPr/>
        </p:nvCxnSpPr>
        <p:spPr>
          <a:xfrm flipH="1" flipV="1">
            <a:off x="10086364" y="4727686"/>
            <a:ext cx="770389" cy="1006803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ak pilkoppling 8">
            <a:extLst>
              <a:ext uri="{FF2B5EF4-FFF2-40B4-BE49-F238E27FC236}">
                <a16:creationId xmlns:a16="http://schemas.microsoft.com/office/drawing/2014/main" id="{64A0C913-B938-4FA8-A1A1-5BBA3ED028FC}"/>
              </a:ext>
            </a:extLst>
          </p:cNvPr>
          <p:cNvCxnSpPr>
            <a:stCxn id="5" idx="1"/>
            <a:endCxn id="4" idx="3"/>
          </p:cNvCxnSpPr>
          <p:nvPr/>
        </p:nvCxnSpPr>
        <p:spPr>
          <a:xfrm flipH="1">
            <a:off x="8321879" y="6128772"/>
            <a:ext cx="1503028" cy="0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ätvinklig triangel 10">
            <a:extLst>
              <a:ext uri="{FF2B5EF4-FFF2-40B4-BE49-F238E27FC236}">
                <a16:creationId xmlns:a16="http://schemas.microsoft.com/office/drawing/2014/main" id="{AE9D5D64-ECFD-761D-4AE3-FF7E33CA353B}"/>
              </a:ext>
            </a:extLst>
          </p:cNvPr>
          <p:cNvSpPr/>
          <p:nvPr/>
        </p:nvSpPr>
        <p:spPr>
          <a:xfrm>
            <a:off x="7610829" y="622511"/>
            <a:ext cx="430506" cy="793102"/>
          </a:xfrm>
          <a:prstGeom prst="rtTriangle">
            <a:avLst/>
          </a:prstGeom>
          <a:solidFill>
            <a:schemeClr val="accent6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9448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Biometri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B9637"/>
      </a:accent1>
      <a:accent2>
        <a:srgbClr val="007950"/>
      </a:accent2>
      <a:accent3>
        <a:srgbClr val="F59D24"/>
      </a:accent3>
      <a:accent4>
        <a:srgbClr val="A2C617"/>
      </a:accent4>
      <a:accent5>
        <a:srgbClr val="A0306E"/>
      </a:accent5>
      <a:accent6>
        <a:srgbClr val="DFDCD8"/>
      </a:accent6>
      <a:hlink>
        <a:srgbClr val="1F657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small Biometria oktober 2022" id="{25D3BB66-EB4A-43AD-94DE-B3A6CE25BE07}" vid="{6EA05DEA-5033-4964-A6CA-F55F0AAB5E7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A43716AADED64A9B36A5ABA83975D6" ma:contentTypeVersion="6" ma:contentTypeDescription="Skapa ett nytt dokument." ma:contentTypeScope="" ma:versionID="ff259c1eee4295e9dff0a2f5ffbfa7e7">
  <xsd:schema xmlns:xsd="http://www.w3.org/2001/XMLSchema" xmlns:xs="http://www.w3.org/2001/XMLSchema" xmlns:p="http://schemas.microsoft.com/office/2006/metadata/properties" xmlns:ns2="851b9d64-29d1-4c32-b6bc-d94d6c9c2da6" xmlns:ns3="f314094a-a6e6-4b38-95cf-160d2c3454fe" targetNamespace="http://schemas.microsoft.com/office/2006/metadata/properties" ma:root="true" ma:fieldsID="15aabab525f752069f9a1ab87edad234" ns2:_="" ns3:_="">
    <xsd:import namespace="851b9d64-29d1-4c32-b6bc-d94d6c9c2da6"/>
    <xsd:import namespace="f314094a-a6e6-4b38-95cf-160d2c3454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1b9d64-29d1-4c32-b6bc-d94d6c9c2d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4094a-a6e6-4b38-95cf-160d2c3454f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314094a-a6e6-4b38-95cf-160d2c3454fe">
      <UserInfo>
        <DisplayName>Beatrice Yxhammar</DisplayName>
        <AccountId>6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A4393CF5-9E86-4748-B3F1-2D1107BCD3E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D5A0C9A-2F45-47AB-89D8-74F21EF0E940}"/>
</file>

<file path=customXml/itemProps3.xml><?xml version="1.0" encoding="utf-8"?>
<ds:datastoreItem xmlns:ds="http://schemas.openxmlformats.org/officeDocument/2006/customXml" ds:itemID="{C0D123AA-AEB7-478E-B727-B6E913D5283C}">
  <ds:schemaRefs>
    <ds:schemaRef ds:uri="http://schemas.microsoft.com/office/2006/documentManagement/types"/>
    <ds:schemaRef ds:uri="http://purl.org/dc/dcmitype/"/>
    <ds:schemaRef ds:uri="http://www.w3.org/XML/1998/namespace"/>
    <ds:schemaRef ds:uri="851b9d64-29d1-4c32-b6bc-d94d6c9c2da6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f314094a-a6e6-4b38-95cf-160d2c3454f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Presentationsmall Biometria oktober 2022</Template>
  <TotalTime>13268</TotalTime>
  <Words>1564</Words>
  <Application>Microsoft Office PowerPoint</Application>
  <PresentationFormat>Bredbild</PresentationFormat>
  <Paragraphs>306</Paragraphs>
  <Slides>29</Slides>
  <Notes>21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29</vt:i4>
      </vt:variant>
    </vt:vector>
  </HeadingPairs>
  <TitlesOfParts>
    <vt:vector size="38" baseType="lpstr">
      <vt:lpstr>Arial</vt:lpstr>
      <vt:lpstr>Calibri</vt:lpstr>
      <vt:lpstr>Calibri Light</vt:lpstr>
      <vt:lpstr>Noto Serif</vt:lpstr>
      <vt:lpstr>Open Sans</vt:lpstr>
      <vt:lpstr>Open Sans Light</vt:lpstr>
      <vt:lpstr>Symbol</vt:lpstr>
      <vt:lpstr>Systemtypsnitt normalt</vt:lpstr>
      <vt:lpstr>Office-tema</vt:lpstr>
      <vt:lpstr>PowerPoint-presentation</vt:lpstr>
      <vt:lpstr>Sortimentsstrukturen i VIOL 3</vt:lpstr>
      <vt:lpstr>Sortimentsstrukturen i VIOL 3</vt:lpstr>
      <vt:lpstr>AGENDA</vt:lpstr>
      <vt:lpstr>Varför ny sortimentsstruktur i VIOL 3?</vt:lpstr>
      <vt:lpstr>Vilka berörs av sortiment?</vt:lpstr>
      <vt:lpstr>Sortiment | VIOL 2 / VIOL 3  </vt:lpstr>
      <vt:lpstr>Sortimentsstruktur VIOL 3 | Introduktion</vt:lpstr>
      <vt:lpstr>Sortimentsstruktur VIOL 3 | Sortimentskategori</vt:lpstr>
      <vt:lpstr>Sortimentsstruktur VIOL 3 | Handelssortiment</vt:lpstr>
      <vt:lpstr>Sortimentsstruktur VIOL 3 | Produkt</vt:lpstr>
      <vt:lpstr>Sortimentsstrukturen i VIOL 3 | Exempel sågtimmer</vt:lpstr>
      <vt:lpstr>Sortimentsstrukturen i VIOL 3 | Exempel massaved</vt:lpstr>
      <vt:lpstr>Sortimentsstrukturen i VIOL 3 | Exempel GROT</vt:lpstr>
      <vt:lpstr>Hur väljer man rätt sortiment? </vt:lpstr>
      <vt:lpstr>Tillämpning sortiment VIOL 3</vt:lpstr>
      <vt:lpstr>Tillämpning sortiment VIOL 3</vt:lpstr>
      <vt:lpstr>Tillämpning sortiment VIOL 3</vt:lpstr>
      <vt:lpstr>Tillämpning sortiment VIOL 3</vt:lpstr>
      <vt:lpstr>Tillämpning sortiment VIOL 3</vt:lpstr>
      <vt:lpstr>Tillämpning sortiment VIOL 3</vt:lpstr>
      <vt:lpstr>Tillämpning sortiment VIOL 3</vt:lpstr>
      <vt:lpstr>Mer information om sortimentsstrukturen i VIOL 3</vt:lpstr>
      <vt:lpstr>PowerPoint-presentation</vt:lpstr>
      <vt:lpstr>PowerPoint-presentation</vt:lpstr>
      <vt:lpstr>PowerPoint-presentation</vt:lpstr>
      <vt:lpstr>Kommande digitala träffar</vt:lpstr>
      <vt:lpstr>Kommande milstolpar</vt:lpstr>
      <vt:lpstr>Tack för idag!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Melanie Göthe</dc:creator>
  <cp:lastModifiedBy>Melanie Göthe</cp:lastModifiedBy>
  <cp:revision>1</cp:revision>
  <dcterms:created xsi:type="dcterms:W3CDTF">2023-04-04T08:40:45Z</dcterms:created>
  <dcterms:modified xsi:type="dcterms:W3CDTF">2023-04-24T07:06:53Z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0x0101003FA43716AADED64A9B36A5ABA83975D6</vt:lpwstr>
  </property>
</Properties>
</file>