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4"/>
  </p:sldMasterIdLst>
  <p:notesMasterIdLst>
    <p:notesMasterId r:id="rId9"/>
  </p:notesMasterIdLst>
  <p:sldIdLst>
    <p:sldId id="270" r:id="rId5"/>
    <p:sldId id="274" r:id="rId6"/>
    <p:sldId id="275" r:id="rId7"/>
    <p:sldId id="276" r:id="rId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B4F"/>
    <a:srgbClr val="DFDCD8"/>
    <a:srgbClr val="802858"/>
    <a:srgbClr val="A0316E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B8DC19-3F5D-4F43-BC95-DA589BB88E12}" v="3" dt="2026-04-27T06:32:18.965"/>
    <p1510:client id="{AA8493C3-7A52-42E5-B394-A2DBC569C6FA}" v="2" dt="2026-04-27T09:39:43.6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58" autoAdjust="0"/>
  </p:normalViewPr>
  <p:slideViewPr>
    <p:cSldViewPr snapToGrid="0" snapToObjects="1">
      <p:cViewPr varScale="1">
        <p:scale>
          <a:sx n="150" d="100"/>
          <a:sy n="150" d="100"/>
        </p:scale>
        <p:origin x="70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43F16-DF39-4400-B21A-B42FE1984C00}" type="datetimeFigureOut">
              <a:rPr lang="sv-SE" smtClean="0"/>
              <a:t>2026-04-27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1FB51-321E-4D2E-9108-E60F582233D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4872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63718" cy="6858001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618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brightnessContrast bright="-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5863" cy="6858001"/>
          </a:xfrm>
          <a:prstGeom prst="rect">
            <a:avLst/>
          </a:prstGeom>
        </p:spPr>
      </p:pic>
      <p:sp>
        <p:nvSpPr>
          <p:cNvPr id="11" name="Platshållare för text 17">
            <a:extLst>
              <a:ext uri="{FF2B5EF4-FFF2-40B4-BE49-F238E27FC236}">
                <a16:creationId xmlns:a16="http://schemas.microsoft.com/office/drawing/2014/main" id="{BEAC50C6-D276-D0D3-AF5A-3B8B58722F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F12C3DD-6ED7-8426-E5E4-5C7C9332E9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1F7B09D-905B-8475-5568-C65D5ACD5C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816FB3ED-7345-FB3E-2BAF-D26B2A628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EE58499C-1C03-0912-BC93-E33740959A99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152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brightnessContrast bright="-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5863" cy="6858001"/>
          </a:xfrm>
          <a:prstGeom prst="rect">
            <a:avLst/>
          </a:prstGeom>
        </p:spPr>
      </p:pic>
      <p:sp>
        <p:nvSpPr>
          <p:cNvPr id="11" name="Platshållare för text 17">
            <a:extLst>
              <a:ext uri="{FF2B5EF4-FFF2-40B4-BE49-F238E27FC236}">
                <a16:creationId xmlns:a16="http://schemas.microsoft.com/office/drawing/2014/main" id="{BEAC50C6-D276-D0D3-AF5A-3B8B58722F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F12C3DD-6ED7-8426-E5E4-5C7C9332E9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1F7B09D-905B-8475-5568-C65D5ACD5C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816FB3ED-7345-FB3E-2BAF-D26B2A628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</p:spTree>
    <p:extLst>
      <p:ext uri="{BB962C8B-B14F-4D97-AF65-F5344CB8AC3E}">
        <p14:creationId xmlns:p14="http://schemas.microsoft.com/office/powerpoint/2010/main" val="1547013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llansida Rubrik 2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5863" cy="6858001"/>
          </a:xfrm>
          <a:prstGeom prst="rect">
            <a:avLst/>
          </a:prstGeom>
        </p:spPr>
      </p:pic>
      <p:sp>
        <p:nvSpPr>
          <p:cNvPr id="11" name="Platshållare för text 17">
            <a:extLst>
              <a:ext uri="{FF2B5EF4-FFF2-40B4-BE49-F238E27FC236}">
                <a16:creationId xmlns:a16="http://schemas.microsoft.com/office/drawing/2014/main" id="{0F10BEBC-F508-33E1-D47A-872696709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4417AAEF-04C7-C835-A18B-2EA7FCA5C4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3352554-5283-BDCA-D77F-2FF89DEA64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C0DB62F5-4530-E4EF-7E1D-96FF7D78A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7072D53-67D2-C6C9-5555-08DFF40C8851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856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5863" cy="6858001"/>
          </a:xfrm>
          <a:prstGeom prst="rect">
            <a:avLst/>
          </a:prstGeom>
        </p:spPr>
      </p:pic>
      <p:sp>
        <p:nvSpPr>
          <p:cNvPr id="11" name="Platshållare för text 17">
            <a:extLst>
              <a:ext uri="{FF2B5EF4-FFF2-40B4-BE49-F238E27FC236}">
                <a16:creationId xmlns:a16="http://schemas.microsoft.com/office/drawing/2014/main" id="{0F10BEBC-F508-33E1-D47A-872696709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4417AAEF-04C7-C835-A18B-2EA7FCA5C4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3352554-5283-BDCA-D77F-2FF89DEA64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C0DB62F5-4530-E4EF-7E1D-96FF7D78A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</p:spTree>
    <p:extLst>
      <p:ext uri="{BB962C8B-B14F-4D97-AF65-F5344CB8AC3E}">
        <p14:creationId xmlns:p14="http://schemas.microsoft.com/office/powerpoint/2010/main" val="3901912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llansida Rubrik 2 vinter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13497" y="0"/>
            <a:ext cx="12192000" cy="6858000"/>
          </a:xfrm>
          <a:prstGeom prst="rect">
            <a:avLst/>
          </a:prstGeom>
        </p:spPr>
      </p:pic>
      <p:sp>
        <p:nvSpPr>
          <p:cNvPr id="9" name="Platshållare för text 17">
            <a:extLst>
              <a:ext uri="{FF2B5EF4-FFF2-40B4-BE49-F238E27FC236}">
                <a16:creationId xmlns:a16="http://schemas.microsoft.com/office/drawing/2014/main" id="{5481A0A9-8F9B-8184-3B17-8B347D0A3C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22CB45F-D926-C224-A0E0-4B275A47CF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  <a:effectLst>
            <a:outerShdw blurRad="76200" dist="127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E21B7258-64A6-013E-D032-2538B5F271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537509E-5610-D8AC-9636-2F431B7CD6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6B9BF080-966B-B2A5-6CF2-B263A2AD6863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978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llansida Rubrik 2 vin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13497" y="0"/>
            <a:ext cx="12192000" cy="6858000"/>
          </a:xfrm>
          <a:prstGeom prst="rect">
            <a:avLst/>
          </a:prstGeom>
        </p:spPr>
      </p:pic>
      <p:sp>
        <p:nvSpPr>
          <p:cNvPr id="9" name="Platshållare för text 17">
            <a:extLst>
              <a:ext uri="{FF2B5EF4-FFF2-40B4-BE49-F238E27FC236}">
                <a16:creationId xmlns:a16="http://schemas.microsoft.com/office/drawing/2014/main" id="{5481A0A9-8F9B-8184-3B17-8B347D0A3C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22CB45F-D926-C224-A0E0-4B275A47CF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  <a:effectLst>
            <a:outerShdw blurRad="76200" dist="127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E21B7258-64A6-013E-D032-2538B5F271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E537509E-5610-D8AC-9636-2F431B7CD6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</p:spTree>
    <p:extLst>
      <p:ext uri="{BB962C8B-B14F-4D97-AF65-F5344CB8AC3E}">
        <p14:creationId xmlns:p14="http://schemas.microsoft.com/office/powerpoint/2010/main" val="3498699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Mellansida Rubrik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  <p:sp>
        <p:nvSpPr>
          <p:cNvPr id="10" name="Platshållare för text 17">
            <a:extLst>
              <a:ext uri="{FF2B5EF4-FFF2-40B4-BE49-F238E27FC236}">
                <a16:creationId xmlns:a16="http://schemas.microsoft.com/office/drawing/2014/main" id="{55D54CF5-A20D-F263-1941-90D3EF789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B6EA5F53-DB30-7AA8-224B-E2DA99D67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672AAE07-53D8-1E46-8AA6-AFD773A9F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085F7356-8F59-6A7B-9543-7F23F0B76D10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714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Mellansida Rubri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  <p:sp>
        <p:nvSpPr>
          <p:cNvPr id="10" name="Platshållare för text 17">
            <a:extLst>
              <a:ext uri="{FF2B5EF4-FFF2-40B4-BE49-F238E27FC236}">
                <a16:creationId xmlns:a16="http://schemas.microsoft.com/office/drawing/2014/main" id="{55D54CF5-A20D-F263-1941-90D3EF789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B6EA5F53-DB30-7AA8-224B-E2DA99D67D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672AAE07-53D8-1E46-8AA6-AFD773A9F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</p:spTree>
    <p:extLst>
      <p:ext uri="{BB962C8B-B14F-4D97-AF65-F5344CB8AC3E}">
        <p14:creationId xmlns:p14="http://schemas.microsoft.com/office/powerpoint/2010/main" val="80994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ellansida Rubrik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latshållare för text 17">
            <a:extLst>
              <a:ext uri="{FF2B5EF4-FFF2-40B4-BE49-F238E27FC236}">
                <a16:creationId xmlns:a16="http://schemas.microsoft.com/office/drawing/2014/main" id="{62924740-C187-8DF3-5167-4FEA1EF8B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ABDF81CB-E95D-B078-3B98-161207B04B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93277"/>
            <a:ext cx="4634852" cy="577850"/>
          </a:xfrm>
        </p:spPr>
        <p:txBody>
          <a:bodyPr>
            <a:normAutofit/>
          </a:bodyPr>
          <a:lstStyle>
            <a:lvl1pPr marL="0" indent="0">
              <a:buFontTx/>
              <a:buNone/>
              <a:defRPr/>
            </a:lvl1pPr>
            <a:lvl5pPr marL="0" indent="0" algn="l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4"/>
            <a:r>
              <a:rPr lang="sv-SE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2024-XX-XX</a:t>
            </a: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80B6A99-B785-72AD-FB8B-F03E0A822F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5392BB03-7DD2-AC5F-8DB3-27EB70C97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F5CF1D54-A418-E945-9664-82F7D88F0B41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277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ellansida Rubri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latshållare för text 17">
            <a:extLst>
              <a:ext uri="{FF2B5EF4-FFF2-40B4-BE49-F238E27FC236}">
                <a16:creationId xmlns:a16="http://schemas.microsoft.com/office/drawing/2014/main" id="{62924740-C187-8DF3-5167-4FEA1EF8B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ABDF81CB-E95D-B078-3B98-161207B04B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93277"/>
            <a:ext cx="4634852" cy="577850"/>
          </a:xfrm>
        </p:spPr>
        <p:txBody>
          <a:bodyPr>
            <a:normAutofit/>
          </a:bodyPr>
          <a:lstStyle>
            <a:lvl1pPr marL="0" indent="0">
              <a:buFontTx/>
              <a:buNone/>
              <a:defRPr/>
            </a:lvl1pPr>
            <a:lvl5pPr marL="0" indent="0" algn="l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4"/>
            <a:r>
              <a:rPr lang="sv-SE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2024-XX-XX</a:t>
            </a: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80B6A99-B785-72AD-FB8B-F03E0A822F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5392BB03-7DD2-AC5F-8DB3-27EB70C97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F5CF1D54-A418-E945-9664-82F7D88F0B41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19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innehåll måltavla du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400" y="795403"/>
            <a:ext cx="6154911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1BDC9F7A-B7E4-9C19-4178-DFFB80237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114" y="1825625"/>
            <a:ext cx="6168196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4FC3824-ED2E-D98F-AACA-F089EEC04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12" y="0"/>
            <a:ext cx="4992000" cy="6857999"/>
          </a:xfrm>
          <a:prstGeom prst="rect">
            <a:avLst/>
          </a:prstGeom>
        </p:spPr>
      </p:pic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6D36B0E1-3403-745B-143F-4BC78B5317E6}"/>
              </a:ext>
            </a:extLst>
          </p:cNvPr>
          <p:cNvCxnSpPr>
            <a:cxnSpLocks/>
          </p:cNvCxnSpPr>
          <p:nvPr userDrawn="1"/>
        </p:nvCxnSpPr>
        <p:spPr>
          <a:xfrm>
            <a:off x="5352400" y="795403"/>
            <a:ext cx="0" cy="895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562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1">
          <p15:clr>
            <a:srgbClr val="FBAE40"/>
          </p15:clr>
        </p15:guide>
        <p15:guide id="2" pos="313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263718" cy="6858001"/>
          </a:xfrm>
          <a:prstGeom prst="rect">
            <a:avLst/>
          </a:prstGeom>
        </p:spPr>
      </p:pic>
      <p:sp>
        <p:nvSpPr>
          <p:cNvPr id="3" name="Platshållare för text 17">
            <a:extLst>
              <a:ext uri="{FF2B5EF4-FFF2-40B4-BE49-F238E27FC236}">
                <a16:creationId xmlns:a16="http://schemas.microsoft.com/office/drawing/2014/main" id="{D4B00FDD-FC4D-289A-AA00-106C056D2F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F13ECEFE-DCE4-81EF-60F5-B092AC32FF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75FE8AC3-206A-EE68-D48D-C54B06CA8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FF077CE6-AEB6-8464-C607-C5EEDDB4D01C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033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text 17">
            <a:extLst>
              <a:ext uri="{FF2B5EF4-FFF2-40B4-BE49-F238E27FC236}">
                <a16:creationId xmlns:a16="http://schemas.microsoft.com/office/drawing/2014/main" id="{EF68E750-68FD-77D0-D74B-B57293104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9BA4662-25AE-966E-139B-1521763EE1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6C563651-5874-A49C-501D-9566EAF56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8E82F1C-5FA6-F770-FCA5-BE050AC62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7093D5B2-1E7B-FCE3-E9ED-9F802713C053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121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  <p:sp>
        <p:nvSpPr>
          <p:cNvPr id="3" name="Platshållare för text 17">
            <a:extLst>
              <a:ext uri="{FF2B5EF4-FFF2-40B4-BE49-F238E27FC236}">
                <a16:creationId xmlns:a16="http://schemas.microsoft.com/office/drawing/2014/main" id="{1391DF4A-FF35-ADEB-E895-69963EDE7B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  <a:effectLst>
            <a:outerShdw blurRad="50800" dist="38100" dir="2700000" algn="tl" rotWithShape="0">
              <a:prstClr val="black">
                <a:alpha val="91000"/>
              </a:prstClr>
            </a:outerShdw>
          </a:effectLst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B1C28E-8ED6-8F85-C1D8-E6CA38BC7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FAEB988D-2396-68C7-1695-B446B326FC6F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338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text 17">
            <a:extLst>
              <a:ext uri="{FF2B5EF4-FFF2-40B4-BE49-F238E27FC236}">
                <a16:creationId xmlns:a16="http://schemas.microsoft.com/office/drawing/2014/main" id="{4F3987CF-3DD3-286B-B1A4-7115DC0534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E98BE06-4782-224D-365A-46FD554A79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51D9F5FB-173C-7252-A5A8-1F5CEC346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F49F2F7C-B5D5-0F3F-25B5-8F2FA25C1CA7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902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2F7022C9-9C51-9AAE-6810-CAB96C81DB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4373F92-E5E3-A968-0D1E-3A3C7C7AEB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7D2595B0-39E5-5F40-B97F-1F86BA03E5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972EE5C6-A783-C1E5-1A79-E9424E265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3E8B4A4B-86ED-B849-1EC0-94E903E1EB95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881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tshållare för text 17">
            <a:extLst>
              <a:ext uri="{FF2B5EF4-FFF2-40B4-BE49-F238E27FC236}">
                <a16:creationId xmlns:a16="http://schemas.microsoft.com/office/drawing/2014/main" id="{376A1CA8-1890-E2F0-1138-9BA6AE8301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9A44ADC9-CC30-EB60-ACE8-AF4907B19B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64687A7-E2AF-072A-0FCD-B2B78E01D0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C2011392-9854-F67A-3DE4-1C5D30EAE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9F301B-7BA2-FB38-B93E-03650E985C21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239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sida mål och fokus dunge måltav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6" name="Platshållare för text 17">
            <a:extLst>
              <a:ext uri="{FF2B5EF4-FFF2-40B4-BE49-F238E27FC236}">
                <a16:creationId xmlns:a16="http://schemas.microsoft.com/office/drawing/2014/main" id="{6F03E6C8-6599-DC3C-4172-443B8CD59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5DE0331C-D460-19A4-EB47-2ECFEBE76F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FC7BB658-6F33-6C0C-BC5F-708832AE61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6265A3-A49E-320F-AB81-C4C1E8413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327F65F-0D7A-256D-4672-D11286E1F148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120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sida mål och fokus hav bakgrund måltav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6" name="Platshållare för text 17">
            <a:extLst>
              <a:ext uri="{FF2B5EF4-FFF2-40B4-BE49-F238E27FC236}">
                <a16:creationId xmlns:a16="http://schemas.microsoft.com/office/drawing/2014/main" id="{B6D79851-B9FE-EA22-CDBA-E24E95802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70CF3AE-14BD-C432-86DB-A330FA4C1F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8606A714-8D50-20F0-3EF9-0413F48EC4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6219B8D1-8282-0448-C68D-CB19086EF4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33E7BFA1-80E0-BE77-D8B9-675966E2DC32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940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17">
            <a:extLst>
              <a:ext uri="{FF2B5EF4-FFF2-40B4-BE49-F238E27FC236}">
                <a16:creationId xmlns:a16="http://schemas.microsoft.com/office/drawing/2014/main" id="{8D9007C7-5967-EA4E-AB56-25E300772C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  <a:effectLst/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D4A02E4-9841-3229-0FFB-870F0006AE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93277"/>
            <a:ext cx="4634852" cy="577850"/>
          </a:xfrm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/>
            </a:lvl1pPr>
            <a:lvl5pPr marL="0" indent="0" algn="l">
              <a:buNone/>
              <a:defRPr sz="1600">
                <a:solidFill>
                  <a:schemeClr val="tx1"/>
                </a:solidFill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4"/>
            <a:r>
              <a:rPr lang="sv-SE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2024-XX-XX</a:t>
            </a: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5BEB19C-8076-E447-3B55-15E464C3E8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BA06092D-6CBB-891C-F6DE-732FA32AD1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F996E402-CBAC-DA2F-A374-9C2B698BAE49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05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66B81C4-C747-6BE0-4ED3-8F3148ACD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353EEF15-6B80-F0D6-A2B8-79993CB61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4DB2D054-D6C4-B290-DD02-22E422C7FCB2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7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innehåll skog du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882F9DD-9AD3-FD08-DEA7-264071B56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0" y="1"/>
            <a:ext cx="4979988" cy="6857999"/>
          </a:xfrm>
          <a:prstGeom prst="rect">
            <a:avLst/>
          </a:prstGeom>
        </p:spPr>
      </p:pic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09F26110-E29F-30E5-C8E1-65CE5FC79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114" y="1825625"/>
            <a:ext cx="6168196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0E0A63B-5CA9-F1ED-E80C-F617CC8BCB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0CE60CCB-DA38-415A-3315-37CEDCB65F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400" y="795403"/>
            <a:ext cx="6154911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05818307-A689-8A53-004B-EFEB3C10E59E}"/>
              </a:ext>
            </a:extLst>
          </p:cNvPr>
          <p:cNvCxnSpPr>
            <a:cxnSpLocks/>
          </p:cNvCxnSpPr>
          <p:nvPr userDrawn="1"/>
        </p:nvCxnSpPr>
        <p:spPr>
          <a:xfrm>
            <a:off x="5352400" y="795403"/>
            <a:ext cx="0" cy="895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212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3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66B81C4-C747-6BE0-4ED3-8F3148ACDC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353EEF15-6B80-F0D6-A2B8-79993CB61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2873141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7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punktlista 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29490CA-7327-04C5-91F4-390AD0B90B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418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F83402F-3258-5AC8-567B-2F6B71628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BEF0281-8A30-FC30-9963-C03010386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6D3D6026-A296-B058-555B-779BABF739F7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217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punktlista 3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29490CA-7327-04C5-91F4-390AD0B90B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33418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DF7A6822-1AB2-A8CC-8386-BA88A265795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28636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BB14336-94A7-D363-0A4D-C9ABBFAF24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DE3F32F-C4D0-CFE0-6587-7744ABE8C1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68852E75-9097-7746-27F3-3A4E64467057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863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ellansida Egen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31BA07DA-DDBB-4369-8027-E86DBBE3C1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99313" y="0"/>
            <a:ext cx="499268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Infoga egen bild här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A958361-2B07-2E17-896C-4F1613060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73720F8-7C02-CEEF-492B-EA60CF63FA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163" y="795403"/>
            <a:ext cx="6154911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2352CA96-3574-20C2-75F3-5E696BFE04A7}"/>
              </a:ext>
            </a:extLst>
          </p:cNvPr>
          <p:cNvCxnSpPr>
            <a:cxnSpLocks/>
          </p:cNvCxnSpPr>
          <p:nvPr userDrawn="1"/>
        </p:nvCxnSpPr>
        <p:spPr>
          <a:xfrm>
            <a:off x="836163" y="795403"/>
            <a:ext cx="0" cy="895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objekt 4">
            <a:extLst>
              <a:ext uri="{FF2B5EF4-FFF2-40B4-BE49-F238E27FC236}">
                <a16:creationId xmlns:a16="http://schemas.microsoft.com/office/drawing/2014/main" id="{C1B4DA47-60D2-02F0-BD31-C8D214E2DF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4240" y="310257"/>
            <a:ext cx="348248" cy="3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52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sid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17">
            <a:extLst>
              <a:ext uri="{FF2B5EF4-FFF2-40B4-BE49-F238E27FC236}">
                <a16:creationId xmlns:a16="http://schemas.microsoft.com/office/drawing/2014/main" id="{2E38C886-4B40-2542-32E5-4776540AE9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  <a:effectLst/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sp>
        <p:nvSpPr>
          <p:cNvPr id="4" name="Platshållare för text 5">
            <a:extLst>
              <a:ext uri="{FF2B5EF4-FFF2-40B4-BE49-F238E27FC236}">
                <a16:creationId xmlns:a16="http://schemas.microsoft.com/office/drawing/2014/main" id="{31B48824-5CAD-8A12-19E7-9FEA65D23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93277"/>
            <a:ext cx="4634852" cy="577850"/>
          </a:xfrm>
          <a:effectLst/>
        </p:spPr>
        <p:txBody>
          <a:bodyPr>
            <a:normAutofit/>
          </a:bodyPr>
          <a:lstStyle>
            <a:lvl1pPr marL="0" indent="0">
              <a:buFontTx/>
              <a:buNone/>
              <a:defRPr/>
            </a:lvl1pPr>
            <a:lvl5pPr marL="0" indent="0" algn="l">
              <a:buNone/>
              <a:defRPr sz="1600">
                <a:solidFill>
                  <a:schemeClr val="tx1"/>
                </a:solidFill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4"/>
            <a:r>
              <a:rPr lang="sv-SE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2024-XX-XX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00D55C3-1305-E9CC-C6FD-35EBB44D1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E823ED1E-3E10-8EAA-4E1C-83E035F17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5BB797BA-4A4A-2AC9-B5B0-5393626F7896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669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255B3EB-F73B-9648-CFC8-08854E6AA7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DBC97D2-82DF-321A-55F8-4FCEF8CD3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C0C6C370-3C54-C163-48B6-171B513056DB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228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255B3EB-F73B-9648-CFC8-08854E6AA7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DBC97D2-82DF-321A-55F8-4FCEF8CD3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1912176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punktlista 2 kolumn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29490CA-7327-04C5-91F4-390AD0B90B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418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FC3E393-BA9A-403E-5893-06BCE88F0F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A80664E-3EC5-D69A-C6AD-DD8CCCA127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1A132218-C25C-B3E6-8F20-EB086FAFD335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893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 3 kolumn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29490CA-7327-04C5-91F4-390AD0B90B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33418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DF7A6822-1AB2-A8CC-8386-BA88A265795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28636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0C65834-1C57-FD68-F5DE-7712ABC99C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F979CBD-7F87-9D82-C857-FA52FBA6D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6A555201-22EC-0381-8037-E01B46F50195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135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brödtext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F7FEA62-FC6B-C61F-92DC-ABE6ADF03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5A44CE6-14E3-0966-86F9-35DC0CEE6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BE0057D-C7F2-DD59-C007-8D36AFE70D6E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180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innehåll måltavla ha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AD4792B-8E63-547A-848F-96D0BE6951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" y="2"/>
            <a:ext cx="4979988" cy="6857998"/>
          </a:xfrm>
          <a:prstGeom prst="rect">
            <a:avLst/>
          </a:prstGeom>
        </p:spPr>
      </p:pic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E1E8DF24-26B0-EC24-17B1-A070CB6A7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114" y="1825625"/>
            <a:ext cx="6168196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560C6C7D-A189-3820-64AC-2BFC8AFC94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A92EBEDF-A0F5-5FA1-E9DD-A5DFD409B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400" y="795403"/>
            <a:ext cx="6154911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4C6EA429-90BC-BDC3-D21D-5DA289E5D0DF}"/>
              </a:ext>
            </a:extLst>
          </p:cNvPr>
          <p:cNvCxnSpPr>
            <a:cxnSpLocks/>
          </p:cNvCxnSpPr>
          <p:nvPr userDrawn="1"/>
        </p:nvCxnSpPr>
        <p:spPr>
          <a:xfrm>
            <a:off x="5352400" y="795403"/>
            <a:ext cx="0" cy="895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52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3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Rubriksida lav skog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0" y="2342732"/>
            <a:ext cx="12557697" cy="4515268"/>
          </a:xfrm>
          <a:prstGeom prst="rect">
            <a:avLst/>
          </a:prstGeom>
        </p:spPr>
      </p:pic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24936C8-8506-0737-AB42-CD7D16B3FA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7691EA2-E55F-5EF4-CC8F-640BBDC4D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A00DB146-C95C-5498-00F1-0ED78D16BBBC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002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Rubrik och punktlista lav skog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DC8A5453-D1D3-EF23-0D70-FB9EA7A908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0" y="2342732"/>
            <a:ext cx="12557697" cy="4515268"/>
          </a:xfrm>
          <a:prstGeom prst="rect">
            <a:avLst/>
          </a:prstGeom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3C96AB0D-CE90-4FB2-01C6-15BABE360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16FE10A-EBA7-BC77-BDB7-71F0987FEE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ABEC7CE-C44F-C594-BB92-E316C3ABEA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F9C09D7A-6B05-58F6-DB0F-FCB9C17FC56D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567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punktlista 2 kolumn lav SKOG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4C8B6A22-43F3-C887-C185-008B322FF0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0" y="2342732"/>
            <a:ext cx="12557697" cy="4515268"/>
          </a:xfrm>
          <a:prstGeom prst="rect">
            <a:avLst/>
          </a:prstGeom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6924870F-AC55-7DB0-CA30-6144D101C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02D76BCA-5495-4187-F2A0-BB492163C68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418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3FA592B-59C3-F7A0-89F7-F00FC00B4D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5" cy="5256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8A82E475-C725-D4DA-FF2D-6930AF3124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B0ED6B1-F893-10D3-CA4E-225BA8E1FF1B}"/>
              </a:ext>
            </a:extLst>
          </p:cNvPr>
          <p:cNvCxnSpPr/>
          <p:nvPr userDrawn="1"/>
        </p:nvCxnSpPr>
        <p:spPr>
          <a:xfrm>
            <a:off x="952010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963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sida solid hav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AE9CA64-2EBC-7D94-F52E-BC0D3BBDA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A28C910A-7D4D-F28D-176C-B36DC580E2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03FEC980-E2D8-9C25-82D1-585A55981CB6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996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C80E6FB-4E23-A393-6262-6F2BCDC21D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7189E67D-71F8-AF5F-4048-0BC52F3D92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6459910B-5C6F-6E9C-5D6F-4F85903C1C92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900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C80E6FB-4E23-A393-6262-6F2BCDC21D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7189E67D-71F8-AF5F-4048-0BC52F3D92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63404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punktlista 2 kolumn hav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CE612BA-294B-2E36-AD98-75CE17E362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36916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A5CE011-7404-7C80-776F-44239D1471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B458CD0-D91B-AC7F-BD46-751F44941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A7BD08F8-A9D1-8C7B-4FE2-0AA1D58FE186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179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punktlista 3 kolumn hav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CE612BA-294B-2E36-AD98-75CE17E362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760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E58C9758-CBCD-8CE3-7D79-6B5B7223053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13801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3E38B64-13C1-336E-6DD5-E819811EE9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7959E97-3013-1038-ABB3-111BBF6D9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D4A9C279-D2B1-9214-BB87-0812BC493919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490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Rubriksida hav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</a:blip>
          <a:srcRect/>
          <a:stretch/>
        </p:blipFill>
        <p:spPr>
          <a:xfrm>
            <a:off x="0" y="2342732"/>
            <a:ext cx="12557697" cy="4515268"/>
          </a:xfrm>
          <a:prstGeom prst="rect">
            <a:avLst/>
          </a:prstGeom>
        </p:spPr>
      </p:pic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2206D35-A8CB-35C9-7815-A03753B3D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CA037A73-1CE8-DDBC-BA98-7BD0A30BA8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34079269-6EEC-2B7A-6208-CF4CD9D54FAA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50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3051163-59B3-0F99-6A4A-2B7CD82F42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</a:blip>
          <a:srcRect/>
          <a:stretch/>
        </p:blipFill>
        <p:spPr>
          <a:xfrm>
            <a:off x="0" y="2389454"/>
            <a:ext cx="12557697" cy="4515268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E1BA701-C146-509E-E3A3-1F9AD3FCDB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461C212-1657-7A6B-9475-F643FF074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77364A71-E59C-07E2-FF15-619F1AE99B1C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517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innehåll skog ha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B26A6CA-71FE-B687-792C-FFA5F78549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0" y="0"/>
            <a:ext cx="4979988" cy="6858000"/>
          </a:xfrm>
          <a:prstGeom prst="rect">
            <a:avLst/>
          </a:prstGeom>
        </p:spPr>
      </p:pic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4A39E9E5-B32B-7F54-7607-7B6FD7567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114" y="1825625"/>
            <a:ext cx="6168196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86B4BFA-2D17-FB60-ED31-A98B566A83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3DF02CE9-38C4-1A4B-7F81-0F0A25CB7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400" y="795403"/>
            <a:ext cx="6154911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119352B7-933E-3D9A-BC93-8C70466B5A18}"/>
              </a:ext>
            </a:extLst>
          </p:cNvPr>
          <p:cNvCxnSpPr>
            <a:cxnSpLocks/>
          </p:cNvCxnSpPr>
          <p:nvPr userDrawn="1"/>
        </p:nvCxnSpPr>
        <p:spPr>
          <a:xfrm>
            <a:off x="5352400" y="795403"/>
            <a:ext cx="0" cy="895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81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3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punktlista 2 kolumn SKOGhav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48A9F85-4B7F-5F50-E14B-82A6FF4220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</a:blip>
          <a:srcRect/>
          <a:stretch/>
        </p:blipFill>
        <p:spPr>
          <a:xfrm>
            <a:off x="0" y="2389454"/>
            <a:ext cx="12557697" cy="4515268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CE612BA-294B-2E36-AD98-75CE17E362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36916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39FB858-16FE-E394-A640-F1FD2912F7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FAEA834-42E3-A988-2A64-2ED99AB378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7E515175-0428-F663-2D0B-DA7560269319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835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sida solid dunge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E688C9D-2664-B11E-AFF0-7A1BEDF2A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BDB05B07-F9B4-0913-F240-12A0CC683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235F6E99-B64C-83B0-1CFD-407220E4F50E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339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52B1176-BCA7-8AF5-832A-E042E9FEAE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AD016AA-08D6-0CE0-B1E5-5BD2543A5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99B6046-24ED-6F13-CC50-9EDCD9545072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261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52B1176-BCA7-8AF5-832A-E042E9FEAE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AD016AA-08D6-0CE0-B1E5-5BD2543A5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1545750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punktlista 2 kolumn dunge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D05F925-7472-3A2B-EE25-072D9D8F2BA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10022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985D4AE-2700-E040-6CA5-2C406067AA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16EBF8F-7918-1EDA-8053-27AF606E6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5C24538D-7490-9DE6-E1C0-DE240E3ABC9A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200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 3 kolumn dunge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D05F925-7472-3A2B-EE25-072D9D8F2BA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760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D4225149-943D-DE4C-2134-B866E453174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138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08B44BD-BFD4-4F54-E034-7FBAAF3F88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79D5D2CE-656D-61F2-7BB4-112EF0EBD1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55B6C1EF-392F-C331-445A-FD14B4238AE5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868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Rubriksida skog dunge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D0F882EC-709A-DA4A-7573-2FAAAEC22E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0" y="2383967"/>
            <a:ext cx="12556235" cy="4514742"/>
          </a:xfrm>
          <a:prstGeom prst="rect">
            <a:avLst/>
          </a:prstGeom>
        </p:spPr>
      </p:pic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48A0304-F40C-FF74-C973-4AFF1218F6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0A0A8785-0333-A6EF-E88A-B64333435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F4F37D1E-DAE4-F2CD-38EA-B5A1AC5609B3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916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DE4C6A9-30C6-A357-0C50-F3FEDBC87D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0" y="2383967"/>
            <a:ext cx="12556235" cy="4514742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C91F77F-A76A-F6ED-E551-B55D7287DF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DA7CD36E-E9B9-CFAB-EE50-B5EBE9C17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714BC4F5-3038-9EF5-0B2C-93E902E009B3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306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 2 kolumn SKOGdunge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09DC4A0-4993-02B8-54FE-FE25B21950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0" y="2383967"/>
            <a:ext cx="12556235" cy="4514742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AD05F925-7472-3A2B-EE25-072D9D8F2BA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10022" y="1825625"/>
            <a:ext cx="50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EA2A80A-4E52-B36C-8149-DC418373D7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5" cy="525616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50F67437-0690-5CE4-C57E-8D7D6C137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8E640787-7C90-F658-9858-21C8CFF7BABD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912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sid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</a:blip>
          <a:srcRect/>
          <a:stretch/>
        </p:blipFill>
        <p:spPr>
          <a:xfrm>
            <a:off x="0" y="2384429"/>
            <a:ext cx="12553111" cy="4513619"/>
          </a:xfrm>
          <a:prstGeom prst="rect">
            <a:avLst/>
          </a:prstGeom>
          <a:effectLst/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5" name="Platshållare för text 17">
            <a:extLst>
              <a:ext uri="{FF2B5EF4-FFF2-40B4-BE49-F238E27FC236}">
                <a16:creationId xmlns:a16="http://schemas.microsoft.com/office/drawing/2014/main" id="{48251019-C2A5-34A3-3B9B-70DC858E38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502181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3CC48DB-1A12-5ADD-E46D-0ADFE64FCE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6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BC98B54D-0F1D-D3FC-BE2D-16CBFBE60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31AB1D72-3646-384A-1F0F-FF768D093936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91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/ innehåll eg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4A39E9E5-B32B-7F54-7607-7B6FD7567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114" y="1825625"/>
            <a:ext cx="6168196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2" name="Platshållare för bild 6">
            <a:extLst>
              <a:ext uri="{FF2B5EF4-FFF2-40B4-BE49-F238E27FC236}">
                <a16:creationId xmlns:a16="http://schemas.microsoft.com/office/drawing/2014/main" id="{73DD4601-7ABE-4E27-23E0-021FE902259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92687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egen bild här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F63CAFE-5548-6D8E-5E4A-AB983E50DE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789C6D1A-2949-5AEC-053A-C50392228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2400" y="795403"/>
            <a:ext cx="6154911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F56FA898-65D4-4AF9-AF57-480F0FA0C84A}"/>
              </a:ext>
            </a:extLst>
          </p:cNvPr>
          <p:cNvCxnSpPr>
            <a:cxnSpLocks/>
          </p:cNvCxnSpPr>
          <p:nvPr userDrawn="1"/>
        </p:nvCxnSpPr>
        <p:spPr>
          <a:xfrm>
            <a:off x="5352400" y="795403"/>
            <a:ext cx="0" cy="895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688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3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1F64F3E-4C23-0498-7636-B623A353D8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</a:blip>
          <a:srcRect/>
          <a:stretch/>
        </p:blipFill>
        <p:spPr>
          <a:xfrm>
            <a:off x="0" y="2384429"/>
            <a:ext cx="12553111" cy="4513619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C30E3ED-B95A-B5D1-CAE5-1AE39D0998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6"/>
          </a:xfrm>
          <a:prstGeom prst="rect">
            <a:avLst/>
          </a:prstGeom>
        </p:spPr>
      </p:pic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D0EC2B74-0D98-1531-77E1-E2DF7FD056E6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76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skog du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4A97EDE0-48D4-51D7-2AB1-430B9AA9DD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0" y="2383967"/>
            <a:ext cx="12556235" cy="451474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4" name="Platshållare för text 17">
            <a:extLst>
              <a:ext uri="{FF2B5EF4-FFF2-40B4-BE49-F238E27FC236}">
                <a16:creationId xmlns:a16="http://schemas.microsoft.com/office/drawing/2014/main" id="{6AD6F827-DA12-383A-0312-558D51941F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53286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DF68FD2-32DB-EC31-8544-C55A521B0D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6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57C9F481-34F9-C681-141B-6EB06A90DB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1B6E7476-2C17-9214-E7E9-7AD8DAF86F15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945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D2CDD1A-7E21-8AFD-A1BF-C28319AC32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0" y="2383967"/>
            <a:ext cx="12556235" cy="4514742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414BA7AB-C86C-4934-53BC-C97645C6FC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EC04E04-AF0A-B6E1-5B8D-76C0137FA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6"/>
          </a:xfrm>
          <a:prstGeom prst="rect">
            <a:avLst/>
          </a:prstGeom>
        </p:spPr>
      </p:pic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C68DBA6E-A0AB-507A-15D0-968AA88BEF70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477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sida skog ha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1" y="2389386"/>
            <a:ext cx="12547656" cy="451165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3" name="Platshållare för text 17">
            <a:extLst>
              <a:ext uri="{FF2B5EF4-FFF2-40B4-BE49-F238E27FC236}">
                <a16:creationId xmlns:a16="http://schemas.microsoft.com/office/drawing/2014/main" id="{4ED27F50-7431-CAB8-E5BA-7F526D90E1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53286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5AECCAA-F44E-1E66-76F7-70AC2A45C2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6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8F56B185-37E0-8DD3-25BF-D8807A731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A7B3561D-7D5A-017E-14C7-4A8431BA3C14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690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0E7C8AF-0E2A-4F8D-6048-E4305DD764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1" y="2389386"/>
            <a:ext cx="12547656" cy="4511658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814D60BB-671D-6BD8-7EF1-A64DA0670A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6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3370C480-E33D-7C2D-C5D0-1B35DA2E1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5EC82B53-C15E-CA3E-6C7B-9B9F82EA4F6C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62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 och punktlista dunge måltavla 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AA93A11-6CBE-CDE0-EBCB-D752F8E68D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9EA9EAB-AB27-6951-9E2A-1BDD731BD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0133CF6B-BE62-B55E-8237-D942E896844B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388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 och punktlista dunge måltavla tre ko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B35C566-D6E2-B9E9-65EF-A69A9586C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867F7036-FDA5-1701-6B84-AA241F566FF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760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846576BA-6EB3-B78D-CC93-E9DCB889F0A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138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592049F-A66E-8F13-55EC-EFEFA84416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85F6441B-2403-C542-7BC4-5BD0F50104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978C2604-CDC0-A5BC-AE2D-4A1F776D2234}"/>
              </a:ext>
            </a:extLst>
          </p:cNvPr>
          <p:cNvCxnSpPr/>
          <p:nvPr userDrawn="1"/>
        </p:nvCxnSpPr>
        <p:spPr>
          <a:xfrm>
            <a:off x="944750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257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 och punktlista dunge skog 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AA93A11-6CBE-CDE0-EBCB-D752F8E68D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9EA9EAB-AB27-6951-9E2A-1BDD731BD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0133CF6B-BE62-B55E-8237-D942E896844B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410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 och punktlista dunge skog utan linje 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AA93A11-6CBE-CDE0-EBCB-D752F8E68D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9EA9EAB-AB27-6951-9E2A-1BDD731BD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2284147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 och punktlista dunge måltavla tre ko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B35C566-D6E2-B9E9-65EF-A69A9586C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867F7036-FDA5-1701-6B84-AA241F566FF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760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846576BA-6EB3-B78D-CC93-E9DCB889F0A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138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592049F-A66E-8F13-55EC-EFEFA84416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85F6441B-2403-C542-7BC4-5BD0F50104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978C2604-CDC0-A5BC-AE2D-4A1F776D2234}"/>
              </a:ext>
            </a:extLst>
          </p:cNvPr>
          <p:cNvCxnSpPr/>
          <p:nvPr userDrawn="1"/>
        </p:nvCxnSpPr>
        <p:spPr>
          <a:xfrm>
            <a:off x="944750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20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/ innehåll eg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6">
            <a:extLst>
              <a:ext uri="{FF2B5EF4-FFF2-40B4-BE49-F238E27FC236}">
                <a16:creationId xmlns:a16="http://schemas.microsoft.com/office/drawing/2014/main" id="{73DD4601-7ABE-4E27-23E0-021FE902259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Infoga bakgrundsbild här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4A39E9E5-B32B-7F54-7607-7B6FD7567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916" y="1825625"/>
            <a:ext cx="10775997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789C6D1A-2949-5AEC-053A-C50392228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916" y="795403"/>
            <a:ext cx="10370362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F63CAFE-5548-6D8E-5E4A-AB983E50DE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49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7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 och punktlista hav måltavla 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BAF42EB-00F4-C809-1E16-FEFCEA49E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812112D7-7FFF-AD5F-26C7-A943C7205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0C7F31F-672B-40A6-CD28-A6499C33D650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798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 och punktlista hav måltavla tre ko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B35C566-D6E2-B9E9-65EF-A69A9586C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867F7036-FDA5-1701-6B84-AA241F566FF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760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846576BA-6EB3-B78D-CC93-E9DCB889F0A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138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A42FB4C-967D-C564-801E-63AF2FD339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4517EC4A-4551-D095-0C16-FAF81590E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sm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73BF5AA5-28DA-042A-6C6C-305B4575DD9F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764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 och punktlista hav skog 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BAF42EB-00F4-C809-1E16-FEFCEA49E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812112D7-7FFF-AD5F-26C7-A943C7205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0C7F31F-672B-40A6-CD28-A6499C33D650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52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 och punktlista hav skog utan linje 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BAF42EB-00F4-C809-1E16-FEFCEA49E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812112D7-7FFF-AD5F-26C7-A943C7205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4261518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 och punktlista hav skog tre ko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4B35C566-D6E2-B9E9-65EF-A69A9586C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867F7036-FDA5-1701-6B84-AA241F566FF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76001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846576BA-6EB3-B78D-CC93-E9DCB889F0A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13800" y="1825625"/>
            <a:ext cx="32400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A42FB4C-967D-C564-801E-63AF2FD339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4" cy="52561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4517EC4A-4551-D095-0C16-FAF81590E6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73BF5AA5-28DA-042A-6C6C-305B4575DD9F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988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977BD84-3E36-316C-A7A6-4F2C018023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3" cy="525615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2472ED17-BE7E-82B4-77D6-8C7136BCE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4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4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870F383-D937-FD02-8B57-05A085486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9CCEB4D3-0C75-B6DA-4843-485511CC5434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650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erif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DF1EDB6-22D6-BC83-3215-01C3A69B57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3" cy="525615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23B859E2-9F61-05DA-CEA4-C69159A96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693682CD-1F4B-CB67-FF72-E4FF846C235A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91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705585A7-91A8-AD9C-93E8-5406B5BEB0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E6B9CFFB-446F-5194-6CDB-39C8F5CE43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erif"/>
              <a:ea typeface="+mn-ea"/>
              <a:cs typeface="+mn-cs"/>
            </a:endParaRP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780" y="4181900"/>
            <a:ext cx="9144000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999EC442-BD3A-9F4D-E47C-36234405B5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3" cy="52561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BB78B60-38D2-EFF0-4CA4-C4779548D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  <a:effectLst/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9E97673D-D975-82AE-0700-1F77350E6FDB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5118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erif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 dirty="0"/>
              <a:t>Klicka här för att skriva text</a:t>
            </a:r>
          </a:p>
          <a:p>
            <a:pPr lvl="1"/>
            <a:r>
              <a:rPr lang="sv-SE" dirty="0"/>
              <a:t>Nivå två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78E8D31-6FFF-9A57-BF37-1ED2279C0B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353800" y="310256"/>
            <a:ext cx="532353" cy="525615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24C635C1-4AC5-B554-B7CB-F2D441ED05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0" i="0" cap="all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72BB1C32-684A-E7F0-5CDC-DCCB73F55903}"/>
              </a:ext>
            </a:extLst>
          </p:cNvPr>
          <p:cNvCxnSpPr/>
          <p:nvPr userDrawn="1"/>
        </p:nvCxnSpPr>
        <p:spPr>
          <a:xfrm>
            <a:off x="963161" y="1219200"/>
            <a:ext cx="1023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72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4C663960-E6A0-9150-EF31-9E282BFE3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sp>
        <p:nvSpPr>
          <p:cNvPr id="11" name="Platshållare för text 17">
            <a:extLst>
              <a:ext uri="{FF2B5EF4-FFF2-40B4-BE49-F238E27FC236}">
                <a16:creationId xmlns:a16="http://schemas.microsoft.com/office/drawing/2014/main" id="{03177572-F12C-A770-3655-08E8044E46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tabLst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D1D06F7-EC25-7F38-914C-1E4706E4AC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E8EA13-CA23-A80B-F79E-594A7BFE15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B865DF84-B465-F681-10EE-BF4DED29490C}"/>
              </a:ext>
            </a:extLst>
          </p:cNvPr>
          <p:cNvCxnSpPr/>
          <p:nvPr userDrawn="1"/>
        </p:nvCxnSpPr>
        <p:spPr>
          <a:xfrm>
            <a:off x="730292" y="2595369"/>
            <a:ext cx="0" cy="13255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12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4C663960-E6A0-9150-EF31-9E282BFE3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8452756" cy="1325563"/>
          </a:xfrm>
        </p:spPr>
        <p:txBody>
          <a:bodyPr anchor="t">
            <a:normAutofit/>
          </a:bodyPr>
          <a:lstStyle>
            <a:lvl1pPr>
              <a:defRPr sz="4400" b="0" i="0" kern="0" cap="all" spc="0"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65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sp>
        <p:nvSpPr>
          <p:cNvPr id="11" name="Platshållare för text 17">
            <a:extLst>
              <a:ext uri="{FF2B5EF4-FFF2-40B4-BE49-F238E27FC236}">
                <a16:creationId xmlns:a16="http://schemas.microsoft.com/office/drawing/2014/main" id="{03177572-F12C-A770-3655-08E8044E46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tabLst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 dirty="0"/>
              <a:t>Klicka här för att skriva en underrubrik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ED1D06F7-EC25-7F38-914C-1E4706E4AC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53800" y="310256"/>
            <a:ext cx="532356" cy="525617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E8EA13-CA23-A80B-F79E-594A7BFE15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676900"/>
            <a:ext cx="5257800" cy="6572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</a:lstStyle>
          <a:p>
            <a:pPr lvl="1"/>
            <a:r>
              <a:rPr lang="sv-SE" dirty="0"/>
              <a:t>2024-XX-XX</a:t>
            </a:r>
          </a:p>
        </p:txBody>
      </p:sp>
    </p:spTree>
    <p:extLst>
      <p:ext uri="{BB962C8B-B14F-4D97-AF65-F5344CB8AC3E}">
        <p14:creationId xmlns:p14="http://schemas.microsoft.com/office/powerpoint/2010/main" val="3148260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7D77F-9B0E-A448-B81E-B6100637E94F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Noto Serif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2026-04-27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Noto Serif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Noto Serif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8DE52-BC3F-934E-9E28-15BE3F642BA6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Noto Seri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Noto Serif"/>
              <a:ea typeface="+mn-ea"/>
              <a:cs typeface="+mn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99649CF-F5CF-9660-3CBC-49CC166ED4D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22925" y="6642100"/>
            <a:ext cx="9715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sv-SE" sz="1000">
                <a:solidFill>
                  <a:srgbClr val="008000">
                    <a:alpha val="50000"/>
                  </a:srgbClr>
                </a:solidFill>
                <a:latin typeface="Aptos" panose="020B0004020202020204" pitchFamily="34" charset="0"/>
              </a:rPr>
              <a:t>Biometria Allmän</a:t>
            </a:r>
          </a:p>
        </p:txBody>
      </p:sp>
    </p:spTree>
    <p:extLst>
      <p:ext uri="{BB962C8B-B14F-4D97-AF65-F5344CB8AC3E}">
        <p14:creationId xmlns:p14="http://schemas.microsoft.com/office/powerpoint/2010/main" val="232630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86" r:id="rId7"/>
    <p:sldLayoutId id="2147483803" r:id="rId8"/>
    <p:sldLayoutId id="2147483890" r:id="rId9"/>
    <p:sldLayoutId id="2147483804" r:id="rId10"/>
    <p:sldLayoutId id="2147483891" r:id="rId11"/>
    <p:sldLayoutId id="2147483805" r:id="rId12"/>
    <p:sldLayoutId id="2147483892" r:id="rId13"/>
    <p:sldLayoutId id="2147483806" r:id="rId14"/>
    <p:sldLayoutId id="2147483893" r:id="rId15"/>
    <p:sldLayoutId id="2147483809" r:id="rId16"/>
    <p:sldLayoutId id="2147483894" r:id="rId17"/>
    <p:sldLayoutId id="2147483810" r:id="rId18"/>
    <p:sldLayoutId id="2147483895" r:id="rId19"/>
    <p:sldLayoutId id="2147483811" r:id="rId20"/>
    <p:sldLayoutId id="2147483812" r:id="rId21"/>
    <p:sldLayoutId id="2147483814" r:id="rId22"/>
    <p:sldLayoutId id="2147483816" r:id="rId23"/>
    <p:sldLayoutId id="2147483817" r:id="rId24"/>
    <p:sldLayoutId id="2147483818" r:id="rId25"/>
    <p:sldLayoutId id="2147483819" r:id="rId26"/>
    <p:sldLayoutId id="2147483820" r:id="rId27"/>
    <p:sldLayoutId id="2147483821" r:id="rId28"/>
    <p:sldLayoutId id="2147483822" r:id="rId29"/>
    <p:sldLayoutId id="2147483887" r:id="rId30"/>
    <p:sldLayoutId id="2147483823" r:id="rId31"/>
    <p:sldLayoutId id="2147483824" r:id="rId32"/>
    <p:sldLayoutId id="2147483874" r:id="rId33"/>
    <p:sldLayoutId id="2147483825" r:id="rId34"/>
    <p:sldLayoutId id="2147483826" r:id="rId35"/>
    <p:sldLayoutId id="2147483883" r:id="rId36"/>
    <p:sldLayoutId id="2147483827" r:id="rId37"/>
    <p:sldLayoutId id="2147483828" r:id="rId38"/>
    <p:sldLayoutId id="2147483829" r:id="rId39"/>
    <p:sldLayoutId id="2147483830" r:id="rId40"/>
    <p:sldLayoutId id="2147483831" r:id="rId41"/>
    <p:sldLayoutId id="2147483832" r:id="rId42"/>
    <p:sldLayoutId id="2147483834" r:id="rId43"/>
    <p:sldLayoutId id="2147483835" r:id="rId44"/>
    <p:sldLayoutId id="2147483884" r:id="rId45"/>
    <p:sldLayoutId id="2147483836" r:id="rId46"/>
    <p:sldLayoutId id="2147483837" r:id="rId47"/>
    <p:sldLayoutId id="2147483838" r:id="rId48"/>
    <p:sldLayoutId id="2147483839" r:id="rId49"/>
    <p:sldLayoutId id="2147483840" r:id="rId50"/>
    <p:sldLayoutId id="2147483842" r:id="rId51"/>
    <p:sldLayoutId id="2147483843" r:id="rId52"/>
    <p:sldLayoutId id="2147483885" r:id="rId53"/>
    <p:sldLayoutId id="2147483844" r:id="rId54"/>
    <p:sldLayoutId id="2147483845" r:id="rId55"/>
    <p:sldLayoutId id="2147483846" r:id="rId56"/>
    <p:sldLayoutId id="2147483847" r:id="rId57"/>
    <p:sldLayoutId id="2147483848" r:id="rId58"/>
    <p:sldLayoutId id="2147483850" r:id="rId59"/>
    <p:sldLayoutId id="2147483852" r:id="rId60"/>
    <p:sldLayoutId id="2147483857" r:id="rId61"/>
    <p:sldLayoutId id="2147483858" r:id="rId62"/>
    <p:sldLayoutId id="2147483861" r:id="rId63"/>
    <p:sldLayoutId id="2147483862" r:id="rId64"/>
    <p:sldLayoutId id="2147483865" r:id="rId65"/>
    <p:sldLayoutId id="2147483866" r:id="rId66"/>
    <p:sldLayoutId id="2147483881" r:id="rId67"/>
    <p:sldLayoutId id="2147483888" r:id="rId68"/>
    <p:sldLayoutId id="2147483882" r:id="rId69"/>
    <p:sldLayoutId id="2147483867" r:id="rId70"/>
    <p:sldLayoutId id="2147483868" r:id="rId71"/>
    <p:sldLayoutId id="2147483879" r:id="rId72"/>
    <p:sldLayoutId id="2147483889" r:id="rId73"/>
    <p:sldLayoutId id="2147483880" r:id="rId74"/>
    <p:sldLayoutId id="2147483875" r:id="rId75"/>
    <p:sldLayoutId id="2147483876" r:id="rId76"/>
    <p:sldLayoutId id="2147483877" r:id="rId77"/>
    <p:sldLayoutId id="2147483878" r:id="rId7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80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0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0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0"/>
        </a:buBlip>
        <a:defRPr sz="11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Relationship Id="rId6" Type="http://schemas.openxmlformats.org/officeDocument/2006/relationships/image" Target="cid:image002.png@01CF3956.709D2030" TargetMode="External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cid:image003.png@01CF3956.709D2030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hyperlink" Target="mailto:support.viol3@biometria.se" TargetMode="External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EE93F0A-D6CC-3ECA-695D-5E40A5E4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Quick guide - Sender XC</a:t>
            </a:r>
          </a:p>
        </p:txBody>
      </p:sp>
    </p:spTree>
    <p:extLst>
      <p:ext uri="{BB962C8B-B14F-4D97-AF65-F5344CB8AC3E}">
        <p14:creationId xmlns:p14="http://schemas.microsoft.com/office/powerpoint/2010/main" val="4186816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ED2A9CA1-3B39-D8D2-2CAB-CB703BE9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59" y="532033"/>
            <a:ext cx="10515600" cy="895285"/>
          </a:xfrm>
        </p:spPr>
        <p:txBody>
          <a:bodyPr/>
          <a:lstStyle/>
          <a:p>
            <a:r>
              <a:rPr lang="sv-SE" dirty="0"/>
              <a:t>Quick guide - Sender XC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33C1F3A-C164-7422-0299-5353464CC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500" y="2284839"/>
            <a:ext cx="6462262" cy="4573161"/>
          </a:xfrm>
          <a:prstGeom prst="rect">
            <a:avLst/>
          </a:prstGeom>
        </p:spPr>
      </p:pic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A731E998-30AA-C3F1-65CC-F52C1DAE0569}"/>
              </a:ext>
            </a:extLst>
          </p:cNvPr>
          <p:cNvSpPr/>
          <p:nvPr/>
        </p:nvSpPr>
        <p:spPr>
          <a:xfrm>
            <a:off x="343729" y="1389554"/>
            <a:ext cx="1900929" cy="895285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Basic settings must</a:t>
            </a:r>
          </a:p>
          <a:p>
            <a:pPr algn="ctr"/>
            <a:r>
              <a:rPr lang="en-US" sz="1000" dirty="0"/>
              <a:t>be filled in and file</a:t>
            </a:r>
          </a:p>
          <a:p>
            <a:pPr algn="ctr"/>
            <a:r>
              <a:rPr lang="en-US" sz="1000" dirty="0"/>
              <a:t>paths selected</a:t>
            </a:r>
          </a:p>
          <a:p>
            <a:pPr algn="ctr"/>
            <a:r>
              <a:rPr lang="en-US" sz="1000" dirty="0"/>
              <a:t>before use</a:t>
            </a:r>
          </a:p>
        </p:txBody>
      </p: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94BB70EE-CA82-E2E9-4481-45B904946A74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244658" y="1837197"/>
            <a:ext cx="1013366" cy="817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2B32179C-9DFD-5018-C1E2-E2CEFE7B8FF5}"/>
              </a:ext>
            </a:extLst>
          </p:cNvPr>
          <p:cNvSpPr/>
          <p:nvPr/>
        </p:nvSpPr>
        <p:spPr>
          <a:xfrm>
            <a:off x="526637" y="3297432"/>
            <a:ext cx="1691640" cy="4389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File(s) ready to be</a:t>
            </a:r>
          </a:p>
          <a:p>
            <a:pPr algn="ctr"/>
            <a:r>
              <a:rPr lang="en-US" sz="1000" dirty="0"/>
              <a:t>sent to Biometria</a:t>
            </a:r>
          </a:p>
        </p:txBody>
      </p: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3789A464-49F1-65AD-90BA-CD8403BF5847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218277" y="3516888"/>
            <a:ext cx="394591" cy="2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ktangel: rundade hörn 16">
            <a:extLst>
              <a:ext uri="{FF2B5EF4-FFF2-40B4-BE49-F238E27FC236}">
                <a16:creationId xmlns:a16="http://schemas.microsoft.com/office/drawing/2014/main" id="{90890E5F-B846-6186-46FE-AE29E05C478C}"/>
              </a:ext>
            </a:extLst>
          </p:cNvPr>
          <p:cNvSpPr/>
          <p:nvPr/>
        </p:nvSpPr>
        <p:spPr>
          <a:xfrm>
            <a:off x="546515" y="2871502"/>
            <a:ext cx="1691640" cy="3657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/>
              <a:t>Basic </a:t>
            </a:r>
            <a:r>
              <a:rPr lang="sv-SE" sz="1000" dirty="0" err="1"/>
              <a:t>settings</a:t>
            </a:r>
            <a:endParaRPr lang="sv-SE" sz="1000" dirty="0"/>
          </a:p>
        </p:txBody>
      </p:sp>
      <p:cxnSp>
        <p:nvCxnSpPr>
          <p:cNvPr id="19" name="Rak pilkoppling 18">
            <a:extLst>
              <a:ext uri="{FF2B5EF4-FFF2-40B4-BE49-F238E27FC236}">
                <a16:creationId xmlns:a16="http://schemas.microsoft.com/office/drawing/2014/main" id="{0AAD11F6-18ED-D42E-95B7-8CE1E252DD4F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2238155" y="3054382"/>
            <a:ext cx="448799" cy="14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1F7EF44E-7224-B620-762D-AE07A719EB0A}"/>
              </a:ext>
            </a:extLst>
          </p:cNvPr>
          <p:cNvSpPr/>
          <p:nvPr/>
        </p:nvSpPr>
        <p:spPr>
          <a:xfrm>
            <a:off x="10085628" y="5522879"/>
            <a:ext cx="1691640" cy="9679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In case of automatic</a:t>
            </a:r>
          </a:p>
          <a:p>
            <a:pPr algn="ctr"/>
            <a:r>
              <a:rPr lang="en-US" sz="1000" dirty="0"/>
              <a:t>communication:</a:t>
            </a:r>
          </a:p>
          <a:p>
            <a:pPr algn="ctr"/>
            <a:r>
              <a:rPr lang="en-US" sz="1000" dirty="0"/>
              <a:t>As soon as the files</a:t>
            </a:r>
          </a:p>
          <a:p>
            <a:pPr algn="ctr"/>
            <a:r>
              <a:rPr lang="en-US" sz="1000" dirty="0"/>
              <a:t>are created they will</a:t>
            </a:r>
          </a:p>
          <a:p>
            <a:pPr algn="ctr"/>
            <a:r>
              <a:rPr lang="en-US" sz="1000" dirty="0"/>
              <a:t>be sent to Biometria</a:t>
            </a:r>
            <a:endParaRPr lang="sv-SE" sz="1000" dirty="0"/>
          </a:p>
        </p:txBody>
      </p:sp>
      <p:sp>
        <p:nvSpPr>
          <p:cNvPr id="24" name="Rektangel: rundade hörn 23">
            <a:extLst>
              <a:ext uri="{FF2B5EF4-FFF2-40B4-BE49-F238E27FC236}">
                <a16:creationId xmlns:a16="http://schemas.microsoft.com/office/drawing/2014/main" id="{DB65DFAB-F982-8FA4-8FAF-0483F5CC40B2}"/>
              </a:ext>
            </a:extLst>
          </p:cNvPr>
          <p:cNvSpPr/>
          <p:nvPr/>
        </p:nvSpPr>
        <p:spPr>
          <a:xfrm>
            <a:off x="2591878" y="1389554"/>
            <a:ext cx="1618488" cy="522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Files that needs to</a:t>
            </a:r>
          </a:p>
          <a:p>
            <a:pPr algn="ctr"/>
            <a:r>
              <a:rPr lang="en-US" sz="1050" dirty="0"/>
              <a:t>be supplemented</a:t>
            </a:r>
            <a:endParaRPr lang="sv-SE" sz="1050" dirty="0"/>
          </a:p>
        </p:txBody>
      </p:sp>
      <p:cxnSp>
        <p:nvCxnSpPr>
          <p:cNvPr id="26" name="Rak pilkoppling 25">
            <a:extLst>
              <a:ext uri="{FF2B5EF4-FFF2-40B4-BE49-F238E27FC236}">
                <a16:creationId xmlns:a16="http://schemas.microsoft.com/office/drawing/2014/main" id="{64B6BE65-42BA-653D-A24B-3F4EA5BD60E7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3401122" y="1911714"/>
            <a:ext cx="446340" cy="1554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ktangel: rundade hörn 26">
            <a:extLst>
              <a:ext uri="{FF2B5EF4-FFF2-40B4-BE49-F238E27FC236}">
                <a16:creationId xmlns:a16="http://schemas.microsoft.com/office/drawing/2014/main" id="{07FF34FD-1F54-37EC-BF7A-C83F8F324F79}"/>
              </a:ext>
            </a:extLst>
          </p:cNvPr>
          <p:cNvSpPr/>
          <p:nvPr/>
        </p:nvSpPr>
        <p:spPr>
          <a:xfrm>
            <a:off x="4328670" y="1389554"/>
            <a:ext cx="1502915" cy="5412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Files in processing</a:t>
            </a:r>
          </a:p>
          <a:p>
            <a:pPr algn="ctr"/>
            <a:r>
              <a:rPr lang="en-US" sz="1000" dirty="0"/>
              <a:t>for transmission </a:t>
            </a:r>
            <a:endParaRPr lang="sv-SE" sz="1000" dirty="0"/>
          </a:p>
        </p:txBody>
      </p:sp>
      <p:sp>
        <p:nvSpPr>
          <p:cNvPr id="28" name="Rektangel: rundade hörn 27">
            <a:extLst>
              <a:ext uri="{FF2B5EF4-FFF2-40B4-BE49-F238E27FC236}">
                <a16:creationId xmlns:a16="http://schemas.microsoft.com/office/drawing/2014/main" id="{6A62202E-2FDB-30FA-8C88-9D7FECD08FFD}"/>
              </a:ext>
            </a:extLst>
          </p:cNvPr>
          <p:cNvSpPr/>
          <p:nvPr/>
        </p:nvSpPr>
        <p:spPr>
          <a:xfrm>
            <a:off x="10000929" y="1614524"/>
            <a:ext cx="1776339" cy="58237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Symbols for </a:t>
            </a:r>
            <a:r>
              <a:rPr lang="en-US" sz="1000" b="1" u="sng" dirty="0"/>
              <a:t>A</a:t>
            </a:r>
            <a:r>
              <a:rPr lang="en-US" sz="1000" dirty="0"/>
              <a:t>utomatic or </a:t>
            </a:r>
            <a:r>
              <a:rPr lang="en-US" sz="1000" b="1" u="sng" dirty="0"/>
              <a:t>M</a:t>
            </a:r>
            <a:r>
              <a:rPr lang="en-US" sz="1000" dirty="0"/>
              <a:t>anual communication </a:t>
            </a:r>
            <a:endParaRPr lang="sv-SE" sz="1000" dirty="0"/>
          </a:p>
        </p:txBody>
      </p:sp>
      <p:sp>
        <p:nvSpPr>
          <p:cNvPr id="29" name="Rektangel: rundade hörn 28">
            <a:extLst>
              <a:ext uri="{FF2B5EF4-FFF2-40B4-BE49-F238E27FC236}">
                <a16:creationId xmlns:a16="http://schemas.microsoft.com/office/drawing/2014/main" id="{5C10883A-0A01-D1E7-C461-AD04945E8FA7}"/>
              </a:ext>
            </a:extLst>
          </p:cNvPr>
          <p:cNvSpPr/>
          <p:nvPr/>
        </p:nvSpPr>
        <p:spPr>
          <a:xfrm>
            <a:off x="5859716" y="1413037"/>
            <a:ext cx="1792094" cy="5780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Error messages caused by format error in </a:t>
            </a:r>
            <a:r>
              <a:rPr lang="en-US" sz="1000" dirty="0" err="1"/>
              <a:t>StanForDfile</a:t>
            </a:r>
            <a:r>
              <a:rPr lang="en-US" sz="1000" dirty="0"/>
              <a:t>(s) sent to Biometria </a:t>
            </a:r>
            <a:endParaRPr lang="sv-SE" sz="1000" dirty="0"/>
          </a:p>
        </p:txBody>
      </p:sp>
      <p:sp>
        <p:nvSpPr>
          <p:cNvPr id="30" name="Rektangel: rundade hörn 29">
            <a:extLst>
              <a:ext uri="{FF2B5EF4-FFF2-40B4-BE49-F238E27FC236}">
                <a16:creationId xmlns:a16="http://schemas.microsoft.com/office/drawing/2014/main" id="{BB442F2C-0EF8-00FC-B03A-54182A6F0755}"/>
              </a:ext>
            </a:extLst>
          </p:cNvPr>
          <p:cNvSpPr/>
          <p:nvPr/>
        </p:nvSpPr>
        <p:spPr>
          <a:xfrm>
            <a:off x="9867767" y="3425899"/>
            <a:ext cx="1913885" cy="5625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/>
              <a:t>Status </a:t>
            </a:r>
            <a:r>
              <a:rPr lang="sv-SE" sz="1000" dirty="0" err="1"/>
              <a:t>of</a:t>
            </a:r>
            <a:r>
              <a:rPr lang="sv-SE" sz="1000" dirty="0"/>
              <a:t> transmission </a:t>
            </a:r>
          </a:p>
        </p:txBody>
      </p:sp>
      <p:sp>
        <p:nvSpPr>
          <p:cNvPr id="31" name="Rektangel: rundade hörn 30">
            <a:extLst>
              <a:ext uri="{FF2B5EF4-FFF2-40B4-BE49-F238E27FC236}">
                <a16:creationId xmlns:a16="http://schemas.microsoft.com/office/drawing/2014/main" id="{30489521-45BE-A281-3B64-1409CD14422B}"/>
              </a:ext>
            </a:extLst>
          </p:cNvPr>
          <p:cNvSpPr/>
          <p:nvPr/>
        </p:nvSpPr>
        <p:spPr>
          <a:xfrm>
            <a:off x="9863383" y="2582014"/>
            <a:ext cx="1913885" cy="6004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/>
              <a:t>Symbol for </a:t>
            </a:r>
            <a:r>
              <a:rPr lang="sv-SE" sz="1000" dirty="0" err="1"/>
              <a:t>network</a:t>
            </a:r>
            <a:r>
              <a:rPr lang="sv-SE" sz="1000" dirty="0"/>
              <a:t> </a:t>
            </a:r>
            <a:r>
              <a:rPr lang="sv-SE" sz="1000" dirty="0" err="1"/>
              <a:t>connection</a:t>
            </a:r>
            <a:endParaRPr lang="sv-SE" sz="1000" dirty="0"/>
          </a:p>
        </p:txBody>
      </p:sp>
      <p:cxnSp>
        <p:nvCxnSpPr>
          <p:cNvPr id="35" name="Rak pilkoppling 34">
            <a:extLst>
              <a:ext uri="{FF2B5EF4-FFF2-40B4-BE49-F238E27FC236}">
                <a16:creationId xmlns:a16="http://schemas.microsoft.com/office/drawing/2014/main" id="{3732DD77-10E6-BF57-BCCE-E41A80E3604C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4608130" y="1930829"/>
            <a:ext cx="471998" cy="1534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Rak pilkoppling 36">
            <a:extLst>
              <a:ext uri="{FF2B5EF4-FFF2-40B4-BE49-F238E27FC236}">
                <a16:creationId xmlns:a16="http://schemas.microsoft.com/office/drawing/2014/main" id="{1EBB227A-B32C-C4DB-B628-747067A233F4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6798048" y="2196898"/>
            <a:ext cx="4091051" cy="923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Rak pilkoppling 40">
            <a:extLst>
              <a:ext uri="{FF2B5EF4-FFF2-40B4-BE49-F238E27FC236}">
                <a16:creationId xmlns:a16="http://schemas.microsoft.com/office/drawing/2014/main" id="{93AEDCC4-2F83-D1F1-CE0D-34A3BB3FD583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7923082" y="3191766"/>
            <a:ext cx="1944685" cy="515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Rak pilkoppling 42">
            <a:extLst>
              <a:ext uri="{FF2B5EF4-FFF2-40B4-BE49-F238E27FC236}">
                <a16:creationId xmlns:a16="http://schemas.microsoft.com/office/drawing/2014/main" id="{C9BF2B1A-1329-1170-7E15-EF2A62FFE4C8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8873631" y="2882242"/>
            <a:ext cx="989752" cy="207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ktangel: rundade hörn 43">
            <a:extLst>
              <a:ext uri="{FF2B5EF4-FFF2-40B4-BE49-F238E27FC236}">
                <a16:creationId xmlns:a16="http://schemas.microsoft.com/office/drawing/2014/main" id="{686A27E1-7C9C-76D3-7FAE-4B2D211D02E4}"/>
              </a:ext>
            </a:extLst>
          </p:cNvPr>
          <p:cNvSpPr/>
          <p:nvPr/>
        </p:nvSpPr>
        <p:spPr>
          <a:xfrm>
            <a:off x="9913927" y="4131068"/>
            <a:ext cx="1863341" cy="7064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Files that has been sent to or received from Biometria </a:t>
            </a:r>
            <a:endParaRPr lang="sv-SE" sz="1000" dirty="0"/>
          </a:p>
        </p:txBody>
      </p:sp>
      <p:sp>
        <p:nvSpPr>
          <p:cNvPr id="45" name="Rektangel: rundade hörn 44">
            <a:extLst>
              <a:ext uri="{FF2B5EF4-FFF2-40B4-BE49-F238E27FC236}">
                <a16:creationId xmlns:a16="http://schemas.microsoft.com/office/drawing/2014/main" id="{26344703-6C57-1DA0-A308-B10BD7C4E86D}"/>
              </a:ext>
            </a:extLst>
          </p:cNvPr>
          <p:cNvSpPr/>
          <p:nvPr/>
        </p:nvSpPr>
        <p:spPr>
          <a:xfrm>
            <a:off x="343728" y="3879347"/>
            <a:ext cx="2091033" cy="108508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In case of manual communication: Select the file(s) you want to send and click the button ”</a:t>
            </a:r>
            <a:r>
              <a:rPr lang="en-US" sz="1000" dirty="0" err="1"/>
              <a:t>Skicka</a:t>
            </a:r>
            <a:r>
              <a:rPr lang="en-US" sz="1000" dirty="0"/>
              <a:t>” and the file(s) will be transmitted to Biometria.</a:t>
            </a:r>
            <a:endParaRPr lang="sv-SE" sz="1000" dirty="0"/>
          </a:p>
        </p:txBody>
      </p:sp>
      <p:cxnSp>
        <p:nvCxnSpPr>
          <p:cNvPr id="50" name="Rak pilkoppling 49">
            <a:extLst>
              <a:ext uri="{FF2B5EF4-FFF2-40B4-BE49-F238E27FC236}">
                <a16:creationId xmlns:a16="http://schemas.microsoft.com/office/drawing/2014/main" id="{BB22E2E6-66F5-F108-CC66-31C70F40ED85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5620004" y="1991077"/>
            <a:ext cx="1135759" cy="1449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Rak pilkoppling 51">
            <a:extLst>
              <a:ext uri="{FF2B5EF4-FFF2-40B4-BE49-F238E27FC236}">
                <a16:creationId xmlns:a16="http://schemas.microsoft.com/office/drawing/2014/main" id="{D76140AB-6E81-8DC5-71BD-39BA7F35EA53}"/>
              </a:ext>
            </a:extLst>
          </p:cNvPr>
          <p:cNvCxnSpPr>
            <a:cxnSpLocks/>
            <a:stCxn id="44" idx="1"/>
          </p:cNvCxnSpPr>
          <p:nvPr/>
        </p:nvCxnSpPr>
        <p:spPr>
          <a:xfrm flipH="1" flipV="1">
            <a:off x="7307077" y="3616922"/>
            <a:ext cx="2606850" cy="867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ktangel: rundade hörn 52">
            <a:extLst>
              <a:ext uri="{FF2B5EF4-FFF2-40B4-BE49-F238E27FC236}">
                <a16:creationId xmlns:a16="http://schemas.microsoft.com/office/drawing/2014/main" id="{E7B0C3D1-5661-4250-99B4-12D3D91BDB97}"/>
              </a:ext>
            </a:extLst>
          </p:cNvPr>
          <p:cNvSpPr/>
          <p:nvPr/>
        </p:nvSpPr>
        <p:spPr>
          <a:xfrm>
            <a:off x="343729" y="5072189"/>
            <a:ext cx="2091034" cy="972199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In case of manual communication: Files not to be sent to Biometria; select the file(s) you want to remove and click the button ”Ta bort”</a:t>
            </a:r>
            <a:endParaRPr lang="sv-SE" sz="1000" dirty="0"/>
          </a:p>
        </p:txBody>
      </p:sp>
      <p:cxnSp>
        <p:nvCxnSpPr>
          <p:cNvPr id="55" name="Rak pilkoppling 54">
            <a:extLst>
              <a:ext uri="{FF2B5EF4-FFF2-40B4-BE49-F238E27FC236}">
                <a16:creationId xmlns:a16="http://schemas.microsoft.com/office/drawing/2014/main" id="{677B286F-6922-612B-7791-0398F65A0687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2434763" y="5558289"/>
            <a:ext cx="4697062" cy="1065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Rak pilkoppling 57">
            <a:extLst>
              <a:ext uri="{FF2B5EF4-FFF2-40B4-BE49-F238E27FC236}">
                <a16:creationId xmlns:a16="http://schemas.microsoft.com/office/drawing/2014/main" id="{847DFEF0-A194-C350-B72D-94BFB6FDF679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2434761" y="4020135"/>
            <a:ext cx="823263" cy="401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Rak pilkoppling 59">
            <a:extLst>
              <a:ext uri="{FF2B5EF4-FFF2-40B4-BE49-F238E27FC236}">
                <a16:creationId xmlns:a16="http://schemas.microsoft.com/office/drawing/2014/main" id="{F2CF9CC1-FDCF-01EF-2C5B-51616B3A171B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2434761" y="4421891"/>
            <a:ext cx="5826649" cy="2201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ktangel: rundade hörn 68">
            <a:extLst>
              <a:ext uri="{FF2B5EF4-FFF2-40B4-BE49-F238E27FC236}">
                <a16:creationId xmlns:a16="http://schemas.microsoft.com/office/drawing/2014/main" id="{9AA17858-33A5-36DC-C273-391859575BC7}"/>
              </a:ext>
            </a:extLst>
          </p:cNvPr>
          <p:cNvSpPr/>
          <p:nvPr/>
        </p:nvSpPr>
        <p:spPr>
          <a:xfrm>
            <a:off x="7679941" y="1389554"/>
            <a:ext cx="2276157" cy="61199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 err="1"/>
              <a:t>Error</a:t>
            </a:r>
            <a:r>
              <a:rPr lang="sv-SE" sz="1000" dirty="0"/>
              <a:t> </a:t>
            </a:r>
            <a:r>
              <a:rPr lang="sv-SE" sz="1000" dirty="0" err="1"/>
              <a:t>messages</a:t>
            </a:r>
            <a:r>
              <a:rPr lang="sv-SE" sz="1000" dirty="0"/>
              <a:t> </a:t>
            </a:r>
            <a:r>
              <a:rPr lang="sv-SE" sz="1000" dirty="0" err="1"/>
              <a:t>caused</a:t>
            </a:r>
            <a:r>
              <a:rPr lang="sv-SE" sz="1000" dirty="0"/>
              <a:t> by </a:t>
            </a:r>
            <a:r>
              <a:rPr lang="sv-SE" sz="1000" dirty="0" err="1"/>
              <a:t>mismatch</a:t>
            </a:r>
            <a:r>
              <a:rPr lang="sv-SE" sz="1000" dirty="0"/>
              <a:t> </a:t>
            </a:r>
            <a:r>
              <a:rPr lang="sv-SE" sz="1000" dirty="0" err="1"/>
              <a:t>between</a:t>
            </a:r>
            <a:r>
              <a:rPr lang="sv-SE" sz="1000" dirty="0"/>
              <a:t> ”produktionsunderlag” and </a:t>
            </a:r>
            <a:r>
              <a:rPr lang="sv-SE" sz="1000" dirty="0" err="1"/>
              <a:t>StanForDfile</a:t>
            </a:r>
            <a:r>
              <a:rPr lang="sv-SE" sz="1000" dirty="0"/>
              <a:t> (s) sent to Biometria</a:t>
            </a:r>
            <a:endParaRPr lang="sv-SE" dirty="0"/>
          </a:p>
        </p:txBody>
      </p:sp>
      <p:cxnSp>
        <p:nvCxnSpPr>
          <p:cNvPr id="78" name="Rak pilkoppling 77">
            <a:extLst>
              <a:ext uri="{FF2B5EF4-FFF2-40B4-BE49-F238E27FC236}">
                <a16:creationId xmlns:a16="http://schemas.microsoft.com/office/drawing/2014/main" id="{BD952734-84C7-803B-416A-52C72B6C7560}"/>
              </a:ext>
            </a:extLst>
          </p:cNvPr>
          <p:cNvCxnSpPr>
            <a:cxnSpLocks/>
          </p:cNvCxnSpPr>
          <p:nvPr/>
        </p:nvCxnSpPr>
        <p:spPr>
          <a:xfrm flipH="1">
            <a:off x="6592250" y="2001552"/>
            <a:ext cx="2217800" cy="1464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158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B36C5AC-F136-3C69-6188-59B9A803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Quick guide - Sender XC</a:t>
            </a:r>
          </a:p>
        </p:txBody>
      </p:sp>
      <p:pic>
        <p:nvPicPr>
          <p:cNvPr id="2071" name="Picture 2">
            <a:extLst>
              <a:ext uri="{FF2B5EF4-FFF2-40B4-BE49-F238E27FC236}">
                <a16:creationId xmlns:a16="http://schemas.microsoft.com/office/drawing/2014/main" id="{09323090-EE6E-AEF5-3C09-C6462FE3D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6" y="3630613"/>
            <a:ext cx="447581" cy="38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5">
            <a:extLst>
              <a:ext uri="{FF2B5EF4-FFF2-40B4-BE49-F238E27FC236}">
                <a16:creationId xmlns:a16="http://schemas.microsoft.com/office/drawing/2014/main" id="{1C8780D3-0A4E-3D14-9389-6AA8F1F88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4" y="4056857"/>
            <a:ext cx="447583" cy="42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6">
            <a:extLst>
              <a:ext uri="{FF2B5EF4-FFF2-40B4-BE49-F238E27FC236}">
                <a16:creationId xmlns:a16="http://schemas.microsoft.com/office/drawing/2014/main" id="{016F05E1-B29D-1712-A79B-24ED014B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989514"/>
            <a:ext cx="514350" cy="51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Bildobjekt 28">
            <a:extLst>
              <a:ext uri="{FF2B5EF4-FFF2-40B4-BE49-F238E27FC236}">
                <a16:creationId xmlns:a16="http://schemas.microsoft.com/office/drawing/2014/main" id="{D132174C-C480-5A8F-5004-EAB51802C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80" y="2170906"/>
            <a:ext cx="407875" cy="39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Bildobjekt 47">
            <a:extLst>
              <a:ext uri="{FF2B5EF4-FFF2-40B4-BE49-F238E27FC236}">
                <a16:creationId xmlns:a16="http://schemas.microsoft.com/office/drawing/2014/main" id="{177D4DA3-9B66-0589-05E1-55658886D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84" y="2153550"/>
            <a:ext cx="400598" cy="4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Bildobjekt 48">
            <a:extLst>
              <a:ext uri="{FF2B5EF4-FFF2-40B4-BE49-F238E27FC236}">
                <a16:creationId xmlns:a16="http://schemas.microsoft.com/office/drawing/2014/main" id="{B2BD0A1F-1CDE-0EE2-86AA-935B0B7C0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4" y="2655337"/>
            <a:ext cx="415435" cy="42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Bildobjekt 39">
            <a:extLst>
              <a:ext uri="{FF2B5EF4-FFF2-40B4-BE49-F238E27FC236}">
                <a16:creationId xmlns:a16="http://schemas.microsoft.com/office/drawing/2014/main" id="{B6B5F029-6EDD-5132-1B68-523DA7AAE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65" b="44930"/>
          <a:stretch>
            <a:fillRect/>
          </a:stretch>
        </p:blipFill>
        <p:spPr bwMode="auto">
          <a:xfrm>
            <a:off x="6334307" y="2680891"/>
            <a:ext cx="439819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Bildobjekt 23">
            <a:extLst>
              <a:ext uri="{FF2B5EF4-FFF2-40B4-BE49-F238E27FC236}">
                <a16:creationId xmlns:a16="http://schemas.microsoft.com/office/drawing/2014/main" id="{544380F7-A180-7689-B932-3FFEE2679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4" y="4536284"/>
            <a:ext cx="445109" cy="40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5">
            <a:extLst>
              <a:ext uri="{FF2B5EF4-FFF2-40B4-BE49-F238E27FC236}">
                <a16:creationId xmlns:a16="http://schemas.microsoft.com/office/drawing/2014/main" id="{8FE2EECF-FBFD-479D-B31D-0D01D40A1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660" y="4008678"/>
            <a:ext cx="3593600" cy="30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98FF6158-42F2-FB99-D3F4-6608BD34926B}"/>
              </a:ext>
            </a:extLst>
          </p:cNvPr>
          <p:cNvSpPr txBox="1"/>
          <p:nvPr/>
        </p:nvSpPr>
        <p:spPr>
          <a:xfrm flipH="1">
            <a:off x="1569717" y="2231836"/>
            <a:ext cx="26645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 err="1"/>
              <a:t>Automatic</a:t>
            </a:r>
            <a:r>
              <a:rPr lang="sv-SE" sz="1050" dirty="0"/>
              <a:t> mode for </a:t>
            </a:r>
            <a:r>
              <a:rPr lang="sv-SE" sz="1050" dirty="0" err="1"/>
              <a:t>file</a:t>
            </a:r>
            <a:r>
              <a:rPr lang="sv-SE" sz="1050" dirty="0"/>
              <a:t> transmission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5ED7632B-DE26-4009-4F0F-1F7A60549F03}"/>
              </a:ext>
            </a:extLst>
          </p:cNvPr>
          <p:cNvSpPr txBox="1"/>
          <p:nvPr/>
        </p:nvSpPr>
        <p:spPr>
          <a:xfrm>
            <a:off x="1569717" y="2680891"/>
            <a:ext cx="26645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Manual mode for </a:t>
            </a:r>
            <a:r>
              <a:rPr lang="sv-SE" sz="1050" dirty="0" err="1"/>
              <a:t>file</a:t>
            </a:r>
            <a:r>
              <a:rPr lang="sv-SE" sz="1050" dirty="0"/>
              <a:t> transmission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C3AA34A4-16D8-E57C-A6F8-CA8067B7DED3}"/>
              </a:ext>
            </a:extLst>
          </p:cNvPr>
          <p:cNvSpPr txBox="1"/>
          <p:nvPr/>
        </p:nvSpPr>
        <p:spPr>
          <a:xfrm>
            <a:off x="1639330" y="3698789"/>
            <a:ext cx="25949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/>
              <a:t>OK</a:t>
            </a:r>
            <a:endParaRPr lang="sv-SE" dirty="0"/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FB0A99F7-35D7-B3F9-DE14-6A7B910DC23E}"/>
              </a:ext>
            </a:extLst>
          </p:cNvPr>
          <p:cNvSpPr txBox="1"/>
          <p:nvPr/>
        </p:nvSpPr>
        <p:spPr>
          <a:xfrm>
            <a:off x="1569717" y="4143632"/>
            <a:ext cx="26645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File needs to be supplemented before transmission</a:t>
            </a:r>
            <a:endParaRPr lang="sv-SE" sz="1050" dirty="0"/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9296CB2D-B325-A383-59CE-DBC985E32209}"/>
              </a:ext>
            </a:extLst>
          </p:cNvPr>
          <p:cNvSpPr txBox="1"/>
          <p:nvPr/>
        </p:nvSpPr>
        <p:spPr>
          <a:xfrm>
            <a:off x="1569717" y="4536284"/>
            <a:ext cx="26645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New file(s) can be transmitted </a:t>
            </a:r>
            <a:endParaRPr lang="sv-SE" sz="1050" dirty="0"/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B0C60FA2-6D1F-03BC-E667-EAB716A231CA}"/>
              </a:ext>
            </a:extLst>
          </p:cNvPr>
          <p:cNvSpPr txBox="1"/>
          <p:nvPr/>
        </p:nvSpPr>
        <p:spPr>
          <a:xfrm>
            <a:off x="1569717" y="4989514"/>
            <a:ext cx="2664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 err="1"/>
              <a:t>File</a:t>
            </a:r>
            <a:r>
              <a:rPr lang="sv-SE" sz="1050" dirty="0"/>
              <a:t> transfer in progress (</a:t>
            </a:r>
            <a:r>
              <a:rPr lang="sv-SE" sz="1050" dirty="0" err="1"/>
              <a:t>Don´t</a:t>
            </a:r>
            <a:r>
              <a:rPr lang="sv-SE" sz="1050" dirty="0"/>
              <a:t> </a:t>
            </a:r>
            <a:r>
              <a:rPr lang="sv-SE" sz="1050" dirty="0" err="1"/>
              <a:t>close</a:t>
            </a:r>
            <a:r>
              <a:rPr lang="sv-SE" sz="1050" dirty="0"/>
              <a:t> Sender XC!)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187998E3-2D84-C2B2-6F68-A30916CCA457}"/>
              </a:ext>
            </a:extLst>
          </p:cNvPr>
          <p:cNvSpPr txBox="1"/>
          <p:nvPr/>
        </p:nvSpPr>
        <p:spPr>
          <a:xfrm>
            <a:off x="6774126" y="2170906"/>
            <a:ext cx="2773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Sender XC is connected with the network </a:t>
            </a:r>
            <a:endParaRPr lang="sv-SE" sz="1050" dirty="0"/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66B1E2D8-D4CC-82C2-AE71-6A144F4AA58F}"/>
              </a:ext>
            </a:extLst>
          </p:cNvPr>
          <p:cNvSpPr txBox="1"/>
          <p:nvPr/>
        </p:nvSpPr>
        <p:spPr>
          <a:xfrm>
            <a:off x="6758155" y="2680891"/>
            <a:ext cx="278949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Sender XC isn´t connected with the network. No transmission or receiving of files can be done </a:t>
            </a:r>
            <a:endParaRPr lang="sv-SE" sz="1050" dirty="0"/>
          </a:p>
        </p:txBody>
      </p:sp>
    </p:spTree>
    <p:extLst>
      <p:ext uri="{BB962C8B-B14F-4D97-AF65-F5344CB8AC3E}">
        <p14:creationId xmlns:p14="http://schemas.microsoft.com/office/powerpoint/2010/main" val="3185397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7A582F1D-CFB4-B485-BE0B-1CF7A3CB3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Quick guide - Sender XC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A975C876-1B25-136D-6028-30A3E2624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1" y="5015966"/>
            <a:ext cx="1853651" cy="76163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C7464F8-E8B7-877F-C6DD-B8E1DD38B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1" y="1803752"/>
            <a:ext cx="1877371" cy="765458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8D9541B-C353-1EFA-2690-046D1A348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381" y="3761473"/>
            <a:ext cx="2007028" cy="64633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C0AB999-8451-D3A7-DAFB-18D4DF67F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38" y="2806253"/>
            <a:ext cx="1881753" cy="76545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87808428-BAE8-BEFC-E0F6-9FFF7AC66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38" y="5859125"/>
            <a:ext cx="1890195" cy="771986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F644F6F4-8C3D-3BBE-9BD9-F11C6BD95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381" y="2711111"/>
            <a:ext cx="2001192" cy="8153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600EE52A-3E38-2579-7DAC-A82CD5245C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0381" y="1807031"/>
            <a:ext cx="1991353" cy="81530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14854A04-8AF5-6AAA-258D-66415A74F4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81" y="4214694"/>
            <a:ext cx="1877371" cy="760509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486FA398-8C8D-E388-E369-3B972FB9F379}"/>
              </a:ext>
            </a:extLst>
          </p:cNvPr>
          <p:cNvSpPr txBox="1"/>
          <p:nvPr/>
        </p:nvSpPr>
        <p:spPr>
          <a:xfrm>
            <a:off x="2307786" y="1942172"/>
            <a:ext cx="271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 dirty="0"/>
              <a:t>New </a:t>
            </a:r>
            <a:r>
              <a:rPr lang="sv-SE" sz="1200" dirty="0" err="1"/>
              <a:t>file</a:t>
            </a:r>
            <a:r>
              <a:rPr lang="sv-SE" sz="1200" dirty="0"/>
              <a:t>(s) </a:t>
            </a:r>
            <a:r>
              <a:rPr lang="sv-SE" sz="1200" dirty="0" err="1"/>
              <a:t>can</a:t>
            </a:r>
            <a:r>
              <a:rPr lang="sv-SE" sz="1200" dirty="0"/>
              <a:t> be 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 dirty="0" err="1"/>
              <a:t>Click</a:t>
            </a:r>
            <a:r>
              <a:rPr lang="sv-SE" sz="1200" dirty="0"/>
              <a:t> the </a:t>
            </a:r>
            <a:r>
              <a:rPr lang="sv-SE" sz="1200" dirty="0" err="1"/>
              <a:t>link</a:t>
            </a:r>
            <a:r>
              <a:rPr lang="sv-SE" sz="1200" dirty="0"/>
              <a:t> to </a:t>
            </a:r>
            <a:r>
              <a:rPr lang="sv-SE" sz="1200" dirty="0" err="1"/>
              <a:t>see</a:t>
            </a:r>
            <a:r>
              <a:rPr lang="sv-SE" sz="1200" dirty="0"/>
              <a:t> </a:t>
            </a:r>
            <a:r>
              <a:rPr lang="sv-SE" sz="1200" dirty="0" err="1"/>
              <a:t>file</a:t>
            </a:r>
            <a:r>
              <a:rPr lang="sv-SE" sz="1200" dirty="0"/>
              <a:t>(s) ready to </a:t>
            </a:r>
            <a:r>
              <a:rPr lang="sv-SE" sz="1200" dirty="0" err="1"/>
              <a:t>send</a:t>
            </a:r>
            <a:endParaRPr lang="sv-SE" sz="1200" dirty="0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2FF68EC3-1A2F-C413-15D0-B3D932BE8869}"/>
              </a:ext>
            </a:extLst>
          </p:cNvPr>
          <p:cNvSpPr txBox="1"/>
          <p:nvPr/>
        </p:nvSpPr>
        <p:spPr>
          <a:xfrm>
            <a:off x="2307786" y="2730003"/>
            <a:ext cx="2495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New </a:t>
            </a:r>
            <a:r>
              <a:rPr lang="sv-SE" sz="1200" dirty="0" err="1"/>
              <a:t>file</a:t>
            </a:r>
            <a:r>
              <a:rPr lang="sv-SE" sz="1200" dirty="0"/>
              <a:t>(s) </a:t>
            </a:r>
            <a:r>
              <a:rPr lang="sv-SE" sz="1200" dirty="0" err="1"/>
              <a:t>can</a:t>
            </a:r>
            <a:r>
              <a:rPr lang="sv-SE" sz="1200" dirty="0"/>
              <a:t> be </a:t>
            </a:r>
            <a:r>
              <a:rPr lang="sv-SE" sz="1200" dirty="0" err="1"/>
              <a:t>recieved</a:t>
            </a:r>
            <a:endParaRPr lang="sv-S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Click the link to see file(s) ready to download</a:t>
            </a:r>
            <a:endParaRPr lang="sv-SE" sz="1200" dirty="0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6910AA57-7EAA-A3BE-6D00-BA57540F1F63}"/>
              </a:ext>
            </a:extLst>
          </p:cNvPr>
          <p:cNvSpPr txBox="1"/>
          <p:nvPr/>
        </p:nvSpPr>
        <p:spPr>
          <a:xfrm>
            <a:off x="2166551" y="4275438"/>
            <a:ext cx="2636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err="1"/>
              <a:t>File</a:t>
            </a:r>
            <a:r>
              <a:rPr lang="sv-SE" sz="1200" dirty="0"/>
              <a:t> </a:t>
            </a:r>
            <a:r>
              <a:rPr lang="sv-SE" sz="1200" dirty="0" err="1"/>
              <a:t>needs</a:t>
            </a:r>
            <a:r>
              <a:rPr lang="sv-SE" sz="1200" dirty="0"/>
              <a:t> to be </a:t>
            </a:r>
            <a:r>
              <a:rPr lang="sv-SE" sz="1200" dirty="0" err="1"/>
              <a:t>supplemented</a:t>
            </a:r>
            <a:endParaRPr lang="sv-S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err="1"/>
              <a:t>Click</a:t>
            </a:r>
            <a:r>
              <a:rPr lang="sv-SE" sz="1200" dirty="0"/>
              <a:t> the </a:t>
            </a:r>
            <a:r>
              <a:rPr lang="sv-SE" sz="1200" dirty="0" err="1"/>
              <a:t>link</a:t>
            </a:r>
            <a:r>
              <a:rPr lang="sv-SE" sz="1200" dirty="0"/>
              <a:t> to </a:t>
            </a:r>
            <a:r>
              <a:rPr lang="sv-SE" sz="1200" dirty="0" err="1"/>
              <a:t>adjust</a:t>
            </a:r>
            <a:r>
              <a:rPr lang="sv-SE" sz="1200" dirty="0"/>
              <a:t> information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7B186486-0D46-456D-D0C1-EB3647735EF0}"/>
              </a:ext>
            </a:extLst>
          </p:cNvPr>
          <p:cNvSpPr txBox="1"/>
          <p:nvPr/>
        </p:nvSpPr>
        <p:spPr>
          <a:xfrm>
            <a:off x="2166551" y="5115697"/>
            <a:ext cx="271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Biometria </a:t>
            </a:r>
            <a:r>
              <a:rPr lang="sv-SE" sz="1200" dirty="0" err="1"/>
              <a:t>can</a:t>
            </a:r>
            <a:r>
              <a:rPr lang="sv-SE" sz="1200" dirty="0"/>
              <a:t> not read the </a:t>
            </a:r>
            <a:r>
              <a:rPr lang="sv-SE" sz="1200" dirty="0" err="1"/>
              <a:t>file</a:t>
            </a:r>
            <a:endParaRPr lang="sv-S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err="1"/>
              <a:t>Click</a:t>
            </a:r>
            <a:r>
              <a:rPr lang="sv-SE" sz="1200" dirty="0"/>
              <a:t> the </a:t>
            </a:r>
            <a:r>
              <a:rPr lang="sv-SE" sz="1200" dirty="0" err="1"/>
              <a:t>link</a:t>
            </a:r>
            <a:r>
              <a:rPr lang="sv-SE" sz="1200" dirty="0"/>
              <a:t> for </a:t>
            </a:r>
            <a:r>
              <a:rPr lang="sv-SE" sz="1200" dirty="0" err="1"/>
              <a:t>more</a:t>
            </a:r>
            <a:r>
              <a:rPr lang="sv-SE" sz="1200" dirty="0"/>
              <a:t> information 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569F969-F3C5-E2F1-4668-FBF051C756F7}"/>
              </a:ext>
            </a:extLst>
          </p:cNvPr>
          <p:cNvSpPr txBox="1"/>
          <p:nvPr/>
        </p:nvSpPr>
        <p:spPr>
          <a:xfrm>
            <a:off x="2166551" y="5974454"/>
            <a:ext cx="3064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 err="1"/>
              <a:t>File</a:t>
            </a:r>
            <a:r>
              <a:rPr lang="sv-SE" sz="1200" dirty="0"/>
              <a:t> is to </a:t>
            </a:r>
            <a:r>
              <a:rPr lang="sv-SE" sz="1200" dirty="0" err="1"/>
              <a:t>big</a:t>
            </a:r>
            <a:r>
              <a:rPr lang="sv-SE" sz="1200" dirty="0"/>
              <a:t> to </a:t>
            </a:r>
            <a:r>
              <a:rPr lang="sv-SE" sz="1200" dirty="0" err="1"/>
              <a:t>send</a:t>
            </a:r>
            <a:endParaRPr lang="sv-S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Contact </a:t>
            </a:r>
            <a:r>
              <a:rPr lang="sv-SE" sz="1200" dirty="0" err="1"/>
              <a:t>your</a:t>
            </a:r>
            <a:r>
              <a:rPr lang="sv-SE" sz="1200" dirty="0"/>
              <a:t> </a:t>
            </a:r>
            <a:r>
              <a:rPr lang="sv-SE" sz="1200" dirty="0" err="1"/>
              <a:t>outsourcer</a:t>
            </a:r>
            <a:endParaRPr lang="sv-SE" sz="1200" dirty="0"/>
          </a:p>
        </p:txBody>
      </p:sp>
      <p:sp>
        <p:nvSpPr>
          <p:cNvPr id="20" name="Rektangel: rundade hörn 19">
            <a:extLst>
              <a:ext uri="{FF2B5EF4-FFF2-40B4-BE49-F238E27FC236}">
                <a16:creationId xmlns:a16="http://schemas.microsoft.com/office/drawing/2014/main" id="{09BC5148-5DE5-2AD9-D089-99728BAE1E19}"/>
              </a:ext>
            </a:extLst>
          </p:cNvPr>
          <p:cNvSpPr/>
          <p:nvPr/>
        </p:nvSpPr>
        <p:spPr>
          <a:xfrm>
            <a:off x="8666205" y="5962715"/>
            <a:ext cx="3525795" cy="89528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/>
              <a:t>For more information Contact Biometrias support: </a:t>
            </a:r>
            <a:r>
              <a:rPr lang="sv-SE" sz="1400" dirty="0">
                <a:hlinkClick r:id="rId10"/>
              </a:rPr>
              <a:t>support.viol3@biometria.se</a:t>
            </a:r>
            <a:r>
              <a:rPr lang="sv-SE" sz="1400" dirty="0"/>
              <a:t> </a:t>
            </a:r>
            <a:endParaRPr lang="sv-SE" sz="1400" dirty="0">
              <a:ea typeface="Noto Serif"/>
              <a:cs typeface="Noto Serif"/>
            </a:endParaRP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46B7A4EE-940B-FC50-55F6-004E61E25F56}"/>
              </a:ext>
            </a:extLst>
          </p:cNvPr>
          <p:cNvSpPr txBox="1"/>
          <p:nvPr/>
        </p:nvSpPr>
        <p:spPr>
          <a:xfrm>
            <a:off x="8098285" y="2824153"/>
            <a:ext cx="3014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Information </a:t>
            </a:r>
            <a:r>
              <a:rPr lang="sv-SE" sz="1200" dirty="0" err="1"/>
              <a:t>that</a:t>
            </a:r>
            <a:r>
              <a:rPr lang="sv-SE" sz="1200" dirty="0"/>
              <a:t> </a:t>
            </a:r>
            <a:r>
              <a:rPr lang="sv-SE" sz="1200" dirty="0" err="1"/>
              <a:t>stemcoordinates</a:t>
            </a:r>
            <a:r>
              <a:rPr lang="sv-SE" sz="1200" dirty="0"/>
              <a:t> </a:t>
            </a:r>
            <a:r>
              <a:rPr lang="sv-SE" sz="1200" dirty="0" err="1"/>
              <a:t>are</a:t>
            </a:r>
            <a:r>
              <a:rPr lang="sv-SE" sz="1200" dirty="0"/>
              <a:t> </a:t>
            </a:r>
            <a:r>
              <a:rPr lang="sv-SE" sz="1200" dirty="0" err="1"/>
              <a:t>missing</a:t>
            </a:r>
            <a:r>
              <a:rPr lang="sv-SE" sz="1200" dirty="0"/>
              <a:t>. The </a:t>
            </a:r>
            <a:r>
              <a:rPr lang="sv-SE" sz="1200" dirty="0" err="1"/>
              <a:t>message</a:t>
            </a:r>
            <a:r>
              <a:rPr lang="sv-SE" sz="1200" dirty="0"/>
              <a:t> </a:t>
            </a:r>
            <a:r>
              <a:rPr lang="sv-SE" sz="1200" dirty="0" err="1"/>
              <a:t>disappear</a:t>
            </a:r>
            <a:r>
              <a:rPr lang="sv-SE" sz="1200" dirty="0"/>
              <a:t> </a:t>
            </a:r>
            <a:r>
              <a:rPr lang="sv-SE" sz="1200" dirty="0" err="1"/>
              <a:t>when</a:t>
            </a:r>
            <a:r>
              <a:rPr lang="sv-SE" sz="1200" dirty="0"/>
              <a:t> </a:t>
            </a:r>
            <a:r>
              <a:rPr lang="sv-SE" sz="1200" dirty="0" err="1"/>
              <a:t>you</a:t>
            </a:r>
            <a:r>
              <a:rPr lang="sv-SE" sz="1200" dirty="0"/>
              <a:t> </a:t>
            </a:r>
            <a:r>
              <a:rPr lang="sv-SE" sz="1200" dirty="0" err="1"/>
              <a:t>click</a:t>
            </a:r>
            <a:r>
              <a:rPr lang="sv-SE" sz="1200" dirty="0"/>
              <a:t> the </a:t>
            </a:r>
            <a:r>
              <a:rPr lang="sv-SE" sz="1200" dirty="0" err="1"/>
              <a:t>link</a:t>
            </a:r>
            <a:endParaRPr lang="sv-SE" sz="1200" dirty="0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7B3EE52E-4AD4-6CA9-E4D7-3ACCB148462D}"/>
              </a:ext>
            </a:extLst>
          </p:cNvPr>
          <p:cNvSpPr txBox="1"/>
          <p:nvPr/>
        </p:nvSpPr>
        <p:spPr>
          <a:xfrm>
            <a:off x="8098285" y="1869989"/>
            <a:ext cx="28824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Information </a:t>
            </a:r>
            <a:r>
              <a:rPr lang="sv-SE" sz="1200" dirty="0" err="1"/>
              <a:t>that</a:t>
            </a:r>
            <a:r>
              <a:rPr lang="sv-SE" sz="1200" dirty="0"/>
              <a:t> </a:t>
            </a:r>
            <a:r>
              <a:rPr lang="sv-SE" sz="1200" dirty="0" err="1"/>
              <a:t>Location</a:t>
            </a:r>
            <a:r>
              <a:rPr lang="sv-SE" sz="1200" dirty="0"/>
              <a:t> </a:t>
            </a:r>
            <a:r>
              <a:rPr lang="sv-SE" sz="1200" dirty="0" err="1"/>
              <a:t>Coordinates</a:t>
            </a:r>
            <a:r>
              <a:rPr lang="sv-SE" sz="1200" dirty="0"/>
              <a:t> </a:t>
            </a:r>
            <a:r>
              <a:rPr lang="sv-SE" sz="1200" dirty="0" err="1"/>
              <a:t>are</a:t>
            </a:r>
            <a:r>
              <a:rPr lang="sv-SE" sz="1200" dirty="0"/>
              <a:t> </a:t>
            </a:r>
            <a:r>
              <a:rPr lang="sv-SE" sz="1200" dirty="0" err="1"/>
              <a:t>missing</a:t>
            </a:r>
            <a:r>
              <a:rPr lang="sv-SE" sz="1200" dirty="0"/>
              <a:t>. The </a:t>
            </a:r>
            <a:r>
              <a:rPr lang="sv-SE" sz="1200" dirty="0" err="1"/>
              <a:t>message</a:t>
            </a:r>
            <a:r>
              <a:rPr lang="sv-SE" sz="1200" dirty="0"/>
              <a:t> </a:t>
            </a:r>
            <a:r>
              <a:rPr lang="sv-SE" sz="1200" dirty="0" err="1"/>
              <a:t>disappear</a:t>
            </a:r>
            <a:r>
              <a:rPr lang="sv-SE" sz="1200" dirty="0"/>
              <a:t> </a:t>
            </a:r>
            <a:r>
              <a:rPr lang="sv-SE" sz="1200" dirty="0" err="1"/>
              <a:t>when</a:t>
            </a:r>
            <a:r>
              <a:rPr lang="sv-SE" sz="1200" dirty="0"/>
              <a:t> </a:t>
            </a:r>
            <a:r>
              <a:rPr lang="sv-SE" sz="1200" dirty="0" err="1"/>
              <a:t>you</a:t>
            </a:r>
            <a:r>
              <a:rPr lang="sv-SE" sz="1200" dirty="0"/>
              <a:t> </a:t>
            </a:r>
            <a:r>
              <a:rPr lang="sv-SE" sz="1200" dirty="0" err="1"/>
              <a:t>click</a:t>
            </a:r>
            <a:r>
              <a:rPr lang="sv-SE" sz="1200" dirty="0"/>
              <a:t> the </a:t>
            </a:r>
            <a:r>
              <a:rPr lang="sv-SE" sz="1200" dirty="0" err="1"/>
              <a:t>link</a:t>
            </a:r>
            <a:endParaRPr lang="sv-SE" sz="1200" dirty="0"/>
          </a:p>
          <a:p>
            <a:endParaRPr lang="sv-SE" dirty="0"/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FCE75771-E451-FC69-B169-ACA21BAF9415}"/>
              </a:ext>
            </a:extLst>
          </p:cNvPr>
          <p:cNvSpPr txBox="1"/>
          <p:nvPr/>
        </p:nvSpPr>
        <p:spPr>
          <a:xfrm>
            <a:off x="8098285" y="3761473"/>
            <a:ext cx="3014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/>
              <a:t>A </a:t>
            </a:r>
            <a:r>
              <a:rPr lang="sv-SE" sz="1200" dirty="0" err="1"/>
              <a:t>file</a:t>
            </a:r>
            <a:r>
              <a:rPr lang="sv-SE" sz="1200" dirty="0"/>
              <a:t> is </a:t>
            </a:r>
            <a:r>
              <a:rPr lang="sv-SE" sz="1200" dirty="0" err="1"/>
              <a:t>almost</a:t>
            </a:r>
            <a:r>
              <a:rPr lang="sv-SE" sz="1200" dirty="0"/>
              <a:t> to </a:t>
            </a:r>
            <a:r>
              <a:rPr lang="sv-SE" sz="1200" dirty="0" err="1"/>
              <a:t>big</a:t>
            </a:r>
            <a:r>
              <a:rPr lang="sv-SE" sz="1200" dirty="0"/>
              <a:t> for Biometria to </a:t>
            </a:r>
            <a:r>
              <a:rPr lang="sv-SE" sz="1200" dirty="0" err="1"/>
              <a:t>handle</a:t>
            </a:r>
            <a:r>
              <a:rPr lang="sv-SE" sz="1200" dirty="0"/>
              <a:t>. It is </a:t>
            </a:r>
            <a:r>
              <a:rPr lang="sv-SE" sz="1200" dirty="0" err="1"/>
              <a:t>recomended</a:t>
            </a:r>
            <a:r>
              <a:rPr lang="sv-SE" sz="1200" dirty="0"/>
              <a:t> to make a partial </a:t>
            </a:r>
            <a:r>
              <a:rPr lang="sv-SE" sz="1200" dirty="0" err="1"/>
              <a:t>conclusion</a:t>
            </a:r>
            <a:r>
              <a:rPr lang="sv-SE" sz="1200" dirty="0"/>
              <a:t> at the </a:t>
            </a:r>
            <a:r>
              <a:rPr lang="sv-SE" sz="1200" dirty="0" err="1"/>
              <a:t>object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38501398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Anpassat 2">
      <a:majorFont>
        <a:latin typeface="Open Sans"/>
        <a:ea typeface=""/>
        <a:cs typeface=""/>
      </a:majorFont>
      <a:minorFont>
        <a:latin typeface="Noto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maj 2024.potx" id="{EB880421-CEEE-4AF5-BA28-A441B4536019}" vid="{83F5BAB6-DEEC-46CD-A925-E32CA2AF099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E7370DAB8514458275B5BB614D3AAA" ma:contentTypeVersion="16" ma:contentTypeDescription="Skapa ett nytt dokument." ma:contentTypeScope="" ma:versionID="dcfd33c84c527f705785f99a11755519">
  <xsd:schema xmlns:xsd="http://www.w3.org/2001/XMLSchema" xmlns:xs="http://www.w3.org/2001/XMLSchema" xmlns:p="http://schemas.microsoft.com/office/2006/metadata/properties" xmlns:ns2="b8fcf3bc-dc6f-4c5c-b76e-38c41278f64b" xmlns:ns3="ef411c24-564a-478c-9e6f-fb5cc7c83259" targetNamespace="http://schemas.microsoft.com/office/2006/metadata/properties" ma:root="true" ma:fieldsID="12b62f37a3663f5187c0a8d001c4ed26" ns2:_="" ns3:_="">
    <xsd:import namespace="b8fcf3bc-dc6f-4c5c-b76e-38c41278f64b"/>
    <xsd:import namespace="ef411c24-564a-478c-9e6f-fb5cc7c832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fcf3bc-dc6f-4c5c-b76e-38c41278f6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ildmarkeringar" ma:readOnly="false" ma:fieldId="{5cf76f15-5ced-4ddc-b409-7134ff3c332f}" ma:taxonomyMulti="true" ma:sspId="f64ec9c4-d8ec-4f55-b294-0af98872d8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411c24-564a-478c-9e6f-fb5cc7c8325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7840f89-a107-406c-9a60-d751aa987f93}" ma:internalName="TaxCatchAll" ma:showField="CatchAllData" ma:web="ef411c24-564a-478c-9e6f-fb5cc7c832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fcf3bc-dc6f-4c5c-b76e-38c41278f64b">
      <Terms xmlns="http://schemas.microsoft.com/office/infopath/2007/PartnerControls"/>
    </lcf76f155ced4ddcb4097134ff3c332f>
    <TaxCatchAll xmlns="ef411c24-564a-478c-9e6f-fb5cc7c83259" xsi:nil="true"/>
  </documentManagement>
</p:properties>
</file>

<file path=customXml/itemProps1.xml><?xml version="1.0" encoding="utf-8"?>
<ds:datastoreItem xmlns:ds="http://schemas.openxmlformats.org/officeDocument/2006/customXml" ds:itemID="{E35A4372-E2F6-4E07-9F52-77075CF306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fcf3bc-dc6f-4c5c-b76e-38c41278f64b"/>
    <ds:schemaRef ds:uri="ef411c24-564a-478c-9e6f-fb5cc7c832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660F7D-78CB-4660-BCEC-FB705AA729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7F373D-FCB0-45CA-853D-7FB2A4CB9681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b8fcf3bc-dc6f-4c5c-b76e-38c41278f64b"/>
    <ds:schemaRef ds:uri="ef411c24-564a-478c-9e6f-fb5cc7c83259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maj 2024</Template>
  <TotalTime>1473</TotalTime>
  <Words>396</Words>
  <Application>Microsoft Office PowerPoint</Application>
  <PresentationFormat>Bredbild</PresentationFormat>
  <Paragraphs>50</Paragraphs>
  <Slides>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</vt:i4>
      </vt:variant>
    </vt:vector>
  </HeadingPairs>
  <TitlesOfParts>
    <vt:vector size="10" baseType="lpstr">
      <vt:lpstr>Aptos</vt:lpstr>
      <vt:lpstr>Arial</vt:lpstr>
      <vt:lpstr>Noto Serif</vt:lpstr>
      <vt:lpstr>Open Sans</vt:lpstr>
      <vt:lpstr>Systemtypsnitt normalt</vt:lpstr>
      <vt:lpstr>1_Office-tema</vt:lpstr>
      <vt:lpstr>Quick guide - Sender XC</vt:lpstr>
      <vt:lpstr>Quick guide - Sender XC</vt:lpstr>
      <vt:lpstr>Quick guide - Sender XC</vt:lpstr>
      <vt:lpstr>Quick guide - Sender XC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Henrik Pålsson</dc:creator>
  <cp:lastModifiedBy>Malin Hasselmalm</cp:lastModifiedBy>
  <cp:revision>12</cp:revision>
  <dcterms:created xsi:type="dcterms:W3CDTF">2025-06-09T07:37:18Z</dcterms:created>
  <dcterms:modified xsi:type="dcterms:W3CDTF">2026-04-27T09:42:04Z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0x0101000EE7370DAB8514458275B5BB614D3AAA</vt:lpwstr>
  </property>
  <property fmtid="{D5CDD505-2E9C-101B-9397-08002B2CF9AE}" pid="3" name="MediaServiceImageTags">
    <vt:lpwstr/>
  </property>
  <property fmtid="{D5CDD505-2E9C-101B-9397-08002B2CF9AE}" pid="4" name="MSIP_Label_1d0d2c1a-00de-4583-870e-bd4c496d5c9d_Enabled">
    <vt:lpwstr>true</vt:lpwstr>
  </property>
  <property fmtid="{D5CDD505-2E9C-101B-9397-08002B2CF9AE}" pid="5" name="MSIP_Label_1d0d2c1a-00de-4583-870e-bd4c496d5c9d_SetDate">
    <vt:lpwstr>2026-04-27T09:39:43Z</vt:lpwstr>
  </property>
  <property fmtid="{D5CDD505-2E9C-101B-9397-08002B2CF9AE}" pid="6" name="MSIP_Label_1d0d2c1a-00de-4583-870e-bd4c496d5c9d_Method">
    <vt:lpwstr>Privileged</vt:lpwstr>
  </property>
  <property fmtid="{D5CDD505-2E9C-101B-9397-08002B2CF9AE}" pid="7" name="MSIP_Label_1d0d2c1a-00de-4583-870e-bd4c496d5c9d_Name">
    <vt:lpwstr>Allmän</vt:lpwstr>
  </property>
  <property fmtid="{D5CDD505-2E9C-101B-9397-08002B2CF9AE}" pid="8" name="MSIP_Label_1d0d2c1a-00de-4583-870e-bd4c496d5c9d_SiteId">
    <vt:lpwstr>304a6333-3196-481f-832f-9d702dbd405c</vt:lpwstr>
  </property>
  <property fmtid="{D5CDD505-2E9C-101B-9397-08002B2CF9AE}" pid="9" name="MSIP_Label_1d0d2c1a-00de-4583-870e-bd4c496d5c9d_ActionId">
    <vt:lpwstr>a2990510-528e-4b09-b29a-bc5a0365de31</vt:lpwstr>
  </property>
  <property fmtid="{D5CDD505-2E9C-101B-9397-08002B2CF9AE}" pid="10" name="MSIP_Label_1d0d2c1a-00de-4583-870e-bd4c496d5c9d_ContentBits">
    <vt:lpwstr>2</vt:lpwstr>
  </property>
  <property fmtid="{D5CDD505-2E9C-101B-9397-08002B2CF9AE}" pid="11" name="MSIP_Label_1d0d2c1a-00de-4583-870e-bd4c496d5c9d_Tag">
    <vt:lpwstr>10, 0, 1, 1</vt:lpwstr>
  </property>
  <property fmtid="{D5CDD505-2E9C-101B-9397-08002B2CF9AE}" pid="12" name="ClassificationContentMarkingFooterLocations">
    <vt:lpwstr>1_Office-tema:8</vt:lpwstr>
  </property>
  <property fmtid="{D5CDD505-2E9C-101B-9397-08002B2CF9AE}" pid="13" name="ClassificationContentMarkingFooterText">
    <vt:lpwstr>Biometria Allmän</vt:lpwstr>
  </property>
</Properties>
</file>