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8" r:id="rId5"/>
    <p:sldId id="2147472054" r:id="rId6"/>
    <p:sldId id="2147472043" r:id="rId7"/>
    <p:sldId id="2147472048" r:id="rId8"/>
    <p:sldId id="2147472065" r:id="rId9"/>
    <p:sldId id="2147472049" r:id="rId10"/>
    <p:sldId id="2147472063" r:id="rId11"/>
    <p:sldId id="2147472064" r:id="rId12"/>
    <p:sldId id="2147472045" r:id="rId13"/>
    <p:sldId id="2147472055" r:id="rId14"/>
    <p:sldId id="2147472061" r:id="rId15"/>
    <p:sldId id="2147472060" r:id="rId16"/>
    <p:sldId id="2147472059" r:id="rId17"/>
    <p:sldId id="2147472051" r:id="rId18"/>
    <p:sldId id="1940" r:id="rId19"/>
    <p:sldId id="2147472053" r:id="rId20"/>
    <p:sldId id="1930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0C45E8-960D-409C-AA32-82C6E2B96E5F}" v="9" dt="2024-08-27T07:43:36.342"/>
    <p1510:client id="{5889C74A-0A67-4246-B2AF-0059CD30D565}" v="4" dt="2024-08-27T08:04:00.212"/>
    <p1510:client id="{744D23C5-CD26-4647-832E-49E4F1A2EF9F}" v="19" vWet="21" dt="2024-08-26T08:33:34.488"/>
    <p1510:client id="{9B659D08-1358-4704-9C6D-524894E04B94}" v="127" dt="2024-08-27T07:59:53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Lundström" userId="f1cab179-663b-4e85-89e7-8590db45beb5" providerId="ADAL" clId="{9B659D08-1358-4704-9C6D-524894E04B94}"/>
    <pc:docChg chg="addSld delSld modSld sldOrd">
      <pc:chgData name="Simon Lundström" userId="f1cab179-663b-4e85-89e7-8590db45beb5" providerId="ADAL" clId="{9B659D08-1358-4704-9C6D-524894E04B94}" dt="2024-08-27T07:59:53.410" v="128" actId="20577"/>
      <pc:docMkLst>
        <pc:docMk/>
      </pc:docMkLst>
      <pc:sldChg chg="modNotesTx">
        <pc:chgData name="Simon Lundström" userId="f1cab179-663b-4e85-89e7-8590db45beb5" providerId="ADAL" clId="{9B659D08-1358-4704-9C6D-524894E04B94}" dt="2024-08-26T08:37:27.319" v="43" actId="20577"/>
        <pc:sldMkLst>
          <pc:docMk/>
          <pc:sldMk cId="991400127" sldId="1930"/>
        </pc:sldMkLst>
      </pc:sldChg>
      <pc:sldChg chg="modNotesTx">
        <pc:chgData name="Simon Lundström" userId="f1cab179-663b-4e85-89e7-8590db45beb5" providerId="ADAL" clId="{9B659D08-1358-4704-9C6D-524894E04B94}" dt="2024-08-27T07:59:44.939" v="124" actId="20577"/>
        <pc:sldMkLst>
          <pc:docMk/>
          <pc:sldMk cId="186238030" sldId="1940"/>
        </pc:sldMkLst>
      </pc:sldChg>
      <pc:sldChg chg="modNotesTx">
        <pc:chgData name="Simon Lundström" userId="f1cab179-663b-4e85-89e7-8590db45beb5" providerId="ADAL" clId="{9B659D08-1358-4704-9C6D-524894E04B94}" dt="2024-08-27T07:58:29.206" v="90" actId="20577"/>
        <pc:sldMkLst>
          <pc:docMk/>
          <pc:sldMk cId="3889674852" sldId="2147472043"/>
        </pc:sldMkLst>
      </pc:sldChg>
      <pc:sldChg chg="ord modNotesTx">
        <pc:chgData name="Simon Lundström" userId="f1cab179-663b-4e85-89e7-8590db45beb5" providerId="ADAL" clId="{9B659D08-1358-4704-9C6D-524894E04B94}" dt="2024-08-27T07:57:11.490" v="79" actId="20577"/>
        <pc:sldMkLst>
          <pc:docMk/>
          <pc:sldMk cId="497650967" sldId="2147472045"/>
        </pc:sldMkLst>
      </pc:sldChg>
      <pc:sldChg chg="modNotesTx">
        <pc:chgData name="Simon Lundström" userId="f1cab179-663b-4e85-89e7-8590db45beb5" providerId="ADAL" clId="{9B659D08-1358-4704-9C6D-524894E04B94}" dt="2024-08-26T08:35:37.515" v="8" actId="20577"/>
        <pc:sldMkLst>
          <pc:docMk/>
          <pc:sldMk cId="30363095" sldId="2147472048"/>
        </pc:sldMkLst>
      </pc:sldChg>
      <pc:sldChg chg="modNotesTx">
        <pc:chgData name="Simon Lundström" userId="f1cab179-663b-4e85-89e7-8590db45beb5" providerId="ADAL" clId="{9B659D08-1358-4704-9C6D-524894E04B94}" dt="2024-08-26T08:36:18.812" v="28" actId="20577"/>
        <pc:sldMkLst>
          <pc:docMk/>
          <pc:sldMk cId="3959244885" sldId="2147472049"/>
        </pc:sldMkLst>
      </pc:sldChg>
      <pc:sldChg chg="modNotesTx">
        <pc:chgData name="Simon Lundström" userId="f1cab179-663b-4e85-89e7-8590db45beb5" providerId="ADAL" clId="{9B659D08-1358-4704-9C6D-524894E04B94}" dt="2024-08-27T07:59:53.410" v="128" actId="20577"/>
        <pc:sldMkLst>
          <pc:docMk/>
          <pc:sldMk cId="2869587194" sldId="2147472051"/>
        </pc:sldMkLst>
      </pc:sldChg>
      <pc:sldChg chg="modNotesTx">
        <pc:chgData name="Simon Lundström" userId="f1cab179-663b-4e85-89e7-8590db45beb5" providerId="ADAL" clId="{9B659D08-1358-4704-9C6D-524894E04B94}" dt="2024-08-26T08:37:21.531" v="38" actId="20577"/>
        <pc:sldMkLst>
          <pc:docMk/>
          <pc:sldMk cId="2526075158" sldId="2147472053"/>
        </pc:sldMkLst>
      </pc:sldChg>
      <pc:sldChg chg="modNotesTx">
        <pc:chgData name="Simon Lundström" userId="f1cab179-663b-4e85-89e7-8590db45beb5" providerId="ADAL" clId="{9B659D08-1358-4704-9C6D-524894E04B94}" dt="2024-08-27T07:56:57.839" v="64" actId="20577"/>
        <pc:sldMkLst>
          <pc:docMk/>
          <pc:sldMk cId="3521011548" sldId="2147472055"/>
        </pc:sldMkLst>
      </pc:sldChg>
      <pc:sldChg chg="modNotesTx">
        <pc:chgData name="Simon Lundström" userId="f1cab179-663b-4e85-89e7-8590db45beb5" providerId="ADAL" clId="{9B659D08-1358-4704-9C6D-524894E04B94}" dt="2024-08-26T08:39:42.665" v="49" actId="20577"/>
        <pc:sldMkLst>
          <pc:docMk/>
          <pc:sldMk cId="2606274446" sldId="2147472058"/>
        </pc:sldMkLst>
      </pc:sldChg>
      <pc:sldChg chg="modNotesTx">
        <pc:chgData name="Simon Lundström" userId="f1cab179-663b-4e85-89e7-8590db45beb5" providerId="ADAL" clId="{9B659D08-1358-4704-9C6D-524894E04B94}" dt="2024-08-26T08:36:00.483" v="23" actId="20577"/>
        <pc:sldMkLst>
          <pc:docMk/>
          <pc:sldMk cId="2694342606" sldId="2147472059"/>
        </pc:sldMkLst>
      </pc:sldChg>
      <pc:sldChg chg="modNotesTx">
        <pc:chgData name="Simon Lundström" userId="f1cab179-663b-4e85-89e7-8590db45beb5" providerId="ADAL" clId="{9B659D08-1358-4704-9C6D-524894E04B94}" dt="2024-08-26T08:35:54.723" v="18" actId="20577"/>
        <pc:sldMkLst>
          <pc:docMk/>
          <pc:sldMk cId="2045582251" sldId="2147472060"/>
        </pc:sldMkLst>
      </pc:sldChg>
      <pc:sldChg chg="modNotesTx">
        <pc:chgData name="Simon Lundström" userId="f1cab179-663b-4e85-89e7-8590db45beb5" providerId="ADAL" clId="{9B659D08-1358-4704-9C6D-524894E04B94}" dt="2024-08-27T07:59:25.065" v="119" actId="20577"/>
        <pc:sldMkLst>
          <pc:docMk/>
          <pc:sldMk cId="2358621749" sldId="2147472061"/>
        </pc:sldMkLst>
      </pc:sldChg>
      <pc:sldChg chg="modNotesTx">
        <pc:chgData name="Simon Lundström" userId="f1cab179-663b-4e85-89e7-8590db45beb5" providerId="ADAL" clId="{9B659D08-1358-4704-9C6D-524894E04B94}" dt="2024-08-26T08:36:22.111" v="33" actId="20577"/>
        <pc:sldMkLst>
          <pc:docMk/>
          <pc:sldMk cId="1527317069" sldId="2147472063"/>
        </pc:sldMkLst>
      </pc:sldChg>
      <pc:sldChg chg="modNotesTx">
        <pc:chgData name="Simon Lundström" userId="f1cab179-663b-4e85-89e7-8590db45beb5" providerId="ADAL" clId="{9B659D08-1358-4704-9C6D-524894E04B94}" dt="2024-08-27T07:56:54.406" v="59" actId="20577"/>
        <pc:sldMkLst>
          <pc:docMk/>
          <pc:sldMk cId="1627829250" sldId="2147472064"/>
        </pc:sldMkLst>
      </pc:sldChg>
      <pc:sldChg chg="modNotesTx">
        <pc:chgData name="Simon Lundström" userId="f1cab179-663b-4e85-89e7-8590db45beb5" providerId="ADAL" clId="{9B659D08-1358-4704-9C6D-524894E04B94}" dt="2024-08-27T07:57:31.162" v="84" actId="20577"/>
        <pc:sldMkLst>
          <pc:docMk/>
          <pc:sldMk cId="662159581" sldId="2147472065"/>
        </pc:sldMkLst>
      </pc:sldChg>
      <pc:sldChg chg="modSp new del mod modShow">
        <pc:chgData name="Simon Lundström" userId="f1cab179-663b-4e85-89e7-8590db45beb5" providerId="ADAL" clId="{9B659D08-1358-4704-9C6D-524894E04B94}" dt="2024-08-27T07:59:06.689" v="112" actId="47"/>
        <pc:sldMkLst>
          <pc:docMk/>
          <pc:sldMk cId="173061565" sldId="2147472066"/>
        </pc:sldMkLst>
        <pc:spChg chg="mod">
          <ac:chgData name="Simon Lundström" userId="f1cab179-663b-4e85-89e7-8590db45beb5" providerId="ADAL" clId="{9B659D08-1358-4704-9C6D-524894E04B94}" dt="2024-08-27T07:58:48.072" v="111" actId="20577"/>
          <ac:spMkLst>
            <pc:docMk/>
            <pc:sldMk cId="173061565" sldId="2147472066"/>
            <ac:spMk id="2" creationId="{D12F03D9-A378-3590-84F5-BAB4299D9D54}"/>
          </ac:spMkLst>
        </pc:spChg>
      </pc:sldChg>
    </pc:docChg>
  </pc:docChgLst>
  <pc:docChgLst>
    <pc:chgData name="Sebastian Hansson" userId="1a9b6e62-9362-4432-bb84-6c5bd32e56fc" providerId="ADAL" clId="{5889C74A-0A67-4246-B2AF-0059CD30D565}"/>
    <pc:docChg chg="delSld modSld">
      <pc:chgData name="Sebastian Hansson" userId="1a9b6e62-9362-4432-bb84-6c5bd32e56fc" providerId="ADAL" clId="{5889C74A-0A67-4246-B2AF-0059CD30D565}" dt="2024-08-27T08:04:00.212" v="3" actId="20577"/>
      <pc:docMkLst>
        <pc:docMk/>
      </pc:docMkLst>
      <pc:sldChg chg="modSp mod">
        <pc:chgData name="Sebastian Hansson" userId="1a9b6e62-9362-4432-bb84-6c5bd32e56fc" providerId="ADAL" clId="{5889C74A-0A67-4246-B2AF-0059CD30D565}" dt="2024-08-27T08:04:00.212" v="3" actId="20577"/>
        <pc:sldMkLst>
          <pc:docMk/>
          <pc:sldMk cId="1627829250" sldId="2147472064"/>
        </pc:sldMkLst>
        <pc:spChg chg="mod">
          <ac:chgData name="Sebastian Hansson" userId="1a9b6e62-9362-4432-bb84-6c5bd32e56fc" providerId="ADAL" clId="{5889C74A-0A67-4246-B2AF-0059CD30D565}" dt="2024-08-27T08:04:00.212" v="3" actId="20577"/>
          <ac:spMkLst>
            <pc:docMk/>
            <pc:sldMk cId="1627829250" sldId="2147472064"/>
            <ac:spMk id="6" creationId="{1CC94C73-76EC-B075-C97D-B4089ACDD889}"/>
          </ac:spMkLst>
        </pc:spChg>
      </pc:sldChg>
      <pc:sldChg chg="del">
        <pc:chgData name="Sebastian Hansson" userId="1a9b6e62-9362-4432-bb84-6c5bd32e56fc" providerId="ADAL" clId="{5889C74A-0A67-4246-B2AF-0059CD30D565}" dt="2024-08-27T07:41:54.937" v="0" actId="47"/>
        <pc:sldMkLst>
          <pc:docMk/>
          <pc:sldMk cId="3269139121" sldId="2147472066"/>
        </pc:sldMkLst>
      </pc:sldChg>
    </pc:docChg>
  </pc:docChgLst>
  <pc:docChgLst>
    <pc:chgData name="Julia Wall" userId="ea3ab28a-0e7b-46a6-8787-b6f9daa8a492" providerId="ADAL" clId="{4F0C45E8-960D-409C-AA32-82C6E2B96E5F}"/>
    <pc:docChg chg="custSel addSld delSld modSld sldOrd">
      <pc:chgData name="Julia Wall" userId="ea3ab28a-0e7b-46a6-8787-b6f9daa8a492" providerId="ADAL" clId="{4F0C45E8-960D-409C-AA32-82C6E2B96E5F}" dt="2024-08-27T07:43:36.342" v="66" actId="3626"/>
      <pc:docMkLst>
        <pc:docMk/>
      </pc:docMkLst>
      <pc:sldChg chg="modSp mod">
        <pc:chgData name="Julia Wall" userId="ea3ab28a-0e7b-46a6-8787-b6f9daa8a492" providerId="ADAL" clId="{4F0C45E8-960D-409C-AA32-82C6E2B96E5F}" dt="2024-08-27T06:02:42.136" v="53" actId="20577"/>
        <pc:sldMkLst>
          <pc:docMk/>
          <pc:sldMk cId="186238030" sldId="1940"/>
        </pc:sldMkLst>
        <pc:spChg chg="mod">
          <ac:chgData name="Julia Wall" userId="ea3ab28a-0e7b-46a6-8787-b6f9daa8a492" providerId="ADAL" clId="{4F0C45E8-960D-409C-AA32-82C6E2B96E5F}" dt="2024-08-27T06:02:42.136" v="53" actId="20577"/>
          <ac:spMkLst>
            <pc:docMk/>
            <pc:sldMk cId="186238030" sldId="1940"/>
            <ac:spMk id="10" creationId="{404F8C62-E4FD-E0F9-ED51-5A871EE68347}"/>
          </ac:spMkLst>
        </pc:spChg>
      </pc:sldChg>
      <pc:sldChg chg="ord">
        <pc:chgData name="Julia Wall" userId="ea3ab28a-0e7b-46a6-8787-b6f9daa8a492" providerId="ADAL" clId="{4F0C45E8-960D-409C-AA32-82C6E2B96E5F}" dt="2024-08-27T06:01:10.586" v="8"/>
        <pc:sldMkLst>
          <pc:docMk/>
          <pc:sldMk cId="3959244885" sldId="2147472049"/>
        </pc:sldMkLst>
      </pc:sldChg>
      <pc:sldChg chg="modSp mod">
        <pc:chgData name="Julia Wall" userId="ea3ab28a-0e7b-46a6-8787-b6f9daa8a492" providerId="ADAL" clId="{4F0C45E8-960D-409C-AA32-82C6E2B96E5F}" dt="2024-08-27T07:43:36.342" v="66" actId="3626"/>
        <pc:sldMkLst>
          <pc:docMk/>
          <pc:sldMk cId="2526075158" sldId="2147472053"/>
        </pc:sldMkLst>
        <pc:spChg chg="mod">
          <ac:chgData name="Julia Wall" userId="ea3ab28a-0e7b-46a6-8787-b6f9daa8a492" providerId="ADAL" clId="{4F0C45E8-960D-409C-AA32-82C6E2B96E5F}" dt="2024-08-27T07:43:36.342" v="66" actId="3626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 del mod">
        <pc:chgData name="Julia Wall" userId="ea3ab28a-0e7b-46a6-8787-b6f9daa8a492" providerId="ADAL" clId="{4F0C45E8-960D-409C-AA32-82C6E2B96E5F}" dt="2024-08-27T06:00:52.868" v="6" actId="47"/>
        <pc:sldMkLst>
          <pc:docMk/>
          <pc:sldMk cId="2606274446" sldId="2147472058"/>
        </pc:sldMkLst>
        <pc:spChg chg="mod">
          <ac:chgData name="Julia Wall" userId="ea3ab28a-0e7b-46a6-8787-b6f9daa8a492" providerId="ADAL" clId="{4F0C45E8-960D-409C-AA32-82C6E2B96E5F}" dt="2024-08-27T06:00:38.301" v="4" actId="20577"/>
          <ac:spMkLst>
            <pc:docMk/>
            <pc:sldMk cId="2606274446" sldId="2147472058"/>
            <ac:spMk id="5" creationId="{46F30D08-1863-2717-8151-551898FF0A78}"/>
          </ac:spMkLst>
        </pc:spChg>
      </pc:sldChg>
      <pc:sldChg chg="modSp mod">
        <pc:chgData name="Julia Wall" userId="ea3ab28a-0e7b-46a6-8787-b6f9daa8a492" providerId="ADAL" clId="{4F0C45E8-960D-409C-AA32-82C6E2B96E5F}" dt="2024-08-27T07:18:53.691" v="65" actId="20577"/>
        <pc:sldMkLst>
          <pc:docMk/>
          <pc:sldMk cId="2045582251" sldId="2147472060"/>
        </pc:sldMkLst>
        <pc:spChg chg="mod">
          <ac:chgData name="Julia Wall" userId="ea3ab28a-0e7b-46a6-8787-b6f9daa8a492" providerId="ADAL" clId="{4F0C45E8-960D-409C-AA32-82C6E2B96E5F}" dt="2024-08-27T07:18:53.691" v="65" actId="20577"/>
          <ac:spMkLst>
            <pc:docMk/>
            <pc:sldMk cId="2045582251" sldId="2147472060"/>
            <ac:spMk id="14" creationId="{BE40EC19-2BC2-F551-6755-0771EFE2F5BB}"/>
          </ac:spMkLst>
        </pc:spChg>
      </pc:sldChg>
      <pc:sldChg chg="ord">
        <pc:chgData name="Julia Wall" userId="ea3ab28a-0e7b-46a6-8787-b6f9daa8a492" providerId="ADAL" clId="{4F0C45E8-960D-409C-AA32-82C6E2B96E5F}" dt="2024-08-27T06:01:10.586" v="8"/>
        <pc:sldMkLst>
          <pc:docMk/>
          <pc:sldMk cId="1527317069" sldId="2147472063"/>
        </pc:sldMkLst>
      </pc:sldChg>
      <pc:sldChg chg="ord">
        <pc:chgData name="Julia Wall" userId="ea3ab28a-0e7b-46a6-8787-b6f9daa8a492" providerId="ADAL" clId="{4F0C45E8-960D-409C-AA32-82C6E2B96E5F}" dt="2024-08-27T06:01:10.586" v="8"/>
        <pc:sldMkLst>
          <pc:docMk/>
          <pc:sldMk cId="1627829250" sldId="2147472064"/>
        </pc:sldMkLst>
      </pc:sldChg>
      <pc:sldChg chg="add">
        <pc:chgData name="Julia Wall" userId="ea3ab28a-0e7b-46a6-8787-b6f9daa8a492" providerId="ADAL" clId="{4F0C45E8-960D-409C-AA32-82C6E2B96E5F}" dt="2024-08-27T06:00:48.534" v="5"/>
        <pc:sldMkLst>
          <pc:docMk/>
          <pc:sldMk cId="662159581" sldId="2147472065"/>
        </pc:sldMkLst>
      </pc:sldChg>
      <pc:sldChg chg="add del">
        <pc:chgData name="Julia Wall" userId="ea3ab28a-0e7b-46a6-8787-b6f9daa8a492" providerId="ADAL" clId="{4F0C45E8-960D-409C-AA32-82C6E2B96E5F}" dt="2024-08-27T06:05:49.835" v="54" actId="47"/>
        <pc:sldMkLst>
          <pc:docMk/>
          <pc:sldMk cId="1825621571" sldId="2147472066"/>
        </pc:sldMkLst>
      </pc:sldChg>
      <pc:sldChg chg="modSp add mod">
        <pc:chgData name="Julia Wall" userId="ea3ab28a-0e7b-46a6-8787-b6f9daa8a492" providerId="ADAL" clId="{4F0C45E8-960D-409C-AA32-82C6E2B96E5F}" dt="2024-08-27T06:06:02.640" v="60" actId="20577"/>
        <pc:sldMkLst>
          <pc:docMk/>
          <pc:sldMk cId="3269139121" sldId="2147472066"/>
        </pc:sldMkLst>
        <pc:spChg chg="mod">
          <ac:chgData name="Julia Wall" userId="ea3ab28a-0e7b-46a6-8787-b6f9daa8a492" providerId="ADAL" clId="{4F0C45E8-960D-409C-AA32-82C6E2B96E5F}" dt="2024-08-27T06:06:02.640" v="60" actId="20577"/>
          <ac:spMkLst>
            <pc:docMk/>
            <pc:sldMk cId="3269139121" sldId="2147472066"/>
            <ac:spMk id="3" creationId="{20ABCC87-4D22-9CF2-6DEA-BF1D8C18EC24}"/>
          </ac:spMkLst>
        </pc:spChg>
      </pc:sldChg>
    </pc:docChg>
  </pc:docChgLst>
  <pc:docChgLst>
    <pc:chgData name="Sebastian Hansson" userId="S::sebastian.hansson@biometria.se::1a9b6e62-9362-4432-bb84-6c5bd32e56fc" providerId="AD" clId="Web-{744D23C5-CD26-4647-832E-49E4F1A2EF9F}"/>
    <pc:docChg chg="delSld modSld">
      <pc:chgData name="Sebastian Hansson" userId="S::sebastian.hansson@biometria.se::1a9b6e62-9362-4432-bb84-6c5bd32e56fc" providerId="AD" clId="Web-{744D23C5-CD26-4647-832E-49E4F1A2EF9F}" dt="2024-08-26T08:33:32.926" v="15" actId="20577"/>
      <pc:docMkLst>
        <pc:docMk/>
      </pc:docMkLst>
      <pc:sldChg chg="modSp">
        <pc:chgData name="Sebastian Hansson" userId="S::sebastian.hansson@biometria.se::1a9b6e62-9362-4432-bb84-6c5bd32e56fc" providerId="AD" clId="Web-{744D23C5-CD26-4647-832E-49E4F1A2EF9F}" dt="2024-08-26T08:33:32.926" v="15" actId="20577"/>
        <pc:sldMkLst>
          <pc:docMk/>
          <pc:sldMk cId="186238030" sldId="1940"/>
        </pc:sldMkLst>
        <pc:spChg chg="mod">
          <ac:chgData name="Sebastian Hansson" userId="S::sebastian.hansson@biometria.se::1a9b6e62-9362-4432-bb84-6c5bd32e56fc" providerId="AD" clId="Web-{744D23C5-CD26-4647-832E-49E4F1A2EF9F}" dt="2024-08-26T08:33:32.926" v="15" actId="20577"/>
          <ac:spMkLst>
            <pc:docMk/>
            <pc:sldMk cId="186238030" sldId="1940"/>
            <ac:spMk id="10" creationId="{404F8C62-E4FD-E0F9-ED51-5A871EE68347}"/>
          </ac:spMkLst>
        </pc:spChg>
      </pc:sldChg>
      <pc:sldChg chg="del">
        <pc:chgData name="Sebastian Hansson" userId="S::sebastian.hansson@biometria.se::1a9b6e62-9362-4432-bb84-6c5bd32e56fc" providerId="AD" clId="Web-{744D23C5-CD26-4647-832E-49E4F1A2EF9F}" dt="2024-08-26T08:28:23.853" v="12"/>
        <pc:sldMkLst>
          <pc:docMk/>
          <pc:sldMk cId="906025859" sldId="2147472052"/>
        </pc:sldMkLst>
      </pc:sldChg>
      <pc:sldChg chg="modSp">
        <pc:chgData name="Sebastian Hansson" userId="S::sebastian.hansson@biometria.se::1a9b6e62-9362-4432-bb84-6c5bd32e56fc" providerId="AD" clId="Web-{744D23C5-CD26-4647-832E-49E4F1A2EF9F}" dt="2024-08-26T08:26:23.443" v="11" actId="20577"/>
        <pc:sldMkLst>
          <pc:docMk/>
          <pc:sldMk cId="1250817928" sldId="2147472054"/>
        </pc:sldMkLst>
        <pc:spChg chg="mod">
          <ac:chgData name="Sebastian Hansson" userId="S::sebastian.hansson@biometria.se::1a9b6e62-9362-4432-bb84-6c5bd32e56fc" providerId="AD" clId="Web-{744D23C5-CD26-4647-832E-49E4F1A2EF9F}" dt="2024-08-26T08:26:23.443" v="11" actId="20577"/>
          <ac:spMkLst>
            <pc:docMk/>
            <pc:sldMk cId="1250817928" sldId="2147472054"/>
            <ac:spMk id="4" creationId="{4263C4C8-AAD1-C7F5-7124-9DCC4873F65C}"/>
          </ac:spMkLst>
        </pc:spChg>
      </pc:sldChg>
      <pc:sldChg chg="del">
        <pc:chgData name="Sebastian Hansson" userId="S::sebastian.hansson@biometria.se::1a9b6e62-9362-4432-bb84-6c5bd32e56fc" providerId="AD" clId="Web-{744D23C5-CD26-4647-832E-49E4F1A2EF9F}" dt="2024-08-26T08:32:02.360" v="13"/>
        <pc:sldMkLst>
          <pc:docMk/>
          <pc:sldMk cId="2281217980" sldId="21474720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2024-08-27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3494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SEBBE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027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SEBBE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077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SEBBE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051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SEBBE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 4-7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576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665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5372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Simon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29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SEBBE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4196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SEBBE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0642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SEBBE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2024-08-27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42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viol-3/din-resa-mot-viol-3/bestaellning-av-data-till-produktionsmiljoen/" TargetMode="External"/><Relationship Id="rId4" Type="http://schemas.openxmlformats.org/officeDocument/2006/relationships/hyperlink" Target="https://www.biometria.se/viol-3/din-resa-mot-viol-3/omlaeggning-till-viol-3/omlaeggningsplan-viol-3-foer-kunder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hyperlink" Target="https://www.biometria.se/viol-3/om-viol-3/kundorganisationen-forest-storm/kundgrupp-blaa/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tbildning.biometria.se/open_courses/?course=A0E59FE3-9CB5-1CB8-18BC-AE6AFAB81C32" TargetMode="External"/><Relationship Id="rId7" Type="http://schemas.openxmlformats.org/officeDocument/2006/relationships/hyperlink" Target="https://www.biometria.se/viol-3/aktuellt/nyheter-viol-3/2024/08/kostnad-foer-uppsaettning-av-nya-samt-uppdatering-av-befintliga-integrationer-i-viol-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biometria.se/media/aktuellt/nyheter/2024/03/biometria-infoer-stoed-foer-avskogningsfoerordningen-i-viol/" TargetMode="External"/><Relationship Id="rId5" Type="http://schemas.openxmlformats.org/officeDocument/2006/relationships/hyperlink" Target="https://www.biometria.se/viol-3/din-resa-mot-viol-3/milstolpar-foer-dig-som-kund/" TargetMode="External"/><Relationship Id="rId4" Type="http://schemas.openxmlformats.org/officeDocument/2006/relationships/hyperlink" Target="https://www.biometria.se/viol-3/din-resa-mot-viol-3/bestaellning-av-data-till-produktionsmiljoe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milstolpar-foer-dig-som-kund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biometria.se/media/4ghnuhxg/oeversikt-milstolpar-kundgrupp-blaa-digital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31 december (nytt datum) | </a:t>
            </a:r>
            <a:r>
              <a:rPr lang="sv-SE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 – 7A </a:t>
            </a:r>
          </a:p>
          <a:p>
            <a:r>
              <a:rPr lang="sv-SE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err="1">
                <a:solidFill>
                  <a:schemeClr val="bg1"/>
                </a:solidFill>
              </a:rPr>
              <a:t>Biometria</a:t>
            </a:r>
            <a:endParaRPr lang="sv-SE" sz="140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5A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5B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5C: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Mall</a:t>
            </a:r>
            <a:r>
              <a:rPr lang="sv-SE" sz="1400"/>
              <a:t> för milstolpen hittas på Kundgrupp Blå hemsida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  <a:p>
            <a:r>
              <a:rPr lang="sv-SE" sz="1400" b="1"/>
              <a:t>Fokus</a:t>
            </a:r>
            <a:r>
              <a:rPr lang="sv-SE" sz="140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7 och 8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7a: Omläggningsplan skapad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19499"/>
            <a:ext cx="438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planeras att slutföras i VIOL 2 (OBS: Måste vara slutmätt 2025-10-31)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ska starta direkt i VIOL 3 (dessa ligger till grund för MS 7b)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eventuellt behöver flyttas, (dessa ligger till grund för MS 7b)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6" y="1719499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kartlägga pågående samt kommande affärer och hur dessa ska hanteras inför Go Live samt efterföljande omläggningsperiod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66272" y="3685643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7b: Migreringsplan skapad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1094703" y="4036444"/>
            <a:ext cx="438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 vilken data som ska läggas upp i VIOL 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27966" y="4036444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 ska ha satt upp en plan som bland annat omfattar data som ska läggas upp i VIOL 3, dvs. data kopplat till pågående affärer samt affärer som startar direkt i VIOL 3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644162"/>
            <a:ext cx="354144" cy="3543300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769803" y="3244334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mall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021988D-33E0-7858-7EF8-E90B536A48B8}"/>
              </a:ext>
            </a:extLst>
          </p:cNvPr>
          <p:cNvSpPr txBox="1"/>
          <p:nvPr/>
        </p:nvSpPr>
        <p:spPr>
          <a:xfrm>
            <a:off x="866272" y="5274881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8: Beställa grunduppsättning till produktionsmiljön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AB1B5F6-4E0A-3EFF-AF3B-68FF9A2D208D}"/>
              </a:ext>
            </a:extLst>
          </p:cNvPr>
          <p:cNvSpPr txBox="1"/>
          <p:nvPr/>
        </p:nvSpPr>
        <p:spPr>
          <a:xfrm>
            <a:off x="1094703" y="5625682"/>
            <a:ext cx="438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beställt grunduppsättning till VIOL 3:s produktionsmiljö</a:t>
            </a:r>
          </a:p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CDD417F-9A37-50C7-E906-7494B44A7DCA}"/>
              </a:ext>
            </a:extLst>
          </p:cNvPr>
          <p:cNvSpPr txBox="1"/>
          <p:nvPr/>
        </p:nvSpPr>
        <p:spPr>
          <a:xfrm>
            <a:off x="5627966" y="5625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se till att alla förutsättning för att få tillgång till VIOL 3:s produktionsmiljö är uppfyllda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80B6AFA-E7C1-53E0-75B0-6CB0E009DF41}"/>
              </a:ext>
            </a:extLst>
          </p:cNvPr>
          <p:cNvSpPr txBox="1"/>
          <p:nvPr/>
        </p:nvSpPr>
        <p:spPr>
          <a:xfrm>
            <a:off x="9114943" y="5848578"/>
            <a:ext cx="290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beställningsstigen</a:t>
            </a: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42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441257" y="116339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552" y="1908536"/>
            <a:ext cx="1092513" cy="1132001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04F8C62-E4FD-E0F9-ED51-5A871EE68347}"/>
              </a:ext>
            </a:extLst>
          </p:cNvPr>
          <p:cNvSpPr txBox="1"/>
          <p:nvPr/>
        </p:nvSpPr>
        <p:spPr>
          <a:xfrm>
            <a:off x="2147047" y="1958184"/>
            <a:ext cx="8704729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400">
                <a:solidFill>
                  <a:schemeClr val="bg1"/>
                </a:solidFill>
              </a:rPr>
              <a:t>Digitala träffar hösten 2024:</a:t>
            </a:r>
          </a:p>
          <a:p>
            <a:endParaRPr lang="sv-SE" sz="2000">
              <a:solidFill>
                <a:schemeClr val="bg1"/>
              </a:solidFill>
            </a:endParaRP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24 september | Ett flöde i systemet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22 oktober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19 november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10 december </a:t>
            </a:r>
          </a:p>
          <a:p>
            <a:pPr marL="342900" indent="-342900">
              <a:buBlip>
                <a:blip r:embed="rId4"/>
              </a:buBlip>
            </a:pPr>
            <a:endParaRPr lang="sv-SE">
              <a:solidFill>
                <a:schemeClr val="bg1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FD15462-94F0-C291-B9FA-D934A4D0ED10}"/>
              </a:ext>
            </a:extLst>
          </p:cNvPr>
          <p:cNvSpPr txBox="1"/>
          <p:nvPr/>
        </p:nvSpPr>
        <p:spPr>
          <a:xfrm>
            <a:off x="7301752" y="1757581"/>
            <a:ext cx="3879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>
                    <a:lumMod val="95000"/>
                  </a:schemeClr>
                </a:solidFill>
              </a:rPr>
              <a:t>Vårens träffar finns inspelade och går att se i efterhand på vår hemsida: </a:t>
            </a:r>
            <a:r>
              <a:rPr lang="sv-SE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sv-SE">
                <a:solidFill>
                  <a:schemeClr val="bg1">
                    <a:lumMod val="95000"/>
                  </a:schemeClr>
                </a:solidFill>
              </a:rPr>
            </a:b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B20BF8C-72E3-A9B9-2122-BF2BF2AA7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581" y="2550433"/>
            <a:ext cx="3961219" cy="29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Skicka in milstolpe 1, 2, 4, 5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5. Plan för masterdata</a:t>
            </a:r>
          </a:p>
          <a:p>
            <a:r>
              <a:rPr lang="sv-SE"/>
              <a:t>Påbörja milstolpe 3, 6, 7 &amp; 8</a:t>
            </a:r>
            <a:endParaRPr lang="sv-SE">
              <a:solidFill>
                <a:schemeClr val="accent3"/>
              </a:solidFill>
            </a:endParaRPr>
          </a:p>
          <a:p>
            <a:r>
              <a:rPr lang="sv-SE"/>
              <a:t>Genomför dessa e-utbildningar : Test i VIOL 3</a:t>
            </a:r>
          </a:p>
          <a:p>
            <a:pPr lvl="1"/>
            <a:r>
              <a:rPr lang="sv-SE">
                <a:solidFill>
                  <a:schemeClr val="bg1">
                    <a:lumMod val="95000"/>
                  </a:schemeClr>
                </a:solidFill>
              </a:rPr>
              <a:t>Se </a:t>
            </a:r>
            <a:r>
              <a:rPr lang="sv-SE" err="1">
                <a:solidFill>
                  <a:schemeClr val="bg1">
                    <a:lumMod val="95000"/>
                  </a:schemeClr>
                </a:solidFill>
              </a:rPr>
              <a:t>lärostig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  <a:latin typeface="Open Sans"/>
                <a:ea typeface="Open Sans"/>
                <a:cs typeface="Open Sans"/>
              </a:rPr>
              <a:t>Blå Digital | Mottagande industri 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Kort information </a:t>
            </a:r>
          </a:p>
          <a:p>
            <a:pPr marL="0" indent="0">
              <a:buNone/>
            </a:pPr>
            <a:r>
              <a:rPr lang="sv-SE" sz="1800" b="1"/>
              <a:t>Fokusområde </a:t>
            </a:r>
            <a:r>
              <a:rPr lang="sv-SE" b="1"/>
              <a:t>| </a:t>
            </a:r>
            <a:r>
              <a:rPr lang="sv-SE" b="1">
                <a:solidFill>
                  <a:schemeClr val="bg1">
                    <a:lumMod val="95000"/>
                  </a:schemeClr>
                </a:solidFill>
              </a:rPr>
              <a:t>Beställningar till produktionsmiljön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Uppföljning av genomförda, pågående och kommande milstolpar 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/>
              <a:t>|Ett flöde i systemet, E-utbildningen </a:t>
            </a:r>
            <a:r>
              <a:rPr lang="sv-SE" u="sng"/>
              <a:t>Test i VIOL 3 </a:t>
            </a:r>
          </a:p>
          <a:p>
            <a:pPr marL="0" indent="0">
              <a:buNone/>
            </a:pPr>
            <a:r>
              <a:rPr lang="sv-SE" sz="1800" b="1"/>
              <a:t>Genomföra test </a:t>
            </a:r>
            <a:r>
              <a:rPr lang="sv-SE" b="1"/>
              <a:t>| </a:t>
            </a:r>
            <a:r>
              <a:rPr lang="sv-SE"/>
              <a:t>Vad krävs i systemet för att genomföra ett test?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Augusti 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9151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/>
              <a:t>Projektutbildningen</a:t>
            </a:r>
            <a:r>
              <a:rPr lang="sv-SE"/>
              <a:t> – En karta och vägledning i ditt VIOL 3-projekt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Ett hjälpmedel och något att hålla sig i under resan från VIOL 2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Anmälan till </a:t>
            </a:r>
            <a:r>
              <a:rPr lang="sv-SE" b="1">
                <a:solidFill>
                  <a:schemeClr val="bg1">
                    <a:lumMod val="95000"/>
                  </a:schemeClr>
                </a:solidFill>
              </a:rPr>
              <a:t>E-utbildningar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>
                <a:solidFill>
                  <a:schemeClr val="bg1">
                    <a:lumMod val="95000"/>
                  </a:schemeClr>
                </a:solidFill>
              </a:rPr>
              <a:t>Anmälan till projektutbildningen –&gt; målgrupp och övriga utbildningar (se </a:t>
            </a:r>
            <a:r>
              <a:rPr lang="sv-SE" sz="1200" err="1">
                <a:solidFill>
                  <a:schemeClr val="bg1">
                    <a:lumMod val="95000"/>
                  </a:schemeClr>
                </a:solidFill>
              </a:rPr>
              <a:t>lärostig</a:t>
            </a:r>
            <a:r>
              <a:rPr lang="sv-SE" sz="120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sv-SE" sz="12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>
                <a:solidFill>
                  <a:schemeClr val="accent3"/>
                </a:solidFill>
              </a:rPr>
              <a:t>VIKTIGT! </a:t>
            </a:r>
            <a:r>
              <a:rPr lang="sv-SE"/>
              <a:t>Information om </a:t>
            </a:r>
            <a:r>
              <a:rPr lang="sv-SE" b="1"/>
              <a:t>beställningar till produktionsmiljön</a:t>
            </a:r>
            <a:r>
              <a:rPr lang="sv-SE"/>
              <a:t>, </a:t>
            </a:r>
            <a:r>
              <a:rPr lang="sv-SE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Beställ er grunduppsättning av data till produktionsmiljön, för er och era affärspartners skull!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>
                <a:solidFill>
                  <a:schemeClr val="bg1">
                    <a:lumMod val="95000"/>
                  </a:schemeClr>
                </a:solidFill>
              </a:rPr>
              <a:t>Milstolpar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10 milstolpar som ska förbereda dig som kund för anpassning och övergång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/>
              <a:t>Nyheter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/>
              <a:t>Information om </a:t>
            </a:r>
            <a:r>
              <a:rPr lang="sv-SE" sz="1200" b="1"/>
              <a:t>EUDR</a:t>
            </a:r>
            <a:r>
              <a:rPr lang="sv-SE" sz="1200"/>
              <a:t>, </a:t>
            </a:r>
            <a:r>
              <a:rPr lang="sv-SE" sz="120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sz="120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>
                <a:solidFill>
                  <a:schemeClr val="bg1"/>
                </a:solidFill>
              </a:rPr>
              <a:t>Biometria inför stöd för avskogningsförordningen i VIOL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b="1"/>
              <a:t>Information om integrationskontrakt</a:t>
            </a:r>
            <a:r>
              <a:rPr lang="sv-SE" sz="1200"/>
              <a:t>: </a:t>
            </a:r>
            <a:r>
              <a:rPr lang="sv-SE" sz="120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 här! </a:t>
            </a:r>
            <a:endParaRPr lang="sv-SE" sz="120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>
                <a:solidFill>
                  <a:schemeClr val="bg1"/>
                </a:solidFill>
              </a:rPr>
              <a:t>Kostnad för uppsättning av nya samt uppdatering av befintliga integrationer i VIOL 3</a:t>
            </a:r>
          </a:p>
        </p:txBody>
      </p:sp>
    </p:spTree>
    <p:extLst>
      <p:ext uri="{BB962C8B-B14F-4D97-AF65-F5344CB8AC3E}">
        <p14:creationId xmlns:p14="http://schemas.microsoft.com/office/powerpoint/2010/main" val="662159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6FB465-2BD9-1040-8D90-4C7C6094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" y="0"/>
            <a:ext cx="12162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7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569" y="516109"/>
            <a:ext cx="11318497" cy="1773997"/>
          </a:xfrm>
        </p:spPr>
        <p:txBody>
          <a:bodyPr>
            <a:noAutofit/>
          </a:bodyPr>
          <a:lstStyle/>
          <a:p>
            <a:pPr algn="ctr"/>
            <a:r>
              <a:rPr lang="sv-SE" sz="3200">
                <a:solidFill>
                  <a:schemeClr val="bg1"/>
                </a:solidFill>
              </a:rPr>
              <a:t>Test i VIOL 3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E21C72E-2D1D-14DF-EBAE-C089EE5F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268" y="1864773"/>
            <a:ext cx="2390526" cy="26121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CC94C73-76EC-B075-C97D-B4089ACDD889}"/>
              </a:ext>
            </a:extLst>
          </p:cNvPr>
          <p:cNvSpPr txBox="1"/>
          <p:nvPr/>
        </p:nvSpPr>
        <p:spPr>
          <a:xfrm>
            <a:off x="283014" y="1286285"/>
            <a:ext cx="738118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Förbered er affär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Välj det specifika affärsflöde ni vill testa baserat på era egna kartläggningar. Bestäm om ni behöver samarbeta med andra eller om ni kan utföra testet själv.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Definiera mål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Analysera noga vad ni vill uppnå med testningen. Vill ni genomföra en mätning, testa prisberäkningen eller något annat? Tydligt definierade mål hjälper er att fokusera testet.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Se till att data är tillgängligt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Försäkra er om att all nödvändig masterdata finns tillgänglig i systemet innan ni påbörjar testet. Kontrollera om sortimentet är uppsatt, att platserna är korrekt konfigurerade, och att mätningsflöden är på plats. Om något saknas måste det beställas i förväg. Beställ detta via Mina sidor på biometria.se</a:t>
            </a:r>
          </a:p>
          <a:p>
            <a:endParaRPr lang="sv-SE">
              <a:solidFill>
                <a:schemeClr val="bg1">
                  <a:lumMod val="95000"/>
                </a:schemeClr>
              </a:solidFill>
            </a:endParaRPr>
          </a:p>
          <a:p>
            <a:r>
              <a:rPr lang="sv-SE">
                <a:solidFill>
                  <a:schemeClr val="bg1">
                    <a:lumMod val="95000"/>
                  </a:schemeClr>
                </a:solidFill>
              </a:rPr>
              <a:t>Andra förberedelser </a:t>
            </a:r>
          </a:p>
          <a:p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Identifiera eventuella andra förberedelser som behövs för ert test. Det kan innebära att skapa kontrakt mellan olika parter, bestämma prisräkningens villkor, eller förbereda transport- och befraktarkontrakt, beroende på vad ni vill testa.</a:t>
            </a:r>
          </a:p>
          <a:p>
            <a:pPr marL="342900" indent="-342900">
              <a:buFont typeface="+mj-lt"/>
              <a:buAutoNum type="arabicPeriod"/>
            </a:pP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349A719-73FD-E094-9815-F5F28485DA65}"/>
              </a:ext>
            </a:extLst>
          </p:cNvPr>
          <p:cNvSpPr txBox="1"/>
          <p:nvPr/>
        </p:nvSpPr>
        <p:spPr>
          <a:xfrm>
            <a:off x="8874402" y="1403108"/>
            <a:ext cx="239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E-utbildningen: </a:t>
            </a:r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0E9B9134-4504-4E5E-466B-6968E04C6C4E}"/>
              </a:ext>
            </a:extLst>
          </p:cNvPr>
          <p:cNvCxnSpPr/>
          <p:nvPr/>
        </p:nvCxnSpPr>
        <p:spPr>
          <a:xfrm>
            <a:off x="726232" y="1082710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29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Application>Microsoft Office PowerPoint</Application>
  <PresentationFormat>Widescreen</PresentationFormat>
  <Slides>17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Office-tema</vt:lpstr>
      <vt:lpstr>PowerPoint Presentation</vt:lpstr>
      <vt:lpstr>Blå Digital | Mottagande industri </vt:lpstr>
      <vt:lpstr>PowerPoint Presentation</vt:lpstr>
      <vt:lpstr>Introduktion </vt:lpstr>
      <vt:lpstr>Introduktion | Kort information </vt:lpstr>
      <vt:lpstr>Fokusområde VIOL 3  </vt:lpstr>
      <vt:lpstr>Fokusområde VIOL 3  </vt:lpstr>
      <vt:lpstr>Test i VIOL 3</vt:lpstr>
      <vt:lpstr>Milstolpar </vt:lpstr>
      <vt:lpstr>Passerad milstolpe</vt:lpstr>
      <vt:lpstr>Genomgång av Milstolpe 5A-C</vt:lpstr>
      <vt:lpstr>Genomgång av Milstolpe 6 </vt:lpstr>
      <vt:lpstr>Genomgång av Milstolpe 7 och 8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revision>1</cp:revision>
  <dcterms:created xsi:type="dcterms:W3CDTF">2024-02-06T11:57:07Z</dcterms:created>
  <dcterms:modified xsi:type="dcterms:W3CDTF">2024-08-27T08:04:43Z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